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8731" r:id="rId4"/>
  </p:sldMasterIdLst>
  <p:notesMasterIdLst>
    <p:notesMasterId r:id="rId29"/>
  </p:notesMasterIdLst>
  <p:handoutMasterIdLst>
    <p:handoutMasterId r:id="rId30"/>
  </p:handoutMasterIdLst>
  <p:sldIdLst>
    <p:sldId id="257" r:id="rId5"/>
    <p:sldId id="2146847468" r:id="rId6"/>
    <p:sldId id="6031" r:id="rId7"/>
    <p:sldId id="2146847467" r:id="rId8"/>
    <p:sldId id="2146847522" r:id="rId9"/>
    <p:sldId id="2146847523" r:id="rId10"/>
    <p:sldId id="2146847524" r:id="rId11"/>
    <p:sldId id="2146847525" r:id="rId12"/>
    <p:sldId id="2146847473" r:id="rId13"/>
    <p:sldId id="283" r:id="rId14"/>
    <p:sldId id="2146847591" r:id="rId15"/>
    <p:sldId id="297" r:id="rId16"/>
    <p:sldId id="298" r:id="rId17"/>
    <p:sldId id="299" r:id="rId18"/>
    <p:sldId id="301" r:id="rId19"/>
    <p:sldId id="303" r:id="rId20"/>
    <p:sldId id="300" r:id="rId21"/>
    <p:sldId id="2146847594" r:id="rId22"/>
    <p:sldId id="2146847539" r:id="rId23"/>
    <p:sldId id="2146847590" r:id="rId24"/>
    <p:sldId id="2146847540" r:id="rId25"/>
    <p:sldId id="306" r:id="rId26"/>
    <p:sldId id="2146847588" r:id="rId27"/>
    <p:sldId id="2146847589" r:id="rId28"/>
  </p:sldIdLst>
  <p:sldSz cx="9906000" cy="6858000" type="A4"/>
  <p:notesSz cx="6797675" cy="9928225"/>
  <p:custDataLst>
    <p:tags r:id="rId31"/>
  </p:custDataLst>
  <p:defaultTextStyle>
    <a:defPPr>
      <a:defRPr lang="fr-FR"/>
    </a:defPPr>
    <a:lvl1pPr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5pPr>
    <a:lvl6pPr marL="2286000" algn="l" defTabSz="457200" rtl="0" eaLnBrk="1" latinLnBrk="0" hangingPunct="1">
      <a:defRPr kern="1200">
        <a:solidFill>
          <a:schemeClr val="tx1"/>
        </a:solidFill>
        <a:latin typeface="Arial Unicode MS" charset="0"/>
        <a:ea typeface="ＭＳ Ｐゴシック" charset="0"/>
        <a:cs typeface="ＭＳ Ｐゴシック" charset="0"/>
      </a:defRPr>
    </a:lvl6pPr>
    <a:lvl7pPr marL="2743200" algn="l" defTabSz="457200" rtl="0" eaLnBrk="1" latinLnBrk="0" hangingPunct="1">
      <a:defRPr kern="1200">
        <a:solidFill>
          <a:schemeClr val="tx1"/>
        </a:solidFill>
        <a:latin typeface="Arial Unicode MS" charset="0"/>
        <a:ea typeface="ＭＳ Ｐゴシック" charset="0"/>
        <a:cs typeface="ＭＳ Ｐゴシック" charset="0"/>
      </a:defRPr>
    </a:lvl7pPr>
    <a:lvl8pPr marL="3200400" algn="l" defTabSz="457200" rtl="0" eaLnBrk="1" latinLnBrk="0" hangingPunct="1">
      <a:defRPr kern="1200">
        <a:solidFill>
          <a:schemeClr val="tx1"/>
        </a:solidFill>
        <a:latin typeface="Arial Unicode MS" charset="0"/>
        <a:ea typeface="ＭＳ Ｐゴシック" charset="0"/>
        <a:cs typeface="ＭＳ Ｐゴシック" charset="0"/>
      </a:defRPr>
    </a:lvl8pPr>
    <a:lvl9pPr marL="3657600" algn="l" defTabSz="457200" rtl="0" eaLnBrk="1" latinLnBrk="0" hangingPunct="1">
      <a:defRPr kern="1200">
        <a:solidFill>
          <a:schemeClr val="tx1"/>
        </a:solidFill>
        <a:latin typeface="Arial Unicode MS" charset="0"/>
        <a:ea typeface="ＭＳ Ｐゴシック" charset="0"/>
        <a:cs typeface="ＭＳ Ｐゴシック"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A" userId="Author" providerId="AD"/>
  <p188:author id="{D5EF0E4D-C99B-9BFB-7950-AFA1E73CB907}" name="Catarina Ventura" initials="CV" userId="clgCAneAcqVaT36vHjgJNiaXoskptfmWeBylcRmkiJ0=" providerId="None"/>
  <p188:author id="{C594BECD-ABC9-870E-A95E-2A05605AB8DC}" name="Marek Antolik" initials="MA" userId="ZXbxt50ZBKDSi2wjCwf56r66d5FWL8P8GdTPj942Nl4="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2" name="Autor" initials="A" lastIdx="0" clrIdx="12"/>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3366FF"/>
    <a:srgbClr val="FF7E79"/>
    <a:srgbClr val="009644"/>
    <a:srgbClr val="0100FE"/>
    <a:srgbClr val="388BD0"/>
    <a:srgbClr val="787F04"/>
    <a:srgbClr val="8BB88D"/>
    <a:srgbClr val="B798CF"/>
    <a:srgbClr val="32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92F73E-3CF6-4F7A-8CF3-ABD6E8B9181B}" v="1" dt="2024-07-30T08:34:25.062"/>
    <p1510:client id="{88F24BB2-72E7-420F-8D08-6C1A819CD6D4}" v="3" dt="2024-07-29T13:49:31.360"/>
    <p1510:client id="{E5FE814F-B790-4C68-A54A-7DA4E5E5074A}" v="7" dt="2024-07-30T07:25:24.581"/>
    <p1510:client id="{E75A92BD-03B1-4D6F-BF37-1807C5CA1B47}" v="14" dt="2024-07-29T13:47:31.98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60" autoAdjust="0"/>
    <p:restoredTop sz="93557" autoAdjust="0"/>
  </p:normalViewPr>
  <p:slideViewPr>
    <p:cSldViewPr snapToGrid="0">
      <p:cViewPr varScale="1">
        <p:scale>
          <a:sx n="121" d="100"/>
          <a:sy n="121" d="100"/>
        </p:scale>
        <p:origin x="520" y="1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75" d="100"/>
          <a:sy n="75" d="100"/>
        </p:scale>
        <p:origin x="4782" y="127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841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4" name="Rectangle 4"/>
          <p:cNvSpPr>
            <a:spLocks noGrp="1" noRot="1" noChangeAspect="1" noChangeArrowheads="1" noTextEdit="1"/>
          </p:cNvSpPr>
          <p:nvPr>
            <p:ph type="sldImg" idx="2"/>
          </p:nvPr>
        </p:nvSpPr>
        <p:spPr bwMode="auto">
          <a:xfrm>
            <a:off x="711200" y="746125"/>
            <a:ext cx="5375275" cy="37211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Tree>
    <p:extLst>
      <p:ext uri="{BB962C8B-B14F-4D97-AF65-F5344CB8AC3E}">
        <p14:creationId xmlns:p14="http://schemas.microsoft.com/office/powerpoint/2010/main" val="203802640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900142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326689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647590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667341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134586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273893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649933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966801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218020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4053411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30026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416449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62711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7044142"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640000"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a:t>
            </a:r>
            <a:r>
              <a:rPr lang="en-US"/>
              <a:t>edit Description</a:t>
            </a:r>
            <a:endParaRPr lang="en-US" dirty="0"/>
          </a:p>
        </p:txBody>
      </p:sp>
      <p:sp>
        <p:nvSpPr>
          <p:cNvPr id="4" name="Content Placeholder 3"/>
          <p:cNvSpPr>
            <a:spLocks noGrp="1"/>
          </p:cNvSpPr>
          <p:nvPr>
            <p:ph sz="quarter" idx="17"/>
          </p:nvPr>
        </p:nvSpPr>
        <p:spPr>
          <a:xfrm>
            <a:off x="540000" y="1080000"/>
            <a:ext cx="9000000" cy="4320000"/>
          </a:xfrm>
        </p:spPr>
        <p:txBody>
          <a:bodyPr/>
          <a:lstStyle>
            <a:lvl1pPr>
              <a:defRPr b="0" i="0">
                <a:solidFill>
                  <a:srgbClr val="3366FF"/>
                </a:solidFill>
                <a:latin typeface="+mn-lt"/>
              </a:defRPr>
            </a:lvl1pPr>
            <a:lvl2pPr>
              <a:defRPr b="0" i="0">
                <a:latin typeface="+mn-lt"/>
              </a:defRPr>
            </a:lvl2pPr>
            <a:lvl3pPr>
              <a:defRPr b="0" i="0">
                <a:latin typeface="+mn-lt"/>
              </a:defRPr>
            </a:lvl3pPr>
            <a:lvl4pPr>
              <a:defRPr b="0" i="0">
                <a:latin typeface="+mn-lt"/>
              </a:defRPr>
            </a:lvl4pPr>
            <a:lvl5pPr>
              <a:defRPr>
                <a:latin typeface="+mn-lt"/>
              </a:defRPr>
            </a:lvl5pPr>
          </a:lstStyle>
          <a:p>
            <a:pPr lvl="0"/>
            <a:r>
              <a:rPr lang="en-US" dirty="0"/>
              <a:t>Edit Master text styles</a:t>
            </a:r>
          </a:p>
          <a:p>
            <a:pPr lvl="1"/>
            <a:r>
              <a:rPr lang="en-US" dirty="0"/>
              <a:t>[Add text]</a:t>
            </a:r>
          </a:p>
          <a:p>
            <a:pPr lvl="2"/>
            <a:r>
              <a:rPr lang="en-US" dirty="0"/>
              <a:t>[Add text]</a:t>
            </a:r>
          </a:p>
          <a:p>
            <a:pPr lvl="3"/>
            <a:r>
              <a:rPr lang="en-US" dirty="0"/>
              <a:t>[Add text]</a:t>
            </a:r>
            <a:endParaRPr lang="nl-NL" dirty="0"/>
          </a:p>
        </p:txBody>
      </p:sp>
      <p:sp>
        <p:nvSpPr>
          <p:cNvPr id="6" name="Espace réservé du numéro de diapositive 1">
            <a:extLst>
              <a:ext uri="{FF2B5EF4-FFF2-40B4-BE49-F238E27FC236}">
                <a16:creationId xmlns:a16="http://schemas.microsoft.com/office/drawing/2014/main" id="{20A0F5B2-75A8-4841-A428-67AD9E889F7B}"/>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7" name="Footer Placeholder 7">
            <a:extLst>
              <a:ext uri="{FF2B5EF4-FFF2-40B4-BE49-F238E27FC236}">
                <a16:creationId xmlns:a16="http://schemas.microsoft.com/office/drawing/2014/main" id="{163FFC53-B4C8-3948-9F3E-8E9AA9898332}"/>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1196366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6798796"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376894"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edit Description</a:t>
            </a:r>
          </a:p>
          <a:p>
            <a:pPr lvl="0">
              <a:spcBef>
                <a:spcPct val="0"/>
              </a:spcBef>
            </a:pPr>
            <a:endParaRPr lang="nl-NL" dirty="0"/>
          </a:p>
        </p:txBody>
      </p:sp>
      <p:sp>
        <p:nvSpPr>
          <p:cNvPr id="6" name="Espace réservé du numéro de diapositive 1">
            <a:extLst>
              <a:ext uri="{FF2B5EF4-FFF2-40B4-BE49-F238E27FC236}">
                <a16:creationId xmlns:a16="http://schemas.microsoft.com/office/drawing/2014/main" id="{A202140A-AFAB-44A8-AB9C-F5EEF12E385F}"/>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5" name="Footer Placeholder 7">
            <a:extLst>
              <a:ext uri="{FF2B5EF4-FFF2-40B4-BE49-F238E27FC236}">
                <a16:creationId xmlns:a16="http://schemas.microsoft.com/office/drawing/2014/main" id="{36FB24C9-4EA8-1C44-B915-5E92856272EC}"/>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84345921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6" name="Text Placeholder 15"/>
          <p:cNvSpPr>
            <a:spLocks noGrp="1"/>
          </p:cNvSpPr>
          <p:nvPr>
            <p:ph type="body" sz="quarter" idx="11" hasCustomPrompt="1"/>
          </p:nvPr>
        </p:nvSpPr>
        <p:spPr>
          <a:xfrm>
            <a:off x="1926168" y="2912663"/>
            <a:ext cx="7395317" cy="792162"/>
          </a:xfrm>
          <a:prstGeom prst="rect">
            <a:avLst/>
          </a:prstGeom>
        </p:spPr>
        <p:txBody>
          <a:bodyPr/>
          <a:lstStyle>
            <a:lvl1pPr marL="0" indent="0">
              <a:buNone/>
              <a:defRPr lang="en-US" sz="1800" b="0" i="0" baseline="0" dirty="0">
                <a:solidFill>
                  <a:schemeClr val="tx2"/>
                </a:solidFill>
                <a:latin typeface="+mn-lt"/>
                <a:ea typeface="Arial Unicode MS" panose="020B0604020202020204" pitchFamily="34" charset="-128"/>
                <a:cs typeface="Arial" panose="020B0604020202020204" pitchFamily="34" charset="0"/>
              </a:defRPr>
            </a:lvl1pPr>
          </a:lstStyle>
          <a:p>
            <a:pPr lvl="0"/>
            <a:r>
              <a:rPr lang="en-US" dirty="0"/>
              <a:t>Date, Place</a:t>
            </a:r>
          </a:p>
        </p:txBody>
      </p:sp>
      <p:sp>
        <p:nvSpPr>
          <p:cNvPr id="15" name="Text Placeholder 15"/>
          <p:cNvSpPr>
            <a:spLocks noGrp="1"/>
          </p:cNvSpPr>
          <p:nvPr>
            <p:ph type="body" sz="quarter" idx="12" hasCustomPrompt="1"/>
          </p:nvPr>
        </p:nvSpPr>
        <p:spPr>
          <a:xfrm>
            <a:off x="1927517" y="1792322"/>
            <a:ext cx="7395317" cy="792162"/>
          </a:xfrm>
          <a:prstGeom prst="rect">
            <a:avLst/>
          </a:prstGeom>
        </p:spPr>
        <p:txBody>
          <a:bodyPr anchor="ctr" anchorCtr="0">
            <a:noAutofit/>
          </a:bodyPr>
          <a:lstStyle>
            <a:lvl1pPr marL="0" indent="0">
              <a:buNone/>
              <a:defRPr lang="en-US" sz="3000" b="0" i="0" baseline="0" dirty="0">
                <a:solidFill>
                  <a:srgbClr val="3366FF"/>
                </a:solidFill>
                <a:latin typeface="+mn-lt"/>
                <a:ea typeface="Arial Unicode MS" panose="020B0604020202020204" pitchFamily="34" charset="-128"/>
                <a:cs typeface="Arial" panose="020B0604020202020204" pitchFamily="34" charset="0"/>
              </a:defRPr>
            </a:lvl1pPr>
          </a:lstStyle>
          <a:p>
            <a:pPr lvl="0"/>
            <a:r>
              <a:rPr lang="en-US" dirty="0"/>
              <a:t>Name of the meeting</a:t>
            </a:r>
          </a:p>
        </p:txBody>
      </p:sp>
      <p:grpSp>
        <p:nvGrpSpPr>
          <p:cNvPr id="161" name="Graphic 3">
            <a:extLst>
              <a:ext uri="{FF2B5EF4-FFF2-40B4-BE49-F238E27FC236}">
                <a16:creationId xmlns:a16="http://schemas.microsoft.com/office/drawing/2014/main" id="{0CD8ADA5-8F92-4554-B026-77F47736CA6D}"/>
              </a:ext>
            </a:extLst>
          </p:cNvPr>
          <p:cNvGrpSpPr>
            <a:grpSpLocks/>
          </p:cNvGrpSpPr>
          <p:nvPr userDrawn="1"/>
        </p:nvGrpSpPr>
        <p:grpSpPr>
          <a:xfrm>
            <a:off x="4830577" y="2379445"/>
            <a:ext cx="5580000" cy="4460400"/>
            <a:chOff x="66025" y="-34306"/>
            <a:chExt cx="6381750" cy="5895975"/>
          </a:xfrm>
          <a:scene3d>
            <a:camera prst="perspectiveRight">
              <a:rot lat="0" lon="19500000" rev="0"/>
            </a:camera>
            <a:lightRig rig="threePt" dir="t"/>
          </a:scene3d>
        </p:grpSpPr>
        <p:sp>
          <p:nvSpPr>
            <p:cNvPr id="162" name="Freeform: Shape 161">
              <a:extLst>
                <a:ext uri="{FF2B5EF4-FFF2-40B4-BE49-F238E27FC236}">
                  <a16:creationId xmlns:a16="http://schemas.microsoft.com/office/drawing/2014/main" id="{4E29C2D3-A23A-475E-ADFD-E18D9CA663A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3" name="Freeform: Shape 162">
              <a:extLst>
                <a:ext uri="{FF2B5EF4-FFF2-40B4-BE49-F238E27FC236}">
                  <a16:creationId xmlns:a16="http://schemas.microsoft.com/office/drawing/2014/main" id="{234AE2FD-7B38-405F-825B-32C4DFBE3385}"/>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4" name="Freeform: Shape 163">
              <a:extLst>
                <a:ext uri="{FF2B5EF4-FFF2-40B4-BE49-F238E27FC236}">
                  <a16:creationId xmlns:a16="http://schemas.microsoft.com/office/drawing/2014/main" id="{7544EF93-D6DB-4383-8F27-964E55DFD859}"/>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5" name="Freeform: Shape 164">
              <a:extLst>
                <a:ext uri="{FF2B5EF4-FFF2-40B4-BE49-F238E27FC236}">
                  <a16:creationId xmlns:a16="http://schemas.microsoft.com/office/drawing/2014/main" id="{51E76D50-2021-4BFC-9880-8D03EC62ECC1}"/>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6" name="Freeform: Shape 165">
              <a:extLst>
                <a:ext uri="{FF2B5EF4-FFF2-40B4-BE49-F238E27FC236}">
                  <a16:creationId xmlns:a16="http://schemas.microsoft.com/office/drawing/2014/main" id="{2E9D3B00-85FC-4691-A0E3-08835F15F394}"/>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7" name="Freeform: Shape 166">
              <a:extLst>
                <a:ext uri="{FF2B5EF4-FFF2-40B4-BE49-F238E27FC236}">
                  <a16:creationId xmlns:a16="http://schemas.microsoft.com/office/drawing/2014/main" id="{6EC0746B-8391-4A6E-84B9-4FCD93197C17}"/>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8" name="Freeform: Shape 167">
              <a:extLst>
                <a:ext uri="{FF2B5EF4-FFF2-40B4-BE49-F238E27FC236}">
                  <a16:creationId xmlns:a16="http://schemas.microsoft.com/office/drawing/2014/main" id="{003148F5-74A7-44E6-9797-EA3C6C4F2724}"/>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9" name="Freeform: Shape 168">
              <a:extLst>
                <a:ext uri="{FF2B5EF4-FFF2-40B4-BE49-F238E27FC236}">
                  <a16:creationId xmlns:a16="http://schemas.microsoft.com/office/drawing/2014/main" id="{7F547AD2-0592-4BBE-8DAA-E39DA7FA4765}"/>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0" name="Freeform: Shape 169">
              <a:extLst>
                <a:ext uri="{FF2B5EF4-FFF2-40B4-BE49-F238E27FC236}">
                  <a16:creationId xmlns:a16="http://schemas.microsoft.com/office/drawing/2014/main" id="{570D6ED2-D417-4439-9C27-7A1895C9117A}"/>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1" name="Freeform: Shape 170">
              <a:extLst>
                <a:ext uri="{FF2B5EF4-FFF2-40B4-BE49-F238E27FC236}">
                  <a16:creationId xmlns:a16="http://schemas.microsoft.com/office/drawing/2014/main" id="{FDE50500-F2AB-450F-908F-5EF21B38E96D}"/>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2" name="Freeform: Shape 171">
              <a:extLst>
                <a:ext uri="{FF2B5EF4-FFF2-40B4-BE49-F238E27FC236}">
                  <a16:creationId xmlns:a16="http://schemas.microsoft.com/office/drawing/2014/main" id="{884C6493-08C8-4679-9200-FD8247C1B096}"/>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3" name="Freeform: Shape 172">
              <a:extLst>
                <a:ext uri="{FF2B5EF4-FFF2-40B4-BE49-F238E27FC236}">
                  <a16:creationId xmlns:a16="http://schemas.microsoft.com/office/drawing/2014/main" id="{5BDA4D17-B2AC-48E6-ADE4-0905618EB51A}"/>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4" name="Freeform: Shape 173">
              <a:extLst>
                <a:ext uri="{FF2B5EF4-FFF2-40B4-BE49-F238E27FC236}">
                  <a16:creationId xmlns:a16="http://schemas.microsoft.com/office/drawing/2014/main" id="{E1943416-4C7E-481A-8D67-5886E7EE0068}"/>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5" name="Freeform: Shape 174">
              <a:extLst>
                <a:ext uri="{FF2B5EF4-FFF2-40B4-BE49-F238E27FC236}">
                  <a16:creationId xmlns:a16="http://schemas.microsoft.com/office/drawing/2014/main" id="{7B262B4E-CCF8-48FB-BAC8-633C35083B45}"/>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6" name="Freeform: Shape 175">
              <a:extLst>
                <a:ext uri="{FF2B5EF4-FFF2-40B4-BE49-F238E27FC236}">
                  <a16:creationId xmlns:a16="http://schemas.microsoft.com/office/drawing/2014/main" id="{05145005-D286-4846-8652-53F5150847B3}"/>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7" name="Freeform: Shape 176">
              <a:extLst>
                <a:ext uri="{FF2B5EF4-FFF2-40B4-BE49-F238E27FC236}">
                  <a16:creationId xmlns:a16="http://schemas.microsoft.com/office/drawing/2014/main" id="{BBE050C0-428D-4917-B6FA-0476A9EBEB9E}"/>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8" name="Freeform: Shape 177">
              <a:extLst>
                <a:ext uri="{FF2B5EF4-FFF2-40B4-BE49-F238E27FC236}">
                  <a16:creationId xmlns:a16="http://schemas.microsoft.com/office/drawing/2014/main" id="{8B9E31CB-38FF-4E31-A160-19C27FDDEC9A}"/>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9" name="Freeform: Shape 178">
              <a:extLst>
                <a:ext uri="{FF2B5EF4-FFF2-40B4-BE49-F238E27FC236}">
                  <a16:creationId xmlns:a16="http://schemas.microsoft.com/office/drawing/2014/main" id="{2104DE44-BFDE-4BFD-A680-43AF552CD7E0}"/>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0" name="Freeform: Shape 179">
              <a:extLst>
                <a:ext uri="{FF2B5EF4-FFF2-40B4-BE49-F238E27FC236}">
                  <a16:creationId xmlns:a16="http://schemas.microsoft.com/office/drawing/2014/main" id="{E9425343-BE95-4DEA-85AD-C655A6887FDE}"/>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1" name="Freeform: Shape 180">
              <a:extLst>
                <a:ext uri="{FF2B5EF4-FFF2-40B4-BE49-F238E27FC236}">
                  <a16:creationId xmlns:a16="http://schemas.microsoft.com/office/drawing/2014/main" id="{EC26F890-1BF5-4511-A1AD-26714D9D4878}"/>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2" name="Freeform: Shape 181">
              <a:extLst>
                <a:ext uri="{FF2B5EF4-FFF2-40B4-BE49-F238E27FC236}">
                  <a16:creationId xmlns:a16="http://schemas.microsoft.com/office/drawing/2014/main" id="{621359D7-1EE5-4D39-BB9C-08FF8CB994F2}"/>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3" name="Freeform: Shape 182">
              <a:extLst>
                <a:ext uri="{FF2B5EF4-FFF2-40B4-BE49-F238E27FC236}">
                  <a16:creationId xmlns:a16="http://schemas.microsoft.com/office/drawing/2014/main" id="{4CF09B19-85C5-42E8-A912-AF948F6D3DB9}"/>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4" name="Freeform: Shape 183">
              <a:extLst>
                <a:ext uri="{FF2B5EF4-FFF2-40B4-BE49-F238E27FC236}">
                  <a16:creationId xmlns:a16="http://schemas.microsoft.com/office/drawing/2014/main" id="{76151290-266A-4468-B6E6-919E9BE7918C}"/>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5" name="Freeform: Shape 184">
              <a:extLst>
                <a:ext uri="{FF2B5EF4-FFF2-40B4-BE49-F238E27FC236}">
                  <a16:creationId xmlns:a16="http://schemas.microsoft.com/office/drawing/2014/main" id="{7489208B-85B7-4E6D-85E1-FD125010F0CB}"/>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6" name="Freeform: Shape 185">
              <a:extLst>
                <a:ext uri="{FF2B5EF4-FFF2-40B4-BE49-F238E27FC236}">
                  <a16:creationId xmlns:a16="http://schemas.microsoft.com/office/drawing/2014/main" id="{3F8290F0-D778-4AE7-8E10-FFFF4BC974E4}"/>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7" name="Freeform: Shape 186">
              <a:extLst>
                <a:ext uri="{FF2B5EF4-FFF2-40B4-BE49-F238E27FC236}">
                  <a16:creationId xmlns:a16="http://schemas.microsoft.com/office/drawing/2014/main" id="{37F892D6-1BA7-43F9-A999-76BCDBE7D53A}"/>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8" name="Freeform: Shape 187">
              <a:extLst>
                <a:ext uri="{FF2B5EF4-FFF2-40B4-BE49-F238E27FC236}">
                  <a16:creationId xmlns:a16="http://schemas.microsoft.com/office/drawing/2014/main" id="{84BCE80F-83C1-44F5-9FE1-16FA0C5C83C7}"/>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9" name="Freeform: Shape 188">
              <a:extLst>
                <a:ext uri="{FF2B5EF4-FFF2-40B4-BE49-F238E27FC236}">
                  <a16:creationId xmlns:a16="http://schemas.microsoft.com/office/drawing/2014/main" id="{3B32754D-3E5F-4015-B2AA-C0AF959A2E66}"/>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0" name="Freeform: Shape 189">
              <a:extLst>
                <a:ext uri="{FF2B5EF4-FFF2-40B4-BE49-F238E27FC236}">
                  <a16:creationId xmlns:a16="http://schemas.microsoft.com/office/drawing/2014/main" id="{957085BC-09FE-4530-8928-A158CE34019F}"/>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1" name="Freeform: Shape 190">
              <a:extLst>
                <a:ext uri="{FF2B5EF4-FFF2-40B4-BE49-F238E27FC236}">
                  <a16:creationId xmlns:a16="http://schemas.microsoft.com/office/drawing/2014/main" id="{0175BE5F-38C5-471D-9653-1F23F877B7AF}"/>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2" name="Freeform: Shape 191">
              <a:extLst>
                <a:ext uri="{FF2B5EF4-FFF2-40B4-BE49-F238E27FC236}">
                  <a16:creationId xmlns:a16="http://schemas.microsoft.com/office/drawing/2014/main" id="{AFC9A18B-BCB3-4C5B-8A90-7CD820B7456E}"/>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3" name="Freeform: Shape 192">
              <a:extLst>
                <a:ext uri="{FF2B5EF4-FFF2-40B4-BE49-F238E27FC236}">
                  <a16:creationId xmlns:a16="http://schemas.microsoft.com/office/drawing/2014/main" id="{D79E45CE-F531-430F-A611-EFC1194E3BFE}"/>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4" name="Freeform: Shape 193">
              <a:extLst>
                <a:ext uri="{FF2B5EF4-FFF2-40B4-BE49-F238E27FC236}">
                  <a16:creationId xmlns:a16="http://schemas.microsoft.com/office/drawing/2014/main" id="{FDE15936-D8D8-440F-BA99-7BB8F07288B1}"/>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5" name="Freeform: Shape 194">
              <a:extLst>
                <a:ext uri="{FF2B5EF4-FFF2-40B4-BE49-F238E27FC236}">
                  <a16:creationId xmlns:a16="http://schemas.microsoft.com/office/drawing/2014/main" id="{E3C5FF34-A78C-4467-846C-713CB41EAF5B}"/>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6" name="Freeform: Shape 195">
              <a:extLst>
                <a:ext uri="{FF2B5EF4-FFF2-40B4-BE49-F238E27FC236}">
                  <a16:creationId xmlns:a16="http://schemas.microsoft.com/office/drawing/2014/main" id="{277F4E04-A131-42C8-A18A-6BF1E68E9761}"/>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7" name="Freeform: Shape 196">
              <a:extLst>
                <a:ext uri="{FF2B5EF4-FFF2-40B4-BE49-F238E27FC236}">
                  <a16:creationId xmlns:a16="http://schemas.microsoft.com/office/drawing/2014/main" id="{8689E83A-946B-4ABB-8201-E09BE6568FDA}"/>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8" name="Freeform: Shape 197">
              <a:extLst>
                <a:ext uri="{FF2B5EF4-FFF2-40B4-BE49-F238E27FC236}">
                  <a16:creationId xmlns:a16="http://schemas.microsoft.com/office/drawing/2014/main" id="{DC63CD5D-D5F2-4A34-8958-0A5B571439E7}"/>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9" name="Freeform: Shape 198">
              <a:extLst>
                <a:ext uri="{FF2B5EF4-FFF2-40B4-BE49-F238E27FC236}">
                  <a16:creationId xmlns:a16="http://schemas.microsoft.com/office/drawing/2014/main" id="{3AE89A28-1388-4F7E-883A-191A136A889D}"/>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0" name="Freeform: Shape 199">
              <a:extLst>
                <a:ext uri="{FF2B5EF4-FFF2-40B4-BE49-F238E27FC236}">
                  <a16:creationId xmlns:a16="http://schemas.microsoft.com/office/drawing/2014/main" id="{F50403AD-6617-4BA1-BC4B-2589D5F0A0BF}"/>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1" name="Freeform: Shape 200">
              <a:extLst>
                <a:ext uri="{FF2B5EF4-FFF2-40B4-BE49-F238E27FC236}">
                  <a16:creationId xmlns:a16="http://schemas.microsoft.com/office/drawing/2014/main" id="{BA34FA4D-9EFF-4AEB-B417-247C1C1C3D6D}"/>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2" name="Freeform: Shape 201">
              <a:extLst>
                <a:ext uri="{FF2B5EF4-FFF2-40B4-BE49-F238E27FC236}">
                  <a16:creationId xmlns:a16="http://schemas.microsoft.com/office/drawing/2014/main" id="{53289D53-DB1C-467C-A726-63E1101D03BE}"/>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3" name="Freeform: Shape 202">
              <a:extLst>
                <a:ext uri="{FF2B5EF4-FFF2-40B4-BE49-F238E27FC236}">
                  <a16:creationId xmlns:a16="http://schemas.microsoft.com/office/drawing/2014/main" id="{7C5C6DD8-D050-4F38-9E63-4C0199D6DC1D}"/>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4" name="Freeform: Shape 203">
              <a:extLst>
                <a:ext uri="{FF2B5EF4-FFF2-40B4-BE49-F238E27FC236}">
                  <a16:creationId xmlns:a16="http://schemas.microsoft.com/office/drawing/2014/main" id="{7650D9E6-1C8E-4631-96B8-25B14CA16043}"/>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5" name="Freeform: Shape 204">
              <a:extLst>
                <a:ext uri="{FF2B5EF4-FFF2-40B4-BE49-F238E27FC236}">
                  <a16:creationId xmlns:a16="http://schemas.microsoft.com/office/drawing/2014/main" id="{FBF9121E-EF86-4F7A-9BCB-15FCED4340BD}"/>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6" name="Freeform: Shape 205">
              <a:extLst>
                <a:ext uri="{FF2B5EF4-FFF2-40B4-BE49-F238E27FC236}">
                  <a16:creationId xmlns:a16="http://schemas.microsoft.com/office/drawing/2014/main" id="{7997A310-2F48-4B8C-BA5A-FDFE924A1D01}"/>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7" name="Freeform: Shape 206">
              <a:extLst>
                <a:ext uri="{FF2B5EF4-FFF2-40B4-BE49-F238E27FC236}">
                  <a16:creationId xmlns:a16="http://schemas.microsoft.com/office/drawing/2014/main" id="{9D6DE197-1962-4681-BB29-003127D8E663}"/>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8" name="Freeform: Shape 207">
              <a:extLst>
                <a:ext uri="{FF2B5EF4-FFF2-40B4-BE49-F238E27FC236}">
                  <a16:creationId xmlns:a16="http://schemas.microsoft.com/office/drawing/2014/main" id="{7FD5173B-D8BE-43D7-B44F-51ED959ED84A}"/>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9" name="Freeform: Shape 208">
              <a:extLst>
                <a:ext uri="{FF2B5EF4-FFF2-40B4-BE49-F238E27FC236}">
                  <a16:creationId xmlns:a16="http://schemas.microsoft.com/office/drawing/2014/main" id="{E1168188-5084-486D-BD85-EBD8287FA20A}"/>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0" name="Freeform: Shape 209">
              <a:extLst>
                <a:ext uri="{FF2B5EF4-FFF2-40B4-BE49-F238E27FC236}">
                  <a16:creationId xmlns:a16="http://schemas.microsoft.com/office/drawing/2014/main" id="{1F154C30-B0BC-4216-8E39-C52393F48F5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1" name="Freeform: Shape 210">
              <a:extLst>
                <a:ext uri="{FF2B5EF4-FFF2-40B4-BE49-F238E27FC236}">
                  <a16:creationId xmlns:a16="http://schemas.microsoft.com/office/drawing/2014/main" id="{BEF1A51A-4CDC-4918-922A-8E42BA210951}"/>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2" name="Freeform: Shape 211">
              <a:extLst>
                <a:ext uri="{FF2B5EF4-FFF2-40B4-BE49-F238E27FC236}">
                  <a16:creationId xmlns:a16="http://schemas.microsoft.com/office/drawing/2014/main" id="{01478734-0AC6-49AA-BF32-5CA553A98943}"/>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164155F0-7259-0083-BF71-43D1E67CCCEF}"/>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F950830-2BF7-C01D-4F0A-2E779F7D92F2}"/>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4" name="Picture 3">
            <a:extLst>
              <a:ext uri="{FF2B5EF4-FFF2-40B4-BE49-F238E27FC236}">
                <a16:creationId xmlns:a16="http://schemas.microsoft.com/office/drawing/2014/main" id="{6F5D7B02-2C89-8B56-D153-D75A4FB69807}"/>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5" name="Picture 4">
            <a:extLst>
              <a:ext uri="{FF2B5EF4-FFF2-40B4-BE49-F238E27FC236}">
                <a16:creationId xmlns:a16="http://schemas.microsoft.com/office/drawing/2014/main" id="{6CAD0BF7-9004-357E-A3C5-901E0E39215F}"/>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6" name="Picture 12" descr="http://www.ingenieurjobs.de/content/tinybrowser/image/transnetbw_gmbh.jpg">
            <a:extLst>
              <a:ext uri="{FF2B5EF4-FFF2-40B4-BE49-F238E27FC236}">
                <a16:creationId xmlns:a16="http://schemas.microsoft.com/office/drawing/2014/main" id="{07922BA7-FFCA-9BB3-353C-E4A1D55E104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12105E6-8F9B-E326-5E91-22D6CDB2E1B5}"/>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8" name="Picture 7">
            <a:extLst>
              <a:ext uri="{FF2B5EF4-FFF2-40B4-BE49-F238E27FC236}">
                <a16:creationId xmlns:a16="http://schemas.microsoft.com/office/drawing/2014/main" id="{75BEF42A-4B4F-E77B-A2A5-D523BB14C7B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9" name="Picture 8">
            <a:extLst>
              <a:ext uri="{FF2B5EF4-FFF2-40B4-BE49-F238E27FC236}">
                <a16:creationId xmlns:a16="http://schemas.microsoft.com/office/drawing/2014/main" id="{A6360BB9-91EB-EFE7-F9C6-2939B4D04B53}"/>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0" name="Picture 9">
            <a:extLst>
              <a:ext uri="{FF2B5EF4-FFF2-40B4-BE49-F238E27FC236}">
                <a16:creationId xmlns:a16="http://schemas.microsoft.com/office/drawing/2014/main" id="{DE4C7996-BCB2-30BE-DEDB-5CCCCC5030C7}"/>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1" name="Picture 10">
            <a:extLst>
              <a:ext uri="{FF2B5EF4-FFF2-40B4-BE49-F238E27FC236}">
                <a16:creationId xmlns:a16="http://schemas.microsoft.com/office/drawing/2014/main" id="{B00412DA-EBD7-8569-1175-50E3D515EB65}"/>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2" name="Picture 11">
            <a:extLst>
              <a:ext uri="{FF2B5EF4-FFF2-40B4-BE49-F238E27FC236}">
                <a16:creationId xmlns:a16="http://schemas.microsoft.com/office/drawing/2014/main" id="{E2E1954F-3621-1EBD-580C-11A3A5CBF894}"/>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3" name="Picture 12">
            <a:extLst>
              <a:ext uri="{FF2B5EF4-FFF2-40B4-BE49-F238E27FC236}">
                <a16:creationId xmlns:a16="http://schemas.microsoft.com/office/drawing/2014/main" id="{D1827105-5CD7-11E1-9836-7A9404AC8961}"/>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4" name="Picture 13">
            <a:extLst>
              <a:ext uri="{FF2B5EF4-FFF2-40B4-BE49-F238E27FC236}">
                <a16:creationId xmlns:a16="http://schemas.microsoft.com/office/drawing/2014/main" id="{B4A38CAF-3C17-5297-D3D2-D54B6C8915C1}"/>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7" name="Graphic 16">
            <a:extLst>
              <a:ext uri="{FF2B5EF4-FFF2-40B4-BE49-F238E27FC236}">
                <a16:creationId xmlns:a16="http://schemas.microsoft.com/office/drawing/2014/main" id="{293A9A6F-A898-903D-D215-32509F4D248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8" name="Graphic 17">
            <a:extLst>
              <a:ext uri="{FF2B5EF4-FFF2-40B4-BE49-F238E27FC236}">
                <a16:creationId xmlns:a16="http://schemas.microsoft.com/office/drawing/2014/main" id="{0B262765-BC13-9D6F-559A-F100D34D3D4E}"/>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799956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lvl1pPr>
              <a:defRPr b="0" i="0"/>
            </a:lvl1pPr>
          </a:lstStyle>
          <a:p>
            <a:fld id="{F551322C-20B2-48C3-B63D-68158FEBF630}" type="slidenum">
              <a:rPr lang="en-US" smtClean="0"/>
              <a:pPr/>
              <a:t>‹#›</a:t>
            </a:fld>
            <a:endParaRPr lang="en-US" dirty="0"/>
          </a:p>
        </p:txBody>
      </p:sp>
      <p:sp>
        <p:nvSpPr>
          <p:cNvPr id="22" name="Text Placeholder 15"/>
          <p:cNvSpPr>
            <a:spLocks noGrp="1"/>
          </p:cNvSpPr>
          <p:nvPr>
            <p:ph type="body" sz="quarter" idx="12" hasCustomPrompt="1"/>
          </p:nvPr>
        </p:nvSpPr>
        <p:spPr>
          <a:xfrm>
            <a:off x="1927517" y="1792800"/>
            <a:ext cx="7395317" cy="792162"/>
          </a:xfrm>
          <a:prstGeom prst="rect">
            <a:avLst/>
          </a:prstGeom>
        </p:spPr>
        <p:txBody>
          <a:bodyPr vert="horz" wrap="square" lIns="72000" tIns="36000" rIns="72000" bIns="36000" rtlCol="0" anchor="ctr" anchorCtr="0">
            <a:noAutofit/>
          </a:bodyPr>
          <a:lstStyle>
            <a:lvl1pPr>
              <a:defRPr lang="en-US" sz="3000" b="0" i="0" baseline="0" dirty="0">
                <a:solidFill>
                  <a:srgbClr val="3366FF"/>
                </a:solidFill>
              </a:defRPr>
            </a:lvl1pPr>
          </a:lstStyle>
          <a:p>
            <a:pPr lvl="0"/>
            <a:r>
              <a:rPr lang="en-US" dirty="0"/>
              <a:t>Appendix</a:t>
            </a:r>
          </a:p>
        </p:txBody>
      </p:sp>
      <p:pic>
        <p:nvPicPr>
          <p:cNvPr id="2" name="Picture 1">
            <a:extLst>
              <a:ext uri="{FF2B5EF4-FFF2-40B4-BE49-F238E27FC236}">
                <a16:creationId xmlns:a16="http://schemas.microsoft.com/office/drawing/2014/main" id="{604264D4-317B-4406-0E9D-8DEB027A8E50}"/>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38EE37A-2422-A86F-729B-5B7D9C6D4AF4}"/>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5" name="Picture 4">
            <a:extLst>
              <a:ext uri="{FF2B5EF4-FFF2-40B4-BE49-F238E27FC236}">
                <a16:creationId xmlns:a16="http://schemas.microsoft.com/office/drawing/2014/main" id="{8D4ED124-F29B-282C-9F84-C24C2D907BBF}"/>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6" name="Picture 5">
            <a:extLst>
              <a:ext uri="{FF2B5EF4-FFF2-40B4-BE49-F238E27FC236}">
                <a16:creationId xmlns:a16="http://schemas.microsoft.com/office/drawing/2014/main" id="{0797F9C4-914E-DC0F-82B3-E8B560F359B5}"/>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7" name="Picture 12" descr="http://www.ingenieurjobs.de/content/tinybrowser/image/transnetbw_gmbh.jpg">
            <a:extLst>
              <a:ext uri="{FF2B5EF4-FFF2-40B4-BE49-F238E27FC236}">
                <a16:creationId xmlns:a16="http://schemas.microsoft.com/office/drawing/2014/main" id="{F393F0C4-DCF2-7D14-C213-9DE50F5B7D6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035160A-7EE8-134D-4A30-AD3A1461958C}"/>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9" name="Picture 8">
            <a:extLst>
              <a:ext uri="{FF2B5EF4-FFF2-40B4-BE49-F238E27FC236}">
                <a16:creationId xmlns:a16="http://schemas.microsoft.com/office/drawing/2014/main" id="{6A4312E9-EFAD-0041-8647-FCDF261C321F}"/>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10" name="Picture 9">
            <a:extLst>
              <a:ext uri="{FF2B5EF4-FFF2-40B4-BE49-F238E27FC236}">
                <a16:creationId xmlns:a16="http://schemas.microsoft.com/office/drawing/2014/main" id="{B0D97D21-D5C4-9A59-B756-F08560031497}"/>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1" name="Picture 10">
            <a:extLst>
              <a:ext uri="{FF2B5EF4-FFF2-40B4-BE49-F238E27FC236}">
                <a16:creationId xmlns:a16="http://schemas.microsoft.com/office/drawing/2014/main" id="{928EDDE9-9137-BD8C-4DE2-0DBC47DCE5FB}"/>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2" name="Picture 11">
            <a:extLst>
              <a:ext uri="{FF2B5EF4-FFF2-40B4-BE49-F238E27FC236}">
                <a16:creationId xmlns:a16="http://schemas.microsoft.com/office/drawing/2014/main" id="{DED70638-64A3-E6E4-9F79-BDA22701787A}"/>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3" name="Picture 12">
            <a:extLst>
              <a:ext uri="{FF2B5EF4-FFF2-40B4-BE49-F238E27FC236}">
                <a16:creationId xmlns:a16="http://schemas.microsoft.com/office/drawing/2014/main" id="{B40B8C71-9E4A-38B7-5406-6E00917DA2DC}"/>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4" name="Picture 13">
            <a:extLst>
              <a:ext uri="{FF2B5EF4-FFF2-40B4-BE49-F238E27FC236}">
                <a16:creationId xmlns:a16="http://schemas.microsoft.com/office/drawing/2014/main" id="{983AC33F-8F81-0DD6-930C-F3AC510A071E}"/>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5" name="Picture 14">
            <a:extLst>
              <a:ext uri="{FF2B5EF4-FFF2-40B4-BE49-F238E27FC236}">
                <a16:creationId xmlns:a16="http://schemas.microsoft.com/office/drawing/2014/main" id="{ADDD5D35-CFB5-E798-1FB7-90824BF4F33F}"/>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6" name="Graphic 15">
            <a:extLst>
              <a:ext uri="{FF2B5EF4-FFF2-40B4-BE49-F238E27FC236}">
                <a16:creationId xmlns:a16="http://schemas.microsoft.com/office/drawing/2014/main" id="{453F3298-009E-9C25-146E-637B1A85BA5A}"/>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7" name="Graphic 16">
            <a:extLst>
              <a:ext uri="{FF2B5EF4-FFF2-40B4-BE49-F238E27FC236}">
                <a16:creationId xmlns:a16="http://schemas.microsoft.com/office/drawing/2014/main" id="{F67D797F-3DAA-DA4C-C2E8-64287730C81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4079870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DB3CAF3-C762-534F-ADB5-DB2B0740A3D0}"/>
              </a:ext>
            </a:extLst>
          </p:cNvPr>
          <p:cNvGraphicFramePr>
            <a:graphicFrameLocks noChangeAspect="1"/>
          </p:cNvGraphicFramePr>
          <p:nvPr userDrawn="1">
            <p:custDataLst>
              <p:tags r:id="rId6"/>
            </p:custDataLst>
            <p:extLst>
              <p:ext uri="{D42A27DB-BD31-4B8C-83A1-F6EECF244321}">
                <p14:modId xmlns:p14="http://schemas.microsoft.com/office/powerpoint/2010/main" val="49546885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7" imgW="7772400" imgH="10058400" progId="TCLayout.ActiveDocument.1">
                  <p:embed/>
                </p:oleObj>
              </mc:Choice>
              <mc:Fallback>
                <p:oleObj name="think-cell Slide" r:id="rId7" imgW="7772400" imgH="10058400" progId="TCLayout.ActiveDocument.1">
                  <p:embed/>
                  <p:pic>
                    <p:nvPicPr>
                      <p:cNvPr id="6" name="Object 5" hidden="1">
                        <a:extLst>
                          <a:ext uri="{FF2B5EF4-FFF2-40B4-BE49-F238E27FC236}">
                            <a16:creationId xmlns:a16="http://schemas.microsoft.com/office/drawing/2014/main" id="{1DB3CAF3-C762-534F-ADB5-DB2B0740A3D0}"/>
                          </a:ext>
                        </a:extLst>
                      </p:cNvPr>
                      <p:cNvPicPr/>
                      <p:nvPr/>
                    </p:nvPicPr>
                    <p:blipFill>
                      <a:blip r:embed="rId8"/>
                      <a:stretch>
                        <a:fillRect/>
                      </a:stretch>
                    </p:blipFill>
                    <p:spPr>
                      <a:xfrm>
                        <a:off x="1588" y="1588"/>
                        <a:ext cx="1227" cy="1588"/>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D05AA23E-9F3B-4705-91CC-5E7E5423DC71}"/>
              </a:ext>
            </a:extLst>
          </p:cNvPr>
          <p:cNvPicPr>
            <a:picLocks noChangeAspect="1"/>
          </p:cNvPicPr>
          <p:nvPr userDrawn="1"/>
        </p:nvPicPr>
        <p:blipFill>
          <a:blip r:embed="rId9"/>
          <a:stretch>
            <a:fillRect/>
          </a:stretch>
        </p:blipFill>
        <p:spPr>
          <a:xfrm>
            <a:off x="0" y="0"/>
            <a:ext cx="9906000" cy="835819"/>
          </a:xfrm>
          <a:prstGeom prst="rect">
            <a:avLst/>
          </a:prstGeom>
        </p:spPr>
      </p:pic>
      <p:sp>
        <p:nvSpPr>
          <p:cNvPr id="2" name="Espace réservé du numéro de diapositive 1"/>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5" name="Title Placeholder 4"/>
          <p:cNvSpPr>
            <a:spLocks noGrp="1"/>
          </p:cNvSpPr>
          <p:nvPr>
            <p:ph type="title"/>
          </p:nvPr>
        </p:nvSpPr>
        <p:spPr>
          <a:xfrm>
            <a:off x="540000" y="108000"/>
            <a:ext cx="8543925" cy="336550"/>
          </a:xfrm>
          <a:prstGeom prst="rect">
            <a:avLst/>
          </a:prstGeom>
        </p:spPr>
        <p:txBody>
          <a:bodyPr vert="horz" lIns="72000" tIns="36000" rIns="72000" bIns="36000" rtlCol="0" anchor="t">
            <a:noAutofit/>
          </a:bodyPr>
          <a:lstStyle/>
          <a:p>
            <a:pPr lvl="0"/>
            <a:r>
              <a:rPr lang="en-US" dirty="0"/>
              <a:t>Click to edit Master title style</a:t>
            </a:r>
            <a:endParaRPr lang="nl-NL" dirty="0"/>
          </a:p>
        </p:txBody>
      </p:sp>
      <p:sp>
        <p:nvSpPr>
          <p:cNvPr id="3" name="Text Placeholder 2"/>
          <p:cNvSpPr>
            <a:spLocks noGrp="1"/>
          </p:cNvSpPr>
          <p:nvPr>
            <p:ph type="body" idx="1"/>
          </p:nvPr>
        </p:nvSpPr>
        <p:spPr>
          <a:xfrm>
            <a:off x="539999" y="1080000"/>
            <a:ext cx="9000000" cy="4351338"/>
          </a:xfrm>
          <a:prstGeom prst="rect">
            <a:avLst/>
          </a:prstGeom>
        </p:spPr>
        <p:txBody>
          <a:bodyPr vert="horz" lIns="91440" tIns="45720" rIns="91440" bIns="45720" rtlCol="0">
            <a:noAutofit/>
          </a:bodyPr>
          <a:lstStyle/>
          <a:p>
            <a:pPr lvl="0"/>
            <a:r>
              <a:rPr lang="en-US" dirty="0"/>
              <a:t>Edit Master text styles</a:t>
            </a:r>
          </a:p>
          <a:p>
            <a:pPr lvl="1"/>
            <a:r>
              <a:rPr lang="en-US" dirty="0"/>
              <a:t>[Add text]</a:t>
            </a:r>
          </a:p>
          <a:p>
            <a:pPr lvl="2"/>
            <a:r>
              <a:rPr lang="en-US" dirty="0"/>
              <a:t>[Add text]</a:t>
            </a:r>
          </a:p>
          <a:p>
            <a:pPr lvl="3"/>
            <a:r>
              <a:rPr lang="en-US" dirty="0"/>
              <a:t>[Add text]</a:t>
            </a:r>
          </a:p>
        </p:txBody>
      </p:sp>
      <p:grpSp>
        <p:nvGrpSpPr>
          <p:cNvPr id="45" name="Graphic 3">
            <a:extLst>
              <a:ext uri="{FF2B5EF4-FFF2-40B4-BE49-F238E27FC236}">
                <a16:creationId xmlns:a16="http://schemas.microsoft.com/office/drawing/2014/main" id="{56B033C0-3928-468B-8CF6-1496F52E0712}"/>
              </a:ext>
            </a:extLst>
          </p:cNvPr>
          <p:cNvGrpSpPr>
            <a:grpSpLocks noChangeAspect="1"/>
          </p:cNvGrpSpPr>
          <p:nvPr userDrawn="1"/>
        </p:nvGrpSpPr>
        <p:grpSpPr>
          <a:xfrm>
            <a:off x="8928000" y="20857"/>
            <a:ext cx="857650" cy="792366"/>
            <a:chOff x="66025" y="-34306"/>
            <a:chExt cx="6381750" cy="5895975"/>
          </a:xfrm>
        </p:grpSpPr>
        <p:sp>
          <p:nvSpPr>
            <p:cNvPr id="47" name="Freeform: Shape 46">
              <a:extLst>
                <a:ext uri="{FF2B5EF4-FFF2-40B4-BE49-F238E27FC236}">
                  <a16:creationId xmlns:a16="http://schemas.microsoft.com/office/drawing/2014/main" id="{8FFBD3D4-4671-45AB-B604-0CEAAC63B7C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8" name="Freeform: Shape 47">
              <a:extLst>
                <a:ext uri="{FF2B5EF4-FFF2-40B4-BE49-F238E27FC236}">
                  <a16:creationId xmlns:a16="http://schemas.microsoft.com/office/drawing/2014/main" id="{70E968C3-6094-4563-9C29-65EB27A50039}"/>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9" name="Freeform: Shape 48">
              <a:extLst>
                <a:ext uri="{FF2B5EF4-FFF2-40B4-BE49-F238E27FC236}">
                  <a16:creationId xmlns:a16="http://schemas.microsoft.com/office/drawing/2014/main" id="{55A31E9F-A94F-45F8-BF93-D84A8C6DA807}"/>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0" name="Freeform: Shape 49">
              <a:extLst>
                <a:ext uri="{FF2B5EF4-FFF2-40B4-BE49-F238E27FC236}">
                  <a16:creationId xmlns:a16="http://schemas.microsoft.com/office/drawing/2014/main" id="{C2DB8481-8B23-479A-9514-240E6508D49C}"/>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1" name="Freeform: Shape 50">
              <a:extLst>
                <a:ext uri="{FF2B5EF4-FFF2-40B4-BE49-F238E27FC236}">
                  <a16:creationId xmlns:a16="http://schemas.microsoft.com/office/drawing/2014/main" id="{20BC56EA-7519-4612-A39E-81EBB7DD740C}"/>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2" name="Freeform: Shape 51">
              <a:extLst>
                <a:ext uri="{FF2B5EF4-FFF2-40B4-BE49-F238E27FC236}">
                  <a16:creationId xmlns:a16="http://schemas.microsoft.com/office/drawing/2014/main" id="{63C56C61-7E4E-4C7A-8C28-8EC4584AD35D}"/>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3" name="Freeform: Shape 52">
              <a:extLst>
                <a:ext uri="{FF2B5EF4-FFF2-40B4-BE49-F238E27FC236}">
                  <a16:creationId xmlns:a16="http://schemas.microsoft.com/office/drawing/2014/main" id="{4805347C-EEE8-4911-8713-96A3756D3ABD}"/>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4" name="Freeform: Shape 53">
              <a:extLst>
                <a:ext uri="{FF2B5EF4-FFF2-40B4-BE49-F238E27FC236}">
                  <a16:creationId xmlns:a16="http://schemas.microsoft.com/office/drawing/2014/main" id="{FB9ADC9D-67CE-485B-9843-09372F3614C1}"/>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5" name="Freeform: Shape 54">
              <a:extLst>
                <a:ext uri="{FF2B5EF4-FFF2-40B4-BE49-F238E27FC236}">
                  <a16:creationId xmlns:a16="http://schemas.microsoft.com/office/drawing/2014/main" id="{47B7A1B4-FD2D-44A8-A32B-03E30BD09CF7}"/>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6" name="Freeform: Shape 55">
              <a:extLst>
                <a:ext uri="{FF2B5EF4-FFF2-40B4-BE49-F238E27FC236}">
                  <a16:creationId xmlns:a16="http://schemas.microsoft.com/office/drawing/2014/main" id="{577E858F-FC3D-459D-84E3-39455C9A7343}"/>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7" name="Freeform: Shape 56">
              <a:extLst>
                <a:ext uri="{FF2B5EF4-FFF2-40B4-BE49-F238E27FC236}">
                  <a16:creationId xmlns:a16="http://schemas.microsoft.com/office/drawing/2014/main" id="{4D18E699-492E-4A0A-8F83-20CA3D9275C1}"/>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8" name="Freeform: Shape 57">
              <a:extLst>
                <a:ext uri="{FF2B5EF4-FFF2-40B4-BE49-F238E27FC236}">
                  <a16:creationId xmlns:a16="http://schemas.microsoft.com/office/drawing/2014/main" id="{D57D48E2-D36D-4C65-8FB4-4F27AF98A90F}"/>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9" name="Freeform: Shape 58">
              <a:extLst>
                <a:ext uri="{FF2B5EF4-FFF2-40B4-BE49-F238E27FC236}">
                  <a16:creationId xmlns:a16="http://schemas.microsoft.com/office/drawing/2014/main" id="{CC95BA71-F64B-4E49-913A-83C7DB7E2B10}"/>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0" name="Freeform: Shape 59">
              <a:extLst>
                <a:ext uri="{FF2B5EF4-FFF2-40B4-BE49-F238E27FC236}">
                  <a16:creationId xmlns:a16="http://schemas.microsoft.com/office/drawing/2014/main" id="{8EA42EC0-CC00-472D-9C59-C262992F99D9}"/>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1" name="Freeform: Shape 60">
              <a:extLst>
                <a:ext uri="{FF2B5EF4-FFF2-40B4-BE49-F238E27FC236}">
                  <a16:creationId xmlns:a16="http://schemas.microsoft.com/office/drawing/2014/main" id="{D8036831-E3F9-413C-82F8-1AAE8176253E}"/>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2" name="Freeform: Shape 61">
              <a:extLst>
                <a:ext uri="{FF2B5EF4-FFF2-40B4-BE49-F238E27FC236}">
                  <a16:creationId xmlns:a16="http://schemas.microsoft.com/office/drawing/2014/main" id="{97E700EE-8996-4E37-AAEB-1EB990B7019B}"/>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3" name="Freeform: Shape 62">
              <a:extLst>
                <a:ext uri="{FF2B5EF4-FFF2-40B4-BE49-F238E27FC236}">
                  <a16:creationId xmlns:a16="http://schemas.microsoft.com/office/drawing/2014/main" id="{6413D5FD-88A1-4E99-8BF3-01C6F0698E93}"/>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4" name="Freeform: Shape 63">
              <a:extLst>
                <a:ext uri="{FF2B5EF4-FFF2-40B4-BE49-F238E27FC236}">
                  <a16:creationId xmlns:a16="http://schemas.microsoft.com/office/drawing/2014/main" id="{D11FD7DF-3CC7-4E66-9DD8-A15D26C32876}"/>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5" name="Freeform: Shape 64">
              <a:extLst>
                <a:ext uri="{FF2B5EF4-FFF2-40B4-BE49-F238E27FC236}">
                  <a16:creationId xmlns:a16="http://schemas.microsoft.com/office/drawing/2014/main" id="{5533A543-785C-48BD-ADF0-7CBB79F446CD}"/>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6" name="Freeform: Shape 65">
              <a:extLst>
                <a:ext uri="{FF2B5EF4-FFF2-40B4-BE49-F238E27FC236}">
                  <a16:creationId xmlns:a16="http://schemas.microsoft.com/office/drawing/2014/main" id="{DF251ECA-FFEA-4F2C-9464-2E5641CE9989}"/>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7" name="Freeform: Shape 66">
              <a:extLst>
                <a:ext uri="{FF2B5EF4-FFF2-40B4-BE49-F238E27FC236}">
                  <a16:creationId xmlns:a16="http://schemas.microsoft.com/office/drawing/2014/main" id="{18B987F5-EBC0-43E8-B606-0AC7F7AE8A40}"/>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8" name="Freeform: Shape 67">
              <a:extLst>
                <a:ext uri="{FF2B5EF4-FFF2-40B4-BE49-F238E27FC236}">
                  <a16:creationId xmlns:a16="http://schemas.microsoft.com/office/drawing/2014/main" id="{4BAD3166-2690-4E5E-BEB1-1C4DA794B9C2}"/>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9" name="Freeform: Shape 68">
              <a:extLst>
                <a:ext uri="{FF2B5EF4-FFF2-40B4-BE49-F238E27FC236}">
                  <a16:creationId xmlns:a16="http://schemas.microsoft.com/office/drawing/2014/main" id="{3F5D6D0C-AA48-4000-8CF4-536B6532A88B}"/>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0" name="Freeform: Shape 69">
              <a:extLst>
                <a:ext uri="{FF2B5EF4-FFF2-40B4-BE49-F238E27FC236}">
                  <a16:creationId xmlns:a16="http://schemas.microsoft.com/office/drawing/2014/main" id="{CE9D3C97-CCCA-4A9A-A7CB-D3860EDBD247}"/>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1" name="Freeform: Shape 70">
              <a:extLst>
                <a:ext uri="{FF2B5EF4-FFF2-40B4-BE49-F238E27FC236}">
                  <a16:creationId xmlns:a16="http://schemas.microsoft.com/office/drawing/2014/main" id="{EB67E3B8-E59E-4483-8281-B69EA50C41F3}"/>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2" name="Freeform: Shape 71">
              <a:extLst>
                <a:ext uri="{FF2B5EF4-FFF2-40B4-BE49-F238E27FC236}">
                  <a16:creationId xmlns:a16="http://schemas.microsoft.com/office/drawing/2014/main" id="{8A3E5852-F6AA-45E3-A2C0-3E71F79A6554}"/>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3" name="Freeform: Shape 72">
              <a:extLst>
                <a:ext uri="{FF2B5EF4-FFF2-40B4-BE49-F238E27FC236}">
                  <a16:creationId xmlns:a16="http://schemas.microsoft.com/office/drawing/2014/main" id="{AF4DA893-5D5A-4489-A2A8-083227624CFF}"/>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4" name="Freeform: Shape 73">
              <a:extLst>
                <a:ext uri="{FF2B5EF4-FFF2-40B4-BE49-F238E27FC236}">
                  <a16:creationId xmlns:a16="http://schemas.microsoft.com/office/drawing/2014/main" id="{4B519E33-07A0-4069-ACAA-B67B710CD6A1}"/>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5" name="Freeform: Shape 74">
              <a:extLst>
                <a:ext uri="{FF2B5EF4-FFF2-40B4-BE49-F238E27FC236}">
                  <a16:creationId xmlns:a16="http://schemas.microsoft.com/office/drawing/2014/main" id="{81C386AB-91B8-4AAD-8BEE-4DEC5D3BFA02}"/>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6" name="Freeform: Shape 75">
              <a:extLst>
                <a:ext uri="{FF2B5EF4-FFF2-40B4-BE49-F238E27FC236}">
                  <a16:creationId xmlns:a16="http://schemas.microsoft.com/office/drawing/2014/main" id="{ADBE45A6-1754-4E48-8162-FDC37FDF368B}"/>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7" name="Freeform: Shape 76">
              <a:extLst>
                <a:ext uri="{FF2B5EF4-FFF2-40B4-BE49-F238E27FC236}">
                  <a16:creationId xmlns:a16="http://schemas.microsoft.com/office/drawing/2014/main" id="{62F51B9B-4E03-4045-B10D-5D366682E2F4}"/>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8" name="Freeform: Shape 77">
              <a:extLst>
                <a:ext uri="{FF2B5EF4-FFF2-40B4-BE49-F238E27FC236}">
                  <a16:creationId xmlns:a16="http://schemas.microsoft.com/office/drawing/2014/main" id="{A1A71930-64E4-44CF-BCC5-2C1AA1D05337}"/>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1" name="Freeform: Shape 80">
              <a:extLst>
                <a:ext uri="{FF2B5EF4-FFF2-40B4-BE49-F238E27FC236}">
                  <a16:creationId xmlns:a16="http://schemas.microsoft.com/office/drawing/2014/main" id="{7DB9E8EB-2B5D-4391-9D44-13E2D271D45A}"/>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2" name="Freeform: Shape 81">
              <a:extLst>
                <a:ext uri="{FF2B5EF4-FFF2-40B4-BE49-F238E27FC236}">
                  <a16:creationId xmlns:a16="http://schemas.microsoft.com/office/drawing/2014/main" id="{2A319A01-1506-48E7-8264-66BC09F1C34C}"/>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3" name="Freeform: Shape 82">
              <a:extLst>
                <a:ext uri="{FF2B5EF4-FFF2-40B4-BE49-F238E27FC236}">
                  <a16:creationId xmlns:a16="http://schemas.microsoft.com/office/drawing/2014/main" id="{ACC3D5D9-F647-479C-8F4E-492E0219DACE}"/>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0" name="Freeform: Shape 119">
              <a:extLst>
                <a:ext uri="{FF2B5EF4-FFF2-40B4-BE49-F238E27FC236}">
                  <a16:creationId xmlns:a16="http://schemas.microsoft.com/office/drawing/2014/main" id="{22FCF579-D6C2-4B89-B667-A6F686154050}"/>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1" name="Freeform: Shape 120">
              <a:extLst>
                <a:ext uri="{FF2B5EF4-FFF2-40B4-BE49-F238E27FC236}">
                  <a16:creationId xmlns:a16="http://schemas.microsoft.com/office/drawing/2014/main" id="{1B5151B4-4356-44BA-84DE-1C04644E6D16}"/>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2" name="Freeform: Shape 121">
              <a:extLst>
                <a:ext uri="{FF2B5EF4-FFF2-40B4-BE49-F238E27FC236}">
                  <a16:creationId xmlns:a16="http://schemas.microsoft.com/office/drawing/2014/main" id="{2196E3EC-3083-4807-880D-1039E101BB0A}"/>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3" name="Freeform: Shape 122">
              <a:extLst>
                <a:ext uri="{FF2B5EF4-FFF2-40B4-BE49-F238E27FC236}">
                  <a16:creationId xmlns:a16="http://schemas.microsoft.com/office/drawing/2014/main" id="{C6862D5D-B4FD-494B-8DB6-CCE1245FA70B}"/>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4" name="Freeform: Shape 123">
              <a:extLst>
                <a:ext uri="{FF2B5EF4-FFF2-40B4-BE49-F238E27FC236}">
                  <a16:creationId xmlns:a16="http://schemas.microsoft.com/office/drawing/2014/main" id="{BDEF878B-2EEC-44BB-BEB4-3E3EBB217931}"/>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5" name="Freeform: Shape 124">
              <a:extLst>
                <a:ext uri="{FF2B5EF4-FFF2-40B4-BE49-F238E27FC236}">
                  <a16:creationId xmlns:a16="http://schemas.microsoft.com/office/drawing/2014/main" id="{015E406B-7ED7-4D8F-8453-9FB621679AD5}"/>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6" name="Freeform: Shape 125">
              <a:extLst>
                <a:ext uri="{FF2B5EF4-FFF2-40B4-BE49-F238E27FC236}">
                  <a16:creationId xmlns:a16="http://schemas.microsoft.com/office/drawing/2014/main" id="{FDA9CE58-0B13-4CCA-AEB4-660DF867DAE3}"/>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7" name="Freeform: Shape 126">
              <a:extLst>
                <a:ext uri="{FF2B5EF4-FFF2-40B4-BE49-F238E27FC236}">
                  <a16:creationId xmlns:a16="http://schemas.microsoft.com/office/drawing/2014/main" id="{81C07194-EC3B-408A-AFC7-945F624F9FBE}"/>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8" name="Freeform: Shape 127">
              <a:extLst>
                <a:ext uri="{FF2B5EF4-FFF2-40B4-BE49-F238E27FC236}">
                  <a16:creationId xmlns:a16="http://schemas.microsoft.com/office/drawing/2014/main" id="{6B2906E9-2D4B-4CB3-AE59-72F915171DA2}"/>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9" name="Freeform: Shape 128">
              <a:extLst>
                <a:ext uri="{FF2B5EF4-FFF2-40B4-BE49-F238E27FC236}">
                  <a16:creationId xmlns:a16="http://schemas.microsoft.com/office/drawing/2014/main" id="{51D0CF0F-4233-4970-B46B-65DA292542AA}"/>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0" name="Freeform: Shape 129">
              <a:extLst>
                <a:ext uri="{FF2B5EF4-FFF2-40B4-BE49-F238E27FC236}">
                  <a16:creationId xmlns:a16="http://schemas.microsoft.com/office/drawing/2014/main" id="{F365C1AE-BE6C-4275-82BA-282E4009909E}"/>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1" name="Freeform: Shape 130">
              <a:extLst>
                <a:ext uri="{FF2B5EF4-FFF2-40B4-BE49-F238E27FC236}">
                  <a16:creationId xmlns:a16="http://schemas.microsoft.com/office/drawing/2014/main" id="{2B3D20F9-63D4-4DC8-9C2C-A0EE3A910E57}"/>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2" name="Freeform: Shape 131">
              <a:extLst>
                <a:ext uri="{FF2B5EF4-FFF2-40B4-BE49-F238E27FC236}">
                  <a16:creationId xmlns:a16="http://schemas.microsoft.com/office/drawing/2014/main" id="{AC70116A-7652-4811-8D66-234C32436A2F}"/>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3" name="Freeform: Shape 132">
              <a:extLst>
                <a:ext uri="{FF2B5EF4-FFF2-40B4-BE49-F238E27FC236}">
                  <a16:creationId xmlns:a16="http://schemas.microsoft.com/office/drawing/2014/main" id="{B3880A1B-9EB4-45B9-9C91-A7B0300BDEE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4" name="Freeform: Shape 133">
              <a:extLst>
                <a:ext uri="{FF2B5EF4-FFF2-40B4-BE49-F238E27FC236}">
                  <a16:creationId xmlns:a16="http://schemas.microsoft.com/office/drawing/2014/main" id="{5BC2B00C-9F8A-4C22-AADA-E14BA6C13698}"/>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5" name="Freeform: Shape 134">
              <a:extLst>
                <a:ext uri="{FF2B5EF4-FFF2-40B4-BE49-F238E27FC236}">
                  <a16:creationId xmlns:a16="http://schemas.microsoft.com/office/drawing/2014/main" id="{A918E8A8-378C-4B35-8CB9-04D03B86D1E2}"/>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grpSp>
      <p:sp>
        <p:nvSpPr>
          <p:cNvPr id="8" name="Footer Placeholder 7">
            <a:extLst>
              <a:ext uri="{FF2B5EF4-FFF2-40B4-BE49-F238E27FC236}">
                <a16:creationId xmlns:a16="http://schemas.microsoft.com/office/drawing/2014/main" id="{5628CF29-3142-8B4B-BA3F-FDB831D3CA22}"/>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2314487004"/>
      </p:ext>
    </p:extLst>
  </p:cSld>
  <p:clrMap bg1="lt1" tx1="dk1" bg2="lt2" tx2="dk2" accent1="accent1" accent2="accent2" accent3="accent3" accent4="accent4" accent5="accent5" accent6="accent6" hlink="hlink" folHlink="folHlink"/>
  <p:sldLayoutIdLst>
    <p:sldLayoutId id="2147488732" r:id="rId1"/>
    <p:sldLayoutId id="2147488733" r:id="rId2"/>
    <p:sldLayoutId id="2147488734" r:id="rId3"/>
    <p:sldLayoutId id="2147488735" r:id="rId4"/>
  </p:sldLayoutIdLst>
  <p:hf hdr="0" dt="0"/>
  <p:txStyles>
    <p:titleStyle>
      <a:lvl1pPr marL="0" indent="0" algn="l" rtl="0" eaLnBrk="1" fontAlgn="base" hangingPunct="1">
        <a:spcBef>
          <a:spcPct val="0"/>
        </a:spcBef>
        <a:spcAft>
          <a:spcPct val="0"/>
        </a:spcAft>
        <a:defRPr sz="1600" b="1" i="0">
          <a:solidFill>
            <a:srgbClr val="3366FF"/>
          </a:solidFill>
          <a:latin typeface="+mj-lt"/>
          <a:ea typeface="Arial Unicode MS" panose="020B0604020202020204" pitchFamily="34" charset="-128"/>
          <a:cs typeface="Arial" panose="020B0604020202020204" pitchFamily="34" charset="0"/>
        </a:defRPr>
      </a:lvl1pPr>
      <a:lvl2pPr algn="l" rtl="0" eaLnBrk="1" fontAlgn="base" hangingPunct="1">
        <a:spcBef>
          <a:spcPct val="0"/>
        </a:spcBef>
        <a:spcAft>
          <a:spcPct val="0"/>
        </a:spcAft>
        <a:defRPr sz="1600">
          <a:solidFill>
            <a:schemeClr val="bg2"/>
          </a:solidFill>
          <a:latin typeface="+mj-lt"/>
          <a:ea typeface="Arial" panose="020B0604020202020204" pitchFamily="34" charset="0"/>
          <a:cs typeface="Arial" pitchFamily="34" charset="0"/>
        </a:defRPr>
      </a:lvl2pPr>
      <a:lvl3pPr algn="l" rtl="0" eaLnBrk="1" fontAlgn="base" hangingPunct="1">
        <a:spcBef>
          <a:spcPct val="0"/>
        </a:spcBef>
        <a:spcAft>
          <a:spcPct val="0"/>
        </a:spcAft>
        <a:defRPr sz="1600" b="1">
          <a:solidFill>
            <a:srgbClr val="3366FF"/>
          </a:solidFill>
          <a:latin typeface="Arial" panose="020B0604020202020204" pitchFamily="34" charset="0"/>
          <a:ea typeface="Arial" panose="020B0604020202020204" pitchFamily="34" charset="0"/>
          <a:cs typeface="Arial" pitchFamily="34" charset="0"/>
        </a:defRPr>
      </a:lvl3pPr>
      <a:lvl4pPr algn="l" rtl="0" eaLnBrk="1" fontAlgn="base" hangingPunct="1">
        <a:spcBef>
          <a:spcPct val="0"/>
        </a:spcBef>
        <a:spcAft>
          <a:spcPct val="0"/>
        </a:spcAft>
        <a:defRPr sz="1600">
          <a:solidFill>
            <a:schemeClr val="bg2"/>
          </a:solidFill>
          <a:latin typeface="+mj-lt"/>
          <a:ea typeface="MS PGothic"/>
          <a:cs typeface="Arial" pitchFamily="34" charset="0"/>
        </a:defRPr>
      </a:lvl4pPr>
      <a:lvl5pPr algn="l" rtl="0" eaLnBrk="1" fontAlgn="base" hangingPunct="1">
        <a:spcBef>
          <a:spcPct val="0"/>
        </a:spcBef>
        <a:spcAft>
          <a:spcPct val="0"/>
        </a:spcAft>
        <a:defRPr sz="1600">
          <a:solidFill>
            <a:schemeClr val="bg2"/>
          </a:solidFill>
          <a:latin typeface="+mj-lt"/>
          <a:ea typeface="MS PGothic"/>
          <a:cs typeface="Arial" pitchFamily="34" charset="0"/>
        </a:defRPr>
      </a:lvl5pPr>
      <a:lvl6pPr marL="440284" algn="l" rtl="0" eaLnBrk="1" fontAlgn="base" hangingPunct="1">
        <a:spcBef>
          <a:spcPct val="0"/>
        </a:spcBef>
        <a:spcAft>
          <a:spcPct val="0"/>
        </a:spcAft>
        <a:defRPr sz="1600">
          <a:solidFill>
            <a:schemeClr val="bg2"/>
          </a:solidFill>
          <a:latin typeface="+mj-lt"/>
        </a:defRPr>
      </a:lvl6pPr>
      <a:lvl7pPr marL="880567" algn="ctr" rtl="0" eaLnBrk="1" fontAlgn="base" hangingPunct="1">
        <a:spcBef>
          <a:spcPct val="0"/>
        </a:spcBef>
        <a:spcAft>
          <a:spcPct val="0"/>
        </a:spcAft>
        <a:defRPr sz="1600">
          <a:solidFill>
            <a:schemeClr val="bg2"/>
          </a:solidFill>
          <a:latin typeface="+mj-lt"/>
        </a:defRPr>
      </a:lvl7pPr>
      <a:lvl8pPr marL="1320851" algn="ctr" rtl="0" eaLnBrk="1" fontAlgn="base" hangingPunct="1">
        <a:spcBef>
          <a:spcPct val="0"/>
        </a:spcBef>
        <a:spcAft>
          <a:spcPct val="0"/>
        </a:spcAft>
        <a:defRPr sz="1600">
          <a:solidFill>
            <a:schemeClr val="bg2"/>
          </a:solidFill>
          <a:latin typeface="+mj-lt"/>
        </a:defRPr>
      </a:lvl8pPr>
      <a:lvl9pPr marL="1761134" algn="l" rtl="0" eaLnBrk="1" fontAlgn="base" hangingPunct="1">
        <a:spcBef>
          <a:spcPct val="0"/>
        </a:spcBef>
        <a:spcAft>
          <a:spcPct val="0"/>
        </a:spcAft>
        <a:defRPr sz="1000">
          <a:solidFill>
            <a:schemeClr val="bg2"/>
          </a:solidFill>
          <a:latin typeface="+mj-lt"/>
        </a:defRPr>
      </a:lvl9pPr>
    </p:titleStyle>
    <p:bodyStyle>
      <a:lvl1pPr marL="0" indent="0" algn="l" rtl="0" eaLnBrk="1" fontAlgn="base" hangingPunct="1">
        <a:spcBef>
          <a:spcPts val="400"/>
        </a:spcBef>
        <a:spcAft>
          <a:spcPct val="0"/>
        </a:spcAft>
        <a:buClrTx/>
        <a:buSzPct val="100000"/>
        <a:buFont typeface="Arial" panose="020B0604020202020204" pitchFamily="34" charset="0"/>
        <a:buNone/>
        <a:defRPr sz="1400" b="0" i="0">
          <a:solidFill>
            <a:srgbClr val="3366FF"/>
          </a:solidFill>
          <a:latin typeface="+mn-lt"/>
          <a:ea typeface="Arial Unicode MS" panose="020B0604020202020204" pitchFamily="34" charset="-128"/>
          <a:cs typeface="Arial" panose="020B0604020202020204" pitchFamily="34" charset="0"/>
        </a:defRPr>
      </a:lvl1pPr>
      <a:lvl2pPr marL="285750" marR="0" indent="-285750" algn="l" defTabSz="914400" rtl="0" eaLnBrk="1" fontAlgn="base" latinLnBrk="0" hangingPunct="1">
        <a:lnSpc>
          <a:spcPct val="100000"/>
        </a:lnSpc>
        <a:spcBef>
          <a:spcPts val="400"/>
        </a:spcBef>
        <a:spcAft>
          <a:spcPct val="0"/>
        </a:spcAft>
        <a:buClr>
          <a:srgbClr val="0100FE"/>
        </a:buClr>
        <a:buSzPct val="70000"/>
        <a:buFont typeface="Wingdings" panose="05000000000000000000" pitchFamily="2" charset="2"/>
        <a:buChar char="l"/>
        <a:tabLst/>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2pPr>
      <a:lvl3pPr marL="546100" indent="-266700" algn="l" rtl="0" eaLnBrk="1" fontAlgn="base" hangingPunct="1">
        <a:spcBef>
          <a:spcPts val="400"/>
        </a:spcBef>
        <a:spcAft>
          <a:spcPct val="0"/>
        </a:spcAft>
        <a:buClrTx/>
        <a:buSzPct val="65000"/>
        <a:buFont typeface="Wingdings" panose="05000000000000000000"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3pPr>
      <a:lvl4pPr marL="806450" indent="-266700" algn="l" rtl="0" eaLnBrk="1" fontAlgn="base" hangingPunct="1">
        <a:spcBef>
          <a:spcPts val="400"/>
        </a:spcBef>
        <a:spcAft>
          <a:spcPct val="0"/>
        </a:spcAft>
        <a:buClrTx/>
        <a:buFont typeface="Wingdings"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4pPr>
      <a:lvl5pPr marL="1111250" indent="-29210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Arial Unicode MS" panose="020B0604020202020204" pitchFamily="34" charset="-128"/>
          <a:cs typeface="Arial Unicode MS" panose="020B0604020202020204" pitchFamily="34" charset="-128"/>
        </a:defRPr>
      </a:lvl5pPr>
      <a:lvl6pPr marL="1435100" indent="-31115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ＭＳ Ｐゴシック" pitchFamily="-64" charset="-128"/>
        </a:defRPr>
      </a:lvl6pPr>
      <a:lvl7pPr marL="2861843"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7pPr>
      <a:lvl8pPr marL="3302127"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8pPr>
      <a:lvl9pPr marL="3742411"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9pPr>
    </p:bodyStyle>
    <p:otherStyle>
      <a:defPPr>
        <a:defRPr lang="fr-FR"/>
      </a:defPPr>
      <a:lvl1pPr marL="0" algn="l" defTabSz="440284" rtl="0" eaLnBrk="1" latinLnBrk="0" hangingPunct="1">
        <a:defRPr sz="1733" kern="1200">
          <a:solidFill>
            <a:schemeClr val="tx1"/>
          </a:solidFill>
          <a:latin typeface="+mn-lt"/>
          <a:ea typeface="+mn-ea"/>
          <a:cs typeface="+mn-cs"/>
        </a:defRPr>
      </a:lvl1pPr>
      <a:lvl2pPr marL="440284" algn="l" defTabSz="440284" rtl="0" eaLnBrk="1" latinLnBrk="0" hangingPunct="1">
        <a:defRPr sz="1733" kern="1200">
          <a:solidFill>
            <a:schemeClr val="tx1"/>
          </a:solidFill>
          <a:latin typeface="+mn-lt"/>
          <a:ea typeface="+mn-ea"/>
          <a:cs typeface="+mn-cs"/>
        </a:defRPr>
      </a:lvl2pPr>
      <a:lvl3pPr marL="880567" algn="l" defTabSz="440284" rtl="0" eaLnBrk="1" latinLnBrk="0" hangingPunct="1">
        <a:defRPr sz="1733" kern="1200">
          <a:solidFill>
            <a:schemeClr val="tx1"/>
          </a:solidFill>
          <a:latin typeface="+mn-lt"/>
          <a:ea typeface="+mn-ea"/>
          <a:cs typeface="+mn-cs"/>
        </a:defRPr>
      </a:lvl3pPr>
      <a:lvl4pPr marL="1320851" algn="l" defTabSz="440284" rtl="0" eaLnBrk="1" latinLnBrk="0" hangingPunct="1">
        <a:defRPr sz="1733" kern="1200">
          <a:solidFill>
            <a:schemeClr val="tx1"/>
          </a:solidFill>
          <a:latin typeface="+mn-lt"/>
          <a:ea typeface="+mn-ea"/>
          <a:cs typeface="+mn-cs"/>
        </a:defRPr>
      </a:lvl4pPr>
      <a:lvl5pPr marL="1761134" algn="l" defTabSz="440284" rtl="0" eaLnBrk="1" latinLnBrk="0" hangingPunct="1">
        <a:defRPr sz="1733" kern="1200">
          <a:solidFill>
            <a:schemeClr val="tx1"/>
          </a:solidFill>
          <a:latin typeface="+mn-lt"/>
          <a:ea typeface="+mn-ea"/>
          <a:cs typeface="+mn-cs"/>
        </a:defRPr>
      </a:lvl5pPr>
      <a:lvl6pPr marL="2201418" algn="l" defTabSz="440284" rtl="0" eaLnBrk="1" latinLnBrk="0" hangingPunct="1">
        <a:defRPr sz="1733" kern="1200">
          <a:solidFill>
            <a:schemeClr val="tx1"/>
          </a:solidFill>
          <a:latin typeface="+mn-lt"/>
          <a:ea typeface="+mn-ea"/>
          <a:cs typeface="+mn-cs"/>
        </a:defRPr>
      </a:lvl6pPr>
      <a:lvl7pPr marL="2641702" algn="l" defTabSz="440284" rtl="0" eaLnBrk="1" latinLnBrk="0" hangingPunct="1">
        <a:defRPr sz="1733" kern="1200">
          <a:solidFill>
            <a:schemeClr val="tx1"/>
          </a:solidFill>
          <a:latin typeface="+mn-lt"/>
          <a:ea typeface="+mn-ea"/>
          <a:cs typeface="+mn-cs"/>
        </a:defRPr>
      </a:lvl7pPr>
      <a:lvl8pPr marL="3081985" algn="l" defTabSz="440284" rtl="0" eaLnBrk="1" latinLnBrk="0" hangingPunct="1">
        <a:defRPr sz="1733" kern="1200">
          <a:solidFill>
            <a:schemeClr val="tx1"/>
          </a:solidFill>
          <a:latin typeface="+mn-lt"/>
          <a:ea typeface="+mn-ea"/>
          <a:cs typeface="+mn-cs"/>
        </a:defRPr>
      </a:lvl8pPr>
      <a:lvl9pPr marL="3522269" algn="l" defTabSz="440284" rtl="0" eaLnBrk="1" latinLnBrk="0" hangingPunct="1">
        <a:defRPr sz="173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0" userDrawn="1">
          <p15:clr>
            <a:srgbClr val="F26B43"/>
          </p15:clr>
        </p15:guide>
        <p15:guide id="2" pos="6000" userDrawn="1">
          <p15:clr>
            <a:srgbClr val="F26B43"/>
          </p15:clr>
        </p15:guide>
        <p15:guide id="3" orient="horz" pos="663" userDrawn="1">
          <p15:clr>
            <a:srgbClr val="F26B43"/>
          </p15:clr>
        </p15:guide>
        <p15:guide id="4" pos="149" userDrawn="1">
          <p15:clr>
            <a:srgbClr val="F26B43"/>
          </p15:clr>
        </p15:guide>
        <p15:guide id="5" orient="horz" pos="411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hyperlink" Target="https://www.jao.eu/sites/default/files/2023-06/Reading%20Guide_Operational%20KPIs_IDCC.pdf" TargetMode="Externa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hyperlink" Target="https://parallelrun-publicationtool.jao.eu/coreID/home" TargetMode="External"/><Relationship Id="rId5" Type="http://schemas.openxmlformats.org/officeDocument/2006/relationships/image" Target="../media/image20.e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0.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0.emf"/><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0.emf"/><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23.png"/><Relationship Id="rId5" Type="http://schemas.openxmlformats.org/officeDocument/2006/relationships/image" Target="../media/image20.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24.png"/><Relationship Id="rId5" Type="http://schemas.openxmlformats.org/officeDocument/2006/relationships/image" Target="../media/image20.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5.png"/><Relationship Id="rId5" Type="http://schemas.openxmlformats.org/officeDocument/2006/relationships/image" Target="../media/image20.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External Parallel Run </a:t>
            </a:r>
            <a:r>
              <a:rPr lang="sk-SK" dirty="0"/>
              <a:t>KPI Report</a:t>
            </a:r>
            <a:endParaRPr lang="nl-NL" dirty="0"/>
          </a:p>
          <a:p>
            <a:r>
              <a:rPr lang="sk-SK" dirty="0"/>
              <a:t>05/</a:t>
            </a:r>
            <a:r>
              <a:rPr lang="fr-BE" dirty="0"/>
              <a:t>12</a:t>
            </a:r>
            <a:r>
              <a:rPr lang="sk-SK" dirty="0"/>
              <a:t>/2023 – </a:t>
            </a:r>
            <a:r>
              <a:rPr lang="en-GB" dirty="0"/>
              <a:t>29</a:t>
            </a:r>
            <a:r>
              <a:rPr lang="sk-SK" dirty="0"/>
              <a:t>/</a:t>
            </a:r>
            <a:r>
              <a:rPr lang="fr-BE" dirty="0"/>
              <a:t>02/</a:t>
            </a:r>
            <a:r>
              <a:rPr lang="sk-SK" dirty="0"/>
              <a:t>202</a:t>
            </a:r>
            <a:r>
              <a:rPr lang="en-GB" dirty="0"/>
              <a:t>4</a:t>
            </a:r>
            <a:endParaRPr lang="en-US" dirty="0"/>
          </a:p>
        </p:txBody>
      </p:sp>
      <p:sp>
        <p:nvSpPr>
          <p:cNvPr id="4" name="Text Placeholder 3"/>
          <p:cNvSpPr>
            <a:spLocks noGrp="1"/>
          </p:cNvSpPr>
          <p:nvPr>
            <p:ph type="body" sz="quarter" idx="12"/>
          </p:nvPr>
        </p:nvSpPr>
        <p:spPr/>
        <p:txBody>
          <a:bodyPr/>
          <a:lstStyle/>
          <a:p>
            <a:r>
              <a:rPr lang="nl-NL" dirty="0"/>
              <a:t>Core IDCC(</a:t>
            </a:r>
            <a:r>
              <a:rPr lang="sk-SK" dirty="0"/>
              <a:t>a</a:t>
            </a:r>
            <a:r>
              <a:rPr lang="nl-NL" dirty="0"/>
              <a:t>)</a:t>
            </a:r>
            <a:endParaRPr lang="en-US" dirty="0"/>
          </a:p>
        </p:txBody>
      </p:sp>
    </p:spTree>
    <p:extLst>
      <p:ext uri="{BB962C8B-B14F-4D97-AF65-F5344CB8AC3E}">
        <p14:creationId xmlns:p14="http://schemas.microsoft.com/office/powerpoint/2010/main" val="29997756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30014B-7761-4CC6-87BD-DEF6DFC3B93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781F92F7-211B-49A7-9669-D729AE87376A}"/>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E4B91FA-2450-4320-84FA-583E6CFEC38C}"/>
              </a:ext>
            </a:extLst>
          </p:cNvPr>
          <p:cNvSpPr>
            <a:spLocks noGrp="1"/>
          </p:cNvSpPr>
          <p:nvPr>
            <p:ph type="sldNum" sz="quarter" idx="4"/>
          </p:nvPr>
        </p:nvSpPr>
        <p:spPr/>
        <p:txBody>
          <a:bodyPr/>
          <a:lstStyle/>
          <a:p>
            <a:fld id="{F551322C-20B2-48C3-B63D-68158FEBF630}" type="slidenum">
              <a:rPr lang="en-US" smtClean="0"/>
              <a:pPr/>
              <a:t>10</a:t>
            </a:fld>
            <a:endParaRPr lang="en-US"/>
          </a:p>
        </p:txBody>
      </p:sp>
      <p:pic>
        <p:nvPicPr>
          <p:cNvPr id="6" name="Kép 5">
            <a:extLst>
              <a:ext uri="{FF2B5EF4-FFF2-40B4-BE49-F238E27FC236}">
                <a16:creationId xmlns:a16="http://schemas.microsoft.com/office/drawing/2014/main" id="{ED19091A-C17B-2D88-D8D0-1D4E7659EF5C}"/>
              </a:ext>
            </a:extLst>
          </p:cNvPr>
          <p:cNvPicPr>
            <a:picLocks noChangeAspect="1"/>
          </p:cNvPicPr>
          <p:nvPr/>
        </p:nvPicPr>
        <p:blipFill>
          <a:blip r:embed="rId4"/>
          <a:stretch>
            <a:fillRect/>
          </a:stretch>
        </p:blipFill>
        <p:spPr>
          <a:xfrm>
            <a:off x="0" y="1315761"/>
            <a:ext cx="9906000" cy="5026706"/>
          </a:xfrm>
          <a:prstGeom prst="rect">
            <a:avLst/>
          </a:prstGeom>
        </p:spPr>
      </p:pic>
    </p:spTree>
    <p:extLst>
      <p:ext uri="{BB962C8B-B14F-4D97-AF65-F5344CB8AC3E}">
        <p14:creationId xmlns:p14="http://schemas.microsoft.com/office/powerpoint/2010/main" val="241547764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30014B-7761-4CC6-87BD-DEF6DFC3B93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781F92F7-211B-49A7-9669-D729AE87376A}"/>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E4B91FA-2450-4320-84FA-583E6CFEC38C}"/>
              </a:ext>
            </a:extLst>
          </p:cNvPr>
          <p:cNvSpPr>
            <a:spLocks noGrp="1"/>
          </p:cNvSpPr>
          <p:nvPr>
            <p:ph type="sldNum" sz="quarter" idx="4"/>
          </p:nvPr>
        </p:nvSpPr>
        <p:spPr/>
        <p:txBody>
          <a:bodyPr/>
          <a:lstStyle/>
          <a:p>
            <a:fld id="{F551322C-20B2-48C3-B63D-68158FEBF630}" type="slidenum">
              <a:rPr lang="en-US" smtClean="0"/>
              <a:pPr/>
              <a:t>11</a:t>
            </a:fld>
            <a:endParaRPr lang="en-US"/>
          </a:p>
        </p:txBody>
      </p:sp>
      <p:pic>
        <p:nvPicPr>
          <p:cNvPr id="7" name="Kép 6">
            <a:extLst>
              <a:ext uri="{FF2B5EF4-FFF2-40B4-BE49-F238E27FC236}">
                <a16:creationId xmlns:a16="http://schemas.microsoft.com/office/drawing/2014/main" id="{C357850A-C2C4-4626-3C82-670F29F949DC}"/>
              </a:ext>
            </a:extLst>
          </p:cNvPr>
          <p:cNvPicPr>
            <a:picLocks noChangeAspect="1"/>
          </p:cNvPicPr>
          <p:nvPr/>
        </p:nvPicPr>
        <p:blipFill>
          <a:blip r:embed="rId3"/>
          <a:stretch>
            <a:fillRect/>
          </a:stretch>
        </p:blipFill>
        <p:spPr>
          <a:xfrm>
            <a:off x="786475" y="1207558"/>
            <a:ext cx="8147050" cy="4781550"/>
          </a:xfrm>
          <a:prstGeom prst="rect">
            <a:avLst/>
          </a:prstGeom>
        </p:spPr>
      </p:pic>
    </p:spTree>
    <p:extLst>
      <p:ext uri="{BB962C8B-B14F-4D97-AF65-F5344CB8AC3E}">
        <p14:creationId xmlns:p14="http://schemas.microsoft.com/office/powerpoint/2010/main" val="477175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5CB8A97-92B1-48FF-AFC0-C3294457DCEC}"/>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942D9D94-B85A-4C5A-AC0E-FDADC3081002}"/>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DD08B140-7E1A-4985-921C-575553AAB954}"/>
              </a:ext>
            </a:extLst>
          </p:cNvPr>
          <p:cNvSpPr>
            <a:spLocks noGrp="1"/>
          </p:cNvSpPr>
          <p:nvPr>
            <p:ph type="sldNum" sz="quarter" idx="4"/>
          </p:nvPr>
        </p:nvSpPr>
        <p:spPr/>
        <p:txBody>
          <a:bodyPr/>
          <a:lstStyle/>
          <a:p>
            <a:fld id="{F551322C-20B2-48C3-B63D-68158FEBF630}" type="slidenum">
              <a:rPr lang="en-US" smtClean="0"/>
              <a:pPr/>
              <a:t>12</a:t>
            </a:fld>
            <a:endParaRPr lang="en-US"/>
          </a:p>
        </p:txBody>
      </p:sp>
      <p:pic>
        <p:nvPicPr>
          <p:cNvPr id="4" name="Kép 3">
            <a:extLst>
              <a:ext uri="{FF2B5EF4-FFF2-40B4-BE49-F238E27FC236}">
                <a16:creationId xmlns:a16="http://schemas.microsoft.com/office/drawing/2014/main" id="{56072EC7-FFF9-8DFB-FCCA-D4BEDFB13D07}"/>
              </a:ext>
            </a:extLst>
          </p:cNvPr>
          <p:cNvPicPr>
            <a:picLocks noChangeAspect="1"/>
          </p:cNvPicPr>
          <p:nvPr/>
        </p:nvPicPr>
        <p:blipFill>
          <a:blip r:embed="rId4"/>
          <a:stretch>
            <a:fillRect/>
          </a:stretch>
        </p:blipFill>
        <p:spPr>
          <a:xfrm>
            <a:off x="59443" y="1549162"/>
            <a:ext cx="9755049" cy="4365228"/>
          </a:xfrm>
          <a:prstGeom prst="rect">
            <a:avLst/>
          </a:prstGeom>
        </p:spPr>
      </p:pic>
    </p:spTree>
    <p:extLst>
      <p:ext uri="{BB962C8B-B14F-4D97-AF65-F5344CB8AC3E}">
        <p14:creationId xmlns:p14="http://schemas.microsoft.com/office/powerpoint/2010/main" val="2699979516"/>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C71732C-09B6-4BBA-BAED-6DA8938681AD}"/>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DF230601-B994-4F15-9527-50791F9A3750}"/>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0657355-27B1-4C98-93FF-02BBA97D1B75}"/>
              </a:ext>
            </a:extLst>
          </p:cNvPr>
          <p:cNvSpPr>
            <a:spLocks noGrp="1"/>
          </p:cNvSpPr>
          <p:nvPr>
            <p:ph type="sldNum" sz="quarter" idx="4"/>
          </p:nvPr>
        </p:nvSpPr>
        <p:spPr/>
        <p:txBody>
          <a:bodyPr/>
          <a:lstStyle/>
          <a:p>
            <a:fld id="{F551322C-20B2-48C3-B63D-68158FEBF630}" type="slidenum">
              <a:rPr lang="en-US" smtClean="0"/>
              <a:pPr/>
              <a:t>13</a:t>
            </a:fld>
            <a:endParaRPr lang="en-US"/>
          </a:p>
        </p:txBody>
      </p:sp>
      <p:pic>
        <p:nvPicPr>
          <p:cNvPr id="4" name="Kép 3">
            <a:extLst>
              <a:ext uri="{FF2B5EF4-FFF2-40B4-BE49-F238E27FC236}">
                <a16:creationId xmlns:a16="http://schemas.microsoft.com/office/drawing/2014/main" id="{AFC04A6A-D298-35DB-9FDE-DE62FADB83C9}"/>
              </a:ext>
            </a:extLst>
          </p:cNvPr>
          <p:cNvPicPr>
            <a:picLocks noChangeAspect="1"/>
          </p:cNvPicPr>
          <p:nvPr/>
        </p:nvPicPr>
        <p:blipFill>
          <a:blip r:embed="rId2"/>
          <a:stretch>
            <a:fillRect/>
          </a:stretch>
        </p:blipFill>
        <p:spPr>
          <a:xfrm>
            <a:off x="225213" y="1230767"/>
            <a:ext cx="9455574" cy="4749931"/>
          </a:xfrm>
          <a:prstGeom prst="rect">
            <a:avLst/>
          </a:prstGeom>
        </p:spPr>
      </p:pic>
    </p:spTree>
    <p:extLst>
      <p:ext uri="{BB962C8B-B14F-4D97-AF65-F5344CB8AC3E}">
        <p14:creationId xmlns:p14="http://schemas.microsoft.com/office/powerpoint/2010/main" val="2621816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2AB1051-A329-495E-A053-4C9FF48DA687}"/>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3FECC066-DFF0-442F-B33A-CCD8FD309E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FEDD4682-7CD2-4A11-88CA-96C72D72F1A4}"/>
              </a:ext>
            </a:extLst>
          </p:cNvPr>
          <p:cNvSpPr>
            <a:spLocks noGrp="1"/>
          </p:cNvSpPr>
          <p:nvPr>
            <p:ph type="sldNum" sz="quarter" idx="4"/>
          </p:nvPr>
        </p:nvSpPr>
        <p:spPr/>
        <p:txBody>
          <a:bodyPr/>
          <a:lstStyle/>
          <a:p>
            <a:fld id="{F551322C-20B2-48C3-B63D-68158FEBF630}" type="slidenum">
              <a:rPr lang="en-US" smtClean="0"/>
              <a:pPr/>
              <a:t>14</a:t>
            </a:fld>
            <a:endParaRPr lang="en-US"/>
          </a:p>
        </p:txBody>
      </p:sp>
      <p:pic>
        <p:nvPicPr>
          <p:cNvPr id="6" name="Kép 5">
            <a:extLst>
              <a:ext uri="{FF2B5EF4-FFF2-40B4-BE49-F238E27FC236}">
                <a16:creationId xmlns:a16="http://schemas.microsoft.com/office/drawing/2014/main" id="{D447C03A-C26F-1389-E6F0-88B028DCFF7E}"/>
              </a:ext>
            </a:extLst>
          </p:cNvPr>
          <p:cNvPicPr>
            <a:picLocks noChangeAspect="1"/>
          </p:cNvPicPr>
          <p:nvPr/>
        </p:nvPicPr>
        <p:blipFill>
          <a:blip r:embed="rId2"/>
          <a:stretch>
            <a:fillRect/>
          </a:stretch>
        </p:blipFill>
        <p:spPr>
          <a:xfrm>
            <a:off x="376940" y="1274599"/>
            <a:ext cx="9152119" cy="4668707"/>
          </a:xfrm>
          <a:prstGeom prst="rect">
            <a:avLst/>
          </a:prstGeom>
        </p:spPr>
      </p:pic>
    </p:spTree>
    <p:extLst>
      <p:ext uri="{BB962C8B-B14F-4D97-AF65-F5344CB8AC3E}">
        <p14:creationId xmlns:p14="http://schemas.microsoft.com/office/powerpoint/2010/main" val="4143441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8851106-4E2D-4DEF-BB72-2D96A57D947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64FC6031-B3DA-40BC-B5D7-660FD3B4F41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A26518E-E351-45B7-8CEF-C35D1130F6CB}"/>
              </a:ext>
            </a:extLst>
          </p:cNvPr>
          <p:cNvSpPr>
            <a:spLocks noGrp="1"/>
          </p:cNvSpPr>
          <p:nvPr>
            <p:ph type="sldNum" sz="quarter" idx="4"/>
          </p:nvPr>
        </p:nvSpPr>
        <p:spPr/>
        <p:txBody>
          <a:bodyPr/>
          <a:lstStyle/>
          <a:p>
            <a:fld id="{F551322C-20B2-48C3-B63D-68158FEBF630}" type="slidenum">
              <a:rPr lang="en-US" smtClean="0"/>
              <a:pPr/>
              <a:t>15</a:t>
            </a:fld>
            <a:endParaRPr lang="en-US"/>
          </a:p>
        </p:txBody>
      </p:sp>
      <p:pic>
        <p:nvPicPr>
          <p:cNvPr id="4" name="Kép 3">
            <a:extLst>
              <a:ext uri="{FF2B5EF4-FFF2-40B4-BE49-F238E27FC236}">
                <a16:creationId xmlns:a16="http://schemas.microsoft.com/office/drawing/2014/main" id="{84AB2F67-8C55-857B-E861-4E2C76551547}"/>
              </a:ext>
            </a:extLst>
          </p:cNvPr>
          <p:cNvPicPr>
            <a:picLocks noChangeAspect="1"/>
          </p:cNvPicPr>
          <p:nvPr/>
        </p:nvPicPr>
        <p:blipFill>
          <a:blip r:embed="rId3"/>
          <a:stretch>
            <a:fillRect/>
          </a:stretch>
        </p:blipFill>
        <p:spPr>
          <a:xfrm>
            <a:off x="546100" y="1337238"/>
            <a:ext cx="8813800" cy="3942323"/>
          </a:xfrm>
          <a:prstGeom prst="rect">
            <a:avLst/>
          </a:prstGeom>
        </p:spPr>
      </p:pic>
      <p:sp>
        <p:nvSpPr>
          <p:cNvPr id="6" name="TextBox 5">
            <a:extLst>
              <a:ext uri="{FF2B5EF4-FFF2-40B4-BE49-F238E27FC236}">
                <a16:creationId xmlns:a16="http://schemas.microsoft.com/office/drawing/2014/main" id="{57F4B3B8-EE76-C40F-1F19-E0A3578DEAC6}"/>
              </a:ext>
            </a:extLst>
          </p:cNvPr>
          <p:cNvSpPr txBox="1"/>
          <p:nvPr/>
        </p:nvSpPr>
        <p:spPr>
          <a:xfrm>
            <a:off x="548716" y="5370791"/>
            <a:ext cx="1199367" cy="261610"/>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r>
              <a:rPr lang="en-GB" sz="1050" dirty="0">
                <a:solidFill>
                  <a:schemeClr val="tx2"/>
                </a:solidFill>
                <a:latin typeface="Arial"/>
                <a:ea typeface="ＭＳ Ｐゴシック"/>
                <a:cs typeface="Arial"/>
              </a:rPr>
              <a:t>D2 = </a:t>
            </a:r>
            <a:r>
              <a:rPr lang="en-GB" sz="1050" err="1">
                <a:solidFill>
                  <a:schemeClr val="tx2"/>
                </a:solidFill>
                <a:latin typeface="Arial"/>
                <a:ea typeface="ＭＳ Ｐゴシック"/>
                <a:cs typeface="Arial"/>
              </a:rPr>
              <a:t>Tennet</a:t>
            </a:r>
            <a:r>
              <a:rPr lang="en-GB" sz="1050" dirty="0">
                <a:solidFill>
                  <a:schemeClr val="tx2"/>
                </a:solidFill>
                <a:latin typeface="Arial"/>
                <a:ea typeface="ＭＳ Ｐゴシック"/>
                <a:cs typeface="Arial"/>
              </a:rPr>
              <a:t> DE</a:t>
            </a:r>
            <a:endParaRPr lang="en-GB" sz="11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9147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C094EEA-0DF3-4310-9115-A8F2FFF5D3A1}"/>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EA0DE8D1-36C4-47F9-8E1A-296185374F8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9D5B4795-3CDE-4870-A609-2F5D8F82085F}"/>
              </a:ext>
            </a:extLst>
          </p:cNvPr>
          <p:cNvSpPr>
            <a:spLocks noGrp="1"/>
          </p:cNvSpPr>
          <p:nvPr>
            <p:ph type="sldNum" sz="quarter" idx="4"/>
          </p:nvPr>
        </p:nvSpPr>
        <p:spPr/>
        <p:txBody>
          <a:bodyPr/>
          <a:lstStyle/>
          <a:p>
            <a:fld id="{F551322C-20B2-48C3-B63D-68158FEBF630}" type="slidenum">
              <a:rPr lang="en-US" smtClean="0"/>
              <a:pPr/>
              <a:t>16</a:t>
            </a:fld>
            <a:endParaRPr lang="en-US"/>
          </a:p>
        </p:txBody>
      </p:sp>
      <p:pic>
        <p:nvPicPr>
          <p:cNvPr id="4" name="Kép 3">
            <a:extLst>
              <a:ext uri="{FF2B5EF4-FFF2-40B4-BE49-F238E27FC236}">
                <a16:creationId xmlns:a16="http://schemas.microsoft.com/office/drawing/2014/main" id="{3AC8A872-359A-6F4D-838B-7438A5A2CFAD}"/>
              </a:ext>
            </a:extLst>
          </p:cNvPr>
          <p:cNvPicPr>
            <a:picLocks noChangeAspect="1"/>
          </p:cNvPicPr>
          <p:nvPr/>
        </p:nvPicPr>
        <p:blipFill>
          <a:blip r:embed="rId2"/>
          <a:stretch>
            <a:fillRect/>
          </a:stretch>
        </p:blipFill>
        <p:spPr>
          <a:xfrm>
            <a:off x="253224" y="1188802"/>
            <a:ext cx="9399552" cy="4878150"/>
          </a:xfrm>
          <a:prstGeom prst="rect">
            <a:avLst/>
          </a:prstGeom>
        </p:spPr>
      </p:pic>
      <p:sp>
        <p:nvSpPr>
          <p:cNvPr id="8" name="TextBox 7">
            <a:extLst>
              <a:ext uri="{FF2B5EF4-FFF2-40B4-BE49-F238E27FC236}">
                <a16:creationId xmlns:a16="http://schemas.microsoft.com/office/drawing/2014/main" id="{221DDCAF-456B-91B5-A37B-23BF45D8469A}"/>
              </a:ext>
            </a:extLst>
          </p:cNvPr>
          <p:cNvSpPr txBox="1"/>
          <p:nvPr/>
        </p:nvSpPr>
        <p:spPr>
          <a:xfrm>
            <a:off x="253441" y="6151841"/>
            <a:ext cx="1295547" cy="253916"/>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r>
              <a:rPr lang="en-GB" sz="1050" dirty="0">
                <a:solidFill>
                  <a:schemeClr val="tx2"/>
                </a:solidFill>
                <a:latin typeface="Arial"/>
                <a:ea typeface="ＭＳ Ｐゴシック"/>
                <a:cs typeface="Arial"/>
              </a:rPr>
              <a:t>D4 = Transnet BW</a:t>
            </a:r>
            <a:endParaRPr lang="en-GB" sz="105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7878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686E5F9-32E1-4C7B-A9C6-87774C19C686}"/>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BD7056B4-36FA-450A-B7CD-16E6227DD17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D2998A06-03C0-4C16-B1F5-D58785D2E6DC}"/>
              </a:ext>
            </a:extLst>
          </p:cNvPr>
          <p:cNvSpPr>
            <a:spLocks noGrp="1"/>
          </p:cNvSpPr>
          <p:nvPr>
            <p:ph type="sldNum" sz="quarter" idx="4"/>
          </p:nvPr>
        </p:nvSpPr>
        <p:spPr/>
        <p:txBody>
          <a:bodyPr/>
          <a:lstStyle/>
          <a:p>
            <a:fld id="{F551322C-20B2-48C3-B63D-68158FEBF630}" type="slidenum">
              <a:rPr lang="en-US" smtClean="0"/>
              <a:pPr/>
              <a:t>17</a:t>
            </a:fld>
            <a:endParaRPr lang="en-US"/>
          </a:p>
        </p:txBody>
      </p:sp>
      <p:pic>
        <p:nvPicPr>
          <p:cNvPr id="4" name="Kép 3">
            <a:extLst>
              <a:ext uri="{FF2B5EF4-FFF2-40B4-BE49-F238E27FC236}">
                <a16:creationId xmlns:a16="http://schemas.microsoft.com/office/drawing/2014/main" id="{7B68A782-7859-455C-84ED-87D3BD42AF62}"/>
              </a:ext>
            </a:extLst>
          </p:cNvPr>
          <p:cNvPicPr>
            <a:picLocks noChangeAspect="1"/>
          </p:cNvPicPr>
          <p:nvPr/>
        </p:nvPicPr>
        <p:blipFill>
          <a:blip r:embed="rId2"/>
          <a:stretch>
            <a:fillRect/>
          </a:stretch>
        </p:blipFill>
        <p:spPr>
          <a:xfrm>
            <a:off x="269999" y="1322795"/>
            <a:ext cx="9366001" cy="4212409"/>
          </a:xfrm>
          <a:prstGeom prst="rect">
            <a:avLst/>
          </a:prstGeom>
        </p:spPr>
      </p:pic>
      <p:sp>
        <p:nvSpPr>
          <p:cNvPr id="7" name="TextBox 6">
            <a:extLst>
              <a:ext uri="{FF2B5EF4-FFF2-40B4-BE49-F238E27FC236}">
                <a16:creationId xmlns:a16="http://schemas.microsoft.com/office/drawing/2014/main" id="{DA85C259-4BB0-87C2-0A40-DEEB573D92D3}"/>
              </a:ext>
            </a:extLst>
          </p:cNvPr>
          <p:cNvSpPr txBox="1"/>
          <p:nvPr/>
        </p:nvSpPr>
        <p:spPr>
          <a:xfrm>
            <a:off x="272491" y="5618441"/>
            <a:ext cx="1019831" cy="253916"/>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r>
              <a:rPr lang="en-GB" sz="1050" dirty="0">
                <a:solidFill>
                  <a:schemeClr val="tx2"/>
                </a:solidFill>
                <a:latin typeface="Arial"/>
                <a:ea typeface="ＭＳ Ｐゴシック"/>
                <a:cs typeface="Arial"/>
              </a:rPr>
              <a:t>D8 = 50 Hertz</a:t>
            </a:r>
            <a:endParaRPr lang="en-GB" sz="105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7788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18</a:t>
            </a:fld>
            <a:endParaRPr lang="en-US"/>
          </a:p>
        </p:txBody>
      </p:sp>
      <p:pic>
        <p:nvPicPr>
          <p:cNvPr id="7" name="Kép 6">
            <a:extLst>
              <a:ext uri="{FF2B5EF4-FFF2-40B4-BE49-F238E27FC236}">
                <a16:creationId xmlns:a16="http://schemas.microsoft.com/office/drawing/2014/main" id="{EE990207-3705-3AEC-4496-31FDC2B35567}"/>
              </a:ext>
            </a:extLst>
          </p:cNvPr>
          <p:cNvPicPr>
            <a:picLocks noChangeAspect="1"/>
          </p:cNvPicPr>
          <p:nvPr/>
        </p:nvPicPr>
        <p:blipFill>
          <a:blip r:embed="rId2"/>
          <a:stretch>
            <a:fillRect/>
          </a:stretch>
        </p:blipFill>
        <p:spPr>
          <a:xfrm>
            <a:off x="391097" y="1298353"/>
            <a:ext cx="9066847" cy="4873897"/>
          </a:xfrm>
          <a:prstGeom prst="rect">
            <a:avLst/>
          </a:prstGeom>
        </p:spPr>
      </p:pic>
    </p:spTree>
    <p:extLst>
      <p:ext uri="{BB962C8B-B14F-4D97-AF65-F5344CB8AC3E}">
        <p14:creationId xmlns:p14="http://schemas.microsoft.com/office/powerpoint/2010/main" val="1291131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19</a:t>
            </a:fld>
            <a:endParaRPr lang="en-US"/>
          </a:p>
        </p:txBody>
      </p:sp>
      <p:pic>
        <p:nvPicPr>
          <p:cNvPr id="4" name="Kép 3">
            <a:extLst>
              <a:ext uri="{FF2B5EF4-FFF2-40B4-BE49-F238E27FC236}">
                <a16:creationId xmlns:a16="http://schemas.microsoft.com/office/drawing/2014/main" id="{8E2C6E0D-A950-B283-B3DC-1F376B72757E}"/>
              </a:ext>
            </a:extLst>
          </p:cNvPr>
          <p:cNvPicPr>
            <a:picLocks noChangeAspect="1"/>
          </p:cNvPicPr>
          <p:nvPr/>
        </p:nvPicPr>
        <p:blipFill>
          <a:blip r:embed="rId2"/>
          <a:stretch>
            <a:fillRect/>
          </a:stretch>
        </p:blipFill>
        <p:spPr>
          <a:xfrm>
            <a:off x="226193" y="1296209"/>
            <a:ext cx="9453613" cy="4652057"/>
          </a:xfrm>
          <a:prstGeom prst="rect">
            <a:avLst/>
          </a:prstGeom>
        </p:spPr>
      </p:pic>
    </p:spTree>
    <p:extLst>
      <p:ext uri="{BB962C8B-B14F-4D97-AF65-F5344CB8AC3E}">
        <p14:creationId xmlns:p14="http://schemas.microsoft.com/office/powerpoint/2010/main" val="3211563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Introduction</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p:txBody>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Context</a:t>
            </a:r>
          </a:p>
          <a:p>
            <a:pPr lvl="1"/>
            <a:r>
              <a:rPr lang="en-US" sz="1200" dirty="0">
                <a:ea typeface="Arial Unicode MS"/>
                <a:cs typeface="Arial"/>
              </a:rPr>
              <a:t>According to Article 2</a:t>
            </a:r>
            <a:r>
              <a:rPr lang="sk-SK" sz="1200" dirty="0">
                <a:ea typeface="Arial Unicode MS"/>
                <a:cs typeface="Arial"/>
              </a:rPr>
              <a:t>6</a:t>
            </a:r>
            <a:r>
              <a:rPr lang="en-US" sz="1200" dirty="0">
                <a:ea typeface="Arial Unicode MS"/>
                <a:cs typeface="Arial"/>
              </a:rPr>
              <a:t>(4) of the Core FB </a:t>
            </a:r>
            <a:r>
              <a:rPr lang="sk-SK" sz="1200" dirty="0">
                <a:ea typeface="Arial Unicode MS"/>
                <a:cs typeface="Arial"/>
              </a:rPr>
              <a:t>ID</a:t>
            </a:r>
            <a:r>
              <a:rPr lang="en-US" sz="1200" dirty="0">
                <a:ea typeface="Arial Unicode MS"/>
                <a:cs typeface="Arial"/>
              </a:rPr>
              <a:t> CCM, Core TSOs</a:t>
            </a:r>
            <a:r>
              <a:rPr lang="en-US" dirty="0">
                <a:ea typeface="Arial Unicode MS"/>
                <a:cs typeface="Arial"/>
              </a:rPr>
              <a:t> shall:</a:t>
            </a:r>
            <a:endParaRPr lang="en-US" sz="1200" dirty="0">
              <a:ea typeface="Arial Unicode MS"/>
              <a:cs typeface="Arial"/>
            </a:endParaRPr>
          </a:p>
          <a:p>
            <a:pPr lvl="2"/>
            <a:r>
              <a:rPr lang="en-US" dirty="0">
                <a:ea typeface="Arial Unicode MS"/>
                <a:cs typeface="Arial"/>
              </a:rPr>
              <a:t>continuously</a:t>
            </a:r>
            <a:r>
              <a:rPr lang="en-US" sz="1200" dirty="0">
                <a:ea typeface="Arial Unicode MS"/>
                <a:cs typeface="Arial"/>
              </a:rPr>
              <a:t> monitor the effects and the performance of the application of this methodology during the parallel run</a:t>
            </a:r>
          </a:p>
          <a:p>
            <a:pPr lvl="2"/>
            <a:r>
              <a:rPr lang="en-US" sz="1200" dirty="0">
                <a:ea typeface="Arial Unicode MS"/>
                <a:cs typeface="Arial"/>
              </a:rPr>
              <a:t>develop, in coordination with the Core regulatory authorities, the Agency and stakeholders, the monitoring and performance criteria and report on the outcome of this monitoring on quarterly basis in a report</a:t>
            </a:r>
          </a:p>
          <a:p>
            <a:pPr lvl="1">
              <a:defRPr/>
            </a:pPr>
            <a:endParaRPr lang="sk-SK" dirty="0">
              <a:ea typeface="Arial Unicode MS"/>
              <a:cs typeface="Arial"/>
            </a:endParaRPr>
          </a:p>
          <a:p>
            <a:pPr lvl="1">
              <a:defRPr/>
            </a:pPr>
            <a:r>
              <a:rPr lang="en-US" dirty="0">
                <a:ea typeface="Arial Unicode MS"/>
                <a:cs typeface="Arial"/>
              </a:rPr>
              <a:t>IDCC external // run started on 5th of December 202</a:t>
            </a:r>
            <a:r>
              <a:rPr lang="sk-SK" dirty="0">
                <a:ea typeface="Arial Unicode MS"/>
                <a:cs typeface="Arial"/>
              </a:rPr>
              <a:t>3</a:t>
            </a:r>
            <a:r>
              <a:rPr lang="en-US" dirty="0">
                <a:ea typeface="Arial Unicode MS"/>
                <a:cs typeface="Arial"/>
              </a:rPr>
              <a:t>. Since this business day, results of capacity calculation have been published on JAO website</a:t>
            </a:r>
            <a:r>
              <a:rPr lang="sk-SK" dirty="0">
                <a:ea typeface="Arial Unicode MS"/>
                <a:cs typeface="Arial"/>
              </a:rPr>
              <a:t> [</a:t>
            </a:r>
            <a:r>
              <a:rPr lang="sk-SK" dirty="0">
                <a:ea typeface="Arial Unicode MS"/>
                <a:cs typeface="Arial"/>
                <a:hlinkClick r:id="rId6"/>
              </a:rPr>
              <a:t>LINK</a:t>
            </a:r>
            <a:r>
              <a:rPr lang="sk-SK" dirty="0">
                <a:ea typeface="Arial Unicode MS"/>
                <a:cs typeface="Arial"/>
              </a:rPr>
              <a:t>]</a:t>
            </a:r>
            <a:endParaRPr kumimoji="0" lang="sk-SK"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rPr>
              <a:t>On the next slide the overview of the KPIs covered</a:t>
            </a:r>
            <a:r>
              <a:rPr lang="en-US" dirty="0">
                <a:latin typeface="Arial"/>
              </a:rPr>
              <a:t> in this KPI report is provided.</a:t>
            </a: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lvl="1" indent="0">
              <a:buNone/>
              <a:defRPr/>
            </a:pPr>
            <a:r>
              <a:rPr lang="en-US" sz="1400" dirty="0">
                <a:solidFill>
                  <a:srgbClr val="3366FF"/>
                </a:solidFill>
                <a:latin typeface="Arial"/>
              </a:rPr>
              <a:t>A Reading Guide with a detail description of the KPIs is also available on JAO [</a:t>
            </a:r>
            <a:r>
              <a:rPr lang="en-US" sz="1400" dirty="0">
                <a:solidFill>
                  <a:srgbClr val="3366FF"/>
                </a:solidFill>
                <a:latin typeface="Arial"/>
                <a:hlinkClick r:id="rId7"/>
              </a:rPr>
              <a:t>LINK</a:t>
            </a:r>
            <a:r>
              <a:rPr lang="en-US" sz="1400" dirty="0">
                <a:solidFill>
                  <a:srgbClr val="3366FF"/>
                </a:solidFill>
                <a:latin typeface="Arial"/>
              </a:rPr>
              <a:t>]</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2</a:t>
            </a:fld>
            <a:endParaRPr lang="en-US" dirty="0"/>
          </a:p>
        </p:txBody>
      </p:sp>
    </p:spTree>
    <p:extLst>
      <p:ext uri="{BB962C8B-B14F-4D97-AF65-F5344CB8AC3E}">
        <p14:creationId xmlns:p14="http://schemas.microsoft.com/office/powerpoint/2010/main" val="193473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20</a:t>
            </a:fld>
            <a:endParaRPr lang="en-US"/>
          </a:p>
        </p:txBody>
      </p:sp>
      <p:pic>
        <p:nvPicPr>
          <p:cNvPr id="4" name="Kép 3">
            <a:extLst>
              <a:ext uri="{FF2B5EF4-FFF2-40B4-BE49-F238E27FC236}">
                <a16:creationId xmlns:a16="http://schemas.microsoft.com/office/drawing/2014/main" id="{B8C361CA-256C-4536-692E-33B2B357BA0F}"/>
              </a:ext>
            </a:extLst>
          </p:cNvPr>
          <p:cNvPicPr>
            <a:picLocks noChangeAspect="1"/>
          </p:cNvPicPr>
          <p:nvPr/>
        </p:nvPicPr>
        <p:blipFill>
          <a:blip r:embed="rId2"/>
          <a:stretch>
            <a:fillRect/>
          </a:stretch>
        </p:blipFill>
        <p:spPr>
          <a:xfrm>
            <a:off x="112866" y="1064212"/>
            <a:ext cx="9680268" cy="5250276"/>
          </a:xfrm>
          <a:prstGeom prst="rect">
            <a:avLst/>
          </a:prstGeom>
        </p:spPr>
      </p:pic>
    </p:spTree>
    <p:extLst>
      <p:ext uri="{BB962C8B-B14F-4D97-AF65-F5344CB8AC3E}">
        <p14:creationId xmlns:p14="http://schemas.microsoft.com/office/powerpoint/2010/main" val="2459532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21</a:t>
            </a:fld>
            <a:endParaRPr lang="en-US"/>
          </a:p>
        </p:txBody>
      </p:sp>
      <p:pic>
        <p:nvPicPr>
          <p:cNvPr id="4" name="Kép 3">
            <a:extLst>
              <a:ext uri="{FF2B5EF4-FFF2-40B4-BE49-F238E27FC236}">
                <a16:creationId xmlns:a16="http://schemas.microsoft.com/office/drawing/2014/main" id="{84462DDF-6D46-27F3-809F-EDFC331AFE87}"/>
              </a:ext>
            </a:extLst>
          </p:cNvPr>
          <p:cNvPicPr>
            <a:picLocks noChangeAspect="1"/>
          </p:cNvPicPr>
          <p:nvPr/>
        </p:nvPicPr>
        <p:blipFill>
          <a:blip r:embed="rId2"/>
          <a:stretch>
            <a:fillRect/>
          </a:stretch>
        </p:blipFill>
        <p:spPr>
          <a:xfrm>
            <a:off x="363000" y="1288681"/>
            <a:ext cx="9180000" cy="4883569"/>
          </a:xfrm>
          <a:prstGeom prst="rect">
            <a:avLst/>
          </a:prstGeom>
        </p:spPr>
      </p:pic>
    </p:spTree>
    <p:extLst>
      <p:ext uri="{BB962C8B-B14F-4D97-AF65-F5344CB8AC3E}">
        <p14:creationId xmlns:p14="http://schemas.microsoft.com/office/powerpoint/2010/main" val="1002282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22</a:t>
            </a:fld>
            <a:endParaRPr lang="en-US"/>
          </a:p>
        </p:txBody>
      </p:sp>
      <p:pic>
        <p:nvPicPr>
          <p:cNvPr id="4" name="Kép 3">
            <a:extLst>
              <a:ext uri="{FF2B5EF4-FFF2-40B4-BE49-F238E27FC236}">
                <a16:creationId xmlns:a16="http://schemas.microsoft.com/office/drawing/2014/main" id="{F9795990-BA02-D5E9-618A-C161520263FC}"/>
              </a:ext>
            </a:extLst>
          </p:cNvPr>
          <p:cNvPicPr>
            <a:picLocks noChangeAspect="1"/>
          </p:cNvPicPr>
          <p:nvPr/>
        </p:nvPicPr>
        <p:blipFill>
          <a:blip r:embed="rId2"/>
          <a:stretch>
            <a:fillRect/>
          </a:stretch>
        </p:blipFill>
        <p:spPr>
          <a:xfrm>
            <a:off x="478366" y="1267335"/>
            <a:ext cx="8949267" cy="4844029"/>
          </a:xfrm>
          <a:prstGeom prst="rect">
            <a:avLst/>
          </a:prstGeom>
        </p:spPr>
      </p:pic>
    </p:spTree>
    <p:extLst>
      <p:ext uri="{BB962C8B-B14F-4D97-AF65-F5344CB8AC3E}">
        <p14:creationId xmlns:p14="http://schemas.microsoft.com/office/powerpoint/2010/main" val="746270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23</a:t>
            </a:fld>
            <a:endParaRPr lang="en-US"/>
          </a:p>
        </p:txBody>
      </p:sp>
      <p:pic>
        <p:nvPicPr>
          <p:cNvPr id="4" name="Kép 3">
            <a:extLst>
              <a:ext uri="{FF2B5EF4-FFF2-40B4-BE49-F238E27FC236}">
                <a16:creationId xmlns:a16="http://schemas.microsoft.com/office/drawing/2014/main" id="{EFCD6E17-E38A-DBD3-9B02-BDE9E5B8AB0C}"/>
              </a:ext>
            </a:extLst>
          </p:cNvPr>
          <p:cNvPicPr>
            <a:picLocks noChangeAspect="1"/>
          </p:cNvPicPr>
          <p:nvPr/>
        </p:nvPicPr>
        <p:blipFill>
          <a:blip r:embed="rId2"/>
          <a:stretch>
            <a:fillRect/>
          </a:stretch>
        </p:blipFill>
        <p:spPr>
          <a:xfrm>
            <a:off x="584004" y="1188006"/>
            <a:ext cx="8737992" cy="4984244"/>
          </a:xfrm>
          <a:prstGeom prst="rect">
            <a:avLst/>
          </a:prstGeom>
        </p:spPr>
      </p:pic>
    </p:spTree>
    <p:extLst>
      <p:ext uri="{BB962C8B-B14F-4D97-AF65-F5344CB8AC3E}">
        <p14:creationId xmlns:p14="http://schemas.microsoft.com/office/powerpoint/2010/main" val="4218249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24</a:t>
            </a:fld>
            <a:endParaRPr lang="en-US"/>
          </a:p>
        </p:txBody>
      </p:sp>
      <p:pic>
        <p:nvPicPr>
          <p:cNvPr id="7" name="Kép 6">
            <a:extLst>
              <a:ext uri="{FF2B5EF4-FFF2-40B4-BE49-F238E27FC236}">
                <a16:creationId xmlns:a16="http://schemas.microsoft.com/office/drawing/2014/main" id="{0CC0C057-B0E9-AE81-12D3-50DB9789CE10}"/>
              </a:ext>
            </a:extLst>
          </p:cNvPr>
          <p:cNvPicPr>
            <a:picLocks noChangeAspect="1"/>
          </p:cNvPicPr>
          <p:nvPr/>
        </p:nvPicPr>
        <p:blipFill>
          <a:blip r:embed="rId2"/>
          <a:stretch>
            <a:fillRect/>
          </a:stretch>
        </p:blipFill>
        <p:spPr>
          <a:xfrm>
            <a:off x="225712" y="1264368"/>
            <a:ext cx="9454575" cy="4826514"/>
          </a:xfrm>
          <a:prstGeom prst="rect">
            <a:avLst/>
          </a:prstGeom>
        </p:spPr>
      </p:pic>
    </p:spTree>
    <p:extLst>
      <p:ext uri="{BB962C8B-B14F-4D97-AF65-F5344CB8AC3E}">
        <p14:creationId xmlns:p14="http://schemas.microsoft.com/office/powerpoint/2010/main" val="1353911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Overview of parallel run KPIs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5316350"/>
          </a:xfrm>
        </p:spPr>
        <p:txBody>
          <a:bodyPr/>
          <a:lstStyle/>
          <a:p>
            <a:pPr>
              <a:defRPr/>
            </a:pPr>
            <a:r>
              <a:rPr lang="en-US" dirty="0">
                <a:latin typeface="Arial"/>
              </a:rPr>
              <a:t>ATC related KPIs</a:t>
            </a:r>
          </a:p>
          <a:p>
            <a:pPr marL="508000" lvl="2" indent="-228600" fontAlgn="ctr">
              <a:buAutoNum type="arabicPeriod"/>
            </a:pPr>
            <a:r>
              <a:rPr lang="en-US" dirty="0"/>
              <a:t>Duration curve of Core oriented bidding zone borders with simultaneous zero ID ATCs​</a:t>
            </a:r>
          </a:p>
          <a:p>
            <a:pPr marL="508000" lvl="2" indent="-228600" fontAlgn="ctr">
              <a:buAutoNum type="arabicPeriod"/>
            </a:pPr>
            <a:r>
              <a:rPr lang="en-US" dirty="0"/>
              <a:t>Frequency of zero ID ATCs by oriented Core bidding zone border, and Core average​</a:t>
            </a:r>
          </a:p>
          <a:p>
            <a:pPr marL="508000" lvl="2" indent="-228600" fontAlgn="ctr">
              <a:buAutoNum type="arabicPeriod"/>
            </a:pPr>
            <a:r>
              <a:rPr lang="en-US" dirty="0"/>
              <a:t>Frequency of isolated BZs of zero ID ATCs in import, export and both directions​</a:t>
            </a:r>
          </a:p>
          <a:p>
            <a:pPr marL="508000" lvl="2" indent="-228600" fontAlgn="ctr">
              <a:buFont typeface="Wingdings" panose="05000000000000000000" pitchFamily="2" charset="2"/>
              <a:buAutoNum type="arabicPeriod"/>
            </a:pPr>
            <a:r>
              <a:rPr lang="en-US" dirty="0"/>
              <a:t>Mean positive ID ATCs by oriented Core bidding zone border, and Core average​</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TSOs’ validation</a:t>
            </a:r>
          </a:p>
          <a:p>
            <a:pPr marL="508000" lvl="2" indent="-228600">
              <a:buFont typeface="+mj-lt"/>
              <a:buAutoNum type="arabicPeriod" startAt="5"/>
            </a:pPr>
            <a:r>
              <a:rPr lang="en-US" dirty="0"/>
              <a:t>Monitoring of ATC based validation</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Limiting elements</a:t>
            </a:r>
          </a:p>
          <a:p>
            <a:pPr marL="508000" lvl="2" indent="-228600" fontAlgn="ctr">
              <a:buFont typeface="+mj-lt"/>
              <a:buAutoNum type="arabicPeriod" startAt="6"/>
            </a:pPr>
            <a:r>
              <a:rPr lang="en-US" dirty="0"/>
              <a:t>Limiting constraints of the ATC domain​</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3</a:t>
            </a:fld>
            <a:endParaRPr lang="en-US" dirty="0"/>
          </a:p>
        </p:txBody>
      </p:sp>
    </p:spTree>
    <p:extLst>
      <p:ext uri="{BB962C8B-B14F-4D97-AF65-F5344CB8AC3E}">
        <p14:creationId xmlns:p14="http://schemas.microsoft.com/office/powerpoint/2010/main" val="2563162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Reporting period and limitations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4758150"/>
          </a:xfrm>
        </p:spPr>
        <p:txBody>
          <a:bodyPr vert="horz" lIns="91440" tIns="45720" rIns="91440" bIns="45720" rtlCol="0" anchor="t">
            <a:noAutofit/>
          </a:bodyPr>
          <a:lstStyle/>
          <a:p>
            <a:pPr lvl="0"/>
            <a:r>
              <a:rPr lang="en-US" dirty="0"/>
              <a:t>Reporting period</a:t>
            </a:r>
          </a:p>
          <a:p>
            <a:pPr lvl="1"/>
            <a:r>
              <a:rPr lang="en-US" dirty="0">
                <a:ea typeface="Arial Unicode MS"/>
                <a:cs typeface="Arial"/>
              </a:rPr>
              <a:t>This KPI report covers three months (December – February) of IDCC(a) </a:t>
            </a:r>
            <a:r>
              <a:rPr lang="en-US" dirty="0" err="1">
                <a:ea typeface="Arial Unicode MS"/>
                <a:cs typeface="Arial"/>
              </a:rPr>
              <a:t>ext</a:t>
            </a:r>
            <a:r>
              <a:rPr lang="en-US" dirty="0">
                <a:ea typeface="Arial Unicode MS"/>
                <a:cs typeface="Arial"/>
              </a:rPr>
              <a:t>//run in Core region, i.e. period 05/12/2023 – 29/02/2024.</a:t>
            </a:r>
          </a:p>
          <a:p>
            <a:pPr lvl="1"/>
            <a:r>
              <a:rPr lang="en-US" dirty="0"/>
              <a:t>Due to the fact that APG did not curtail final ATC to zero during ATC validation phase on several days of IDCC(a) EXT//run, final ATC on AT borders had non-zero values. Since this is unacceptable for APG as long as there is no common DACF including possible trades from IDA1 in place, results from BDs 05-07/12/2023 are considered non-representative and therefore have been excluded from the KPIs.</a:t>
            </a:r>
          </a:p>
          <a:p>
            <a:pPr lvl="1"/>
            <a:r>
              <a:rPr lang="en-US" dirty="0"/>
              <a:t>Due to a bug in ID1 //run environment, calculated ID ATC from 15/02 to 24/02 were incorrect. These days have also been excluded.</a:t>
            </a:r>
          </a:p>
          <a:p>
            <a:pPr lvl="1"/>
            <a:r>
              <a:rPr lang="en-US" dirty="0">
                <a:ea typeface="Arial Unicode MS"/>
                <a:cs typeface="Arial"/>
              </a:rPr>
              <a:t>As a result, KPI report contains results of 74 business days.</a:t>
            </a:r>
            <a:endParaRPr lang="hu-HU" dirty="0">
              <a:ea typeface="Arial Unicode MS"/>
              <a:cs typeface="Arial"/>
            </a:endParaRPr>
          </a:p>
          <a:p>
            <a:pPr marL="0" lvl="1" indent="0">
              <a:buNone/>
            </a:pPr>
            <a:endParaRPr lang="hu-HU" dirty="0">
              <a:ea typeface="Arial Unicode MS"/>
              <a:cs typeface="Arial"/>
            </a:endParaRPr>
          </a:p>
          <a:p>
            <a:pPr marL="0" lvl="1" indent="0">
              <a:buNone/>
            </a:pPr>
            <a:endParaRPr lang="hu-HU" dirty="0">
              <a:ea typeface="Arial Unicode MS"/>
              <a:cs typeface="Arial"/>
            </a:endParaRPr>
          </a:p>
          <a:p>
            <a:r>
              <a:rPr lang="en-US" dirty="0"/>
              <a:t>Disclaimer</a:t>
            </a:r>
            <a:r>
              <a:rPr lang="sk-SK" dirty="0"/>
              <a:t>s</a:t>
            </a:r>
            <a:endParaRPr lang="en-US" dirty="0"/>
          </a:p>
          <a:p>
            <a:pPr lvl="1"/>
            <a:r>
              <a:rPr lang="en-US" dirty="0">
                <a:ea typeface="Arial Unicode MS"/>
                <a:cs typeface="Arial"/>
              </a:rPr>
              <a:t>KPI 6 has a filtering threshold of </a:t>
            </a:r>
            <a:r>
              <a:rPr lang="en-US" b="1" dirty="0">
                <a:ea typeface="Arial Unicode MS"/>
                <a:cs typeface="Arial"/>
              </a:rPr>
              <a:t>3 hours </a:t>
            </a:r>
            <a:r>
              <a:rPr lang="en-US" dirty="0">
                <a:ea typeface="Arial Unicode MS"/>
                <a:cs typeface="Arial"/>
              </a:rPr>
              <a:t>on an average for the CBCOs. CBCOs that are present with less than 3 hours are not present on the slide except for CZ BZ where all CBCOs </a:t>
            </a:r>
            <a:r>
              <a:rPr lang="sk-SK" dirty="0">
                <a:ea typeface="Arial Unicode MS"/>
                <a:cs typeface="Arial"/>
              </a:rPr>
              <a:t>are </a:t>
            </a:r>
            <a:r>
              <a:rPr lang="en-US" dirty="0">
                <a:ea typeface="Arial Unicode MS"/>
                <a:cs typeface="Arial"/>
              </a:rPr>
              <a:t>present (since there are not any CZ CBCOs below this threshold)</a:t>
            </a:r>
            <a:r>
              <a:rPr lang="sk-SK" dirty="0">
                <a:ea typeface="Arial Unicode MS"/>
                <a:cs typeface="Arial"/>
              </a:rPr>
              <a:t>.</a:t>
            </a:r>
            <a:endParaRPr lang="en-US" dirty="0">
              <a:ea typeface="Arial Unicode MS"/>
              <a:cs typeface="Arial"/>
            </a:endParaRPr>
          </a:p>
          <a:p>
            <a:pPr lvl="1"/>
            <a:r>
              <a:rPr lang="en-US" dirty="0">
                <a:ea typeface="Arial Unicode MS"/>
                <a:cs typeface="Arial"/>
              </a:rPr>
              <a:t>RTE and </a:t>
            </a:r>
            <a:r>
              <a:rPr lang="en-US" dirty="0" err="1">
                <a:ea typeface="Arial Unicode MS"/>
                <a:cs typeface="Arial"/>
              </a:rPr>
              <a:t>Amprion</a:t>
            </a:r>
            <a:r>
              <a:rPr lang="en-US" dirty="0">
                <a:ea typeface="Arial Unicode MS"/>
                <a:cs typeface="Arial"/>
              </a:rPr>
              <a:t> limiting constraints at CBCO level are not displayed due to limitation with input data</a:t>
            </a:r>
            <a:r>
              <a:rPr lang="sk-SK" dirty="0">
                <a:ea typeface="Arial Unicode MS"/>
                <a:cs typeface="Arial"/>
              </a:rPr>
              <a:t>.</a:t>
            </a:r>
            <a:endParaRPr lang="en-US" noProof="0" dirty="0">
              <a:ea typeface="Arial Unicode MS"/>
              <a:cs typeface="Arial"/>
            </a:endParaRPr>
          </a:p>
          <a:p>
            <a:pPr lvl="1"/>
            <a:r>
              <a:rPr lang="en-GB" dirty="0">
                <a:solidFill>
                  <a:srgbClr val="595959"/>
                </a:solidFill>
                <a:latin typeface="Arial"/>
                <a:ea typeface="Arial Unicode MS"/>
                <a:cs typeface="Arial"/>
              </a:rPr>
              <a:t>ATC</a:t>
            </a:r>
            <a:r>
              <a:rPr lang="en-GB" dirty="0">
                <a:ea typeface="Arial Unicode MS"/>
                <a:cs typeface="Arial"/>
              </a:rPr>
              <a:t> limiting constraints in KPI 6 are the ones which have non-negative RAM at the starting point of the ID ATC extraction and they will become limiting constraints in the end. It means there are not listed those constraints which are pre-congested constraints. However, the pre-congested constraints can also be limiting constraints with their PTDF &lt; 0.5% in ID1.</a:t>
            </a:r>
            <a:endParaRPr lang="en-GB" dirty="0"/>
          </a:p>
          <a:p>
            <a:pPr lvl="1"/>
            <a:endParaRPr lang="sk-SK" dirty="0"/>
          </a:p>
          <a:p>
            <a:pPr marL="0" lvl="1" indent="0">
              <a:buNone/>
            </a:pPr>
            <a:endParaRPr lang="sk-SK" dirty="0"/>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a:t>
            </a:fld>
            <a:endParaRPr lang="en-US" dirty="0"/>
          </a:p>
        </p:txBody>
      </p:sp>
    </p:spTree>
    <p:extLst>
      <p:ext uri="{BB962C8B-B14F-4D97-AF65-F5344CB8AC3E}">
        <p14:creationId xmlns:p14="http://schemas.microsoft.com/office/powerpoint/2010/main" val="848299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1</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Duration curve of Core oriented bidding zone borders with simultaneous zero ID ATCs​</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5</a:t>
            </a:fld>
            <a:endParaRPr lang="en-US" dirty="0"/>
          </a:p>
        </p:txBody>
      </p:sp>
      <p:pic>
        <p:nvPicPr>
          <p:cNvPr id="4" name="Obrázok 3" descr="Obrázok, na ktorom je text, diagram, rad, vývoj&#10;&#10;Automaticky generovaný popis">
            <a:extLst>
              <a:ext uri="{FF2B5EF4-FFF2-40B4-BE49-F238E27FC236}">
                <a16:creationId xmlns:a16="http://schemas.microsoft.com/office/drawing/2014/main" id="{7E847E25-E3E3-0592-8017-1E26220E0FBF}"/>
              </a:ext>
            </a:extLst>
          </p:cNvPr>
          <p:cNvPicPr>
            <a:picLocks noChangeAspect="1"/>
          </p:cNvPicPr>
          <p:nvPr/>
        </p:nvPicPr>
        <p:blipFill>
          <a:blip r:embed="rId6"/>
          <a:stretch>
            <a:fillRect/>
          </a:stretch>
        </p:blipFill>
        <p:spPr>
          <a:xfrm>
            <a:off x="1064702" y="1086104"/>
            <a:ext cx="7776595" cy="5061522"/>
          </a:xfrm>
          <a:prstGeom prst="rect">
            <a:avLst/>
          </a:prstGeom>
        </p:spPr>
      </p:pic>
    </p:spTree>
    <p:extLst>
      <p:ext uri="{BB962C8B-B14F-4D97-AF65-F5344CB8AC3E}">
        <p14:creationId xmlns:p14="http://schemas.microsoft.com/office/powerpoint/2010/main" val="3690738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2</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zero ID ATCs by oriented Core bidding zone border, and Core average​</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6</a:t>
            </a:fld>
            <a:endParaRPr lang="en-US" dirty="0"/>
          </a:p>
        </p:txBody>
      </p:sp>
      <p:pic>
        <p:nvPicPr>
          <p:cNvPr id="4" name="Obrázok 3" descr="Obrázok, na ktorom je text, rad, rovnobežný, snímka obrazovky&#10;&#10;Automaticky generovaný popis">
            <a:extLst>
              <a:ext uri="{FF2B5EF4-FFF2-40B4-BE49-F238E27FC236}">
                <a16:creationId xmlns:a16="http://schemas.microsoft.com/office/drawing/2014/main" id="{AC55FF64-E680-0C5F-DB1E-E2770692D72C}"/>
              </a:ext>
            </a:extLst>
          </p:cNvPr>
          <p:cNvPicPr>
            <a:picLocks noChangeAspect="1"/>
          </p:cNvPicPr>
          <p:nvPr/>
        </p:nvPicPr>
        <p:blipFill>
          <a:blip r:embed="rId6"/>
          <a:stretch>
            <a:fillRect/>
          </a:stretch>
        </p:blipFill>
        <p:spPr>
          <a:xfrm>
            <a:off x="925760" y="1045974"/>
            <a:ext cx="8054480" cy="5242388"/>
          </a:xfrm>
          <a:prstGeom prst="rect">
            <a:avLst/>
          </a:prstGeom>
        </p:spPr>
      </p:pic>
    </p:spTree>
    <p:extLst>
      <p:ext uri="{BB962C8B-B14F-4D97-AF65-F5344CB8AC3E}">
        <p14:creationId xmlns:p14="http://schemas.microsoft.com/office/powerpoint/2010/main" val="2067932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3</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isolated BZs of zero ID ATCs in import, export and both directions​​</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7</a:t>
            </a:fld>
            <a:endParaRPr lang="en-US" dirty="0"/>
          </a:p>
        </p:txBody>
      </p:sp>
      <p:pic>
        <p:nvPicPr>
          <p:cNvPr id="4" name="Obrázok 3" descr="Obrázok, na ktorom je text, snímka obrazovky, diagram, rad&#10;&#10;Automaticky generovaný popis">
            <a:extLst>
              <a:ext uri="{FF2B5EF4-FFF2-40B4-BE49-F238E27FC236}">
                <a16:creationId xmlns:a16="http://schemas.microsoft.com/office/drawing/2014/main" id="{EB8D0FE4-0DB5-3D3E-1ECD-CA8CCB71F396}"/>
              </a:ext>
            </a:extLst>
          </p:cNvPr>
          <p:cNvPicPr>
            <a:picLocks noChangeAspect="1"/>
          </p:cNvPicPr>
          <p:nvPr/>
        </p:nvPicPr>
        <p:blipFill>
          <a:blip r:embed="rId6"/>
          <a:stretch>
            <a:fillRect/>
          </a:stretch>
        </p:blipFill>
        <p:spPr>
          <a:xfrm>
            <a:off x="976618" y="1027381"/>
            <a:ext cx="7952763" cy="5176183"/>
          </a:xfrm>
          <a:prstGeom prst="rect">
            <a:avLst/>
          </a:prstGeom>
        </p:spPr>
      </p:pic>
    </p:spTree>
    <p:extLst>
      <p:ext uri="{BB962C8B-B14F-4D97-AF65-F5344CB8AC3E}">
        <p14:creationId xmlns:p14="http://schemas.microsoft.com/office/powerpoint/2010/main" val="2656787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4</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Mean positive ID ATCs by oriented Core bidding zone border, and Core average​</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8</a:t>
            </a:fld>
            <a:endParaRPr lang="en-US" dirty="0"/>
          </a:p>
        </p:txBody>
      </p:sp>
      <p:pic>
        <p:nvPicPr>
          <p:cNvPr id="4" name="Obrázok 3" descr="Obrázok, na ktorom je text, rad, vývoj, diagram&#10;&#10;Automaticky generovaný popis">
            <a:extLst>
              <a:ext uri="{FF2B5EF4-FFF2-40B4-BE49-F238E27FC236}">
                <a16:creationId xmlns:a16="http://schemas.microsoft.com/office/drawing/2014/main" id="{E73928C7-DD82-CA2A-D1D1-05B5F6545F16}"/>
              </a:ext>
            </a:extLst>
          </p:cNvPr>
          <p:cNvPicPr>
            <a:picLocks noChangeAspect="1"/>
          </p:cNvPicPr>
          <p:nvPr/>
        </p:nvPicPr>
        <p:blipFill>
          <a:blip r:embed="rId6"/>
          <a:stretch>
            <a:fillRect/>
          </a:stretch>
        </p:blipFill>
        <p:spPr>
          <a:xfrm>
            <a:off x="854978" y="1023392"/>
            <a:ext cx="8196044" cy="5331915"/>
          </a:xfrm>
          <a:prstGeom prst="rect">
            <a:avLst/>
          </a:prstGeom>
        </p:spPr>
      </p:pic>
    </p:spTree>
    <p:extLst>
      <p:ext uri="{BB962C8B-B14F-4D97-AF65-F5344CB8AC3E}">
        <p14:creationId xmlns:p14="http://schemas.microsoft.com/office/powerpoint/2010/main" val="27928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KPI</a:t>
            </a:r>
            <a:r>
              <a:rPr lang="sk-SK" dirty="0"/>
              <a:t> 5</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ATC based validation</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9</a:t>
            </a:fld>
            <a:endParaRPr lang="en-US" dirty="0"/>
          </a:p>
        </p:txBody>
      </p:sp>
      <p:pic>
        <p:nvPicPr>
          <p:cNvPr id="4" name="Picture 3">
            <a:extLst>
              <a:ext uri="{FF2B5EF4-FFF2-40B4-BE49-F238E27FC236}">
                <a16:creationId xmlns:a16="http://schemas.microsoft.com/office/drawing/2014/main" id="{1BF2E2F3-88FC-D6CE-BA7D-DEDECBD3A9E5}"/>
              </a:ext>
            </a:extLst>
          </p:cNvPr>
          <p:cNvPicPr>
            <a:picLocks noChangeAspect="1"/>
          </p:cNvPicPr>
          <p:nvPr/>
        </p:nvPicPr>
        <p:blipFill>
          <a:blip r:embed="rId6"/>
          <a:stretch>
            <a:fillRect/>
          </a:stretch>
        </p:blipFill>
        <p:spPr>
          <a:xfrm>
            <a:off x="8853" y="1536180"/>
            <a:ext cx="9909934" cy="4316581"/>
          </a:xfrm>
          <a:prstGeom prst="rect">
            <a:avLst/>
          </a:prstGeom>
        </p:spPr>
      </p:pic>
    </p:spTree>
    <p:extLst>
      <p:ext uri="{BB962C8B-B14F-4D97-AF65-F5344CB8AC3E}">
        <p14:creationId xmlns:p14="http://schemas.microsoft.com/office/powerpoint/2010/main" val="1922665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7_Magnus Red 4ENERGY">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b="0" i="0" u="none" strike="noStrike" cap="none" normalizeH="0" baseline="0" smtClean="0">
            <a:ln>
              <a:noFill/>
            </a:ln>
            <a:solidFill>
              <a:schemeClr val="tx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arrow"/>
        </a:ln>
        <a:effectLst/>
      </a:spPr>
      <a:bodyPr/>
      <a:lstStyle/>
    </a:lnDef>
    <a:txDef>
      <a:spPr>
        <a:noFill/>
      </a:spPr>
      <a:bodyPr wrap="none" rtlCol="0">
        <a:spAutoFit/>
      </a:bodyPr>
      <a:lstStyle>
        <a:defPPr algn="l">
          <a:defRPr sz="1400" smtClean="0">
            <a:solidFill>
              <a:schemeClr val="tx2"/>
            </a:solidFill>
            <a:latin typeface="Arial" panose="020B0604020202020204" pitchFamily="34" charset="0"/>
            <a:cs typeface="Arial" panose="020B0604020202020204" pitchFamily="34" charset="0"/>
          </a:defRPr>
        </a:defPPr>
      </a:lstStyle>
    </a:tx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emplate CWE slides 2" id="{9C6C80EF-07BA-4316-A3B7-3AC9E50EED1F}" vid="{7A22D3B6-89C6-4749-A306-7BF1AB253485}"/>
    </a:ext>
  </a:ext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themeOverride>
</file>

<file path=ppt/theme/themeOverride2.xml><?xml version="1.0" encoding="utf-8"?>
<a:themeOverride xmlns:a="http://schemas.openxmlformats.org/drawingml/2006/main">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E20F6677570B4594AE3C70D059D60F" ma:contentTypeVersion="16" ma:contentTypeDescription="Create a new document." ma:contentTypeScope="" ma:versionID="06d67ccb7b9e804c946eea4de301aa21">
  <xsd:schema xmlns:xsd="http://www.w3.org/2001/XMLSchema" xmlns:xs="http://www.w3.org/2001/XMLSchema" xmlns:p="http://schemas.microsoft.com/office/2006/metadata/properties" xmlns:ns2="d3bb33e5-bbf9-4bbd-b752-30f1ea546036" xmlns:ns3="6708568e-76bd-4ab6-a0fd-e90291312931" targetNamespace="http://schemas.microsoft.com/office/2006/metadata/properties" ma:root="true" ma:fieldsID="6e1b1801bf9de293437c600e00c73275" ns2:_="" ns3:_="">
    <xsd:import namespace="d3bb33e5-bbf9-4bbd-b752-30f1ea546036"/>
    <xsd:import namespace="6708568e-76bd-4ab6-a0fd-e9029131293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bb33e5-bbf9-4bbd-b752-30f1ea5460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583ee3c-f8b4-4f86-8f08-197d062ad53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708568e-76bd-4ab6-a0fd-e9029131293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228334f-05a1-48ac-b2dd-e71f0020a819}" ma:internalName="TaxCatchAll" ma:showField="CatchAllData" ma:web="6708568e-76bd-4ab6-a0fd-e90291312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3bb33e5-bbf9-4bbd-b752-30f1ea546036">
      <Terms xmlns="http://schemas.microsoft.com/office/infopath/2007/PartnerControls"/>
    </lcf76f155ced4ddcb4097134ff3c332f>
    <TaxCatchAll xmlns="6708568e-76bd-4ab6-a0fd-e902913129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73E8D5-F2F0-41D3-8329-5DDC3BA8AA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bb33e5-bbf9-4bbd-b752-30f1ea546036"/>
    <ds:schemaRef ds:uri="6708568e-76bd-4ab6-a0fd-e902913129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3B1F98-5418-4DB4-8887-EEDBE3A3006E}">
  <ds:schemaRefs>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d3bb33e5-bbf9-4bbd-b752-30f1ea546036"/>
    <ds:schemaRef ds:uri="http://schemas.microsoft.com/office/infopath/2007/PartnerControls"/>
    <ds:schemaRef ds:uri="6708568e-76bd-4ab6-a0fd-e90291312931"/>
    <ds:schemaRef ds:uri="http://purl.org/dc/elements/1.1/"/>
  </ds:schemaRefs>
</ds:datastoreItem>
</file>

<file path=customXml/itemProps3.xml><?xml version="1.0" encoding="utf-8"?>
<ds:datastoreItem xmlns:ds="http://schemas.openxmlformats.org/officeDocument/2006/customXml" ds:itemID="{49C66D46-DB5D-41A2-AFA4-25CF3594102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761</Words>
  <Application>Microsoft Macintosh PowerPoint</Application>
  <PresentationFormat>A4 Paper (210x297 mm)</PresentationFormat>
  <Paragraphs>107</Paragraphs>
  <Slides>24</Slides>
  <Notes>13</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9" baseType="lpstr">
      <vt:lpstr>Arial Unicode MS</vt:lpstr>
      <vt:lpstr>Arial</vt:lpstr>
      <vt:lpstr>Wingdings</vt:lpstr>
      <vt:lpstr>7_Magnus Red 4ENERGY</vt:lpstr>
      <vt:lpstr>think-cell Slide</vt:lpstr>
      <vt:lpstr>PowerPoint Presentation</vt:lpstr>
      <vt:lpstr>Parallel Run KPIs</vt:lpstr>
      <vt:lpstr>Parallel Run KPIs</vt:lpstr>
      <vt:lpstr>Parallel Run KPIs</vt:lpstr>
      <vt:lpstr>KPI 1</vt:lpstr>
      <vt:lpstr>KPI 2</vt:lpstr>
      <vt:lpstr>KPI 3</vt:lpstr>
      <vt:lpstr>KPI 4</vt:lpstr>
      <vt:lpstr>KPI 5</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205</cp:revision>
  <dcterms:created xsi:type="dcterms:W3CDTF">2018-12-04T09:56:18Z</dcterms:created>
  <dcterms:modified xsi:type="dcterms:W3CDTF">2024-07-31T13:53:30Z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0x01010089E20F6677570B4594AE3C70D059D60F</vt:lpwstr>
  </property>
  <property fmtid="{D5CDD505-2E9C-101B-9397-08002B2CF9AE}" pid="3" name="MediaServiceImageTags">
    <vt:lpwstr/>
  </property>
  <property fmtid="{D5CDD505-2E9C-101B-9397-08002B2CF9AE}" pid="4" name="MSIP_Label_2e585759-362d-4185-bb50-fc81b58bf15d_Enabled">
    <vt:lpwstr>true</vt:lpwstr>
  </property>
  <property fmtid="{D5CDD505-2E9C-101B-9397-08002B2CF9AE}" pid="5" name="MSIP_Label_2e585759-362d-4185-bb50-fc81b58bf15d_SetDate">
    <vt:lpwstr>2023-07-27T08:20:10Z</vt:lpwstr>
  </property>
  <property fmtid="{D5CDD505-2E9C-101B-9397-08002B2CF9AE}" pid="6" name="MSIP_Label_2e585759-362d-4185-bb50-fc81b58bf15d_Method">
    <vt:lpwstr>Standard</vt:lpwstr>
  </property>
  <property fmtid="{D5CDD505-2E9C-101B-9397-08002B2CF9AE}" pid="7" name="MSIP_Label_2e585759-362d-4185-bb50-fc81b58bf15d_Name">
    <vt:lpwstr>2e585759-362d-4185-bb50-fc81b58bf15d</vt:lpwstr>
  </property>
  <property fmtid="{D5CDD505-2E9C-101B-9397-08002B2CF9AE}" pid="8" name="MSIP_Label_2e585759-362d-4185-bb50-fc81b58bf15d_SiteId">
    <vt:lpwstr>6dfa2abc-8bb8-4557-855c-e532cacb5122</vt:lpwstr>
  </property>
  <property fmtid="{D5CDD505-2E9C-101B-9397-08002B2CF9AE}" pid="9" name="MSIP_Label_2e585759-362d-4185-bb50-fc81b58bf15d_ActionId">
    <vt:lpwstr>c2acad35-995c-4d7d-8153-26c54193e6a1</vt:lpwstr>
  </property>
  <property fmtid="{D5CDD505-2E9C-101B-9397-08002B2CF9AE}" pid="10" name="MSIP_Label_2e585759-362d-4185-bb50-fc81b58bf15d_ContentBits">
    <vt:lpwstr>0</vt:lpwstr>
  </property>
</Properties>
</file>