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8736" r:id="rId1"/>
    <p:sldMasterId id="2147488741" r:id="rId2"/>
    <p:sldMasterId id="2147488747" r:id="rId3"/>
    <p:sldMasterId id="2147488767" r:id="rId4"/>
    <p:sldMasterId id="2147488775" r:id="rId5"/>
  </p:sldMasterIdLst>
  <p:notesMasterIdLst>
    <p:notesMasterId r:id="rId230"/>
  </p:notesMasterIdLst>
  <p:handoutMasterIdLst>
    <p:handoutMasterId r:id="rId231"/>
  </p:handoutMasterIdLst>
  <p:sldIdLst>
    <p:sldId id="1500" r:id="rId6"/>
    <p:sldId id="1489" r:id="rId7"/>
    <p:sldId id="3225" r:id="rId8"/>
    <p:sldId id="1533" r:id="rId9"/>
    <p:sldId id="1534" r:id="rId10"/>
    <p:sldId id="1531" r:id="rId11"/>
    <p:sldId id="3167" r:id="rId12"/>
    <p:sldId id="3168" r:id="rId13"/>
    <p:sldId id="3169" r:id="rId14"/>
    <p:sldId id="3170" r:id="rId15"/>
    <p:sldId id="3171" r:id="rId16"/>
    <p:sldId id="3172" r:id="rId17"/>
    <p:sldId id="3173" r:id="rId18"/>
    <p:sldId id="3174" r:id="rId19"/>
    <p:sldId id="3175" r:id="rId20"/>
    <p:sldId id="3176" r:id="rId21"/>
    <p:sldId id="3177" r:id="rId22"/>
    <p:sldId id="3178" r:id="rId23"/>
    <p:sldId id="3179" r:id="rId24"/>
    <p:sldId id="3180" r:id="rId25"/>
    <p:sldId id="3181" r:id="rId26"/>
    <p:sldId id="3182" r:id="rId27"/>
    <p:sldId id="3183" r:id="rId28"/>
    <p:sldId id="3184" r:id="rId29"/>
    <p:sldId id="3185" r:id="rId30"/>
    <p:sldId id="3186" r:id="rId31"/>
    <p:sldId id="3187" r:id="rId32"/>
    <p:sldId id="3188" r:id="rId33"/>
    <p:sldId id="3189" r:id="rId34"/>
    <p:sldId id="3190" r:id="rId35"/>
    <p:sldId id="3191" r:id="rId36"/>
    <p:sldId id="3192" r:id="rId37"/>
    <p:sldId id="3193" r:id="rId38"/>
    <p:sldId id="3194" r:id="rId39"/>
    <p:sldId id="3195" r:id="rId40"/>
    <p:sldId id="3212" r:id="rId41"/>
    <p:sldId id="3211" r:id="rId42"/>
    <p:sldId id="3213" r:id="rId43"/>
    <p:sldId id="3214" r:id="rId44"/>
    <p:sldId id="3215" r:id="rId45"/>
    <p:sldId id="3216" r:id="rId46"/>
    <p:sldId id="3202" r:id="rId47"/>
    <p:sldId id="3203" r:id="rId48"/>
    <p:sldId id="3204" r:id="rId49"/>
    <p:sldId id="3205" r:id="rId50"/>
    <p:sldId id="3206" r:id="rId51"/>
    <p:sldId id="3207" r:id="rId52"/>
    <p:sldId id="3209" r:id="rId53"/>
    <p:sldId id="3208" r:id="rId54"/>
    <p:sldId id="3157" r:id="rId55"/>
    <p:sldId id="3158" r:id="rId56"/>
    <p:sldId id="3159" r:id="rId57"/>
    <p:sldId id="3160" r:id="rId58"/>
    <p:sldId id="3161" r:id="rId59"/>
    <p:sldId id="3162" r:id="rId60"/>
    <p:sldId id="3226" r:id="rId61"/>
    <p:sldId id="3227" r:id="rId62"/>
    <p:sldId id="3228" r:id="rId63"/>
    <p:sldId id="3229" r:id="rId64"/>
    <p:sldId id="3230" r:id="rId65"/>
    <p:sldId id="3231" r:id="rId66"/>
    <p:sldId id="3232" r:id="rId67"/>
    <p:sldId id="3233" r:id="rId68"/>
    <p:sldId id="3234" r:id="rId69"/>
    <p:sldId id="3235" r:id="rId70"/>
    <p:sldId id="3236" r:id="rId71"/>
    <p:sldId id="3237" r:id="rId72"/>
    <p:sldId id="3238" r:id="rId73"/>
    <p:sldId id="3239" r:id="rId74"/>
    <p:sldId id="3240" r:id="rId75"/>
    <p:sldId id="3241" r:id="rId76"/>
    <p:sldId id="3163" r:id="rId77"/>
    <p:sldId id="3164" r:id="rId78"/>
    <p:sldId id="3165" r:id="rId79"/>
    <p:sldId id="3166" r:id="rId80"/>
    <p:sldId id="3242" r:id="rId81"/>
    <p:sldId id="3217" r:id="rId82"/>
    <p:sldId id="3218" r:id="rId83"/>
    <p:sldId id="3219" r:id="rId84"/>
    <p:sldId id="3220" r:id="rId85"/>
    <p:sldId id="3221" r:id="rId86"/>
    <p:sldId id="3222" r:id="rId87"/>
    <p:sldId id="3223" r:id="rId88"/>
    <p:sldId id="2998" r:id="rId89"/>
    <p:sldId id="2999" r:id="rId90"/>
    <p:sldId id="3224" r:id="rId91"/>
    <p:sldId id="2947" r:id="rId92"/>
    <p:sldId id="3002" r:id="rId93"/>
    <p:sldId id="3003" r:id="rId94"/>
    <p:sldId id="3004" r:id="rId95"/>
    <p:sldId id="3006" r:id="rId96"/>
    <p:sldId id="3005" r:id="rId97"/>
    <p:sldId id="3007" r:id="rId98"/>
    <p:sldId id="3008" r:id="rId99"/>
    <p:sldId id="3009" r:id="rId100"/>
    <p:sldId id="3010" r:id="rId101"/>
    <p:sldId id="3011" r:id="rId102"/>
    <p:sldId id="3012" r:id="rId103"/>
    <p:sldId id="3013" r:id="rId104"/>
    <p:sldId id="3014" r:id="rId105"/>
    <p:sldId id="3015" r:id="rId106"/>
    <p:sldId id="3016" r:id="rId107"/>
    <p:sldId id="3017" r:id="rId108"/>
    <p:sldId id="3018" r:id="rId109"/>
    <p:sldId id="3019" r:id="rId110"/>
    <p:sldId id="3020" r:id="rId111"/>
    <p:sldId id="3021" r:id="rId112"/>
    <p:sldId id="3022" r:id="rId113"/>
    <p:sldId id="3023" r:id="rId114"/>
    <p:sldId id="3024" r:id="rId115"/>
    <p:sldId id="3025" r:id="rId116"/>
    <p:sldId id="3026" r:id="rId117"/>
    <p:sldId id="3001" r:id="rId118"/>
    <p:sldId id="3027" r:id="rId119"/>
    <p:sldId id="3028" r:id="rId120"/>
    <p:sldId id="3029" r:id="rId121"/>
    <p:sldId id="3030" r:id="rId122"/>
    <p:sldId id="3031" r:id="rId123"/>
    <p:sldId id="3032" r:id="rId124"/>
    <p:sldId id="3033" r:id="rId125"/>
    <p:sldId id="3034" r:id="rId126"/>
    <p:sldId id="3035" r:id="rId127"/>
    <p:sldId id="3036" r:id="rId128"/>
    <p:sldId id="3037" r:id="rId129"/>
    <p:sldId id="3038" r:id="rId130"/>
    <p:sldId id="3039" r:id="rId131"/>
    <p:sldId id="3040" r:id="rId132"/>
    <p:sldId id="3041" r:id="rId133"/>
    <p:sldId id="3042" r:id="rId134"/>
    <p:sldId id="3043" r:id="rId135"/>
    <p:sldId id="3044" r:id="rId136"/>
    <p:sldId id="3045" r:id="rId137"/>
    <p:sldId id="3046" r:id="rId138"/>
    <p:sldId id="3047" r:id="rId139"/>
    <p:sldId id="3048" r:id="rId140"/>
    <p:sldId id="3049" r:id="rId141"/>
    <p:sldId id="3050" r:id="rId142"/>
    <p:sldId id="3051" r:id="rId143"/>
    <p:sldId id="3052" r:id="rId144"/>
    <p:sldId id="3053" r:id="rId145"/>
    <p:sldId id="3054" r:id="rId146"/>
    <p:sldId id="3055" r:id="rId147"/>
    <p:sldId id="3056" r:id="rId148"/>
    <p:sldId id="3057" r:id="rId149"/>
    <p:sldId id="3058" r:id="rId150"/>
    <p:sldId id="3059" r:id="rId151"/>
    <p:sldId id="3060" r:id="rId152"/>
    <p:sldId id="3061" r:id="rId153"/>
    <p:sldId id="3062" r:id="rId154"/>
    <p:sldId id="3063" r:id="rId155"/>
    <p:sldId id="3064" r:id="rId156"/>
    <p:sldId id="3065" r:id="rId157"/>
    <p:sldId id="3066" r:id="rId158"/>
    <p:sldId id="3067" r:id="rId159"/>
    <p:sldId id="3068" r:id="rId160"/>
    <p:sldId id="3069" r:id="rId161"/>
    <p:sldId id="3070" r:id="rId162"/>
    <p:sldId id="3071" r:id="rId163"/>
    <p:sldId id="3072" r:id="rId164"/>
    <p:sldId id="3073" r:id="rId165"/>
    <p:sldId id="3074" r:id="rId166"/>
    <p:sldId id="3075" r:id="rId167"/>
    <p:sldId id="3076" r:id="rId168"/>
    <p:sldId id="3077" r:id="rId169"/>
    <p:sldId id="3078" r:id="rId170"/>
    <p:sldId id="3079" r:id="rId171"/>
    <p:sldId id="3080" r:id="rId172"/>
    <p:sldId id="3081" r:id="rId173"/>
    <p:sldId id="3082" r:id="rId174"/>
    <p:sldId id="3083" r:id="rId175"/>
    <p:sldId id="3084" r:id="rId176"/>
    <p:sldId id="3085" r:id="rId177"/>
    <p:sldId id="3086" r:id="rId178"/>
    <p:sldId id="3087" r:id="rId179"/>
    <p:sldId id="3088" r:id="rId180"/>
    <p:sldId id="3089" r:id="rId181"/>
    <p:sldId id="3090" r:id="rId182"/>
    <p:sldId id="3091" r:id="rId183"/>
    <p:sldId id="3092" r:id="rId184"/>
    <p:sldId id="3093" r:id="rId185"/>
    <p:sldId id="3094" r:id="rId186"/>
    <p:sldId id="3095" r:id="rId187"/>
    <p:sldId id="3096" r:id="rId188"/>
    <p:sldId id="3097" r:id="rId189"/>
    <p:sldId id="3098" r:id="rId190"/>
    <p:sldId id="3099" r:id="rId191"/>
    <p:sldId id="3100" r:id="rId192"/>
    <p:sldId id="3101" r:id="rId193"/>
    <p:sldId id="3102" r:id="rId194"/>
    <p:sldId id="3103" r:id="rId195"/>
    <p:sldId id="3104" r:id="rId196"/>
    <p:sldId id="3105" r:id="rId197"/>
    <p:sldId id="3106" r:id="rId198"/>
    <p:sldId id="3107" r:id="rId199"/>
    <p:sldId id="3108" r:id="rId200"/>
    <p:sldId id="3110" r:id="rId201"/>
    <p:sldId id="3109" r:id="rId202"/>
    <p:sldId id="2972" r:id="rId203"/>
    <p:sldId id="3111" r:id="rId204"/>
    <p:sldId id="3112" r:id="rId205"/>
    <p:sldId id="3113" r:id="rId206"/>
    <p:sldId id="3114" r:id="rId207"/>
    <p:sldId id="3118" r:id="rId208"/>
    <p:sldId id="3135" r:id="rId209"/>
    <p:sldId id="3117" r:id="rId210"/>
    <p:sldId id="3116" r:id="rId211"/>
    <p:sldId id="3115" r:id="rId212"/>
    <p:sldId id="3121" r:id="rId213"/>
    <p:sldId id="3120" r:id="rId214"/>
    <p:sldId id="3119" r:id="rId215"/>
    <p:sldId id="3124" r:id="rId216"/>
    <p:sldId id="3123" r:id="rId217"/>
    <p:sldId id="3122" r:id="rId218"/>
    <p:sldId id="3127" r:id="rId219"/>
    <p:sldId id="3126" r:id="rId220"/>
    <p:sldId id="3125" r:id="rId221"/>
    <p:sldId id="3129" r:id="rId222"/>
    <p:sldId id="3128" r:id="rId223"/>
    <p:sldId id="3131" r:id="rId224"/>
    <p:sldId id="3130" r:id="rId225"/>
    <p:sldId id="3133" r:id="rId226"/>
    <p:sldId id="3132" r:id="rId227"/>
    <p:sldId id="3134" r:id="rId228"/>
    <p:sldId id="2997" r:id="rId229"/>
  </p:sldIdLst>
  <p:sldSz cx="9906000" cy="6858000" type="A4"/>
  <p:notesSz cx="6797675" cy="9928225"/>
  <p:defaultTextStyle>
    <a:defPPr>
      <a:defRPr lang="fr-FR"/>
    </a:defPPr>
    <a:lvl1pPr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5pPr>
    <a:lvl6pPr marL="2286000" algn="l" defTabSz="457200" rtl="0" eaLnBrk="1" latinLnBrk="0" hangingPunct="1">
      <a:defRPr kern="1200">
        <a:solidFill>
          <a:schemeClr val="tx1"/>
        </a:solidFill>
        <a:latin typeface="Arial Unicode MS" charset="0"/>
        <a:ea typeface="ＭＳ Ｐゴシック" charset="0"/>
        <a:cs typeface="ＭＳ Ｐゴシック" charset="0"/>
      </a:defRPr>
    </a:lvl6pPr>
    <a:lvl7pPr marL="2743200" algn="l" defTabSz="457200" rtl="0" eaLnBrk="1" latinLnBrk="0" hangingPunct="1">
      <a:defRPr kern="1200">
        <a:solidFill>
          <a:schemeClr val="tx1"/>
        </a:solidFill>
        <a:latin typeface="Arial Unicode MS" charset="0"/>
        <a:ea typeface="ＭＳ Ｐゴシック" charset="0"/>
        <a:cs typeface="ＭＳ Ｐゴシック" charset="0"/>
      </a:defRPr>
    </a:lvl7pPr>
    <a:lvl8pPr marL="3200400" algn="l" defTabSz="457200" rtl="0" eaLnBrk="1" latinLnBrk="0" hangingPunct="1">
      <a:defRPr kern="1200">
        <a:solidFill>
          <a:schemeClr val="tx1"/>
        </a:solidFill>
        <a:latin typeface="Arial Unicode MS" charset="0"/>
        <a:ea typeface="ＭＳ Ｐゴシック" charset="0"/>
        <a:cs typeface="ＭＳ Ｐゴシック" charset="0"/>
      </a:defRPr>
    </a:lvl8pPr>
    <a:lvl9pPr marL="3657600" algn="l" defTabSz="457200" rtl="0" eaLnBrk="1" latinLnBrk="0" hangingPunct="1">
      <a:defRPr kern="1200">
        <a:solidFill>
          <a:schemeClr val="tx1"/>
        </a:solidFill>
        <a:latin typeface="Arial Unicode MS" charset="0"/>
        <a:ea typeface="ＭＳ Ｐゴシック" charset="0"/>
        <a:cs typeface="ＭＳ Ｐゴシック" charset="0"/>
      </a:defRPr>
    </a:lvl9pPr>
  </p:defaultTextStyle>
  <p:extLst>
    <p:ext uri="{521415D9-36F7-43E2-AB2F-B90AF26B5E84}">
      <p14:sectionLst xmlns:p14="http://schemas.microsoft.com/office/powerpoint/2010/main">
        <p14:section name="Core FB MC KPI Report" id="{9A575414-7EA3-6D46-A32E-7BC1A8A1029C}">
          <p14:sldIdLst>
            <p14:sldId id="1500"/>
            <p14:sldId id="1489"/>
            <p14:sldId id="3225"/>
            <p14:sldId id="1533"/>
            <p14:sldId id="1534"/>
            <p14:sldId id="1531"/>
            <p14:sldId id="3167"/>
            <p14:sldId id="3168"/>
            <p14:sldId id="3169"/>
            <p14:sldId id="3170"/>
            <p14:sldId id="3171"/>
            <p14:sldId id="3172"/>
            <p14:sldId id="3173"/>
            <p14:sldId id="3174"/>
            <p14:sldId id="3175"/>
            <p14:sldId id="3176"/>
            <p14:sldId id="3177"/>
            <p14:sldId id="3178"/>
            <p14:sldId id="3179"/>
            <p14:sldId id="3180"/>
            <p14:sldId id="3181"/>
            <p14:sldId id="3182"/>
            <p14:sldId id="3183"/>
            <p14:sldId id="3184"/>
            <p14:sldId id="3185"/>
            <p14:sldId id="3186"/>
            <p14:sldId id="3187"/>
            <p14:sldId id="3188"/>
            <p14:sldId id="3189"/>
            <p14:sldId id="3190"/>
            <p14:sldId id="3191"/>
            <p14:sldId id="3192"/>
            <p14:sldId id="3193"/>
            <p14:sldId id="3194"/>
            <p14:sldId id="3195"/>
            <p14:sldId id="3212"/>
            <p14:sldId id="3211"/>
            <p14:sldId id="3213"/>
            <p14:sldId id="3214"/>
            <p14:sldId id="3215"/>
            <p14:sldId id="3216"/>
            <p14:sldId id="3202"/>
            <p14:sldId id="3203"/>
            <p14:sldId id="3204"/>
            <p14:sldId id="3205"/>
            <p14:sldId id="3206"/>
            <p14:sldId id="3207"/>
            <p14:sldId id="3209"/>
            <p14:sldId id="3208"/>
            <p14:sldId id="3157"/>
            <p14:sldId id="3158"/>
            <p14:sldId id="3159"/>
            <p14:sldId id="3160"/>
            <p14:sldId id="3161"/>
            <p14:sldId id="3162"/>
            <p14:sldId id="3226"/>
            <p14:sldId id="3227"/>
            <p14:sldId id="3228"/>
            <p14:sldId id="3229"/>
            <p14:sldId id="3230"/>
            <p14:sldId id="3231"/>
            <p14:sldId id="3232"/>
            <p14:sldId id="3233"/>
            <p14:sldId id="3234"/>
            <p14:sldId id="3235"/>
            <p14:sldId id="3236"/>
            <p14:sldId id="3237"/>
            <p14:sldId id="3238"/>
            <p14:sldId id="3239"/>
            <p14:sldId id="3240"/>
            <p14:sldId id="3241"/>
            <p14:sldId id="3163"/>
            <p14:sldId id="3164"/>
            <p14:sldId id="3165"/>
            <p14:sldId id="3166"/>
            <p14:sldId id="3242"/>
            <p14:sldId id="3217"/>
            <p14:sldId id="3218"/>
            <p14:sldId id="3219"/>
            <p14:sldId id="3220"/>
            <p14:sldId id="3221"/>
            <p14:sldId id="3222"/>
            <p14:sldId id="3223"/>
            <p14:sldId id="2998"/>
            <p14:sldId id="2999"/>
            <p14:sldId id="3224"/>
            <p14:sldId id="2947"/>
            <p14:sldId id="3002"/>
            <p14:sldId id="3003"/>
            <p14:sldId id="3004"/>
            <p14:sldId id="3006"/>
            <p14:sldId id="3005"/>
            <p14:sldId id="3007"/>
            <p14:sldId id="3008"/>
            <p14:sldId id="3009"/>
            <p14:sldId id="3010"/>
            <p14:sldId id="3011"/>
            <p14:sldId id="3012"/>
            <p14:sldId id="3013"/>
            <p14:sldId id="3014"/>
            <p14:sldId id="3015"/>
            <p14:sldId id="3016"/>
            <p14:sldId id="3017"/>
            <p14:sldId id="3018"/>
            <p14:sldId id="3019"/>
            <p14:sldId id="3020"/>
            <p14:sldId id="3021"/>
            <p14:sldId id="3022"/>
            <p14:sldId id="3023"/>
            <p14:sldId id="3024"/>
            <p14:sldId id="3025"/>
            <p14:sldId id="3026"/>
            <p14:sldId id="3001"/>
            <p14:sldId id="3027"/>
            <p14:sldId id="3028"/>
            <p14:sldId id="3029"/>
            <p14:sldId id="3030"/>
            <p14:sldId id="3031"/>
            <p14:sldId id="3032"/>
            <p14:sldId id="3033"/>
            <p14:sldId id="3034"/>
            <p14:sldId id="3035"/>
            <p14:sldId id="3036"/>
            <p14:sldId id="3037"/>
            <p14:sldId id="3038"/>
            <p14:sldId id="3039"/>
            <p14:sldId id="3040"/>
            <p14:sldId id="3041"/>
            <p14:sldId id="3042"/>
            <p14:sldId id="3043"/>
            <p14:sldId id="3044"/>
            <p14:sldId id="3045"/>
            <p14:sldId id="3046"/>
            <p14:sldId id="3047"/>
            <p14:sldId id="3048"/>
            <p14:sldId id="3049"/>
            <p14:sldId id="3050"/>
            <p14:sldId id="3051"/>
            <p14:sldId id="3052"/>
            <p14:sldId id="3053"/>
            <p14:sldId id="3054"/>
            <p14:sldId id="3055"/>
            <p14:sldId id="3056"/>
            <p14:sldId id="3057"/>
            <p14:sldId id="3058"/>
            <p14:sldId id="3059"/>
            <p14:sldId id="3060"/>
            <p14:sldId id="3061"/>
            <p14:sldId id="3062"/>
            <p14:sldId id="3063"/>
            <p14:sldId id="3064"/>
            <p14:sldId id="3065"/>
            <p14:sldId id="3066"/>
            <p14:sldId id="3067"/>
            <p14:sldId id="3068"/>
            <p14:sldId id="3069"/>
            <p14:sldId id="3070"/>
            <p14:sldId id="3071"/>
            <p14:sldId id="3072"/>
            <p14:sldId id="3073"/>
            <p14:sldId id="3074"/>
            <p14:sldId id="3075"/>
            <p14:sldId id="3076"/>
            <p14:sldId id="3077"/>
            <p14:sldId id="3078"/>
            <p14:sldId id="3079"/>
            <p14:sldId id="3080"/>
            <p14:sldId id="3081"/>
            <p14:sldId id="3082"/>
            <p14:sldId id="3083"/>
            <p14:sldId id="3084"/>
            <p14:sldId id="3085"/>
            <p14:sldId id="3086"/>
            <p14:sldId id="3087"/>
            <p14:sldId id="3088"/>
            <p14:sldId id="3089"/>
            <p14:sldId id="3090"/>
            <p14:sldId id="3091"/>
            <p14:sldId id="3092"/>
            <p14:sldId id="3093"/>
            <p14:sldId id="3094"/>
            <p14:sldId id="3095"/>
            <p14:sldId id="3096"/>
            <p14:sldId id="3097"/>
            <p14:sldId id="3098"/>
            <p14:sldId id="3099"/>
            <p14:sldId id="3100"/>
            <p14:sldId id="3101"/>
            <p14:sldId id="3102"/>
            <p14:sldId id="3103"/>
            <p14:sldId id="3104"/>
            <p14:sldId id="3105"/>
            <p14:sldId id="3106"/>
            <p14:sldId id="3107"/>
            <p14:sldId id="3108"/>
            <p14:sldId id="3110"/>
            <p14:sldId id="3109"/>
            <p14:sldId id="2972"/>
            <p14:sldId id="3111"/>
            <p14:sldId id="3112"/>
            <p14:sldId id="3113"/>
            <p14:sldId id="3114"/>
            <p14:sldId id="3118"/>
            <p14:sldId id="3135"/>
            <p14:sldId id="3117"/>
            <p14:sldId id="3116"/>
            <p14:sldId id="3115"/>
            <p14:sldId id="3121"/>
            <p14:sldId id="3120"/>
            <p14:sldId id="3119"/>
            <p14:sldId id="3124"/>
            <p14:sldId id="3123"/>
            <p14:sldId id="3122"/>
            <p14:sldId id="3127"/>
            <p14:sldId id="3126"/>
            <p14:sldId id="3125"/>
            <p14:sldId id="3129"/>
            <p14:sldId id="3128"/>
            <p14:sldId id="3131"/>
            <p14:sldId id="3130"/>
            <p14:sldId id="3133"/>
            <p14:sldId id="3132"/>
            <p14:sldId id="3134"/>
            <p14:sldId id="2997"/>
          </p14:sldIdLst>
        </p14:section>
      </p14:sectionLst>
    </p:ext>
    <p:ext uri="{EFAFB233-063F-42B5-8137-9DF3F51BA10A}">
      <p15:sldGuideLst xmlns:p15="http://schemas.microsoft.com/office/powerpoint/2012/main">
        <p15:guide id="1" orient="horz" pos="1071" userDrawn="1">
          <p15:clr>
            <a:srgbClr val="A4A3A4"/>
          </p15:clr>
        </p15:guide>
        <p15:guide id="2" orient="horz" pos="2840" userDrawn="1">
          <p15:clr>
            <a:srgbClr val="A4A3A4"/>
          </p15:clr>
        </p15:guide>
        <p15:guide id="3" pos="325"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9" name="Autor" initials="A" lastIdx="0" clrIdx="39"/>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FE"/>
    <a:srgbClr val="008000"/>
    <a:srgbClr val="009644"/>
    <a:srgbClr val="AD0600"/>
    <a:srgbClr val="B40600"/>
    <a:srgbClr val="787F04"/>
    <a:srgbClr val="8BB88D"/>
    <a:srgbClr val="B798CF"/>
    <a:srgbClr val="3266FF"/>
    <a:srgbClr val="00D3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8CBFA7-8087-4AD0-B0AD-B06CD550C472}" v="1" dt="2021-07-08T11:36:31.140"/>
    <p1510:client id="{B4C6EA7C-4713-4444-93ED-CBF32DBDFD2C}" v="6" dt="2021-06-21T08:19:03.936"/>
    <p1510:client id="{B9B139B2-E3C3-438D-9BB5-DC7602AC163E}" v="65" dt="2021-06-09T11:59:18.48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67" autoAdjust="0"/>
    <p:restoredTop sz="95576" autoAdjust="0"/>
  </p:normalViewPr>
  <p:slideViewPr>
    <p:cSldViewPr snapToGrid="0">
      <p:cViewPr varScale="1">
        <p:scale>
          <a:sx n="120" d="100"/>
          <a:sy n="120" d="100"/>
        </p:scale>
        <p:origin x="1086" y="114"/>
      </p:cViewPr>
      <p:guideLst>
        <p:guide orient="horz" pos="1071"/>
        <p:guide orient="horz" pos="2840"/>
        <p:guide pos="325"/>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75" d="100"/>
          <a:sy n="75" d="100"/>
        </p:scale>
        <p:origin x="4782" y="1278"/>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microsoft.com/office/2015/10/relationships/revisionInfo" Target="revisionInfo.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slide" Target="slides/slide171.xml"/><Relationship Id="rId192" Type="http://schemas.openxmlformats.org/officeDocument/2006/relationships/slide" Target="slides/slide187.xml"/><Relationship Id="rId197" Type="http://schemas.openxmlformats.org/officeDocument/2006/relationships/slide" Target="slides/slide192.xml"/><Relationship Id="rId206" Type="http://schemas.openxmlformats.org/officeDocument/2006/relationships/slide" Target="slides/slide201.xml"/><Relationship Id="rId227" Type="http://schemas.openxmlformats.org/officeDocument/2006/relationships/slide" Target="slides/slide222.xml"/><Relationship Id="rId201" Type="http://schemas.openxmlformats.org/officeDocument/2006/relationships/slide" Target="slides/slide196.xml"/><Relationship Id="rId222" Type="http://schemas.openxmlformats.org/officeDocument/2006/relationships/slide" Target="slides/slide217.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217" Type="http://schemas.openxmlformats.org/officeDocument/2006/relationships/slide" Target="slides/slide212.xml"/><Relationship Id="rId1" Type="http://schemas.openxmlformats.org/officeDocument/2006/relationships/slideMaster" Target="slideMasters/slideMaster1.xml"/><Relationship Id="rId6" Type="http://schemas.openxmlformats.org/officeDocument/2006/relationships/slide" Target="slides/slide1.xml"/><Relationship Id="rId212" Type="http://schemas.openxmlformats.org/officeDocument/2006/relationships/slide" Target="slides/slide207.xml"/><Relationship Id="rId233" Type="http://schemas.openxmlformats.org/officeDocument/2006/relationships/presProps" Target="presProps.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slide" Target="slides/slide202.xml"/><Relationship Id="rId223" Type="http://schemas.openxmlformats.org/officeDocument/2006/relationships/slide" Target="slides/slide218.xml"/><Relationship Id="rId228" Type="http://schemas.openxmlformats.org/officeDocument/2006/relationships/slide" Target="slides/slide223.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slide" Target="slides/slide213.xml"/><Relationship Id="rId234"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229" Type="http://schemas.openxmlformats.org/officeDocument/2006/relationships/slide" Target="slides/slide224.xml"/><Relationship Id="rId19" Type="http://schemas.openxmlformats.org/officeDocument/2006/relationships/slide" Target="slides/slide14.xml"/><Relationship Id="rId224" Type="http://schemas.openxmlformats.org/officeDocument/2006/relationships/slide" Target="slides/slide219.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slide" Target="slides/slide214.xml"/><Relationship Id="rId3" Type="http://schemas.openxmlformats.org/officeDocument/2006/relationships/slideMaster" Target="slideMasters/slideMaster3.xml"/><Relationship Id="rId214" Type="http://schemas.openxmlformats.org/officeDocument/2006/relationships/slide" Target="slides/slide209.xml"/><Relationship Id="rId230" Type="http://schemas.openxmlformats.org/officeDocument/2006/relationships/notesMaster" Target="notesMasters/notesMaster1.xml"/><Relationship Id="rId235" Type="http://schemas.openxmlformats.org/officeDocument/2006/relationships/theme" Target="theme/theme1.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tableStyles" Target="tableStyles.xml"/><Relationship Id="rId26" Type="http://schemas.openxmlformats.org/officeDocument/2006/relationships/slide" Target="slides/slide21.xml"/><Relationship Id="rId231" Type="http://schemas.openxmlformats.org/officeDocument/2006/relationships/handoutMaster" Target="handoutMasters/handoutMaster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commentAuthors" Target="commentAuthors.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e1029\Dropbox%20(TSCNET)\NRAO_files%20August\KPI_output\LimitingCNEC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Users\e1029\Dropbox%20(TSCNET)\NRAO_files%20August\KPI_output\KPI_RelRAM.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GB"/>
              <a:t>Distribution of Limiting CNECs per TSOs - August 2021</a:t>
            </a: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pl-PL"/>
        </a:p>
      </c:txPr>
    </c:title>
    <c:autoTitleDeleted val="0"/>
    <c:plotArea>
      <c:layout/>
      <c:barChart>
        <c:barDir val="col"/>
        <c:grouping val="clustered"/>
        <c:varyColors val="0"/>
        <c:ser>
          <c:idx val="0"/>
          <c:order val="0"/>
          <c:tx>
            <c:strRef>
              <c:f>Sheet1!$B$22</c:f>
              <c:strCache>
                <c:ptCount val="1"/>
                <c:pt idx="0">
                  <c:v>Before RAO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Sheet1!$A$23:$A$37</c:f>
              <c:strCache>
                <c:ptCount val="15"/>
                <c:pt idx="0">
                  <c:v>AT</c:v>
                </c:pt>
                <c:pt idx="1">
                  <c:v>BE</c:v>
                </c:pt>
                <c:pt idx="2">
                  <c:v>CZ</c:v>
                </c:pt>
                <c:pt idx="3">
                  <c:v>D2</c:v>
                </c:pt>
                <c:pt idx="4">
                  <c:v>D4</c:v>
                </c:pt>
                <c:pt idx="5">
                  <c:v>D7</c:v>
                </c:pt>
                <c:pt idx="6">
                  <c:v>D8</c:v>
                </c:pt>
                <c:pt idx="7">
                  <c:v>FR</c:v>
                </c:pt>
                <c:pt idx="8">
                  <c:v>HR</c:v>
                </c:pt>
                <c:pt idx="9">
                  <c:v>HU</c:v>
                </c:pt>
                <c:pt idx="10">
                  <c:v>NL</c:v>
                </c:pt>
                <c:pt idx="11">
                  <c:v>PL</c:v>
                </c:pt>
                <c:pt idx="12">
                  <c:v>RO</c:v>
                </c:pt>
                <c:pt idx="13">
                  <c:v>SI</c:v>
                </c:pt>
                <c:pt idx="14">
                  <c:v>SK</c:v>
                </c:pt>
              </c:strCache>
            </c:strRef>
          </c:cat>
          <c:val>
            <c:numRef>
              <c:f>Sheet1!$B$23:$B$37</c:f>
              <c:numCache>
                <c:formatCode>General</c:formatCode>
                <c:ptCount val="15"/>
                <c:pt idx="0">
                  <c:v>29</c:v>
                </c:pt>
                <c:pt idx="1">
                  <c:v>50</c:v>
                </c:pt>
                <c:pt idx="3">
                  <c:v>148</c:v>
                </c:pt>
                <c:pt idx="4">
                  <c:v>12</c:v>
                </c:pt>
                <c:pt idx="5">
                  <c:v>1</c:v>
                </c:pt>
                <c:pt idx="6">
                  <c:v>20</c:v>
                </c:pt>
                <c:pt idx="7">
                  <c:v>150</c:v>
                </c:pt>
                <c:pt idx="9">
                  <c:v>7</c:v>
                </c:pt>
                <c:pt idx="10">
                  <c:v>30</c:v>
                </c:pt>
                <c:pt idx="11">
                  <c:v>19</c:v>
                </c:pt>
                <c:pt idx="12">
                  <c:v>38</c:v>
                </c:pt>
                <c:pt idx="13">
                  <c:v>8</c:v>
                </c:pt>
                <c:pt idx="14">
                  <c:v>5</c:v>
                </c:pt>
              </c:numCache>
            </c:numRef>
          </c:val>
          <c:extLst>
            <c:ext xmlns:c16="http://schemas.microsoft.com/office/drawing/2014/chart" uri="{C3380CC4-5D6E-409C-BE32-E72D297353CC}">
              <c16:uniqueId val="{00000000-4602-B440-9EA6-2EB06EBFA8AA}"/>
            </c:ext>
          </c:extLst>
        </c:ser>
        <c:ser>
          <c:idx val="1"/>
          <c:order val="1"/>
          <c:tx>
            <c:strRef>
              <c:f>Sheet1!$C$22</c:f>
              <c:strCache>
                <c:ptCount val="1"/>
                <c:pt idx="0">
                  <c:v>After RAO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Sheet1!$A$23:$A$37</c:f>
              <c:strCache>
                <c:ptCount val="15"/>
                <c:pt idx="0">
                  <c:v>AT</c:v>
                </c:pt>
                <c:pt idx="1">
                  <c:v>BE</c:v>
                </c:pt>
                <c:pt idx="2">
                  <c:v>CZ</c:v>
                </c:pt>
                <c:pt idx="3">
                  <c:v>D2</c:v>
                </c:pt>
                <c:pt idx="4">
                  <c:v>D4</c:v>
                </c:pt>
                <c:pt idx="5">
                  <c:v>D7</c:v>
                </c:pt>
                <c:pt idx="6">
                  <c:v>D8</c:v>
                </c:pt>
                <c:pt idx="7">
                  <c:v>FR</c:v>
                </c:pt>
                <c:pt idx="8">
                  <c:v>HR</c:v>
                </c:pt>
                <c:pt idx="9">
                  <c:v>HU</c:v>
                </c:pt>
                <c:pt idx="10">
                  <c:v>NL</c:v>
                </c:pt>
                <c:pt idx="11">
                  <c:v>PL</c:v>
                </c:pt>
                <c:pt idx="12">
                  <c:v>RO</c:v>
                </c:pt>
                <c:pt idx="13">
                  <c:v>SI</c:v>
                </c:pt>
                <c:pt idx="14">
                  <c:v>SK</c:v>
                </c:pt>
              </c:strCache>
            </c:strRef>
          </c:cat>
          <c:val>
            <c:numRef>
              <c:f>Sheet1!$C$23:$C$37</c:f>
              <c:numCache>
                <c:formatCode>General</c:formatCode>
                <c:ptCount val="15"/>
                <c:pt idx="0">
                  <c:v>55</c:v>
                </c:pt>
                <c:pt idx="1">
                  <c:v>38</c:v>
                </c:pt>
                <c:pt idx="3">
                  <c:v>36</c:v>
                </c:pt>
                <c:pt idx="4">
                  <c:v>19</c:v>
                </c:pt>
                <c:pt idx="5">
                  <c:v>60</c:v>
                </c:pt>
                <c:pt idx="6">
                  <c:v>17</c:v>
                </c:pt>
                <c:pt idx="7">
                  <c:v>54</c:v>
                </c:pt>
                <c:pt idx="9">
                  <c:v>9</c:v>
                </c:pt>
                <c:pt idx="10">
                  <c:v>34</c:v>
                </c:pt>
                <c:pt idx="11">
                  <c:v>12</c:v>
                </c:pt>
                <c:pt idx="12">
                  <c:v>50</c:v>
                </c:pt>
                <c:pt idx="13">
                  <c:v>24</c:v>
                </c:pt>
              </c:numCache>
            </c:numRef>
          </c:val>
          <c:extLst>
            <c:ext xmlns:c16="http://schemas.microsoft.com/office/drawing/2014/chart" uri="{C3380CC4-5D6E-409C-BE32-E72D297353CC}">
              <c16:uniqueId val="{00000001-4602-B440-9EA6-2EB06EBFA8AA}"/>
            </c:ext>
          </c:extLst>
        </c:ser>
        <c:dLbls>
          <c:showLegendKey val="0"/>
          <c:showVal val="1"/>
          <c:showCatName val="0"/>
          <c:showSerName val="0"/>
          <c:showPercent val="0"/>
          <c:showBubbleSize val="0"/>
        </c:dLbls>
        <c:gapWidth val="150"/>
        <c:overlap val="-25"/>
        <c:axId val="271666064"/>
        <c:axId val="632806960"/>
      </c:barChart>
      <c:catAx>
        <c:axId val="27166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632806960"/>
        <c:crosses val="autoZero"/>
        <c:auto val="1"/>
        <c:lblAlgn val="ctr"/>
        <c:lblOffset val="100"/>
        <c:noMultiLvlLbl val="0"/>
      </c:catAx>
      <c:valAx>
        <c:axId val="632806960"/>
        <c:scaling>
          <c:orientation val="minMax"/>
        </c:scaling>
        <c:delete val="1"/>
        <c:axPos val="l"/>
        <c:numFmt formatCode="General" sourceLinked="1"/>
        <c:majorTickMark val="none"/>
        <c:minorTickMark val="none"/>
        <c:tickLblPos val="nextTo"/>
        <c:crossAx val="2716660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RelRAM comparison before/after RAO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barChart>
        <c:barDir val="col"/>
        <c:grouping val="clustered"/>
        <c:varyColors val="0"/>
        <c:ser>
          <c:idx val="0"/>
          <c:order val="0"/>
          <c:tx>
            <c:strRef>
              <c:f>Sheet2!$B$21</c:f>
              <c:strCache>
                <c:ptCount val="1"/>
                <c:pt idx="0">
                  <c:v>Avg RelRAM before RAO</c:v>
                </c:pt>
              </c:strCache>
            </c:strRef>
          </c:tx>
          <c:spPr>
            <a:solidFill>
              <a:schemeClr val="accent1"/>
            </a:solidFill>
            <a:ln>
              <a:noFill/>
            </a:ln>
            <a:effectLst/>
          </c:spPr>
          <c:invertIfNegative val="0"/>
          <c:cat>
            <c:strRef>
              <c:f>Sheet2!$A$22:$A$36</c:f>
              <c:strCache>
                <c:ptCount val="15"/>
                <c:pt idx="0">
                  <c:v>AT</c:v>
                </c:pt>
                <c:pt idx="1">
                  <c:v>BE</c:v>
                </c:pt>
                <c:pt idx="2">
                  <c:v>CZ</c:v>
                </c:pt>
                <c:pt idx="3">
                  <c:v>D2</c:v>
                </c:pt>
                <c:pt idx="4">
                  <c:v>D4</c:v>
                </c:pt>
                <c:pt idx="5">
                  <c:v>D7</c:v>
                </c:pt>
                <c:pt idx="6">
                  <c:v>D8</c:v>
                </c:pt>
                <c:pt idx="7">
                  <c:v>FR</c:v>
                </c:pt>
                <c:pt idx="8">
                  <c:v>HR</c:v>
                </c:pt>
                <c:pt idx="9">
                  <c:v>HU</c:v>
                </c:pt>
                <c:pt idx="10">
                  <c:v>NL</c:v>
                </c:pt>
                <c:pt idx="11">
                  <c:v>PL</c:v>
                </c:pt>
                <c:pt idx="12">
                  <c:v>RO</c:v>
                </c:pt>
                <c:pt idx="13">
                  <c:v>SI</c:v>
                </c:pt>
                <c:pt idx="14">
                  <c:v>SK</c:v>
                </c:pt>
              </c:strCache>
            </c:strRef>
          </c:cat>
          <c:val>
            <c:numRef>
              <c:f>Sheet2!$B$22:$B$36</c:f>
              <c:numCache>
                <c:formatCode>0</c:formatCode>
                <c:ptCount val="15"/>
                <c:pt idx="0">
                  <c:v>-81.290028669494973</c:v>
                </c:pt>
                <c:pt idx="1">
                  <c:v>-167.21181603653287</c:v>
                </c:pt>
                <c:pt idx="3">
                  <c:v>-262.75184559695271</c:v>
                </c:pt>
                <c:pt idx="4">
                  <c:v>-114</c:v>
                </c:pt>
                <c:pt idx="5">
                  <c:v>-56</c:v>
                </c:pt>
                <c:pt idx="6">
                  <c:v>-65.020220672120985</c:v>
                </c:pt>
                <c:pt idx="7">
                  <c:v>-353.79514371042018</c:v>
                </c:pt>
                <c:pt idx="9">
                  <c:v>109.88679961681912</c:v>
                </c:pt>
                <c:pt idx="10">
                  <c:v>-296.54545454545456</c:v>
                </c:pt>
                <c:pt idx="11">
                  <c:v>-51.624332133989746</c:v>
                </c:pt>
                <c:pt idx="12">
                  <c:v>-13.215049999370208</c:v>
                </c:pt>
                <c:pt idx="13">
                  <c:v>200.00720482523124</c:v>
                </c:pt>
                <c:pt idx="14">
                  <c:v>131.95929075582058</c:v>
                </c:pt>
              </c:numCache>
            </c:numRef>
          </c:val>
          <c:extLst>
            <c:ext xmlns:c16="http://schemas.microsoft.com/office/drawing/2014/chart" uri="{C3380CC4-5D6E-409C-BE32-E72D297353CC}">
              <c16:uniqueId val="{00000000-5412-7E4D-9F1B-7F9A753F4130}"/>
            </c:ext>
          </c:extLst>
        </c:ser>
        <c:ser>
          <c:idx val="1"/>
          <c:order val="1"/>
          <c:tx>
            <c:strRef>
              <c:f>Sheet2!$C$21</c:f>
              <c:strCache>
                <c:ptCount val="1"/>
                <c:pt idx="0">
                  <c:v>Avg RelRAM after RAO</c:v>
                </c:pt>
              </c:strCache>
            </c:strRef>
          </c:tx>
          <c:spPr>
            <a:solidFill>
              <a:schemeClr val="accent2"/>
            </a:solidFill>
            <a:ln>
              <a:noFill/>
            </a:ln>
            <a:effectLst/>
          </c:spPr>
          <c:invertIfNegative val="0"/>
          <c:cat>
            <c:strRef>
              <c:f>Sheet2!$A$22:$A$36</c:f>
              <c:strCache>
                <c:ptCount val="15"/>
                <c:pt idx="0">
                  <c:v>AT</c:v>
                </c:pt>
                <c:pt idx="1">
                  <c:v>BE</c:v>
                </c:pt>
                <c:pt idx="2">
                  <c:v>CZ</c:v>
                </c:pt>
                <c:pt idx="3">
                  <c:v>D2</c:v>
                </c:pt>
                <c:pt idx="4">
                  <c:v>D4</c:v>
                </c:pt>
                <c:pt idx="5">
                  <c:v>D7</c:v>
                </c:pt>
                <c:pt idx="6">
                  <c:v>D8</c:v>
                </c:pt>
                <c:pt idx="7">
                  <c:v>FR</c:v>
                </c:pt>
                <c:pt idx="8">
                  <c:v>HR</c:v>
                </c:pt>
                <c:pt idx="9">
                  <c:v>HU</c:v>
                </c:pt>
                <c:pt idx="10">
                  <c:v>NL</c:v>
                </c:pt>
                <c:pt idx="11">
                  <c:v>PL</c:v>
                </c:pt>
                <c:pt idx="12">
                  <c:v>RO</c:v>
                </c:pt>
                <c:pt idx="13">
                  <c:v>SI</c:v>
                </c:pt>
                <c:pt idx="14">
                  <c:v>SK</c:v>
                </c:pt>
              </c:strCache>
            </c:strRef>
          </c:cat>
          <c:val>
            <c:numRef>
              <c:f>Sheet2!$C$22:$C$36</c:f>
              <c:numCache>
                <c:formatCode>0</c:formatCode>
                <c:ptCount val="15"/>
                <c:pt idx="0">
                  <c:v>-66.360493824064434</c:v>
                </c:pt>
                <c:pt idx="1">
                  <c:v>-54.853629232811457</c:v>
                </c:pt>
                <c:pt idx="3">
                  <c:v>162.56060027579235</c:v>
                </c:pt>
                <c:pt idx="4">
                  <c:v>-28.727810519802304</c:v>
                </c:pt>
                <c:pt idx="5">
                  <c:v>-56</c:v>
                </c:pt>
                <c:pt idx="6">
                  <c:v>23.935934253827838</c:v>
                </c:pt>
                <c:pt idx="7">
                  <c:v>-17.386671608921173</c:v>
                </c:pt>
                <c:pt idx="9">
                  <c:v>109.88679961681912</c:v>
                </c:pt>
                <c:pt idx="10">
                  <c:v>-225.36363636363637</c:v>
                </c:pt>
                <c:pt idx="11">
                  <c:v>34.542623109706255</c:v>
                </c:pt>
                <c:pt idx="12">
                  <c:v>-9.5085664329917208</c:v>
                </c:pt>
                <c:pt idx="13">
                  <c:v>953.09508192594342</c:v>
                </c:pt>
                <c:pt idx="14">
                  <c:v>132.89575935071881</c:v>
                </c:pt>
              </c:numCache>
            </c:numRef>
          </c:val>
          <c:extLst>
            <c:ext xmlns:c16="http://schemas.microsoft.com/office/drawing/2014/chart" uri="{C3380CC4-5D6E-409C-BE32-E72D297353CC}">
              <c16:uniqueId val="{00000001-5412-7E4D-9F1B-7F9A753F4130}"/>
            </c:ext>
          </c:extLst>
        </c:ser>
        <c:dLbls>
          <c:showLegendKey val="0"/>
          <c:showVal val="0"/>
          <c:showCatName val="0"/>
          <c:showSerName val="0"/>
          <c:showPercent val="0"/>
          <c:showBubbleSize val="0"/>
        </c:dLbls>
        <c:gapWidth val="75"/>
        <c:overlap val="-25"/>
        <c:axId val="276294592"/>
        <c:axId val="276296240"/>
      </c:barChart>
      <c:catAx>
        <c:axId val="2762945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TSO</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l-PL"/>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276296240"/>
        <c:crosses val="autoZero"/>
        <c:auto val="1"/>
        <c:lblAlgn val="ctr"/>
        <c:lblOffset val="100"/>
        <c:noMultiLvlLbl val="0"/>
      </c:catAx>
      <c:valAx>
        <c:axId val="276296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RAM (MW)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l-PL"/>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2762945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[MC_results_KPIs_v7.xlsm]3.2.6. PRB!PT5</c:name>
    <c:fmtId val="55"/>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l-SI"/>
              <a:t>Number of PRBs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'3.2.6. PRB'!$B$12</c:f>
              <c:strCache>
                <c:ptCount val="1"/>
                <c:pt idx="0">
                  <c:v>Number of PRBs</c:v>
                </c:pt>
              </c:strCache>
            </c:strRef>
          </c:tx>
          <c:spPr>
            <a:solidFill>
              <a:schemeClr val="accent1"/>
            </a:solidFill>
            <a:ln>
              <a:noFill/>
            </a:ln>
            <a:effectLst/>
          </c:spPr>
          <c:invertIfNegative val="0"/>
          <c:cat>
            <c:strRef>
              <c:f>'3.2.6. PRB'!$A$13:$A$38</c:f>
              <c:strCache>
                <c:ptCount val="26"/>
                <c:pt idx="0">
                  <c:v>20210801</c:v>
                </c:pt>
                <c:pt idx="1">
                  <c:v>20210802</c:v>
                </c:pt>
                <c:pt idx="2">
                  <c:v>20210803</c:v>
                </c:pt>
                <c:pt idx="3">
                  <c:v>20210804</c:v>
                </c:pt>
                <c:pt idx="4">
                  <c:v>20210805</c:v>
                </c:pt>
                <c:pt idx="5">
                  <c:v>20210806</c:v>
                </c:pt>
                <c:pt idx="6">
                  <c:v>20210807</c:v>
                </c:pt>
                <c:pt idx="7">
                  <c:v>20210808</c:v>
                </c:pt>
                <c:pt idx="8">
                  <c:v>20210809</c:v>
                </c:pt>
                <c:pt idx="9">
                  <c:v>20210810</c:v>
                </c:pt>
                <c:pt idx="10">
                  <c:v>20210811</c:v>
                </c:pt>
                <c:pt idx="11">
                  <c:v>20210812</c:v>
                </c:pt>
                <c:pt idx="12">
                  <c:v>20210813</c:v>
                </c:pt>
                <c:pt idx="13">
                  <c:v>20210818</c:v>
                </c:pt>
                <c:pt idx="14">
                  <c:v>20210819</c:v>
                </c:pt>
                <c:pt idx="15">
                  <c:v>20210820</c:v>
                </c:pt>
                <c:pt idx="16">
                  <c:v>20210821</c:v>
                </c:pt>
                <c:pt idx="17">
                  <c:v>20210822</c:v>
                </c:pt>
                <c:pt idx="18">
                  <c:v>20210824</c:v>
                </c:pt>
                <c:pt idx="19">
                  <c:v>20210825</c:v>
                </c:pt>
                <c:pt idx="20">
                  <c:v>20210826</c:v>
                </c:pt>
                <c:pt idx="21">
                  <c:v>20210827</c:v>
                </c:pt>
                <c:pt idx="22">
                  <c:v>20210828</c:v>
                </c:pt>
                <c:pt idx="23">
                  <c:v>20210829</c:v>
                </c:pt>
                <c:pt idx="24">
                  <c:v>20210830</c:v>
                </c:pt>
                <c:pt idx="25">
                  <c:v>20210831</c:v>
                </c:pt>
              </c:strCache>
            </c:strRef>
          </c:cat>
          <c:val>
            <c:numRef>
              <c:f>'3.2.6. PRB'!$B$13:$B$38</c:f>
              <c:numCache>
                <c:formatCode>General</c:formatCode>
                <c:ptCount val="26"/>
                <c:pt idx="0">
                  <c:v>13</c:v>
                </c:pt>
                <c:pt idx="1">
                  <c:v>41</c:v>
                </c:pt>
                <c:pt idx="2">
                  <c:v>6</c:v>
                </c:pt>
                <c:pt idx="3">
                  <c:v>19</c:v>
                </c:pt>
                <c:pt idx="4">
                  <c:v>5</c:v>
                </c:pt>
                <c:pt idx="5">
                  <c:v>10</c:v>
                </c:pt>
                <c:pt idx="6">
                  <c:v>5</c:v>
                </c:pt>
                <c:pt idx="7">
                  <c:v>14</c:v>
                </c:pt>
                <c:pt idx="8">
                  <c:v>9</c:v>
                </c:pt>
                <c:pt idx="9">
                  <c:v>7</c:v>
                </c:pt>
                <c:pt idx="10">
                  <c:v>7</c:v>
                </c:pt>
                <c:pt idx="11">
                  <c:v>2</c:v>
                </c:pt>
                <c:pt idx="12">
                  <c:v>6</c:v>
                </c:pt>
                <c:pt idx="13">
                  <c:v>14</c:v>
                </c:pt>
                <c:pt idx="14">
                  <c:v>8</c:v>
                </c:pt>
                <c:pt idx="15">
                  <c:v>7</c:v>
                </c:pt>
                <c:pt idx="16">
                  <c:v>10</c:v>
                </c:pt>
                <c:pt idx="17">
                  <c:v>7</c:v>
                </c:pt>
                <c:pt idx="18">
                  <c:v>6</c:v>
                </c:pt>
                <c:pt idx="19">
                  <c:v>18</c:v>
                </c:pt>
                <c:pt idx="20">
                  <c:v>7</c:v>
                </c:pt>
                <c:pt idx="21">
                  <c:v>7</c:v>
                </c:pt>
                <c:pt idx="22">
                  <c:v>3</c:v>
                </c:pt>
                <c:pt idx="23">
                  <c:v>2</c:v>
                </c:pt>
                <c:pt idx="24">
                  <c:v>1</c:v>
                </c:pt>
                <c:pt idx="25">
                  <c:v>9</c:v>
                </c:pt>
              </c:numCache>
            </c:numRef>
          </c:val>
          <c:extLst>
            <c:ext xmlns:c16="http://schemas.microsoft.com/office/drawing/2014/chart" uri="{C3380CC4-5D6E-409C-BE32-E72D297353CC}">
              <c16:uniqueId val="{00000000-BDF3-4702-B71F-BC2F3A825311}"/>
            </c:ext>
          </c:extLst>
        </c:ser>
        <c:ser>
          <c:idx val="1"/>
          <c:order val="1"/>
          <c:tx>
            <c:strRef>
              <c:f>'3.2.6. PRB'!$C$12</c:f>
              <c:strCache>
                <c:ptCount val="1"/>
                <c:pt idx="0">
                  <c:v>Number of PRB_Prod</c:v>
                </c:pt>
              </c:strCache>
            </c:strRef>
          </c:tx>
          <c:spPr>
            <a:solidFill>
              <a:schemeClr val="accent2"/>
            </a:solidFill>
            <a:ln>
              <a:noFill/>
            </a:ln>
            <a:effectLst/>
          </c:spPr>
          <c:invertIfNegative val="0"/>
          <c:cat>
            <c:strRef>
              <c:f>'3.2.6. PRB'!$A$13:$A$38</c:f>
              <c:strCache>
                <c:ptCount val="26"/>
                <c:pt idx="0">
                  <c:v>20210801</c:v>
                </c:pt>
                <c:pt idx="1">
                  <c:v>20210802</c:v>
                </c:pt>
                <c:pt idx="2">
                  <c:v>20210803</c:v>
                </c:pt>
                <c:pt idx="3">
                  <c:v>20210804</c:v>
                </c:pt>
                <c:pt idx="4">
                  <c:v>20210805</c:v>
                </c:pt>
                <c:pt idx="5">
                  <c:v>20210806</c:v>
                </c:pt>
                <c:pt idx="6">
                  <c:v>20210807</c:v>
                </c:pt>
                <c:pt idx="7">
                  <c:v>20210808</c:v>
                </c:pt>
                <c:pt idx="8">
                  <c:v>20210809</c:v>
                </c:pt>
                <c:pt idx="9">
                  <c:v>20210810</c:v>
                </c:pt>
                <c:pt idx="10">
                  <c:v>20210811</c:v>
                </c:pt>
                <c:pt idx="11">
                  <c:v>20210812</c:v>
                </c:pt>
                <c:pt idx="12">
                  <c:v>20210813</c:v>
                </c:pt>
                <c:pt idx="13">
                  <c:v>20210818</c:v>
                </c:pt>
                <c:pt idx="14">
                  <c:v>20210819</c:v>
                </c:pt>
                <c:pt idx="15">
                  <c:v>20210820</c:v>
                </c:pt>
                <c:pt idx="16">
                  <c:v>20210821</c:v>
                </c:pt>
                <c:pt idx="17">
                  <c:v>20210822</c:v>
                </c:pt>
                <c:pt idx="18">
                  <c:v>20210824</c:v>
                </c:pt>
                <c:pt idx="19">
                  <c:v>20210825</c:v>
                </c:pt>
                <c:pt idx="20">
                  <c:v>20210826</c:v>
                </c:pt>
                <c:pt idx="21">
                  <c:v>20210827</c:v>
                </c:pt>
                <c:pt idx="22">
                  <c:v>20210828</c:v>
                </c:pt>
                <c:pt idx="23">
                  <c:v>20210829</c:v>
                </c:pt>
                <c:pt idx="24">
                  <c:v>20210830</c:v>
                </c:pt>
                <c:pt idx="25">
                  <c:v>20210831</c:v>
                </c:pt>
              </c:strCache>
            </c:strRef>
          </c:cat>
          <c:val>
            <c:numRef>
              <c:f>'3.2.6. PRB'!$C$13:$C$38</c:f>
              <c:numCache>
                <c:formatCode>General</c:formatCode>
                <c:ptCount val="26"/>
                <c:pt idx="0">
                  <c:v>19</c:v>
                </c:pt>
                <c:pt idx="1">
                  <c:v>14</c:v>
                </c:pt>
                <c:pt idx="2">
                  <c:v>4</c:v>
                </c:pt>
                <c:pt idx="3">
                  <c:v>22</c:v>
                </c:pt>
                <c:pt idx="4">
                  <c:v>6</c:v>
                </c:pt>
                <c:pt idx="5">
                  <c:v>15</c:v>
                </c:pt>
                <c:pt idx="6">
                  <c:v>5</c:v>
                </c:pt>
                <c:pt idx="7">
                  <c:v>2</c:v>
                </c:pt>
                <c:pt idx="8">
                  <c:v>5</c:v>
                </c:pt>
                <c:pt idx="9">
                  <c:v>6</c:v>
                </c:pt>
                <c:pt idx="10">
                  <c:v>6</c:v>
                </c:pt>
                <c:pt idx="11">
                  <c:v>3</c:v>
                </c:pt>
                <c:pt idx="12">
                  <c:v>66</c:v>
                </c:pt>
                <c:pt idx="13">
                  <c:v>7</c:v>
                </c:pt>
                <c:pt idx="14">
                  <c:v>19</c:v>
                </c:pt>
                <c:pt idx="15">
                  <c:v>40</c:v>
                </c:pt>
                <c:pt idx="16">
                  <c:v>11</c:v>
                </c:pt>
                <c:pt idx="17">
                  <c:v>15</c:v>
                </c:pt>
                <c:pt idx="18">
                  <c:v>8</c:v>
                </c:pt>
                <c:pt idx="19">
                  <c:v>29</c:v>
                </c:pt>
                <c:pt idx="20">
                  <c:v>20</c:v>
                </c:pt>
                <c:pt idx="21">
                  <c:v>8</c:v>
                </c:pt>
                <c:pt idx="22">
                  <c:v>5</c:v>
                </c:pt>
                <c:pt idx="23">
                  <c:v>6</c:v>
                </c:pt>
                <c:pt idx="24">
                  <c:v>5</c:v>
                </c:pt>
                <c:pt idx="25">
                  <c:v>2</c:v>
                </c:pt>
              </c:numCache>
            </c:numRef>
          </c:val>
          <c:extLst>
            <c:ext xmlns:c16="http://schemas.microsoft.com/office/drawing/2014/chart" uri="{C3380CC4-5D6E-409C-BE32-E72D297353CC}">
              <c16:uniqueId val="{00000001-BDF3-4702-B71F-BC2F3A825311}"/>
            </c:ext>
          </c:extLst>
        </c:ser>
        <c:dLbls>
          <c:showLegendKey val="0"/>
          <c:showVal val="0"/>
          <c:showCatName val="0"/>
          <c:showSerName val="0"/>
          <c:showPercent val="0"/>
          <c:showBubbleSize val="0"/>
        </c:dLbls>
        <c:gapWidth val="219"/>
        <c:overlap val="-27"/>
        <c:axId val="1781326112"/>
        <c:axId val="371943232"/>
      </c:barChart>
      <c:catAx>
        <c:axId val="178132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371943232"/>
        <c:crosses val="autoZero"/>
        <c:auto val="1"/>
        <c:lblAlgn val="ctr"/>
        <c:lblOffset val="100"/>
        <c:noMultiLvlLbl val="0"/>
      </c:catAx>
      <c:valAx>
        <c:axId val="371943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17813261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841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4" name="Rectangle 4"/>
          <p:cNvSpPr>
            <a:spLocks noGrp="1" noRot="1" noChangeAspect="1" noChangeArrowheads="1" noTextEdit="1"/>
          </p:cNvSpPr>
          <p:nvPr>
            <p:ph type="sldImg" idx="2"/>
          </p:nvPr>
        </p:nvSpPr>
        <p:spPr bwMode="auto">
          <a:xfrm>
            <a:off x="711200" y="746125"/>
            <a:ext cx="5375275" cy="37211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203802640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209153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136735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065222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966350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376746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813318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580283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4204418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160882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470073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767285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674748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663229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214685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323674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487905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706460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228596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976437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313764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402520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450720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294304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296374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290070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13633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979981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765872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pivotTable</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2050304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42905555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2360574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35346509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3556425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8064329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32374175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11345662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26963796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1082982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26083254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11829292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3042801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81702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31194530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2601372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5672693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AT</a:t>
            </a:r>
            <a:endParaRPr dirty="0"/>
          </a:p>
          <a:p>
            <a:r>
              <a:rPr b="0" dirty="0"/>
              <a:t>No alt text provided.</a:t>
            </a:r>
            <a:endParaRPr dirty="0"/>
          </a:p>
          <a:p>
            <a:endParaRPr dirty="0"/>
          </a:p>
          <a:p>
            <a:r>
              <a:rPr b="1" dirty="0"/>
              <a:t>BE</a:t>
            </a:r>
            <a:endParaRPr dirty="0"/>
          </a:p>
          <a:p>
            <a:r>
              <a:rPr b="0" dirty="0"/>
              <a:t>No alt text provided.</a:t>
            </a:r>
            <a:endParaRPr dirty="0"/>
          </a:p>
          <a:p>
            <a:endParaRPr dirty="0"/>
          </a:p>
        </p:txBody>
      </p:sp>
    </p:spTree>
    <p:extLst>
      <p:ext uri="{BB962C8B-B14F-4D97-AF65-F5344CB8AC3E}">
        <p14:creationId xmlns:p14="http://schemas.microsoft.com/office/powerpoint/2010/main" val="27410748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CZ</a:t>
            </a:r>
            <a:endParaRPr dirty="0"/>
          </a:p>
          <a:p>
            <a:r>
              <a:rPr b="0" dirty="0"/>
              <a:t>No alt text provided.</a:t>
            </a:r>
            <a:endParaRPr dirty="0"/>
          </a:p>
          <a:p>
            <a:endParaRPr dirty="0"/>
          </a:p>
          <a:p>
            <a:r>
              <a:rPr b="1" dirty="0"/>
              <a:t>DE</a:t>
            </a:r>
            <a:endParaRPr dirty="0"/>
          </a:p>
          <a:p>
            <a:r>
              <a:rPr b="0" dirty="0"/>
              <a:t>No alt text provided.</a:t>
            </a:r>
            <a:endParaRPr dirty="0"/>
          </a:p>
          <a:p>
            <a:endParaRPr dirty="0"/>
          </a:p>
        </p:txBody>
      </p:sp>
    </p:spTree>
    <p:extLst>
      <p:ext uri="{BB962C8B-B14F-4D97-AF65-F5344CB8AC3E}">
        <p14:creationId xmlns:p14="http://schemas.microsoft.com/office/powerpoint/2010/main" val="19866587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FR</a:t>
            </a:r>
            <a:endParaRPr dirty="0"/>
          </a:p>
          <a:p>
            <a:r>
              <a:rPr b="0" dirty="0"/>
              <a:t>No alt text provided.</a:t>
            </a:r>
            <a:endParaRPr dirty="0"/>
          </a:p>
          <a:p>
            <a:endParaRPr dirty="0"/>
          </a:p>
          <a:p>
            <a:r>
              <a:rPr b="1" dirty="0"/>
              <a:t>HR</a:t>
            </a:r>
            <a:endParaRPr dirty="0"/>
          </a:p>
          <a:p>
            <a:r>
              <a:rPr b="0" dirty="0"/>
              <a:t>No alt text provided.</a:t>
            </a:r>
            <a:endParaRPr dirty="0"/>
          </a:p>
          <a:p>
            <a:endParaRPr dirty="0"/>
          </a:p>
        </p:txBody>
      </p:sp>
    </p:spTree>
    <p:extLst>
      <p:ext uri="{BB962C8B-B14F-4D97-AF65-F5344CB8AC3E}">
        <p14:creationId xmlns:p14="http://schemas.microsoft.com/office/powerpoint/2010/main" val="15784117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HU</a:t>
            </a:r>
            <a:endParaRPr dirty="0"/>
          </a:p>
          <a:p>
            <a:r>
              <a:rPr b="0" dirty="0"/>
              <a:t>No alt text provided.</a:t>
            </a:r>
            <a:endParaRPr dirty="0"/>
          </a:p>
          <a:p>
            <a:endParaRPr dirty="0"/>
          </a:p>
          <a:p>
            <a:r>
              <a:rPr b="1" dirty="0"/>
              <a:t>NL</a:t>
            </a:r>
            <a:endParaRPr dirty="0"/>
          </a:p>
          <a:p>
            <a:r>
              <a:rPr b="0" dirty="0"/>
              <a:t>No alt text provided.</a:t>
            </a:r>
            <a:endParaRPr dirty="0"/>
          </a:p>
          <a:p>
            <a:endParaRPr dirty="0"/>
          </a:p>
        </p:txBody>
      </p:sp>
    </p:spTree>
    <p:extLst>
      <p:ext uri="{BB962C8B-B14F-4D97-AF65-F5344CB8AC3E}">
        <p14:creationId xmlns:p14="http://schemas.microsoft.com/office/powerpoint/2010/main" val="5893032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PL</a:t>
            </a:r>
            <a:endParaRPr dirty="0"/>
          </a:p>
          <a:p>
            <a:r>
              <a:rPr b="0" dirty="0"/>
              <a:t>No alt text provided.</a:t>
            </a:r>
            <a:endParaRPr dirty="0"/>
          </a:p>
          <a:p>
            <a:endParaRPr dirty="0"/>
          </a:p>
          <a:p>
            <a:r>
              <a:rPr b="1" dirty="0"/>
              <a:t>RO</a:t>
            </a:r>
            <a:endParaRPr dirty="0"/>
          </a:p>
          <a:p>
            <a:r>
              <a:rPr b="0" dirty="0"/>
              <a:t>No alt text provided.</a:t>
            </a:r>
            <a:endParaRPr dirty="0"/>
          </a:p>
          <a:p>
            <a:endParaRPr dirty="0"/>
          </a:p>
        </p:txBody>
      </p:sp>
    </p:spTree>
    <p:extLst>
      <p:ext uri="{BB962C8B-B14F-4D97-AF65-F5344CB8AC3E}">
        <p14:creationId xmlns:p14="http://schemas.microsoft.com/office/powerpoint/2010/main" val="3062064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SK</a:t>
            </a:r>
            <a:endParaRPr dirty="0"/>
          </a:p>
          <a:p>
            <a:r>
              <a:rPr b="0" dirty="0"/>
              <a:t>No alt text provided.</a:t>
            </a:r>
            <a:endParaRPr dirty="0"/>
          </a:p>
          <a:p>
            <a:endParaRPr dirty="0"/>
          </a:p>
          <a:p>
            <a:r>
              <a:rPr b="1" dirty="0"/>
              <a:t>SI</a:t>
            </a:r>
            <a:endParaRPr dirty="0"/>
          </a:p>
          <a:p>
            <a:r>
              <a:rPr b="0" dirty="0"/>
              <a:t>No alt text provided.</a:t>
            </a:r>
            <a:endParaRPr dirty="0"/>
          </a:p>
          <a:p>
            <a:endParaRPr dirty="0"/>
          </a:p>
        </p:txBody>
      </p:sp>
    </p:spTree>
    <p:extLst>
      <p:ext uri="{BB962C8B-B14F-4D97-AF65-F5344CB8AC3E}">
        <p14:creationId xmlns:p14="http://schemas.microsoft.com/office/powerpoint/2010/main" val="4222350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2173009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5092147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9918807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050215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8554420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8986330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7604015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7941572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0430819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7347965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9949363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1693381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3268198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730758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945819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0039691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6777317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2943646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6539380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7632077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4103207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53237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AMR+LTAmargin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AMR+LTAmargin per BD (MW) by TSO</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532869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532462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30.jpg"/><Relationship Id="rId12" Type="http://schemas.openxmlformats.org/officeDocument/2006/relationships/image" Target="../media/image33.png"/><Relationship Id="rId2" Type="http://schemas.openxmlformats.org/officeDocument/2006/relationships/image" Target="../media/image25.jpeg"/><Relationship Id="rId16" Type="http://schemas.openxmlformats.org/officeDocument/2006/relationships/image" Target="../media/image36.jpeg"/><Relationship Id="rId1" Type="http://schemas.openxmlformats.org/officeDocument/2006/relationships/slideMaster" Target="../slideMasters/slideMaster2.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3.jpeg"/><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4.jpg"/><Relationship Id="rId9" Type="http://schemas.openxmlformats.org/officeDocument/2006/relationships/image" Target="../media/image8.png"/><Relationship Id="rId14" Type="http://schemas.openxmlformats.org/officeDocument/2006/relationships/image" Target="../media/image3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30.jpg"/><Relationship Id="rId12" Type="http://schemas.openxmlformats.org/officeDocument/2006/relationships/image" Target="../media/image33.png"/><Relationship Id="rId2" Type="http://schemas.openxmlformats.org/officeDocument/2006/relationships/image" Target="../media/image25.jpeg"/><Relationship Id="rId16" Type="http://schemas.openxmlformats.org/officeDocument/2006/relationships/image" Target="../media/image36.jpeg"/><Relationship Id="rId1" Type="http://schemas.openxmlformats.org/officeDocument/2006/relationships/slideMaster" Target="../slideMasters/slideMaster3.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3.jpeg"/><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37.jpeg"/><Relationship Id="rId9" Type="http://schemas.openxmlformats.org/officeDocument/2006/relationships/image" Target="../media/image8.png"/><Relationship Id="rId14" Type="http://schemas.openxmlformats.org/officeDocument/2006/relationships/image" Target="../media/image34.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30.jpg"/><Relationship Id="rId12" Type="http://schemas.openxmlformats.org/officeDocument/2006/relationships/image" Target="../media/image33.png"/><Relationship Id="rId2" Type="http://schemas.openxmlformats.org/officeDocument/2006/relationships/image" Target="../media/image25.jpeg"/><Relationship Id="rId16" Type="http://schemas.openxmlformats.org/officeDocument/2006/relationships/image" Target="../media/image36.jpeg"/><Relationship Id="rId1" Type="http://schemas.openxmlformats.org/officeDocument/2006/relationships/slideMaster" Target="../slideMasters/slideMaster3.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3.jpeg"/><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37.jpeg"/><Relationship Id="rId9" Type="http://schemas.openxmlformats.org/officeDocument/2006/relationships/image" Target="../media/image8.png"/><Relationship Id="rId14" Type="http://schemas.openxmlformats.org/officeDocument/2006/relationships/image" Target="../media/image3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30.jpg"/><Relationship Id="rId12" Type="http://schemas.openxmlformats.org/officeDocument/2006/relationships/image" Target="../media/image33.png"/><Relationship Id="rId2" Type="http://schemas.openxmlformats.org/officeDocument/2006/relationships/image" Target="../media/image25.jpeg"/><Relationship Id="rId16" Type="http://schemas.openxmlformats.org/officeDocument/2006/relationships/image" Target="../media/image36.jpeg"/><Relationship Id="rId1" Type="http://schemas.openxmlformats.org/officeDocument/2006/relationships/slideMaster" Target="../slideMasters/slideMaster4.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3.jpeg"/><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37.jpeg"/><Relationship Id="rId9" Type="http://schemas.openxmlformats.org/officeDocument/2006/relationships/image" Target="../media/image8.png"/><Relationship Id="rId14" Type="http://schemas.openxmlformats.org/officeDocument/2006/relationships/image" Target="../media/image34.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30.jpg"/><Relationship Id="rId12" Type="http://schemas.openxmlformats.org/officeDocument/2006/relationships/image" Target="../media/image33.png"/><Relationship Id="rId2" Type="http://schemas.openxmlformats.org/officeDocument/2006/relationships/image" Target="../media/image25.jpeg"/><Relationship Id="rId16" Type="http://schemas.openxmlformats.org/officeDocument/2006/relationships/image" Target="../media/image36.jpeg"/><Relationship Id="rId1" Type="http://schemas.openxmlformats.org/officeDocument/2006/relationships/slideMaster" Target="../slideMasters/slideMaster4.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3.jpeg"/><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37.jpeg"/><Relationship Id="rId9" Type="http://schemas.openxmlformats.org/officeDocument/2006/relationships/image" Target="../media/image8.png"/><Relationship Id="rId14" Type="http://schemas.openxmlformats.org/officeDocument/2006/relationships/image" Target="../media/image3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jpeg"/><Relationship Id="rId26" Type="http://schemas.openxmlformats.org/officeDocument/2006/relationships/image" Target="../media/image26.jpeg"/><Relationship Id="rId3" Type="http://schemas.openxmlformats.org/officeDocument/2006/relationships/image" Target="../media/image3.png"/><Relationship Id="rId21" Type="http://schemas.openxmlformats.org/officeDocument/2006/relationships/image" Target="../media/image21.jpeg"/><Relationship Id="rId7" Type="http://schemas.openxmlformats.org/officeDocument/2006/relationships/image" Target="../media/image7.gif"/><Relationship Id="rId12" Type="http://schemas.openxmlformats.org/officeDocument/2006/relationships/image" Target="../media/image12.jpeg"/><Relationship Id="rId17" Type="http://schemas.openxmlformats.org/officeDocument/2006/relationships/image" Target="../media/image17.jpeg"/><Relationship Id="rId25" Type="http://schemas.openxmlformats.org/officeDocument/2006/relationships/image" Target="../media/image25.jpeg"/><Relationship Id="rId2" Type="http://schemas.openxmlformats.org/officeDocument/2006/relationships/image" Target="../media/image2.png"/><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png"/><Relationship Id="rId24" Type="http://schemas.openxmlformats.org/officeDocument/2006/relationships/image" Target="../media/image24.jpeg"/><Relationship Id="rId5" Type="http://schemas.openxmlformats.org/officeDocument/2006/relationships/image" Target="../media/image5.jpeg"/><Relationship Id="rId15" Type="http://schemas.openxmlformats.org/officeDocument/2006/relationships/image" Target="../media/image15.jpeg"/><Relationship Id="rId23" Type="http://schemas.openxmlformats.org/officeDocument/2006/relationships/image" Target="../media/image23.jpeg"/><Relationship Id="rId28" Type="http://schemas.openxmlformats.org/officeDocument/2006/relationships/image" Target="../media/image28.svg"/><Relationship Id="rId10" Type="http://schemas.openxmlformats.org/officeDocument/2006/relationships/image" Target="../media/image10.png"/><Relationship Id="rId19" Type="http://schemas.openxmlformats.org/officeDocument/2006/relationships/image" Target="../media/image19.jpeg"/><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4.jpeg"/><Relationship Id="rId22" Type="http://schemas.openxmlformats.org/officeDocument/2006/relationships/image" Target="../media/image22.jpeg"/><Relationship Id="rId27"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9.jpeg"/><Relationship Id="rId26" Type="http://schemas.openxmlformats.org/officeDocument/2006/relationships/image" Target="../media/image27.png"/><Relationship Id="rId3" Type="http://schemas.openxmlformats.org/officeDocument/2006/relationships/image" Target="../media/image3.png"/><Relationship Id="rId21" Type="http://schemas.openxmlformats.org/officeDocument/2006/relationships/image" Target="../media/image22.jpeg"/><Relationship Id="rId7" Type="http://schemas.openxmlformats.org/officeDocument/2006/relationships/image" Target="../media/image7.gif"/><Relationship Id="rId12" Type="http://schemas.openxmlformats.org/officeDocument/2006/relationships/image" Target="../media/image12.jpeg"/><Relationship Id="rId17" Type="http://schemas.openxmlformats.org/officeDocument/2006/relationships/image" Target="../media/image18.jpeg"/><Relationship Id="rId25" Type="http://schemas.openxmlformats.org/officeDocument/2006/relationships/image" Target="../media/image26.jpeg"/><Relationship Id="rId2" Type="http://schemas.openxmlformats.org/officeDocument/2006/relationships/image" Target="../media/image2.png"/><Relationship Id="rId16" Type="http://schemas.openxmlformats.org/officeDocument/2006/relationships/image" Target="../media/image17.jpeg"/><Relationship Id="rId20"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png"/><Relationship Id="rId24" Type="http://schemas.openxmlformats.org/officeDocument/2006/relationships/image" Target="../media/image25.jpeg"/><Relationship Id="rId5" Type="http://schemas.openxmlformats.org/officeDocument/2006/relationships/image" Target="../media/image5.jpeg"/><Relationship Id="rId15" Type="http://schemas.openxmlformats.org/officeDocument/2006/relationships/image" Target="../media/image16.jpeg"/><Relationship Id="rId23" Type="http://schemas.openxmlformats.org/officeDocument/2006/relationships/image" Target="../media/image24.jpeg"/><Relationship Id="rId28" Type="http://schemas.openxmlformats.org/officeDocument/2006/relationships/image" Target="../media/image14.jpeg"/><Relationship Id="rId10" Type="http://schemas.openxmlformats.org/officeDocument/2006/relationships/image" Target="../media/image10.png"/><Relationship Id="rId19" Type="http://schemas.openxmlformats.org/officeDocument/2006/relationships/image" Target="../media/image20.jpeg"/><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5.jpeg"/><Relationship Id="rId22" Type="http://schemas.openxmlformats.org/officeDocument/2006/relationships/image" Target="../media/image23.jpeg"/><Relationship Id="rId27" Type="http://schemas.openxmlformats.org/officeDocument/2006/relationships/image" Target="../media/image28.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30.jpg"/><Relationship Id="rId12" Type="http://schemas.openxmlformats.org/officeDocument/2006/relationships/image" Target="../media/image33.png"/><Relationship Id="rId2" Type="http://schemas.openxmlformats.org/officeDocument/2006/relationships/image" Target="../media/image25.jpeg"/><Relationship Id="rId16" Type="http://schemas.openxmlformats.org/officeDocument/2006/relationships/image" Target="../media/image36.jpeg"/><Relationship Id="rId1" Type="http://schemas.openxmlformats.org/officeDocument/2006/relationships/slideMaster" Target="../slideMasters/slideMaster2.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3.jpeg"/><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4.jpg"/><Relationship Id="rId9" Type="http://schemas.openxmlformats.org/officeDocument/2006/relationships/image" Target="../media/image8.png"/><Relationship Id="rId14" Type="http://schemas.openxmlformats.org/officeDocument/2006/relationships/image" Target="../media/image3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0" i="0" dirty="0">
                <a:solidFill>
                  <a:srgbClr val="008000"/>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008000"/>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008000"/>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2990352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19" name="Picture 18">
            <a:extLst>
              <a:ext uri="{FF2B5EF4-FFF2-40B4-BE49-F238E27FC236}">
                <a16:creationId xmlns:a16="http://schemas.microsoft.com/office/drawing/2014/main" id="{42F55E5D-77D2-442C-9DAA-2E75C33A9623}"/>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20" name="Picture 19">
            <a:extLst>
              <a:ext uri="{FF2B5EF4-FFF2-40B4-BE49-F238E27FC236}">
                <a16:creationId xmlns:a16="http://schemas.microsoft.com/office/drawing/2014/main" id="{E501B687-88BD-406B-95BD-F857895DB18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21" name="Picture 20">
            <a:extLst>
              <a:ext uri="{FF2B5EF4-FFF2-40B4-BE49-F238E27FC236}">
                <a16:creationId xmlns:a16="http://schemas.microsoft.com/office/drawing/2014/main" id="{BEAE8C97-A038-40DF-A5F4-4BF24D23D8BE}"/>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23" name="Picture 22">
            <a:extLst>
              <a:ext uri="{FF2B5EF4-FFF2-40B4-BE49-F238E27FC236}">
                <a16:creationId xmlns:a16="http://schemas.microsoft.com/office/drawing/2014/main" id="{0A19F64C-944D-4762-8C26-EFB182840821}"/>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24" name="Picture 12" descr="http://www.ingenieurjobs.de/content/tinybrowser/image/transnetbw_gmbh.jpg">
            <a:extLst>
              <a:ext uri="{FF2B5EF4-FFF2-40B4-BE49-F238E27FC236}">
                <a16:creationId xmlns:a16="http://schemas.microsoft.com/office/drawing/2014/main" id="{84D47F0B-399C-480C-B934-5EAD86BFF88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193CEEB-583C-437B-B46E-24253A8B72FE}"/>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26" name="Picture 25">
            <a:extLst>
              <a:ext uri="{FF2B5EF4-FFF2-40B4-BE49-F238E27FC236}">
                <a16:creationId xmlns:a16="http://schemas.microsoft.com/office/drawing/2014/main" id="{820A3B4D-0620-4362-90F9-2D7C97A2B13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27" name="Picture 26">
            <a:extLst>
              <a:ext uri="{FF2B5EF4-FFF2-40B4-BE49-F238E27FC236}">
                <a16:creationId xmlns:a16="http://schemas.microsoft.com/office/drawing/2014/main" id="{85BA1FA4-0325-461A-98EA-8D95D7C6435E}"/>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28" name="Picture 27">
            <a:extLst>
              <a:ext uri="{FF2B5EF4-FFF2-40B4-BE49-F238E27FC236}">
                <a16:creationId xmlns:a16="http://schemas.microsoft.com/office/drawing/2014/main" id="{05BB2511-04FB-4D70-8576-B2DC13820D9A}"/>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29" name="Picture 28">
            <a:extLst>
              <a:ext uri="{FF2B5EF4-FFF2-40B4-BE49-F238E27FC236}">
                <a16:creationId xmlns:a16="http://schemas.microsoft.com/office/drawing/2014/main" id="{CD10AE0D-BC73-48EC-9ABC-38698113D40E}"/>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30" name="Picture 29">
            <a:extLst>
              <a:ext uri="{FF2B5EF4-FFF2-40B4-BE49-F238E27FC236}">
                <a16:creationId xmlns:a16="http://schemas.microsoft.com/office/drawing/2014/main" id="{EA354DC2-5FAE-4CE7-8559-E022C0B21224}"/>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98D3481F-832D-4914-B93A-AB2F0AAD5C5B}"/>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32" name="Picture 31">
            <a:extLst>
              <a:ext uri="{FF2B5EF4-FFF2-40B4-BE49-F238E27FC236}">
                <a16:creationId xmlns:a16="http://schemas.microsoft.com/office/drawing/2014/main" id="{5645F681-AA9C-4420-8E9B-D40BEA4A93A5}"/>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33" name="Picture 32">
            <a:extLst>
              <a:ext uri="{FF2B5EF4-FFF2-40B4-BE49-F238E27FC236}">
                <a16:creationId xmlns:a16="http://schemas.microsoft.com/office/drawing/2014/main" id="{8DA064E9-42DF-41CF-AE83-6B4F4DC2DC5B}"/>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34" name="Picture 33">
            <a:extLst>
              <a:ext uri="{FF2B5EF4-FFF2-40B4-BE49-F238E27FC236}">
                <a16:creationId xmlns:a16="http://schemas.microsoft.com/office/drawing/2014/main" id="{4B8888BF-F729-4123-A854-A109BF26060E}"/>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2259775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4104239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3650961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pic>
        <p:nvPicPr>
          <p:cNvPr id="109" name="Picture 108">
            <a:extLst>
              <a:ext uri="{FF2B5EF4-FFF2-40B4-BE49-F238E27FC236}">
                <a16:creationId xmlns:a16="http://schemas.microsoft.com/office/drawing/2014/main" id="{25A1BCE0-4BE3-464C-9DDD-AB4079672055}"/>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110" name="Picture 109">
            <a:extLst>
              <a:ext uri="{FF2B5EF4-FFF2-40B4-BE49-F238E27FC236}">
                <a16:creationId xmlns:a16="http://schemas.microsoft.com/office/drawing/2014/main" id="{91C96C0D-B406-4242-BB39-A03BB3AB9B3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111" name="Picture 110">
            <a:extLst>
              <a:ext uri="{FF2B5EF4-FFF2-40B4-BE49-F238E27FC236}">
                <a16:creationId xmlns:a16="http://schemas.microsoft.com/office/drawing/2014/main" id="{5F606D5D-E7C0-48C3-A5D2-A611C085C2E2}"/>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112" name="Picture 111">
            <a:extLst>
              <a:ext uri="{FF2B5EF4-FFF2-40B4-BE49-F238E27FC236}">
                <a16:creationId xmlns:a16="http://schemas.microsoft.com/office/drawing/2014/main" id="{0D58E5C8-F6DD-42B0-A9E8-27FCEA56E2EE}"/>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113" name="Picture 12" descr="http://www.ingenieurjobs.de/content/tinybrowser/image/transnetbw_gmbh.jpg">
            <a:extLst>
              <a:ext uri="{FF2B5EF4-FFF2-40B4-BE49-F238E27FC236}">
                <a16:creationId xmlns:a16="http://schemas.microsoft.com/office/drawing/2014/main" id="{996CE3FF-945E-48DE-988B-5BB9413B5F9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114" name="Picture 113">
            <a:extLst>
              <a:ext uri="{FF2B5EF4-FFF2-40B4-BE49-F238E27FC236}">
                <a16:creationId xmlns:a16="http://schemas.microsoft.com/office/drawing/2014/main" id="{7D676C44-74E8-4A9F-82E5-6692FC5438DA}"/>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115" name="Picture 114">
            <a:extLst>
              <a:ext uri="{FF2B5EF4-FFF2-40B4-BE49-F238E27FC236}">
                <a16:creationId xmlns:a16="http://schemas.microsoft.com/office/drawing/2014/main" id="{83E98E88-B17D-4732-91AA-3FD4EBD236F6}"/>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116" name="Picture 115">
            <a:extLst>
              <a:ext uri="{FF2B5EF4-FFF2-40B4-BE49-F238E27FC236}">
                <a16:creationId xmlns:a16="http://schemas.microsoft.com/office/drawing/2014/main" id="{EDD87375-50A6-4D0D-ADDF-2854CE00727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17" name="Picture 116">
            <a:extLst>
              <a:ext uri="{FF2B5EF4-FFF2-40B4-BE49-F238E27FC236}">
                <a16:creationId xmlns:a16="http://schemas.microsoft.com/office/drawing/2014/main" id="{EBD15312-D842-4C3B-B86C-1770DFBBBE9A}"/>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118" name="Picture 117">
            <a:extLst>
              <a:ext uri="{FF2B5EF4-FFF2-40B4-BE49-F238E27FC236}">
                <a16:creationId xmlns:a16="http://schemas.microsoft.com/office/drawing/2014/main" id="{C1C56939-B117-46B6-9EEA-AE1AABE11C95}"/>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119" name="Picture 118">
            <a:extLst>
              <a:ext uri="{FF2B5EF4-FFF2-40B4-BE49-F238E27FC236}">
                <a16:creationId xmlns:a16="http://schemas.microsoft.com/office/drawing/2014/main" id="{2A77BF0C-EC94-4A8B-A3D5-FAFBBA9524C2}"/>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 name="Picture 119">
            <a:extLst>
              <a:ext uri="{FF2B5EF4-FFF2-40B4-BE49-F238E27FC236}">
                <a16:creationId xmlns:a16="http://schemas.microsoft.com/office/drawing/2014/main" id="{15D6D81C-5005-4940-AC28-123B062DA4E7}"/>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21" name="Picture 120">
            <a:extLst>
              <a:ext uri="{FF2B5EF4-FFF2-40B4-BE49-F238E27FC236}">
                <a16:creationId xmlns:a16="http://schemas.microsoft.com/office/drawing/2014/main" id="{5876E198-C02B-4B26-B80E-1E0486B4FFB7}"/>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122" name="Picture 121">
            <a:extLst>
              <a:ext uri="{FF2B5EF4-FFF2-40B4-BE49-F238E27FC236}">
                <a16:creationId xmlns:a16="http://schemas.microsoft.com/office/drawing/2014/main" id="{328105EA-4E2F-4BE4-AF5B-3AF23D2588F0}"/>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123" name="Picture 122">
            <a:extLst>
              <a:ext uri="{FF2B5EF4-FFF2-40B4-BE49-F238E27FC236}">
                <a16:creationId xmlns:a16="http://schemas.microsoft.com/office/drawing/2014/main" id="{5E662A49-E15A-4C46-8B2C-78C0EC446D14}"/>
              </a:ext>
            </a:extLst>
          </p:cNvPr>
          <p:cNvPicPr>
            <a:picLocks noChangeAspect="1"/>
          </p:cNvPicPr>
          <p:nvPr userDrawn="1"/>
        </p:nvPicPr>
        <p:blipFill>
          <a:blip r:embed="rId16"/>
          <a:stretch>
            <a:fillRect/>
          </a:stretch>
        </p:blipFill>
        <p:spPr>
          <a:xfrm>
            <a:off x="205062" y="1981362"/>
            <a:ext cx="833968" cy="305962"/>
          </a:xfrm>
          <a:prstGeom prst="rect">
            <a:avLst/>
          </a:prstGeom>
        </p:spPr>
      </p:pic>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17156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60" name="Picture 59">
            <a:extLst>
              <a:ext uri="{FF2B5EF4-FFF2-40B4-BE49-F238E27FC236}">
                <a16:creationId xmlns:a16="http://schemas.microsoft.com/office/drawing/2014/main" id="{D5DB83FA-5C3A-44ED-B44C-D3FE75776841}"/>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61" name="Picture 60">
            <a:extLst>
              <a:ext uri="{FF2B5EF4-FFF2-40B4-BE49-F238E27FC236}">
                <a16:creationId xmlns:a16="http://schemas.microsoft.com/office/drawing/2014/main" id="{75895028-E589-4F33-808B-9C3894E767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62" name="Picture 61">
            <a:extLst>
              <a:ext uri="{FF2B5EF4-FFF2-40B4-BE49-F238E27FC236}">
                <a16:creationId xmlns:a16="http://schemas.microsoft.com/office/drawing/2014/main" id="{3F101822-F690-4F56-B070-AB6DD6F71706}"/>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63" name="Picture 62">
            <a:extLst>
              <a:ext uri="{FF2B5EF4-FFF2-40B4-BE49-F238E27FC236}">
                <a16:creationId xmlns:a16="http://schemas.microsoft.com/office/drawing/2014/main" id="{CA73086A-306F-4C94-93BE-402DB0DA7242}"/>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64" name="Picture 12" descr="http://www.ingenieurjobs.de/content/tinybrowser/image/transnetbw_gmbh.jpg">
            <a:extLst>
              <a:ext uri="{FF2B5EF4-FFF2-40B4-BE49-F238E27FC236}">
                <a16:creationId xmlns:a16="http://schemas.microsoft.com/office/drawing/2014/main" id="{9671E56D-9292-4787-A077-A350C92D7E7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65" name="Picture 64">
            <a:extLst>
              <a:ext uri="{FF2B5EF4-FFF2-40B4-BE49-F238E27FC236}">
                <a16:creationId xmlns:a16="http://schemas.microsoft.com/office/drawing/2014/main" id="{7AB87BCC-5341-4AB0-90AC-894A2001779D}"/>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66" name="Picture 65">
            <a:extLst>
              <a:ext uri="{FF2B5EF4-FFF2-40B4-BE49-F238E27FC236}">
                <a16:creationId xmlns:a16="http://schemas.microsoft.com/office/drawing/2014/main" id="{B44AF5C3-962C-487D-BEAE-4FB1A344045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67" name="Picture 66">
            <a:extLst>
              <a:ext uri="{FF2B5EF4-FFF2-40B4-BE49-F238E27FC236}">
                <a16:creationId xmlns:a16="http://schemas.microsoft.com/office/drawing/2014/main" id="{0441CE42-A4BE-4292-9CF5-0B5059939EB2}"/>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68" name="Picture 67">
            <a:extLst>
              <a:ext uri="{FF2B5EF4-FFF2-40B4-BE49-F238E27FC236}">
                <a16:creationId xmlns:a16="http://schemas.microsoft.com/office/drawing/2014/main" id="{E90E7923-392A-45CB-855A-0D6C8538269F}"/>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69" name="Picture 68">
            <a:extLst>
              <a:ext uri="{FF2B5EF4-FFF2-40B4-BE49-F238E27FC236}">
                <a16:creationId xmlns:a16="http://schemas.microsoft.com/office/drawing/2014/main" id="{9C68D06B-5A39-41A4-80B2-6F4C131F30AD}"/>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70" name="Picture 69">
            <a:extLst>
              <a:ext uri="{FF2B5EF4-FFF2-40B4-BE49-F238E27FC236}">
                <a16:creationId xmlns:a16="http://schemas.microsoft.com/office/drawing/2014/main" id="{7426C16E-8590-4003-A2EC-055671A21C15}"/>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 name="Picture 70">
            <a:extLst>
              <a:ext uri="{FF2B5EF4-FFF2-40B4-BE49-F238E27FC236}">
                <a16:creationId xmlns:a16="http://schemas.microsoft.com/office/drawing/2014/main" id="{11197264-EC6B-4EDD-B369-6A244D64DEB5}"/>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72" name="Picture 71">
            <a:extLst>
              <a:ext uri="{FF2B5EF4-FFF2-40B4-BE49-F238E27FC236}">
                <a16:creationId xmlns:a16="http://schemas.microsoft.com/office/drawing/2014/main" id="{C77F3350-2568-4786-85F1-BB8BD945DDF0}"/>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73" name="Picture 72">
            <a:extLst>
              <a:ext uri="{FF2B5EF4-FFF2-40B4-BE49-F238E27FC236}">
                <a16:creationId xmlns:a16="http://schemas.microsoft.com/office/drawing/2014/main" id="{580FCB63-5821-4653-AF4A-A93D81B71213}"/>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74" name="Picture 73">
            <a:extLst>
              <a:ext uri="{FF2B5EF4-FFF2-40B4-BE49-F238E27FC236}">
                <a16:creationId xmlns:a16="http://schemas.microsoft.com/office/drawing/2014/main" id="{767BDA7F-3116-46D4-8683-E2D706B8DDE5}"/>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196319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1485937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2508993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pic>
        <p:nvPicPr>
          <p:cNvPr id="109" name="Picture 108">
            <a:extLst>
              <a:ext uri="{FF2B5EF4-FFF2-40B4-BE49-F238E27FC236}">
                <a16:creationId xmlns:a16="http://schemas.microsoft.com/office/drawing/2014/main" id="{25A1BCE0-4BE3-464C-9DDD-AB4079672055}"/>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110" name="Picture 109">
            <a:extLst>
              <a:ext uri="{FF2B5EF4-FFF2-40B4-BE49-F238E27FC236}">
                <a16:creationId xmlns:a16="http://schemas.microsoft.com/office/drawing/2014/main" id="{91C96C0D-B406-4242-BB39-A03BB3AB9B3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111" name="Picture 110">
            <a:extLst>
              <a:ext uri="{FF2B5EF4-FFF2-40B4-BE49-F238E27FC236}">
                <a16:creationId xmlns:a16="http://schemas.microsoft.com/office/drawing/2014/main" id="{5F606D5D-E7C0-48C3-A5D2-A611C085C2E2}"/>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112" name="Picture 111">
            <a:extLst>
              <a:ext uri="{FF2B5EF4-FFF2-40B4-BE49-F238E27FC236}">
                <a16:creationId xmlns:a16="http://schemas.microsoft.com/office/drawing/2014/main" id="{0D58E5C8-F6DD-42B0-A9E8-27FCEA56E2EE}"/>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113" name="Picture 12" descr="http://www.ingenieurjobs.de/content/tinybrowser/image/transnetbw_gmbh.jpg">
            <a:extLst>
              <a:ext uri="{FF2B5EF4-FFF2-40B4-BE49-F238E27FC236}">
                <a16:creationId xmlns:a16="http://schemas.microsoft.com/office/drawing/2014/main" id="{996CE3FF-945E-48DE-988B-5BB9413B5F9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114" name="Picture 113">
            <a:extLst>
              <a:ext uri="{FF2B5EF4-FFF2-40B4-BE49-F238E27FC236}">
                <a16:creationId xmlns:a16="http://schemas.microsoft.com/office/drawing/2014/main" id="{7D676C44-74E8-4A9F-82E5-6692FC5438DA}"/>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115" name="Picture 114">
            <a:extLst>
              <a:ext uri="{FF2B5EF4-FFF2-40B4-BE49-F238E27FC236}">
                <a16:creationId xmlns:a16="http://schemas.microsoft.com/office/drawing/2014/main" id="{83E98E88-B17D-4732-91AA-3FD4EBD236F6}"/>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116" name="Picture 115">
            <a:extLst>
              <a:ext uri="{FF2B5EF4-FFF2-40B4-BE49-F238E27FC236}">
                <a16:creationId xmlns:a16="http://schemas.microsoft.com/office/drawing/2014/main" id="{EDD87375-50A6-4D0D-ADDF-2854CE00727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17" name="Picture 116">
            <a:extLst>
              <a:ext uri="{FF2B5EF4-FFF2-40B4-BE49-F238E27FC236}">
                <a16:creationId xmlns:a16="http://schemas.microsoft.com/office/drawing/2014/main" id="{EBD15312-D842-4C3B-B86C-1770DFBBBE9A}"/>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118" name="Picture 117">
            <a:extLst>
              <a:ext uri="{FF2B5EF4-FFF2-40B4-BE49-F238E27FC236}">
                <a16:creationId xmlns:a16="http://schemas.microsoft.com/office/drawing/2014/main" id="{C1C56939-B117-46B6-9EEA-AE1AABE11C95}"/>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119" name="Picture 118">
            <a:extLst>
              <a:ext uri="{FF2B5EF4-FFF2-40B4-BE49-F238E27FC236}">
                <a16:creationId xmlns:a16="http://schemas.microsoft.com/office/drawing/2014/main" id="{2A77BF0C-EC94-4A8B-A3D5-FAFBBA9524C2}"/>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 name="Picture 119">
            <a:extLst>
              <a:ext uri="{FF2B5EF4-FFF2-40B4-BE49-F238E27FC236}">
                <a16:creationId xmlns:a16="http://schemas.microsoft.com/office/drawing/2014/main" id="{15D6D81C-5005-4940-AC28-123B062DA4E7}"/>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21" name="Picture 120">
            <a:extLst>
              <a:ext uri="{FF2B5EF4-FFF2-40B4-BE49-F238E27FC236}">
                <a16:creationId xmlns:a16="http://schemas.microsoft.com/office/drawing/2014/main" id="{5876E198-C02B-4B26-B80E-1E0486B4FFB7}"/>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122" name="Picture 121">
            <a:extLst>
              <a:ext uri="{FF2B5EF4-FFF2-40B4-BE49-F238E27FC236}">
                <a16:creationId xmlns:a16="http://schemas.microsoft.com/office/drawing/2014/main" id="{328105EA-4E2F-4BE4-AF5B-3AF23D2588F0}"/>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123" name="Picture 122">
            <a:extLst>
              <a:ext uri="{FF2B5EF4-FFF2-40B4-BE49-F238E27FC236}">
                <a16:creationId xmlns:a16="http://schemas.microsoft.com/office/drawing/2014/main" id="{5E662A49-E15A-4C46-8B2C-78C0EC446D14}"/>
              </a:ext>
            </a:extLst>
          </p:cNvPr>
          <p:cNvPicPr>
            <a:picLocks noChangeAspect="1"/>
          </p:cNvPicPr>
          <p:nvPr userDrawn="1"/>
        </p:nvPicPr>
        <p:blipFill>
          <a:blip r:embed="rId16"/>
          <a:stretch>
            <a:fillRect/>
          </a:stretch>
        </p:blipFill>
        <p:spPr>
          <a:xfrm>
            <a:off x="205062" y="1981362"/>
            <a:ext cx="833968" cy="305962"/>
          </a:xfrm>
          <a:prstGeom prst="rect">
            <a:avLst/>
          </a:prstGeom>
        </p:spPr>
      </p:pic>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75951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60" name="Picture 59">
            <a:extLst>
              <a:ext uri="{FF2B5EF4-FFF2-40B4-BE49-F238E27FC236}">
                <a16:creationId xmlns:a16="http://schemas.microsoft.com/office/drawing/2014/main" id="{D5DB83FA-5C3A-44ED-B44C-D3FE75776841}"/>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61" name="Picture 60">
            <a:extLst>
              <a:ext uri="{FF2B5EF4-FFF2-40B4-BE49-F238E27FC236}">
                <a16:creationId xmlns:a16="http://schemas.microsoft.com/office/drawing/2014/main" id="{75895028-E589-4F33-808B-9C3894E767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62" name="Picture 61">
            <a:extLst>
              <a:ext uri="{FF2B5EF4-FFF2-40B4-BE49-F238E27FC236}">
                <a16:creationId xmlns:a16="http://schemas.microsoft.com/office/drawing/2014/main" id="{3F101822-F690-4F56-B070-AB6DD6F71706}"/>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63" name="Picture 62">
            <a:extLst>
              <a:ext uri="{FF2B5EF4-FFF2-40B4-BE49-F238E27FC236}">
                <a16:creationId xmlns:a16="http://schemas.microsoft.com/office/drawing/2014/main" id="{CA73086A-306F-4C94-93BE-402DB0DA7242}"/>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64" name="Picture 12" descr="http://www.ingenieurjobs.de/content/tinybrowser/image/transnetbw_gmbh.jpg">
            <a:extLst>
              <a:ext uri="{FF2B5EF4-FFF2-40B4-BE49-F238E27FC236}">
                <a16:creationId xmlns:a16="http://schemas.microsoft.com/office/drawing/2014/main" id="{9671E56D-9292-4787-A077-A350C92D7E7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65" name="Picture 64">
            <a:extLst>
              <a:ext uri="{FF2B5EF4-FFF2-40B4-BE49-F238E27FC236}">
                <a16:creationId xmlns:a16="http://schemas.microsoft.com/office/drawing/2014/main" id="{7AB87BCC-5341-4AB0-90AC-894A2001779D}"/>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66" name="Picture 65">
            <a:extLst>
              <a:ext uri="{FF2B5EF4-FFF2-40B4-BE49-F238E27FC236}">
                <a16:creationId xmlns:a16="http://schemas.microsoft.com/office/drawing/2014/main" id="{B44AF5C3-962C-487D-BEAE-4FB1A344045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67" name="Picture 66">
            <a:extLst>
              <a:ext uri="{FF2B5EF4-FFF2-40B4-BE49-F238E27FC236}">
                <a16:creationId xmlns:a16="http://schemas.microsoft.com/office/drawing/2014/main" id="{0441CE42-A4BE-4292-9CF5-0B5059939EB2}"/>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68" name="Picture 67">
            <a:extLst>
              <a:ext uri="{FF2B5EF4-FFF2-40B4-BE49-F238E27FC236}">
                <a16:creationId xmlns:a16="http://schemas.microsoft.com/office/drawing/2014/main" id="{E90E7923-392A-45CB-855A-0D6C8538269F}"/>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69" name="Picture 68">
            <a:extLst>
              <a:ext uri="{FF2B5EF4-FFF2-40B4-BE49-F238E27FC236}">
                <a16:creationId xmlns:a16="http://schemas.microsoft.com/office/drawing/2014/main" id="{9C68D06B-5A39-41A4-80B2-6F4C131F30AD}"/>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70" name="Picture 69">
            <a:extLst>
              <a:ext uri="{FF2B5EF4-FFF2-40B4-BE49-F238E27FC236}">
                <a16:creationId xmlns:a16="http://schemas.microsoft.com/office/drawing/2014/main" id="{7426C16E-8590-4003-A2EC-055671A21C15}"/>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 name="Picture 70">
            <a:extLst>
              <a:ext uri="{FF2B5EF4-FFF2-40B4-BE49-F238E27FC236}">
                <a16:creationId xmlns:a16="http://schemas.microsoft.com/office/drawing/2014/main" id="{11197264-EC6B-4EDD-B369-6A244D64DEB5}"/>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72" name="Picture 71">
            <a:extLst>
              <a:ext uri="{FF2B5EF4-FFF2-40B4-BE49-F238E27FC236}">
                <a16:creationId xmlns:a16="http://schemas.microsoft.com/office/drawing/2014/main" id="{C77F3350-2568-4786-85F1-BB8BD945DDF0}"/>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73" name="Picture 72">
            <a:extLst>
              <a:ext uri="{FF2B5EF4-FFF2-40B4-BE49-F238E27FC236}">
                <a16:creationId xmlns:a16="http://schemas.microsoft.com/office/drawing/2014/main" id="{580FCB63-5821-4653-AF4A-A93D81B71213}"/>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74" name="Picture 73">
            <a:extLst>
              <a:ext uri="{FF2B5EF4-FFF2-40B4-BE49-F238E27FC236}">
                <a16:creationId xmlns:a16="http://schemas.microsoft.com/office/drawing/2014/main" id="{767BDA7F-3116-46D4-8683-E2D706B8DDE5}"/>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4149601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2600"/>
            </a:lvl1pPr>
          </a:lstStyle>
          <a:p>
            <a:r>
              <a:rPr lang="en-US"/>
              <a:t>Click to edit Master title style</a:t>
            </a:r>
          </a:p>
        </p:txBody>
      </p:sp>
      <p:sp>
        <p:nvSpPr>
          <p:cNvPr id="3" name="Content Placeholder 2"/>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76512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0" i="0" dirty="0">
                <a:solidFill>
                  <a:srgbClr val="008000"/>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008000"/>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4122676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Zástupný symbol pro datum 3">
            <a:extLst>
              <a:ext uri="{FF2B5EF4-FFF2-40B4-BE49-F238E27FC236}">
                <a16:creationId xmlns:a16="http://schemas.microsoft.com/office/drawing/2014/main" id="{D2386F7D-335A-4BD1-8FB4-E86B568235A1}"/>
              </a:ext>
            </a:extLst>
          </p:cNvPr>
          <p:cNvSpPr>
            <a:spLocks noGrp="1"/>
          </p:cNvSpPr>
          <p:nvPr>
            <p:ph type="dt" sz="half" idx="10"/>
          </p:nvPr>
        </p:nvSpPr>
        <p:spPr/>
        <p:txBody>
          <a:bodyPr/>
          <a:lstStyle>
            <a:lvl1pPr>
              <a:defRPr/>
            </a:lvl1pPr>
          </a:lstStyle>
          <a:p>
            <a:pPr>
              <a:defRPr/>
            </a:pPr>
            <a:fld id="{B812B047-4A93-407E-A8D7-D5D2307DEDD2}" type="datetimeFigureOut">
              <a:rPr lang="en-US"/>
              <a:pPr>
                <a:defRPr/>
              </a:pPr>
              <a:t>11/10/2021</a:t>
            </a:fld>
            <a:endParaRPr lang="en-US"/>
          </a:p>
        </p:txBody>
      </p:sp>
      <p:sp>
        <p:nvSpPr>
          <p:cNvPr id="3" name="Zástupný symbol pro zápatí 4">
            <a:extLst>
              <a:ext uri="{FF2B5EF4-FFF2-40B4-BE49-F238E27FC236}">
                <a16:creationId xmlns:a16="http://schemas.microsoft.com/office/drawing/2014/main" id="{EA2BAE61-5F32-47C8-A1DD-177E81F55FD0}"/>
              </a:ext>
            </a:extLst>
          </p:cNvPr>
          <p:cNvSpPr>
            <a:spLocks noGrp="1"/>
          </p:cNvSpPr>
          <p:nvPr>
            <p:ph type="ftr" sz="quarter" idx="11"/>
          </p:nvPr>
        </p:nvSpPr>
        <p:spPr/>
        <p:txBody>
          <a:bodyPr/>
          <a:lstStyle>
            <a:lvl1pPr>
              <a:defRPr/>
            </a:lvl1pPr>
          </a:lstStyle>
          <a:p>
            <a:pPr>
              <a:defRPr/>
            </a:pPr>
            <a:endParaRPr lang="en-US"/>
          </a:p>
        </p:txBody>
      </p:sp>
      <p:sp>
        <p:nvSpPr>
          <p:cNvPr id="4" name="Zástupný symbol pro číslo snímku 5">
            <a:extLst>
              <a:ext uri="{FF2B5EF4-FFF2-40B4-BE49-F238E27FC236}">
                <a16:creationId xmlns:a16="http://schemas.microsoft.com/office/drawing/2014/main" id="{5DC118FC-7D1F-45FE-B891-91A409BBC3B6}"/>
              </a:ext>
            </a:extLst>
          </p:cNvPr>
          <p:cNvSpPr>
            <a:spLocks noGrp="1"/>
          </p:cNvSpPr>
          <p:nvPr>
            <p:ph type="sldNum" sz="quarter" idx="12"/>
          </p:nvPr>
        </p:nvSpPr>
        <p:spPr/>
        <p:txBody>
          <a:bodyPr/>
          <a:lstStyle>
            <a:lvl1pPr>
              <a:defRPr/>
            </a:lvl1pPr>
          </a:lstStyle>
          <a:p>
            <a:pPr>
              <a:defRPr/>
            </a:pPr>
            <a:fld id="{FEE88A4E-F4A5-49FF-94C8-DC380D14E5C9}" type="slidenum">
              <a:rPr lang="en-US"/>
              <a:pPr>
                <a:defRPr/>
              </a:pPr>
              <a:t>‹#›</a:t>
            </a:fld>
            <a:endParaRPr lang="en-US"/>
          </a:p>
        </p:txBody>
      </p:sp>
    </p:spTree>
    <p:extLst>
      <p:ext uri="{BB962C8B-B14F-4D97-AF65-F5344CB8AC3E}">
        <p14:creationId xmlns:p14="http://schemas.microsoft.com/office/powerpoint/2010/main" val="924339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008000"/>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pic>
        <p:nvPicPr>
          <p:cNvPr id="68" name="Picture 67">
            <a:extLst>
              <a:ext uri="{FF2B5EF4-FFF2-40B4-BE49-F238E27FC236}">
                <a16:creationId xmlns:a16="http://schemas.microsoft.com/office/drawing/2014/main" id="{B8DA595C-5331-421C-86B4-966FD8CF9BC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16762" y="6059368"/>
            <a:ext cx="537715" cy="246320"/>
          </a:xfrm>
          <a:prstGeom prst="rect">
            <a:avLst/>
          </a:prstGeom>
        </p:spPr>
      </p:pic>
      <p:pic>
        <p:nvPicPr>
          <p:cNvPr id="93" name="Picture 92">
            <a:extLst>
              <a:ext uri="{FF2B5EF4-FFF2-40B4-BE49-F238E27FC236}">
                <a16:creationId xmlns:a16="http://schemas.microsoft.com/office/drawing/2014/main" id="{6580E0D9-E078-40FF-9D4D-C37FDC3DAC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0723" y="3297190"/>
            <a:ext cx="533570" cy="426140"/>
          </a:xfrm>
          <a:prstGeom prst="rect">
            <a:avLst/>
          </a:prstGeom>
        </p:spPr>
      </p:pic>
      <p:pic>
        <p:nvPicPr>
          <p:cNvPr id="94" name="Picture 93">
            <a:extLst>
              <a:ext uri="{FF2B5EF4-FFF2-40B4-BE49-F238E27FC236}">
                <a16:creationId xmlns:a16="http://schemas.microsoft.com/office/drawing/2014/main" id="{E9DFCD59-8D65-493C-A213-AED51F3040C7}"/>
              </a:ext>
            </a:extLst>
          </p:cNvPr>
          <p:cNvPicPr>
            <a:picLocks noChangeAspect="1"/>
          </p:cNvPicPr>
          <p:nvPr userDrawn="1"/>
        </p:nvPicPr>
        <p:blipFill>
          <a:blip r:embed="rId4"/>
          <a:srcRect/>
          <a:stretch/>
        </p:blipFill>
        <p:spPr>
          <a:xfrm>
            <a:off x="221355" y="4812947"/>
            <a:ext cx="670193" cy="322741"/>
          </a:xfrm>
          <a:prstGeom prst="rect">
            <a:avLst/>
          </a:prstGeom>
        </p:spPr>
      </p:pic>
      <p:pic>
        <p:nvPicPr>
          <p:cNvPr id="95" name="Picture 12" descr="http://www.ingenieurjobs.de/content/tinybrowser/image/transnetbw_gmbh.jpg">
            <a:extLst>
              <a:ext uri="{FF2B5EF4-FFF2-40B4-BE49-F238E27FC236}">
                <a16:creationId xmlns:a16="http://schemas.microsoft.com/office/drawing/2014/main" id="{23419835-DDEB-462F-8C46-C01726255C01}"/>
              </a:ext>
            </a:extLst>
          </p:cNvPr>
          <p:cNvPicPr>
            <a:picLocks noChangeAspect="1" noChangeArrowheads="1"/>
          </p:cNvPicPr>
          <p:nvPr userDrawn="1"/>
        </p:nvPicPr>
        <p:blipFill>
          <a:blip r:embed="rId5" cstate="hqprint">
            <a:extLst>
              <a:ext uri="{28A0092B-C50C-407E-A947-70E740481C1C}">
                <a14:useLocalDpi xmlns:a14="http://schemas.microsoft.com/office/drawing/2010/main"/>
              </a:ext>
            </a:extLst>
          </a:blip>
          <a:srcRect/>
          <a:stretch>
            <a:fillRect/>
          </a:stretch>
        </p:blipFill>
        <p:spPr bwMode="auto">
          <a:xfrm>
            <a:off x="178916" y="5315472"/>
            <a:ext cx="855487" cy="168959"/>
          </a:xfrm>
          <a:prstGeom prst="rect">
            <a:avLst/>
          </a:prstGeom>
          <a:noFill/>
          <a:extLst>
            <a:ext uri="{909E8E84-426E-40dd-AFC4-6F175D3DCCD1}">
              <a14:hiddenFill xmlns=""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E59277D4-0C38-4FDA-A5D0-A096CE8AEE0E}"/>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276655" y="2867547"/>
            <a:ext cx="606064" cy="379476"/>
          </a:xfrm>
          <a:prstGeom prst="rect">
            <a:avLst/>
          </a:prstGeom>
        </p:spPr>
      </p:pic>
      <p:pic>
        <p:nvPicPr>
          <p:cNvPr id="97" name="Picture 96">
            <a:extLst>
              <a:ext uri="{FF2B5EF4-FFF2-40B4-BE49-F238E27FC236}">
                <a16:creationId xmlns:a16="http://schemas.microsoft.com/office/drawing/2014/main" id="{326987DE-1C4D-47F6-9CDB-2E6E331ED127}"/>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r="66927"/>
          <a:stretch/>
        </p:blipFill>
        <p:spPr>
          <a:xfrm>
            <a:off x="1016762" y="4475060"/>
            <a:ext cx="562560" cy="226388"/>
          </a:xfrm>
          <a:prstGeom prst="rect">
            <a:avLst/>
          </a:prstGeom>
        </p:spPr>
      </p:pic>
      <p:pic>
        <p:nvPicPr>
          <p:cNvPr id="98" name="Picture 97">
            <a:extLst>
              <a:ext uri="{FF2B5EF4-FFF2-40B4-BE49-F238E27FC236}">
                <a16:creationId xmlns:a16="http://schemas.microsoft.com/office/drawing/2014/main" id="{AD58C978-8FF4-4C4C-BE8D-7C7210C5557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65603" y="2627955"/>
            <a:ext cx="592836" cy="196596"/>
          </a:xfrm>
          <a:prstGeom prst="rect">
            <a:avLst/>
          </a:prstGeom>
        </p:spPr>
      </p:pic>
      <p:pic>
        <p:nvPicPr>
          <p:cNvPr id="99" name="Picture 98">
            <a:extLst>
              <a:ext uri="{FF2B5EF4-FFF2-40B4-BE49-F238E27FC236}">
                <a16:creationId xmlns:a16="http://schemas.microsoft.com/office/drawing/2014/main" id="{C150BA65-4DE4-427B-BDF0-0AE3BE7D5121}"/>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232514" y="6009100"/>
            <a:ext cx="633790" cy="396119"/>
          </a:xfrm>
          <a:prstGeom prst="rect">
            <a:avLst/>
          </a:prstGeom>
        </p:spPr>
      </p:pic>
      <p:pic>
        <p:nvPicPr>
          <p:cNvPr id="100" name="Picture 99">
            <a:extLst>
              <a:ext uri="{FF2B5EF4-FFF2-40B4-BE49-F238E27FC236}">
                <a16:creationId xmlns:a16="http://schemas.microsoft.com/office/drawing/2014/main" id="{16C635C3-A747-4DD1-A183-E66FCA2E8440}"/>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167382" y="4499299"/>
            <a:ext cx="735485" cy="158997"/>
          </a:xfrm>
          <a:prstGeom prst="rect">
            <a:avLst/>
          </a:prstGeom>
        </p:spPr>
      </p:pic>
      <p:pic>
        <p:nvPicPr>
          <p:cNvPr id="101" name="Picture 100">
            <a:extLst>
              <a:ext uri="{FF2B5EF4-FFF2-40B4-BE49-F238E27FC236}">
                <a16:creationId xmlns:a16="http://schemas.microsoft.com/office/drawing/2014/main" id="{C1263A9A-07FE-48D0-9BE1-92CC074807EF}"/>
              </a:ext>
            </a:extLst>
          </p:cNvPr>
          <p:cNvPicPr>
            <a:picLocks noChangeAspect="1"/>
          </p:cNvPicPr>
          <p:nvPr userDrawn="1"/>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11859" y="4013895"/>
            <a:ext cx="635064" cy="33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 name="Picture 103">
            <a:extLst>
              <a:ext uri="{FF2B5EF4-FFF2-40B4-BE49-F238E27FC236}">
                <a16:creationId xmlns:a16="http://schemas.microsoft.com/office/drawing/2014/main" id="{4ED1C003-0716-4C59-AC2C-4A4D67985F69}"/>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1132569" y="5176838"/>
            <a:ext cx="455502" cy="421370"/>
          </a:xfrm>
          <a:prstGeom prst="rect">
            <a:avLst/>
          </a:prstGeom>
        </p:spPr>
      </p:pic>
      <p:pic>
        <p:nvPicPr>
          <p:cNvPr id="105" name="Picture 104">
            <a:extLst>
              <a:ext uri="{FF2B5EF4-FFF2-40B4-BE49-F238E27FC236}">
                <a16:creationId xmlns:a16="http://schemas.microsoft.com/office/drawing/2014/main" id="{973BD1DF-D9B2-46EF-9C92-35141C465803}"/>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276655" y="2259089"/>
            <a:ext cx="533146" cy="255904"/>
          </a:xfrm>
          <a:prstGeom prst="rect">
            <a:avLst/>
          </a:prstGeom>
        </p:spPr>
      </p:pic>
      <p:pic>
        <p:nvPicPr>
          <p:cNvPr id="106" name="Picture 105">
            <a:extLst>
              <a:ext uri="{FF2B5EF4-FFF2-40B4-BE49-F238E27FC236}">
                <a16:creationId xmlns:a16="http://schemas.microsoft.com/office/drawing/2014/main" id="{7930FCF6-C0EA-4055-982D-383E7BC1DF9E}"/>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882834" y="1899314"/>
            <a:ext cx="935642" cy="284214"/>
          </a:xfrm>
          <a:prstGeom prst="rect">
            <a:avLst/>
          </a:prstGeom>
        </p:spPr>
      </p:pic>
      <p:pic>
        <p:nvPicPr>
          <p:cNvPr id="126" name="Picture 125">
            <a:extLst>
              <a:ext uri="{FF2B5EF4-FFF2-40B4-BE49-F238E27FC236}">
                <a16:creationId xmlns:a16="http://schemas.microsoft.com/office/drawing/2014/main" id="{FF6F13EE-A9BC-4602-B0B3-36448F6EBD04}"/>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976463" y="2260297"/>
            <a:ext cx="767715" cy="233480"/>
          </a:xfrm>
          <a:prstGeom prst="rect">
            <a:avLst/>
          </a:prstGeom>
        </p:spPr>
      </p:pic>
      <p:pic>
        <p:nvPicPr>
          <p:cNvPr id="127" name="Picture 126">
            <a:extLst>
              <a:ext uri="{FF2B5EF4-FFF2-40B4-BE49-F238E27FC236}">
                <a16:creationId xmlns:a16="http://schemas.microsoft.com/office/drawing/2014/main" id="{EB9D4C18-EE54-4290-898E-F20C8A26A688}"/>
              </a:ext>
            </a:extLst>
          </p:cNvPr>
          <p:cNvPicPr>
            <a:picLocks noChangeAspect="1"/>
          </p:cNvPicPr>
          <p:nvPr userDrawn="1"/>
        </p:nvPicPr>
        <p:blipFill>
          <a:blip r:embed="rId16" cstate="hqprint">
            <a:extLst>
              <a:ext uri="{28A0092B-C50C-407E-A947-70E740481C1C}">
                <a14:useLocalDpi xmlns:a14="http://schemas.microsoft.com/office/drawing/2010/main"/>
              </a:ext>
            </a:extLst>
          </a:blip>
          <a:stretch>
            <a:fillRect/>
          </a:stretch>
        </p:blipFill>
        <p:spPr>
          <a:xfrm>
            <a:off x="278045" y="3716143"/>
            <a:ext cx="562560" cy="247585"/>
          </a:xfrm>
          <a:prstGeom prst="rect">
            <a:avLst/>
          </a:prstGeom>
        </p:spPr>
      </p:pic>
      <p:pic>
        <p:nvPicPr>
          <p:cNvPr id="128" name="Picture 127">
            <a:extLst>
              <a:ext uri="{FF2B5EF4-FFF2-40B4-BE49-F238E27FC236}">
                <a16:creationId xmlns:a16="http://schemas.microsoft.com/office/drawing/2014/main" id="{05BD539B-0A3B-4C99-933F-172CEDA116BF}"/>
              </a:ext>
            </a:extLst>
          </p:cNvPr>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789954" y="5689894"/>
            <a:ext cx="767715" cy="240301"/>
          </a:xfrm>
          <a:prstGeom prst="rect">
            <a:avLst/>
          </a:prstGeom>
        </p:spPr>
      </p:pic>
      <p:pic>
        <p:nvPicPr>
          <p:cNvPr id="129" name="Picture 128">
            <a:extLst>
              <a:ext uri="{FF2B5EF4-FFF2-40B4-BE49-F238E27FC236}">
                <a16:creationId xmlns:a16="http://schemas.microsoft.com/office/drawing/2014/main" id="{20E68A81-564F-4B23-9350-1DC2D30271DD}"/>
              </a:ext>
            </a:extLst>
          </p:cNvPr>
          <p:cNvPicPr>
            <a:picLocks noChangeAspect="1"/>
          </p:cNvPicPr>
          <p:nvPr userDrawn="1"/>
        </p:nvPicPr>
        <p:blipFill>
          <a:blip r:embed="rId18" cstate="hqprint">
            <a:extLst>
              <a:ext uri="{28A0092B-C50C-407E-A947-70E740481C1C}">
                <a14:useLocalDpi xmlns:a14="http://schemas.microsoft.com/office/drawing/2010/main"/>
              </a:ext>
            </a:extLst>
          </a:blip>
          <a:stretch>
            <a:fillRect/>
          </a:stretch>
        </p:blipFill>
        <p:spPr>
          <a:xfrm>
            <a:off x="225758" y="5553136"/>
            <a:ext cx="481568" cy="482869"/>
          </a:xfrm>
          <a:prstGeom prst="rect">
            <a:avLst/>
          </a:prstGeom>
        </p:spPr>
      </p:pic>
      <p:pic>
        <p:nvPicPr>
          <p:cNvPr id="130" name="Picture 129">
            <a:extLst>
              <a:ext uri="{FF2B5EF4-FFF2-40B4-BE49-F238E27FC236}">
                <a16:creationId xmlns:a16="http://schemas.microsoft.com/office/drawing/2014/main" id="{FC5C7654-46A0-4FB3-A4FE-8C402CB63D64}"/>
              </a:ext>
            </a:extLst>
          </p:cNvPr>
          <p:cNvPicPr>
            <a:picLocks noChangeAspect="1"/>
          </p:cNvPicPr>
          <p:nvPr userDrawn="1"/>
        </p:nvPicPr>
        <p:blipFill>
          <a:blip r:embed="rId19"/>
          <a:stretch>
            <a:fillRect/>
          </a:stretch>
        </p:blipFill>
        <p:spPr>
          <a:xfrm>
            <a:off x="924659" y="4092615"/>
            <a:ext cx="673376" cy="229771"/>
          </a:xfrm>
          <a:prstGeom prst="rect">
            <a:avLst/>
          </a:prstGeom>
        </p:spPr>
      </p:pic>
      <p:pic>
        <p:nvPicPr>
          <p:cNvPr id="131" name="Picture 130">
            <a:extLst>
              <a:ext uri="{FF2B5EF4-FFF2-40B4-BE49-F238E27FC236}">
                <a16:creationId xmlns:a16="http://schemas.microsoft.com/office/drawing/2014/main" id="{72F2D462-8910-442B-BCAC-00FE1F1761DB}"/>
              </a:ext>
            </a:extLst>
          </p:cNvPr>
          <p:cNvPicPr>
            <a:picLocks noChangeAspect="1"/>
          </p:cNvPicPr>
          <p:nvPr userDrawn="1"/>
        </p:nvPicPr>
        <p:blipFill>
          <a:blip r:embed="rId20"/>
          <a:stretch>
            <a:fillRect/>
          </a:stretch>
        </p:blipFill>
        <p:spPr>
          <a:xfrm>
            <a:off x="1034403" y="2600734"/>
            <a:ext cx="559177" cy="180633"/>
          </a:xfrm>
          <a:prstGeom prst="rect">
            <a:avLst/>
          </a:prstGeom>
        </p:spPr>
      </p:pic>
      <p:pic>
        <p:nvPicPr>
          <p:cNvPr id="132" name="Picture 16" descr="Afbeeldingsresultaat voor Exaa LOGO">
            <a:extLst>
              <a:ext uri="{FF2B5EF4-FFF2-40B4-BE49-F238E27FC236}">
                <a16:creationId xmlns:a16="http://schemas.microsoft.com/office/drawing/2014/main" id="{55EF3831-6039-48FF-9BFE-FA1F8AA691BE}"/>
              </a:ext>
            </a:extLst>
          </p:cNvPr>
          <p:cNvPicPr>
            <a:picLocks noChangeAspect="1" noChangeArrowheads="1"/>
          </p:cNvPicPr>
          <p:nvPr userDrawn="1"/>
        </p:nvPicPr>
        <p:blipFill>
          <a:blip r:embed="rId21" cstate="hqprint">
            <a:extLst>
              <a:ext uri="{28A0092B-C50C-407E-A947-70E740481C1C}">
                <a14:useLocalDpi xmlns:a14="http://schemas.microsoft.com/office/drawing/2010/main"/>
              </a:ext>
            </a:extLst>
          </a:blip>
          <a:srcRect/>
          <a:stretch>
            <a:fillRect/>
          </a:stretch>
        </p:blipFill>
        <p:spPr bwMode="auto">
          <a:xfrm>
            <a:off x="1066173" y="1595900"/>
            <a:ext cx="591177" cy="252076"/>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a:extLst>
              <a:ext uri="{FF2B5EF4-FFF2-40B4-BE49-F238E27FC236}">
                <a16:creationId xmlns:a16="http://schemas.microsoft.com/office/drawing/2014/main" id="{336A06E2-0B37-4C13-BBBB-4AAB0015866F}"/>
              </a:ext>
            </a:extLst>
          </p:cNvPr>
          <p:cNvPicPr>
            <a:picLocks noChangeAspect="1"/>
          </p:cNvPicPr>
          <p:nvPr userDrawn="1"/>
        </p:nvPicPr>
        <p:blipFill>
          <a:blip r:embed="rId22" cstate="hqprint">
            <a:extLst>
              <a:ext uri="{28A0092B-C50C-407E-A947-70E740481C1C}">
                <a14:useLocalDpi xmlns:a14="http://schemas.microsoft.com/office/drawing/2010/main"/>
              </a:ext>
            </a:extLst>
          </a:blip>
          <a:stretch>
            <a:fillRect/>
          </a:stretch>
        </p:blipFill>
        <p:spPr>
          <a:xfrm>
            <a:off x="1195092" y="3563180"/>
            <a:ext cx="275438" cy="465584"/>
          </a:xfrm>
          <a:prstGeom prst="rect">
            <a:avLst/>
          </a:prstGeom>
        </p:spPr>
      </p:pic>
      <p:pic>
        <p:nvPicPr>
          <p:cNvPr id="134" name="Picture 133">
            <a:extLst>
              <a:ext uri="{FF2B5EF4-FFF2-40B4-BE49-F238E27FC236}">
                <a16:creationId xmlns:a16="http://schemas.microsoft.com/office/drawing/2014/main" id="{053E0479-7887-44B5-8E17-5CB1F3111808}"/>
              </a:ext>
            </a:extLst>
          </p:cNvPr>
          <p:cNvPicPr>
            <a:picLocks noChangeAspect="1"/>
          </p:cNvPicPr>
          <p:nvPr userDrawn="1"/>
        </p:nvPicPr>
        <p:blipFill>
          <a:blip r:embed="rId23"/>
          <a:stretch>
            <a:fillRect/>
          </a:stretch>
        </p:blipFill>
        <p:spPr>
          <a:xfrm>
            <a:off x="1051749" y="2906920"/>
            <a:ext cx="577033" cy="289140"/>
          </a:xfrm>
          <a:prstGeom prst="rect">
            <a:avLst/>
          </a:prstGeom>
        </p:spPr>
      </p:pic>
      <p:pic>
        <p:nvPicPr>
          <p:cNvPr id="135" name="Picture 134">
            <a:extLst>
              <a:ext uri="{FF2B5EF4-FFF2-40B4-BE49-F238E27FC236}">
                <a16:creationId xmlns:a16="http://schemas.microsoft.com/office/drawing/2014/main" id="{7BDE592B-0570-4828-8273-21FA9562E1C8}"/>
              </a:ext>
            </a:extLst>
          </p:cNvPr>
          <p:cNvPicPr>
            <a:picLocks noChangeAspect="1"/>
          </p:cNvPicPr>
          <p:nvPr userDrawn="1"/>
        </p:nvPicPr>
        <p:blipFill>
          <a:blip r:embed="rId24" cstate="hqprint">
            <a:extLst>
              <a:ext uri="{28A0092B-C50C-407E-A947-70E740481C1C}">
                <a14:useLocalDpi xmlns:a14="http://schemas.microsoft.com/office/drawing/2010/main"/>
              </a:ext>
            </a:extLst>
          </a:blip>
          <a:stretch>
            <a:fillRect/>
          </a:stretch>
        </p:blipFill>
        <p:spPr>
          <a:xfrm>
            <a:off x="211859" y="1862828"/>
            <a:ext cx="688137" cy="323726"/>
          </a:xfrm>
          <a:prstGeom prst="rect">
            <a:avLst/>
          </a:prstGeom>
        </p:spPr>
      </p:pic>
      <p:pic>
        <p:nvPicPr>
          <p:cNvPr id="136" name="Picture 135">
            <a:extLst>
              <a:ext uri="{FF2B5EF4-FFF2-40B4-BE49-F238E27FC236}">
                <a16:creationId xmlns:a16="http://schemas.microsoft.com/office/drawing/2014/main" id="{55DDA979-B94D-43B1-8A18-B69AB85019F8}"/>
              </a:ext>
            </a:extLst>
          </p:cNvPr>
          <p:cNvPicPr>
            <a:picLocks noChangeAspect="1"/>
          </p:cNvPicPr>
          <p:nvPr userDrawn="1"/>
        </p:nvPicPr>
        <p:blipFill>
          <a:blip r:embed="rId25"/>
          <a:stretch>
            <a:fillRect/>
          </a:stretch>
        </p:blipFill>
        <p:spPr>
          <a:xfrm>
            <a:off x="926654" y="4783546"/>
            <a:ext cx="747298" cy="280636"/>
          </a:xfrm>
          <a:prstGeom prst="rect">
            <a:avLst/>
          </a:prstGeom>
        </p:spPr>
      </p:pic>
      <p:pic>
        <p:nvPicPr>
          <p:cNvPr id="137" name="Picture 136">
            <a:extLst>
              <a:ext uri="{FF2B5EF4-FFF2-40B4-BE49-F238E27FC236}">
                <a16:creationId xmlns:a16="http://schemas.microsoft.com/office/drawing/2014/main" id="{B5DC20A2-6355-42C4-BC5A-FE0B07E90C20}"/>
              </a:ext>
            </a:extLst>
          </p:cNvPr>
          <p:cNvPicPr>
            <a:picLocks noChangeAspect="1"/>
          </p:cNvPicPr>
          <p:nvPr userDrawn="1"/>
        </p:nvPicPr>
        <p:blipFill>
          <a:blip r:embed="rId26" cstate="hqprint">
            <a:extLst>
              <a:ext uri="{28A0092B-C50C-407E-A947-70E740481C1C}">
                <a14:useLocalDpi xmlns:a14="http://schemas.microsoft.com/office/drawing/2010/main"/>
              </a:ext>
            </a:extLst>
          </a:blip>
          <a:stretch>
            <a:fillRect/>
          </a:stretch>
        </p:blipFill>
        <p:spPr>
          <a:xfrm>
            <a:off x="129412" y="1509597"/>
            <a:ext cx="764938" cy="280636"/>
          </a:xfrm>
          <a:prstGeom prst="rect">
            <a:avLst/>
          </a:prstGeom>
        </p:spPr>
      </p:pic>
      <p:pic>
        <p:nvPicPr>
          <p:cNvPr id="138" name="Graphic 137">
            <a:extLst>
              <a:ext uri="{FF2B5EF4-FFF2-40B4-BE49-F238E27FC236}">
                <a16:creationId xmlns:a16="http://schemas.microsoft.com/office/drawing/2014/main" id="{3FD3F867-5F54-4155-BD3C-2BB35D75CF4F}"/>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886594" y="3292693"/>
            <a:ext cx="673376" cy="192393"/>
          </a:xfrm>
          <a:prstGeom prst="rect">
            <a:avLst/>
          </a:prstGeom>
        </p:spPr>
      </p:pic>
      <p:grpSp>
        <p:nvGrpSpPr>
          <p:cNvPr id="167" name="Graphic 3">
            <a:extLst>
              <a:ext uri="{FF2B5EF4-FFF2-40B4-BE49-F238E27FC236}">
                <a16:creationId xmlns:a16="http://schemas.microsoft.com/office/drawing/2014/main" id="{94446284-21B9-4C87-AC1F-7B13C7CE109E}"/>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8" name="Freeform: Shape 167">
              <a:extLst>
                <a:ext uri="{FF2B5EF4-FFF2-40B4-BE49-F238E27FC236}">
                  <a16:creationId xmlns:a16="http://schemas.microsoft.com/office/drawing/2014/main" id="{054B982C-4046-4084-B1B5-7B2C88EB8E64}"/>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FC65E7BF-329D-4C86-B351-5ED5DA8DC9AD}"/>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162FD0EC-4031-439C-9BF9-CB5D7F325240}"/>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9A488CCC-A841-463D-9B66-C06AC2809C5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ABA4CF64-D9E1-4BB7-B2E7-44EF4CE2CA01}"/>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61F1C8ED-8639-4FE9-A7F5-AA76DB827788}"/>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46A3ED45-6CA3-421B-8D66-7BA4E8CED47E}"/>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F8B2A3C-BD0D-4B96-960C-A9EE97369CD2}"/>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80EB344A-4E1F-4FDA-82D3-080C43E6191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8B64DC48-CF4E-4E69-9F88-63AEDE939BF4}"/>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4E2F6F57-1739-49A6-A6E6-2BC07E001D30}"/>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1761ADBE-1EA7-4FB4-A0E2-8B19498D0672}"/>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395639F7-956A-4B13-A224-65024AD64076}"/>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F3B29C80-C2D2-4BE0-AAE2-644A9736238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4BE2172F-D7D3-4CDC-98E3-11B641D0317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8980293D-BAB2-4CB0-AFCD-0270AE7061F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E2C3DDE4-7F42-4F69-9BDD-E534570328B4}"/>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0873752E-A044-4C5A-B052-5965FED23131}"/>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21522FB4-AA01-476C-8228-482B6EAAEB76}"/>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5F239BCA-2F55-4AAA-8079-A9351C609F0B}"/>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DDD7D8B9-DAF5-483C-866C-3D916B54177E}"/>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24EE76B5-4081-457C-A889-3BD58B9021BF}"/>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0DFA18DC-3A3A-4481-B318-5A4B363ED0ED}"/>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4A56189D-EB6B-4926-A6EB-5FC2BE8EC3C6}"/>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231B8844-BF3E-4DC9-88A3-2AB5A2AB1D0E}"/>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E8277266-94C1-499A-9F7F-6E2C59DEFDE8}"/>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790D3AFA-3376-4547-8173-B95D3920E006}"/>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B068DD80-B862-49C3-A273-246818C19E85}"/>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CD54A52D-C24A-493F-B444-97573F474D9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1DFAB82C-E6CF-474B-A30B-42DBD51FFBA4}"/>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39A15F24-FA3F-4E2A-989B-2584CCD889A2}"/>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D56E6DF8-8F4E-49FC-82CE-C1E4C64D32C4}"/>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05570AE7-F299-4371-9772-9C78633B7D15}"/>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E9430146-51AE-4687-98A3-5DDD6C9B5328}"/>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119128E5-7A13-49F5-99F5-7FB560005A5D}"/>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4CBDA119-5F5B-4763-A493-B98CABC431F3}"/>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689A2B0C-8E56-4AD9-8E96-B916F44AAE72}"/>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55780529-FB73-448A-A34C-BF99366EEEA1}"/>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F7D71943-4E40-4119-9D75-695B264B4E6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5C26D1AF-F622-4B02-9C99-DD8A5D2DD52E}"/>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5386B20-FE1A-4338-8F55-C03AC011E39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C1BB8CE2-1672-4C65-A3A9-D5F1F49F6AF0}"/>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636B4DD3-3A8C-46B7-8158-5236F9DCBB80}"/>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0612D9FB-0C48-4D45-ACDA-30BE65A697AF}"/>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392580B4-E5A0-4BC6-82D2-DE3FA10D5074}"/>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3" name="Freeform: Shape 212">
              <a:extLst>
                <a:ext uri="{FF2B5EF4-FFF2-40B4-BE49-F238E27FC236}">
                  <a16:creationId xmlns:a16="http://schemas.microsoft.com/office/drawing/2014/main" id="{082AA518-77C9-4C40-879F-98AFC4DF1DC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4" name="Freeform: Shape 213">
              <a:extLst>
                <a:ext uri="{FF2B5EF4-FFF2-40B4-BE49-F238E27FC236}">
                  <a16:creationId xmlns:a16="http://schemas.microsoft.com/office/drawing/2014/main" id="{8E3A0A2E-80A9-4240-98E1-CCB28ED194B3}"/>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5" name="Freeform: Shape 214">
              <a:extLst>
                <a:ext uri="{FF2B5EF4-FFF2-40B4-BE49-F238E27FC236}">
                  <a16:creationId xmlns:a16="http://schemas.microsoft.com/office/drawing/2014/main" id="{FE00B755-ED66-4538-BE40-C15793F6CE62}"/>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6" name="Freeform: Shape 215">
              <a:extLst>
                <a:ext uri="{FF2B5EF4-FFF2-40B4-BE49-F238E27FC236}">
                  <a16:creationId xmlns:a16="http://schemas.microsoft.com/office/drawing/2014/main" id="{41893E24-B888-432C-B24B-6317D042740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7" name="Freeform: Shape 216">
              <a:extLst>
                <a:ext uri="{FF2B5EF4-FFF2-40B4-BE49-F238E27FC236}">
                  <a16:creationId xmlns:a16="http://schemas.microsoft.com/office/drawing/2014/main" id="{609B6428-F9A2-4B39-BD6D-B0734AE95E8D}"/>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8" name="Freeform: Shape 217">
              <a:extLst>
                <a:ext uri="{FF2B5EF4-FFF2-40B4-BE49-F238E27FC236}">
                  <a16:creationId xmlns:a16="http://schemas.microsoft.com/office/drawing/2014/main" id="{6A032AFB-2AAB-4CF4-A427-035A6409DB5E}"/>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43489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008000"/>
                </a:solidFill>
              </a:defRPr>
            </a:lvl1pPr>
          </a:lstStyle>
          <a:p>
            <a:pPr lvl="0"/>
            <a:r>
              <a:rPr lang="en-US" dirty="0"/>
              <a:t>Appendix</a:t>
            </a:r>
          </a:p>
        </p:txBody>
      </p:sp>
      <p:pic>
        <p:nvPicPr>
          <p:cNvPr id="80" name="Picture 79">
            <a:extLst>
              <a:ext uri="{FF2B5EF4-FFF2-40B4-BE49-F238E27FC236}">
                <a16:creationId xmlns:a16="http://schemas.microsoft.com/office/drawing/2014/main" id="{D3879829-9DE4-42F4-B1F5-83619300DEB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16762" y="6059368"/>
            <a:ext cx="537715" cy="246320"/>
          </a:xfrm>
          <a:prstGeom prst="rect">
            <a:avLst/>
          </a:prstGeom>
        </p:spPr>
      </p:pic>
      <p:pic>
        <p:nvPicPr>
          <p:cNvPr id="81" name="Picture 80">
            <a:extLst>
              <a:ext uri="{FF2B5EF4-FFF2-40B4-BE49-F238E27FC236}">
                <a16:creationId xmlns:a16="http://schemas.microsoft.com/office/drawing/2014/main" id="{7FB2A7CD-ECE6-4350-881F-54DDBF7B8C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0723" y="3297190"/>
            <a:ext cx="533570" cy="426140"/>
          </a:xfrm>
          <a:prstGeom prst="rect">
            <a:avLst/>
          </a:prstGeom>
        </p:spPr>
      </p:pic>
      <p:pic>
        <p:nvPicPr>
          <p:cNvPr id="82" name="Picture 81">
            <a:extLst>
              <a:ext uri="{FF2B5EF4-FFF2-40B4-BE49-F238E27FC236}">
                <a16:creationId xmlns:a16="http://schemas.microsoft.com/office/drawing/2014/main" id="{64A56606-024F-4E64-A1C9-DEAB6F5FE763}"/>
              </a:ext>
            </a:extLst>
          </p:cNvPr>
          <p:cNvPicPr>
            <a:picLocks noChangeAspect="1"/>
          </p:cNvPicPr>
          <p:nvPr userDrawn="1"/>
        </p:nvPicPr>
        <p:blipFill>
          <a:blip r:embed="rId4"/>
          <a:srcRect/>
          <a:stretch/>
        </p:blipFill>
        <p:spPr>
          <a:xfrm>
            <a:off x="221355" y="4812947"/>
            <a:ext cx="670193" cy="322741"/>
          </a:xfrm>
          <a:prstGeom prst="rect">
            <a:avLst/>
          </a:prstGeom>
        </p:spPr>
      </p:pic>
      <p:pic>
        <p:nvPicPr>
          <p:cNvPr id="83" name="Picture 12" descr="http://www.ingenieurjobs.de/content/tinybrowser/image/transnetbw_gmbh.jpg">
            <a:extLst>
              <a:ext uri="{FF2B5EF4-FFF2-40B4-BE49-F238E27FC236}">
                <a16:creationId xmlns:a16="http://schemas.microsoft.com/office/drawing/2014/main" id="{0ACAEADA-5178-4A9B-B848-FE0E6D308504}"/>
              </a:ext>
            </a:extLst>
          </p:cNvPr>
          <p:cNvPicPr>
            <a:picLocks noChangeAspect="1" noChangeArrowheads="1"/>
          </p:cNvPicPr>
          <p:nvPr userDrawn="1"/>
        </p:nvPicPr>
        <p:blipFill>
          <a:blip r:embed="rId5" cstate="hqprint">
            <a:extLst>
              <a:ext uri="{28A0092B-C50C-407E-A947-70E740481C1C}">
                <a14:useLocalDpi xmlns:a14="http://schemas.microsoft.com/office/drawing/2010/main"/>
              </a:ext>
            </a:extLst>
          </a:blip>
          <a:srcRect/>
          <a:stretch>
            <a:fillRect/>
          </a:stretch>
        </p:blipFill>
        <p:spPr bwMode="auto">
          <a:xfrm>
            <a:off x="178916" y="5315472"/>
            <a:ext cx="855487" cy="168959"/>
          </a:xfrm>
          <a:prstGeom prst="rect">
            <a:avLst/>
          </a:prstGeom>
          <a:noFill/>
          <a:extLst>
            <a:ext uri="{909E8E84-426E-40dd-AFC4-6F175D3DCCD1}">
              <a14:hiddenFill xmlns=""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E30B8167-D596-4ED7-BAA1-4F55194F56BB}"/>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276655" y="2867547"/>
            <a:ext cx="606064" cy="379476"/>
          </a:xfrm>
          <a:prstGeom prst="rect">
            <a:avLst/>
          </a:prstGeom>
        </p:spPr>
      </p:pic>
      <p:pic>
        <p:nvPicPr>
          <p:cNvPr id="85" name="Picture 84">
            <a:extLst>
              <a:ext uri="{FF2B5EF4-FFF2-40B4-BE49-F238E27FC236}">
                <a16:creationId xmlns:a16="http://schemas.microsoft.com/office/drawing/2014/main" id="{F184FDC1-6627-4354-9ECE-AC776022360F}"/>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r="66927"/>
          <a:stretch/>
        </p:blipFill>
        <p:spPr>
          <a:xfrm>
            <a:off x="1016762" y="4475060"/>
            <a:ext cx="562560" cy="226388"/>
          </a:xfrm>
          <a:prstGeom prst="rect">
            <a:avLst/>
          </a:prstGeom>
        </p:spPr>
      </p:pic>
      <p:pic>
        <p:nvPicPr>
          <p:cNvPr id="86" name="Picture 85">
            <a:extLst>
              <a:ext uri="{FF2B5EF4-FFF2-40B4-BE49-F238E27FC236}">
                <a16:creationId xmlns:a16="http://schemas.microsoft.com/office/drawing/2014/main" id="{95338C06-04FF-4563-A4C2-4D53DC9BFAC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65603" y="2627955"/>
            <a:ext cx="592836" cy="196596"/>
          </a:xfrm>
          <a:prstGeom prst="rect">
            <a:avLst/>
          </a:prstGeom>
        </p:spPr>
      </p:pic>
      <p:pic>
        <p:nvPicPr>
          <p:cNvPr id="87" name="Picture 86">
            <a:extLst>
              <a:ext uri="{FF2B5EF4-FFF2-40B4-BE49-F238E27FC236}">
                <a16:creationId xmlns:a16="http://schemas.microsoft.com/office/drawing/2014/main" id="{19BF3472-1064-46A5-B522-BE65AF9914B9}"/>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232514" y="6009100"/>
            <a:ext cx="633790" cy="396119"/>
          </a:xfrm>
          <a:prstGeom prst="rect">
            <a:avLst/>
          </a:prstGeom>
        </p:spPr>
      </p:pic>
      <p:pic>
        <p:nvPicPr>
          <p:cNvPr id="88" name="Picture 87">
            <a:extLst>
              <a:ext uri="{FF2B5EF4-FFF2-40B4-BE49-F238E27FC236}">
                <a16:creationId xmlns:a16="http://schemas.microsoft.com/office/drawing/2014/main" id="{97CA790C-E4A6-441D-A6FD-D203C1DD6F16}"/>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167382" y="4499299"/>
            <a:ext cx="735485" cy="158997"/>
          </a:xfrm>
          <a:prstGeom prst="rect">
            <a:avLst/>
          </a:prstGeom>
        </p:spPr>
      </p:pic>
      <p:pic>
        <p:nvPicPr>
          <p:cNvPr id="89" name="Picture 88">
            <a:extLst>
              <a:ext uri="{FF2B5EF4-FFF2-40B4-BE49-F238E27FC236}">
                <a16:creationId xmlns:a16="http://schemas.microsoft.com/office/drawing/2014/main" id="{A8FEA2E4-3F96-4E33-991D-A85DDFF9F4C6}"/>
              </a:ext>
            </a:extLst>
          </p:cNvPr>
          <p:cNvPicPr>
            <a:picLocks noChangeAspect="1"/>
          </p:cNvPicPr>
          <p:nvPr userDrawn="1"/>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11859" y="4013895"/>
            <a:ext cx="635064" cy="33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 name="Picture 89">
            <a:extLst>
              <a:ext uri="{FF2B5EF4-FFF2-40B4-BE49-F238E27FC236}">
                <a16:creationId xmlns:a16="http://schemas.microsoft.com/office/drawing/2014/main" id="{AC1BE712-D4B1-4C9B-B063-1A39CCF93566}"/>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1132569" y="5176838"/>
            <a:ext cx="455502" cy="421370"/>
          </a:xfrm>
          <a:prstGeom prst="rect">
            <a:avLst/>
          </a:prstGeom>
        </p:spPr>
      </p:pic>
      <p:pic>
        <p:nvPicPr>
          <p:cNvPr id="91" name="Picture 90">
            <a:extLst>
              <a:ext uri="{FF2B5EF4-FFF2-40B4-BE49-F238E27FC236}">
                <a16:creationId xmlns:a16="http://schemas.microsoft.com/office/drawing/2014/main" id="{D1BC5E9A-5B03-4D81-9B06-7A33CD596EE8}"/>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276655" y="2259089"/>
            <a:ext cx="533146" cy="255904"/>
          </a:xfrm>
          <a:prstGeom prst="rect">
            <a:avLst/>
          </a:prstGeom>
        </p:spPr>
      </p:pic>
      <p:pic>
        <p:nvPicPr>
          <p:cNvPr id="92" name="Picture 91">
            <a:extLst>
              <a:ext uri="{FF2B5EF4-FFF2-40B4-BE49-F238E27FC236}">
                <a16:creationId xmlns:a16="http://schemas.microsoft.com/office/drawing/2014/main" id="{1BBDDAEC-33FA-4400-9420-66DE17A277A5}"/>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976463" y="2260297"/>
            <a:ext cx="767715" cy="233480"/>
          </a:xfrm>
          <a:prstGeom prst="rect">
            <a:avLst/>
          </a:prstGeom>
        </p:spPr>
      </p:pic>
      <p:pic>
        <p:nvPicPr>
          <p:cNvPr id="93" name="Picture 92">
            <a:extLst>
              <a:ext uri="{FF2B5EF4-FFF2-40B4-BE49-F238E27FC236}">
                <a16:creationId xmlns:a16="http://schemas.microsoft.com/office/drawing/2014/main" id="{095EE017-3BE2-48B2-B5B0-5EFF30258C2A}"/>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278045" y="3716143"/>
            <a:ext cx="562560" cy="247585"/>
          </a:xfrm>
          <a:prstGeom prst="rect">
            <a:avLst/>
          </a:prstGeom>
        </p:spPr>
      </p:pic>
      <p:pic>
        <p:nvPicPr>
          <p:cNvPr id="94" name="Picture 93">
            <a:extLst>
              <a:ext uri="{FF2B5EF4-FFF2-40B4-BE49-F238E27FC236}">
                <a16:creationId xmlns:a16="http://schemas.microsoft.com/office/drawing/2014/main" id="{C3EC287E-060A-41C0-ABE6-C7E6859AB894}"/>
              </a:ext>
            </a:extLst>
          </p:cNvPr>
          <p:cNvPicPr>
            <a:picLocks noChangeAspect="1"/>
          </p:cNvPicPr>
          <p:nvPr userDrawn="1"/>
        </p:nvPicPr>
        <p:blipFill>
          <a:blip r:embed="rId16" cstate="hqprint">
            <a:extLst>
              <a:ext uri="{28A0092B-C50C-407E-A947-70E740481C1C}">
                <a14:useLocalDpi xmlns:a14="http://schemas.microsoft.com/office/drawing/2010/main"/>
              </a:ext>
            </a:extLst>
          </a:blip>
          <a:stretch>
            <a:fillRect/>
          </a:stretch>
        </p:blipFill>
        <p:spPr>
          <a:xfrm>
            <a:off x="789954" y="5689894"/>
            <a:ext cx="767715" cy="240301"/>
          </a:xfrm>
          <a:prstGeom prst="rect">
            <a:avLst/>
          </a:prstGeom>
        </p:spPr>
      </p:pic>
      <p:pic>
        <p:nvPicPr>
          <p:cNvPr id="95" name="Picture 94">
            <a:extLst>
              <a:ext uri="{FF2B5EF4-FFF2-40B4-BE49-F238E27FC236}">
                <a16:creationId xmlns:a16="http://schemas.microsoft.com/office/drawing/2014/main" id="{23D88511-AD0C-4284-B989-6D1CCD768467}"/>
              </a:ext>
            </a:extLst>
          </p:cNvPr>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225758" y="5553136"/>
            <a:ext cx="481568" cy="482869"/>
          </a:xfrm>
          <a:prstGeom prst="rect">
            <a:avLst/>
          </a:prstGeom>
        </p:spPr>
      </p:pic>
      <p:pic>
        <p:nvPicPr>
          <p:cNvPr id="96" name="Picture 95">
            <a:extLst>
              <a:ext uri="{FF2B5EF4-FFF2-40B4-BE49-F238E27FC236}">
                <a16:creationId xmlns:a16="http://schemas.microsoft.com/office/drawing/2014/main" id="{E797160A-21E0-4D67-A5DA-C41D46A90A38}"/>
              </a:ext>
            </a:extLst>
          </p:cNvPr>
          <p:cNvPicPr>
            <a:picLocks noChangeAspect="1"/>
          </p:cNvPicPr>
          <p:nvPr userDrawn="1"/>
        </p:nvPicPr>
        <p:blipFill>
          <a:blip r:embed="rId18"/>
          <a:stretch>
            <a:fillRect/>
          </a:stretch>
        </p:blipFill>
        <p:spPr>
          <a:xfrm>
            <a:off x="924659" y="4092615"/>
            <a:ext cx="673376" cy="229771"/>
          </a:xfrm>
          <a:prstGeom prst="rect">
            <a:avLst/>
          </a:prstGeom>
        </p:spPr>
      </p:pic>
      <p:pic>
        <p:nvPicPr>
          <p:cNvPr id="97" name="Picture 96">
            <a:extLst>
              <a:ext uri="{FF2B5EF4-FFF2-40B4-BE49-F238E27FC236}">
                <a16:creationId xmlns:a16="http://schemas.microsoft.com/office/drawing/2014/main" id="{0EB96AB5-3BDB-495C-BF67-4EED173EB4AF}"/>
              </a:ext>
            </a:extLst>
          </p:cNvPr>
          <p:cNvPicPr>
            <a:picLocks noChangeAspect="1"/>
          </p:cNvPicPr>
          <p:nvPr userDrawn="1"/>
        </p:nvPicPr>
        <p:blipFill>
          <a:blip r:embed="rId19"/>
          <a:stretch>
            <a:fillRect/>
          </a:stretch>
        </p:blipFill>
        <p:spPr>
          <a:xfrm>
            <a:off x="1034403" y="2600734"/>
            <a:ext cx="559177" cy="180633"/>
          </a:xfrm>
          <a:prstGeom prst="rect">
            <a:avLst/>
          </a:prstGeom>
        </p:spPr>
      </p:pic>
      <p:pic>
        <p:nvPicPr>
          <p:cNvPr id="98" name="Picture 16" descr="Afbeeldingsresultaat voor Exaa LOGO">
            <a:extLst>
              <a:ext uri="{FF2B5EF4-FFF2-40B4-BE49-F238E27FC236}">
                <a16:creationId xmlns:a16="http://schemas.microsoft.com/office/drawing/2014/main" id="{BAE9BB1C-C683-4A5C-A0B6-4C9E9BB338AA}"/>
              </a:ext>
            </a:extLst>
          </p:cNvPr>
          <p:cNvPicPr>
            <a:picLocks noChangeAspect="1" noChangeArrowheads="1"/>
          </p:cNvPicPr>
          <p:nvPr userDrawn="1"/>
        </p:nvPicPr>
        <p:blipFill>
          <a:blip r:embed="rId20" cstate="hqprint">
            <a:extLst>
              <a:ext uri="{28A0092B-C50C-407E-A947-70E740481C1C}">
                <a14:useLocalDpi xmlns:a14="http://schemas.microsoft.com/office/drawing/2010/main"/>
              </a:ext>
            </a:extLst>
          </a:blip>
          <a:srcRect/>
          <a:stretch>
            <a:fillRect/>
          </a:stretch>
        </p:blipFill>
        <p:spPr bwMode="auto">
          <a:xfrm>
            <a:off x="1066173" y="1595900"/>
            <a:ext cx="591177" cy="252076"/>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FECB2BEE-FA23-48EC-8B7A-634A72D92401}"/>
              </a:ext>
            </a:extLst>
          </p:cNvPr>
          <p:cNvPicPr>
            <a:picLocks noChangeAspect="1"/>
          </p:cNvPicPr>
          <p:nvPr userDrawn="1"/>
        </p:nvPicPr>
        <p:blipFill>
          <a:blip r:embed="rId21" cstate="hqprint">
            <a:extLst>
              <a:ext uri="{28A0092B-C50C-407E-A947-70E740481C1C}">
                <a14:useLocalDpi xmlns:a14="http://schemas.microsoft.com/office/drawing/2010/main"/>
              </a:ext>
            </a:extLst>
          </a:blip>
          <a:stretch>
            <a:fillRect/>
          </a:stretch>
        </p:blipFill>
        <p:spPr>
          <a:xfrm>
            <a:off x="1195092" y="3563180"/>
            <a:ext cx="275438" cy="465584"/>
          </a:xfrm>
          <a:prstGeom prst="rect">
            <a:avLst/>
          </a:prstGeom>
        </p:spPr>
      </p:pic>
      <p:pic>
        <p:nvPicPr>
          <p:cNvPr id="100" name="Picture 99">
            <a:extLst>
              <a:ext uri="{FF2B5EF4-FFF2-40B4-BE49-F238E27FC236}">
                <a16:creationId xmlns:a16="http://schemas.microsoft.com/office/drawing/2014/main" id="{42520F09-36F1-4281-8B3F-E52CBF818B2E}"/>
              </a:ext>
            </a:extLst>
          </p:cNvPr>
          <p:cNvPicPr>
            <a:picLocks noChangeAspect="1"/>
          </p:cNvPicPr>
          <p:nvPr userDrawn="1"/>
        </p:nvPicPr>
        <p:blipFill>
          <a:blip r:embed="rId22"/>
          <a:stretch>
            <a:fillRect/>
          </a:stretch>
        </p:blipFill>
        <p:spPr>
          <a:xfrm>
            <a:off x="1051749" y="2906920"/>
            <a:ext cx="577033" cy="289140"/>
          </a:xfrm>
          <a:prstGeom prst="rect">
            <a:avLst/>
          </a:prstGeom>
        </p:spPr>
      </p:pic>
      <p:pic>
        <p:nvPicPr>
          <p:cNvPr id="101" name="Picture 100">
            <a:extLst>
              <a:ext uri="{FF2B5EF4-FFF2-40B4-BE49-F238E27FC236}">
                <a16:creationId xmlns:a16="http://schemas.microsoft.com/office/drawing/2014/main" id="{9D3CD38A-58B5-49F5-9EE9-865DA6132818}"/>
              </a:ext>
            </a:extLst>
          </p:cNvPr>
          <p:cNvPicPr>
            <a:picLocks noChangeAspect="1"/>
          </p:cNvPicPr>
          <p:nvPr userDrawn="1"/>
        </p:nvPicPr>
        <p:blipFill>
          <a:blip r:embed="rId23" cstate="hqprint">
            <a:extLst>
              <a:ext uri="{28A0092B-C50C-407E-A947-70E740481C1C}">
                <a14:useLocalDpi xmlns:a14="http://schemas.microsoft.com/office/drawing/2010/main"/>
              </a:ext>
            </a:extLst>
          </a:blip>
          <a:stretch>
            <a:fillRect/>
          </a:stretch>
        </p:blipFill>
        <p:spPr>
          <a:xfrm>
            <a:off x="211859" y="1862828"/>
            <a:ext cx="688137" cy="323726"/>
          </a:xfrm>
          <a:prstGeom prst="rect">
            <a:avLst/>
          </a:prstGeom>
        </p:spPr>
      </p:pic>
      <p:pic>
        <p:nvPicPr>
          <p:cNvPr id="102" name="Picture 101">
            <a:extLst>
              <a:ext uri="{FF2B5EF4-FFF2-40B4-BE49-F238E27FC236}">
                <a16:creationId xmlns:a16="http://schemas.microsoft.com/office/drawing/2014/main" id="{2C5950E9-20A1-4971-A21B-51F443F6F851}"/>
              </a:ext>
            </a:extLst>
          </p:cNvPr>
          <p:cNvPicPr>
            <a:picLocks noChangeAspect="1"/>
          </p:cNvPicPr>
          <p:nvPr userDrawn="1"/>
        </p:nvPicPr>
        <p:blipFill>
          <a:blip r:embed="rId24"/>
          <a:stretch>
            <a:fillRect/>
          </a:stretch>
        </p:blipFill>
        <p:spPr>
          <a:xfrm>
            <a:off x="926654" y="4783546"/>
            <a:ext cx="747298" cy="280636"/>
          </a:xfrm>
          <a:prstGeom prst="rect">
            <a:avLst/>
          </a:prstGeom>
        </p:spPr>
      </p:pic>
      <p:pic>
        <p:nvPicPr>
          <p:cNvPr id="103" name="Picture 102">
            <a:extLst>
              <a:ext uri="{FF2B5EF4-FFF2-40B4-BE49-F238E27FC236}">
                <a16:creationId xmlns:a16="http://schemas.microsoft.com/office/drawing/2014/main" id="{32443FA0-7E67-4443-B5F4-E6568B50FF2A}"/>
              </a:ext>
            </a:extLst>
          </p:cNvPr>
          <p:cNvPicPr>
            <a:picLocks noChangeAspect="1"/>
          </p:cNvPicPr>
          <p:nvPr userDrawn="1"/>
        </p:nvPicPr>
        <p:blipFill>
          <a:blip r:embed="rId25" cstate="hqprint">
            <a:extLst>
              <a:ext uri="{28A0092B-C50C-407E-A947-70E740481C1C}">
                <a14:useLocalDpi xmlns:a14="http://schemas.microsoft.com/office/drawing/2010/main"/>
              </a:ext>
            </a:extLst>
          </a:blip>
          <a:stretch>
            <a:fillRect/>
          </a:stretch>
        </p:blipFill>
        <p:spPr>
          <a:xfrm>
            <a:off x="129412" y="1509597"/>
            <a:ext cx="764938" cy="280636"/>
          </a:xfrm>
          <a:prstGeom prst="rect">
            <a:avLst/>
          </a:prstGeom>
        </p:spPr>
      </p:pic>
      <p:pic>
        <p:nvPicPr>
          <p:cNvPr id="104" name="Graphic 103">
            <a:extLst>
              <a:ext uri="{FF2B5EF4-FFF2-40B4-BE49-F238E27FC236}">
                <a16:creationId xmlns:a16="http://schemas.microsoft.com/office/drawing/2014/main" id="{CCADEAB7-8599-4DEB-9078-8FA7BA7CAF01}"/>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86594" y="3292693"/>
            <a:ext cx="673376" cy="192393"/>
          </a:xfrm>
          <a:prstGeom prst="rect">
            <a:avLst/>
          </a:prstGeom>
        </p:spPr>
      </p:pic>
      <p:pic>
        <p:nvPicPr>
          <p:cNvPr id="105" name="Picture 104">
            <a:extLst>
              <a:ext uri="{FF2B5EF4-FFF2-40B4-BE49-F238E27FC236}">
                <a16:creationId xmlns:a16="http://schemas.microsoft.com/office/drawing/2014/main" id="{A845F282-D7CC-483D-8E12-A044B1FB901F}"/>
              </a:ext>
            </a:extLst>
          </p:cNvPr>
          <p:cNvPicPr>
            <a:picLocks noChangeAspect="1"/>
          </p:cNvPicPr>
          <p:nvPr userDrawn="1"/>
        </p:nvPicPr>
        <p:blipFill>
          <a:blip r:embed="rId28" cstate="hqprint">
            <a:extLst>
              <a:ext uri="{28A0092B-C50C-407E-A947-70E740481C1C}">
                <a14:useLocalDpi xmlns:a14="http://schemas.microsoft.com/office/drawing/2010/main"/>
              </a:ext>
            </a:extLst>
          </a:blip>
          <a:stretch>
            <a:fillRect/>
          </a:stretch>
        </p:blipFill>
        <p:spPr>
          <a:xfrm>
            <a:off x="882834" y="1899314"/>
            <a:ext cx="935642" cy="284214"/>
          </a:xfrm>
          <a:prstGeom prst="rect">
            <a:avLst/>
          </a:prstGeom>
        </p:spPr>
      </p:pic>
    </p:spTree>
    <p:extLst>
      <p:ext uri="{BB962C8B-B14F-4D97-AF65-F5344CB8AC3E}">
        <p14:creationId xmlns:p14="http://schemas.microsoft.com/office/powerpoint/2010/main" val="2067878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2600"/>
            </a:lvl1pPr>
          </a:lstStyle>
          <a:p>
            <a:r>
              <a:rPr lang="en-US"/>
              <a:t>Click to edit Master title style</a:t>
            </a:r>
          </a:p>
        </p:txBody>
      </p:sp>
      <p:sp>
        <p:nvSpPr>
          <p:cNvPr id="3" name="Content Placeholder 2"/>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57488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BD0F6-FEC3-4755-B43B-90199D51900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C1DC57-5801-4FF6-9B83-E71ED39832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CCC00F-48E5-4693-8077-90FA0A2101D3}"/>
              </a:ext>
            </a:extLst>
          </p:cNvPr>
          <p:cNvSpPr>
            <a:spLocks noGrp="1"/>
          </p:cNvSpPr>
          <p:nvPr>
            <p:ph type="dt" sz="half" idx="10"/>
          </p:nvPr>
        </p:nvSpPr>
        <p:spPr>
          <a:xfrm>
            <a:off x="681038" y="6356351"/>
            <a:ext cx="2228850" cy="365125"/>
          </a:xfrm>
          <a:prstGeom prst="rect">
            <a:avLst/>
          </a:prstGeom>
        </p:spPr>
        <p:txBody>
          <a:bodyPr/>
          <a:lstStyle/>
          <a:p>
            <a:fld id="{C97FB828-FE58-411E-B92E-666EFA9C9F4B}" type="datetimeFigureOut">
              <a:rPr lang="en-GB" smtClean="0"/>
              <a:t>10/11/2021</a:t>
            </a:fld>
            <a:endParaRPr lang="en-GB"/>
          </a:p>
        </p:txBody>
      </p:sp>
      <p:sp>
        <p:nvSpPr>
          <p:cNvPr id="5" name="Footer Placeholder 4">
            <a:extLst>
              <a:ext uri="{FF2B5EF4-FFF2-40B4-BE49-F238E27FC236}">
                <a16:creationId xmlns:a16="http://schemas.microsoft.com/office/drawing/2014/main" id="{6AE6AB32-5017-464F-AAFE-AF5AC47B10C9}"/>
              </a:ext>
            </a:extLst>
          </p:cNvPr>
          <p:cNvSpPr>
            <a:spLocks noGrp="1"/>
          </p:cNvSpPr>
          <p:nvPr>
            <p:ph type="ftr" sz="quarter" idx="11"/>
          </p:nvPr>
        </p:nvSpPr>
        <p:spPr>
          <a:xfrm>
            <a:off x="3281363" y="6356351"/>
            <a:ext cx="3343275"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9228ACE-12CA-40D6-ADB1-24CF9DD0D073}"/>
              </a:ext>
            </a:extLst>
          </p:cNvPr>
          <p:cNvSpPr>
            <a:spLocks noGrp="1"/>
          </p:cNvSpPr>
          <p:nvPr>
            <p:ph type="sldNum" sz="quarter" idx="12"/>
          </p:nvPr>
        </p:nvSpPr>
        <p:spPr/>
        <p:txBody>
          <a:bodyPr/>
          <a:lstStyle/>
          <a:p>
            <a:fld id="{FE889E91-D914-4D69-BA47-C2A69DF42711}" type="slidenum">
              <a:rPr lang="en-GB" smtClean="0"/>
              <a:t>‹#›</a:t>
            </a:fld>
            <a:endParaRPr lang="en-GB"/>
          </a:p>
        </p:txBody>
      </p:sp>
    </p:spTree>
    <p:extLst>
      <p:ext uri="{BB962C8B-B14F-4D97-AF65-F5344CB8AC3E}">
        <p14:creationId xmlns:p14="http://schemas.microsoft.com/office/powerpoint/2010/main" val="2509105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1962780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1702693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pic>
        <p:nvPicPr>
          <p:cNvPr id="71" name="Picture 70">
            <a:extLst>
              <a:ext uri="{FF2B5EF4-FFF2-40B4-BE49-F238E27FC236}">
                <a16:creationId xmlns:a16="http://schemas.microsoft.com/office/drawing/2014/main" id="{B236A094-02C9-43DF-8011-5A941A02988F}"/>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72" name="Picture 71">
            <a:extLst>
              <a:ext uri="{FF2B5EF4-FFF2-40B4-BE49-F238E27FC236}">
                <a16:creationId xmlns:a16="http://schemas.microsoft.com/office/drawing/2014/main" id="{029F9A66-A4B5-4B93-B226-A071A3AFD23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73" name="Picture 72">
            <a:extLst>
              <a:ext uri="{FF2B5EF4-FFF2-40B4-BE49-F238E27FC236}">
                <a16:creationId xmlns:a16="http://schemas.microsoft.com/office/drawing/2014/main" id="{19A41520-D864-46B2-BBD0-83E67D341E7D}"/>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74" name="Picture 73">
            <a:extLst>
              <a:ext uri="{FF2B5EF4-FFF2-40B4-BE49-F238E27FC236}">
                <a16:creationId xmlns:a16="http://schemas.microsoft.com/office/drawing/2014/main" id="{23AE1F60-12A9-4AD2-855D-A131433AE767}"/>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75" name="Picture 12" descr="http://www.ingenieurjobs.de/content/tinybrowser/image/transnetbw_gmbh.jpg">
            <a:extLst>
              <a:ext uri="{FF2B5EF4-FFF2-40B4-BE49-F238E27FC236}">
                <a16:creationId xmlns:a16="http://schemas.microsoft.com/office/drawing/2014/main" id="{A7981DA3-0E66-4C0D-9415-86D2B78FB58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834FBC12-0DC3-4251-A46C-9BB7736CD5A8}"/>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77" name="Picture 76">
            <a:extLst>
              <a:ext uri="{FF2B5EF4-FFF2-40B4-BE49-F238E27FC236}">
                <a16:creationId xmlns:a16="http://schemas.microsoft.com/office/drawing/2014/main" id="{B6845202-D472-4B16-88EA-522DE7AA87C2}"/>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78" name="Picture 77">
            <a:extLst>
              <a:ext uri="{FF2B5EF4-FFF2-40B4-BE49-F238E27FC236}">
                <a16:creationId xmlns:a16="http://schemas.microsoft.com/office/drawing/2014/main" id="{5FDD0AD2-C9CB-4640-912F-4B95A9331EEA}"/>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79" name="Picture 78">
            <a:extLst>
              <a:ext uri="{FF2B5EF4-FFF2-40B4-BE49-F238E27FC236}">
                <a16:creationId xmlns:a16="http://schemas.microsoft.com/office/drawing/2014/main" id="{5A01A73D-D56D-474B-85D8-EDB2EBD134BD}"/>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80" name="Picture 79">
            <a:extLst>
              <a:ext uri="{FF2B5EF4-FFF2-40B4-BE49-F238E27FC236}">
                <a16:creationId xmlns:a16="http://schemas.microsoft.com/office/drawing/2014/main" id="{D9AD8F86-1ED8-45CA-813A-BEAF3D879D54}"/>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81" name="Picture 80">
            <a:extLst>
              <a:ext uri="{FF2B5EF4-FFF2-40B4-BE49-F238E27FC236}">
                <a16:creationId xmlns:a16="http://schemas.microsoft.com/office/drawing/2014/main" id="{C2DDE729-8096-45A9-BF98-03DF5979F6AE}"/>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 name="Picture 81">
            <a:extLst>
              <a:ext uri="{FF2B5EF4-FFF2-40B4-BE49-F238E27FC236}">
                <a16:creationId xmlns:a16="http://schemas.microsoft.com/office/drawing/2014/main" id="{B2177C12-26D9-4587-A31A-4AE598AB58C4}"/>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83" name="Picture 82">
            <a:extLst>
              <a:ext uri="{FF2B5EF4-FFF2-40B4-BE49-F238E27FC236}">
                <a16:creationId xmlns:a16="http://schemas.microsoft.com/office/drawing/2014/main" id="{88934E4D-3774-4902-9D98-55AF48EA6100}"/>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84" name="Picture 83">
            <a:extLst>
              <a:ext uri="{FF2B5EF4-FFF2-40B4-BE49-F238E27FC236}">
                <a16:creationId xmlns:a16="http://schemas.microsoft.com/office/drawing/2014/main" id="{F2347764-7F25-44C6-999B-45AEE6CB9544}"/>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85" name="Picture 84">
            <a:extLst>
              <a:ext uri="{FF2B5EF4-FFF2-40B4-BE49-F238E27FC236}">
                <a16:creationId xmlns:a16="http://schemas.microsoft.com/office/drawing/2014/main" id="{F0EF58F3-FE89-4AB6-8676-4691804032EA}"/>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3434396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jpg"/><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7.xml"/><Relationship Id="rId7"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8"/>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9F5F31-433B-4F74-8CB3-5244B22572CD}"/>
              </a:ext>
            </a:extLst>
          </p:cNvPr>
          <p:cNvGrpSpPr>
            <a:grpSpLocks noChangeAspect="1"/>
          </p:cNvGrpSpPr>
          <p:nvPr userDrawn="1"/>
        </p:nvGrpSpPr>
        <p:grpSpPr>
          <a:xfrm>
            <a:off x="8928000" y="20857"/>
            <a:ext cx="857650" cy="792366"/>
            <a:chOff x="66025" y="-34306"/>
            <a:chExt cx="6381750" cy="5895975"/>
          </a:xfrm>
        </p:grpSpPr>
        <p:sp>
          <p:nvSpPr>
            <p:cNvPr id="46" name="Freeform: Shape 45">
              <a:extLst>
                <a:ext uri="{FF2B5EF4-FFF2-40B4-BE49-F238E27FC236}">
                  <a16:creationId xmlns:a16="http://schemas.microsoft.com/office/drawing/2014/main" id="{9DD9BAC8-2EFA-4B91-81D3-4B5D375CE1B3}"/>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7" name="Freeform: Shape 46">
              <a:extLst>
                <a:ext uri="{FF2B5EF4-FFF2-40B4-BE49-F238E27FC236}">
                  <a16:creationId xmlns:a16="http://schemas.microsoft.com/office/drawing/2014/main" id="{89BAF7F1-9E22-43E0-88A8-FDD4DE0D6F06}"/>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CC163F8A-8409-4F27-86DB-11C88CEBD545}"/>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E8B7A89D-F132-446B-9E7B-B7A6C96B9AA4}"/>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677E7CE0-F81C-4608-896F-1A88CF8F532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A4846610-B73E-46DB-8266-9F80796557FE}"/>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3EEB271C-67B4-4F05-9982-4E49A610A903}"/>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E5903C42-CEC1-41C0-8855-1975800C12F2}"/>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E2BBB4BC-D389-4926-BDC1-A8539A256658}"/>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54E69683-3760-49E0-B233-246F6C916DC5}"/>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C571C796-8B69-4936-B63A-27F4F20276CF}"/>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C676FCF2-775F-4A3D-8729-11E65B2EFB80}"/>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253A0B2D-D91E-4896-B386-3D9AC0CC746E}"/>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920C3BC4-2158-4F82-BBE0-EB01033E43A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35E19AFD-494D-4938-8F98-C38681BD1EA2}"/>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64CE92B0-33BC-46FB-AEA9-9C5226902FD0}"/>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E4FD333E-88CB-4269-835A-6B4177A5E00F}"/>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95612313-461A-4DAB-8E5B-A8109B9A49DC}"/>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A20C6F2F-E1E9-4158-9F9A-034393B43E98}"/>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C6390070-1AA9-447E-8084-C47A1BEA13DB}"/>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9836281F-0696-4226-9022-122EC473CE08}"/>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83F290D8-1C59-4878-A189-13E9439CFEA8}"/>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5A339954-782C-4EB2-9774-5714F3EA656E}"/>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DF72984-CA40-4AFE-B289-CA75E353D76D}"/>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EEEEC7AB-607C-4699-8EA9-8BF16435A2FB}"/>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13D0AC41-5281-48EE-932C-0E198207F08E}"/>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7CB4F138-13A0-4C68-890E-EE37B083D9E3}"/>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876EDD4A-2858-4E62-BA98-F0C66EB6A22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287E926B-E962-4E91-AD5B-CB7DB0BF22AA}"/>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15669F3F-3070-4B55-A37C-BEF48CFF3FEE}"/>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9445C2BA-ACB4-4BE3-9596-C6EA26F808B7}"/>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8431EEA-E93D-405B-9FA3-E17CF92DE0A0}"/>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3D2C71A6-7878-4B89-8FDA-805E9A48E229}"/>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9" name="Freeform: Shape 78">
              <a:extLst>
                <a:ext uri="{FF2B5EF4-FFF2-40B4-BE49-F238E27FC236}">
                  <a16:creationId xmlns:a16="http://schemas.microsoft.com/office/drawing/2014/main" id="{E3501168-BEA3-4857-9DEE-083507295484}"/>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0" name="Freeform: Shape 79">
              <a:extLst>
                <a:ext uri="{FF2B5EF4-FFF2-40B4-BE49-F238E27FC236}">
                  <a16:creationId xmlns:a16="http://schemas.microsoft.com/office/drawing/2014/main" id="{039D9409-9AFC-4176-AC8F-DD2AAE1DA318}"/>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D93ACE0C-6B09-44F0-AD15-34097101AB81}"/>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4" name="Freeform: Shape 83">
              <a:extLst>
                <a:ext uri="{FF2B5EF4-FFF2-40B4-BE49-F238E27FC236}">
                  <a16:creationId xmlns:a16="http://schemas.microsoft.com/office/drawing/2014/main" id="{833D8E77-1AE0-4541-A955-00616DFA3AE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5" name="Freeform: Shape 84">
              <a:extLst>
                <a:ext uri="{FF2B5EF4-FFF2-40B4-BE49-F238E27FC236}">
                  <a16:creationId xmlns:a16="http://schemas.microsoft.com/office/drawing/2014/main" id="{A47A71D2-E59B-41BC-83F1-F79CA1774FBB}"/>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6" name="Freeform: Shape 85">
              <a:extLst>
                <a:ext uri="{FF2B5EF4-FFF2-40B4-BE49-F238E27FC236}">
                  <a16:creationId xmlns:a16="http://schemas.microsoft.com/office/drawing/2014/main" id="{ED39AF7A-4244-42F2-B0E2-C8CB8AFFE12E}"/>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7" name="Freeform: Shape 86">
              <a:extLst>
                <a:ext uri="{FF2B5EF4-FFF2-40B4-BE49-F238E27FC236}">
                  <a16:creationId xmlns:a16="http://schemas.microsoft.com/office/drawing/2014/main" id="{05F7679F-DFF3-4466-8541-F58222CA50E7}"/>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8" name="Freeform: Shape 87">
              <a:extLst>
                <a:ext uri="{FF2B5EF4-FFF2-40B4-BE49-F238E27FC236}">
                  <a16:creationId xmlns:a16="http://schemas.microsoft.com/office/drawing/2014/main" id="{89D4E620-8358-4989-BB12-A884F1802062}"/>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9" name="Freeform: Shape 88">
              <a:extLst>
                <a:ext uri="{FF2B5EF4-FFF2-40B4-BE49-F238E27FC236}">
                  <a16:creationId xmlns:a16="http://schemas.microsoft.com/office/drawing/2014/main" id="{960B2D7A-3F4B-4204-86C0-9AED99F45446}"/>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0" name="Freeform: Shape 89">
              <a:extLst>
                <a:ext uri="{FF2B5EF4-FFF2-40B4-BE49-F238E27FC236}">
                  <a16:creationId xmlns:a16="http://schemas.microsoft.com/office/drawing/2014/main" id="{ACB4AC2D-F846-4BCE-BD02-1111A41C8B56}"/>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1" name="Freeform: Shape 90">
              <a:extLst>
                <a:ext uri="{FF2B5EF4-FFF2-40B4-BE49-F238E27FC236}">
                  <a16:creationId xmlns:a16="http://schemas.microsoft.com/office/drawing/2014/main" id="{C8E2D37B-3A3C-4817-9ACE-363587E88BAB}"/>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2" name="Freeform: Shape 91">
              <a:extLst>
                <a:ext uri="{FF2B5EF4-FFF2-40B4-BE49-F238E27FC236}">
                  <a16:creationId xmlns:a16="http://schemas.microsoft.com/office/drawing/2014/main" id="{3868437F-D2DD-47C9-AD3A-E562BC747F66}"/>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3" name="Freeform: Shape 92">
              <a:extLst>
                <a:ext uri="{FF2B5EF4-FFF2-40B4-BE49-F238E27FC236}">
                  <a16:creationId xmlns:a16="http://schemas.microsoft.com/office/drawing/2014/main" id="{E4DFC4F9-164A-49B6-BC61-130D4DA2C882}"/>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4" name="Freeform: Shape 93">
              <a:extLst>
                <a:ext uri="{FF2B5EF4-FFF2-40B4-BE49-F238E27FC236}">
                  <a16:creationId xmlns:a16="http://schemas.microsoft.com/office/drawing/2014/main" id="{FD256FD2-A132-4E97-810D-DBE532D2A0C4}"/>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5" name="Freeform: Shape 94">
              <a:extLst>
                <a:ext uri="{FF2B5EF4-FFF2-40B4-BE49-F238E27FC236}">
                  <a16:creationId xmlns:a16="http://schemas.microsoft.com/office/drawing/2014/main" id="{7507190B-6C66-4DB8-8FBE-C47A0113353C}"/>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6" name="Freeform: Shape 95">
              <a:extLst>
                <a:ext uri="{FF2B5EF4-FFF2-40B4-BE49-F238E27FC236}">
                  <a16:creationId xmlns:a16="http://schemas.microsoft.com/office/drawing/2014/main" id="{149BFFBE-A686-4349-8241-33B529BA17DC}"/>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7" name="Freeform: Shape 96">
              <a:extLst>
                <a:ext uri="{FF2B5EF4-FFF2-40B4-BE49-F238E27FC236}">
                  <a16:creationId xmlns:a16="http://schemas.microsoft.com/office/drawing/2014/main" id="{B653AC31-5523-4466-A442-013526B39BE9}"/>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8" name="Freeform: Shape 97">
              <a:extLst>
                <a:ext uri="{FF2B5EF4-FFF2-40B4-BE49-F238E27FC236}">
                  <a16:creationId xmlns:a16="http://schemas.microsoft.com/office/drawing/2014/main" id="{7DEF3EEC-23A1-4F1A-889A-9E8421125DC1}"/>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47417966"/>
      </p:ext>
    </p:extLst>
  </p:cSld>
  <p:clrMap bg1="lt1" tx1="dk1" bg2="lt2" tx2="dk2" accent1="accent1" accent2="accent2" accent3="accent3" accent4="accent4" accent5="accent5" accent6="accent6" hlink="hlink" folHlink="folHlink"/>
  <p:sldLayoutIdLst>
    <p:sldLayoutId id="2147488737" r:id="rId1"/>
    <p:sldLayoutId id="2147488738" r:id="rId2"/>
    <p:sldLayoutId id="2147488739" r:id="rId3"/>
    <p:sldLayoutId id="2147488740" r:id="rId4"/>
    <p:sldLayoutId id="2147488766" r:id="rId5"/>
    <p:sldLayoutId id="2147488774" r:id="rId6"/>
  </p:sldLayoutIdLst>
  <p:hf hdr="0" ftr="0" dt="0"/>
  <p:txStyles>
    <p:title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6"/>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02328109"/>
      </p:ext>
    </p:extLst>
  </p:cSld>
  <p:clrMap bg1="lt1" tx1="dk1" bg2="lt2" tx2="dk2" accent1="accent1" accent2="accent2" accent3="accent3" accent4="accent4" accent5="accent5" accent6="accent6" hlink="hlink" folHlink="folHlink"/>
  <p:sldLayoutIdLst>
    <p:sldLayoutId id="2147488742" r:id="rId1"/>
    <p:sldLayoutId id="2147488743" r:id="rId2"/>
    <p:sldLayoutId id="2147488744" r:id="rId3"/>
    <p:sldLayoutId id="2147488745" r:id="rId4"/>
  </p:sldLayoutIdLst>
  <p:hf hdr="0" ft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6"/>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27089660"/>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Lst>
  <p:hf hdr="0" ft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8"/>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61388023"/>
      </p:ext>
    </p:extLst>
  </p:cSld>
  <p:clrMap bg1="lt1" tx1="dk1" bg2="lt2" tx2="dk2" accent1="accent1" accent2="accent2" accent3="accent3" accent4="accent4" accent5="accent5" accent6="accent6" hlink="hlink" folHlink="folHlink"/>
  <p:sldLayoutIdLst>
    <p:sldLayoutId id="2147488768" r:id="rId1"/>
    <p:sldLayoutId id="2147488769" r:id="rId2"/>
    <p:sldLayoutId id="2147488770" r:id="rId3"/>
    <p:sldLayoutId id="2147488771" r:id="rId4"/>
    <p:sldLayoutId id="2147488772" r:id="rId5"/>
    <p:sldLayoutId id="2147488773" r:id="rId6"/>
  </p:sldLayoutIdLst>
  <p:hf hdr="0" ft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627ED9C8-F09A-4D9E-BEC0-4725162E21FF}" type="datetimeFigureOut">
              <a:rPr lang="en-US" smtClean="0"/>
              <a:t>11/10/2021</a:t>
            </a:fld>
            <a:endParaRPr lang="en-US"/>
          </a:p>
        </p:txBody>
      </p:sp>
      <p:sp>
        <p:nvSpPr>
          <p:cNvPr id="5" name="Footer Placeholder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8C7D807A-D3EC-4DEA-86E2-120E4093F1A6}" type="slidenum">
              <a:rPr lang="en-US" smtClean="0"/>
              <a:t>‹#›</a:t>
            </a:fld>
            <a:endParaRPr lang="en-US"/>
          </a:p>
        </p:txBody>
      </p:sp>
    </p:spTree>
    <p:extLst>
      <p:ext uri="{BB962C8B-B14F-4D97-AF65-F5344CB8AC3E}">
        <p14:creationId xmlns:p14="http://schemas.microsoft.com/office/powerpoint/2010/main" val="1445922642"/>
      </p:ext>
    </p:extLst>
  </p:cSld>
  <p:clrMap bg1="lt1" tx1="dk1" bg2="lt2" tx2="dk2" accent1="accent1" accent2="accent2" accent3="accent3" accent4="accent4" accent5="accent5" accent6="accent6" hlink="hlink" folHlink="folHlink"/>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app.powerbi.com/groups/me/reports/d1db84c0-1ddd-479d-b151-bc799fe0ae4c/ReportSection677a67d601a090ae744a?pbi_source=PowerPoint"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10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hyperlink" Target="https://app.powerbi.com/groups/me/reports/d1db84c0-1ddd-479d-b151-bc799fe0ae4c/ReportSection5498b3730cc18cddb320?pbi_source=PowerPoint"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1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hyperlink" Target="https://app.powerbi.com/groups/me/reports/d1db84c0-1ddd-479d-b151-bc799fe0ae4c/ReportSectionf30149f3e486c006dbde?pbi_source=PowerPoint"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hyperlink" Target="https://app.powerbi.com/groups/me/reports/d1db84c0-1ddd-479d-b151-bc799fe0ae4c/ReportSection4c22b8e2ed4175890c7d?pbi_source=PowerPoint"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hyperlink" Target="https://app.powerbi.com/groups/me/reports/d1db84c0-1ddd-479d-b151-bc799fe0ae4c/ReportSection3114a5762dec360a4874?pbi_source=PowerPoint"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hyperlink" Target="https://app.powerbi.com/groups/me/reports/d1db84c0-1ddd-479d-b151-bc799fe0ae4c/ReportSectionfbb2e0972d5d06b1d103?pbi_source=PowerPoint"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hyperlink" Target="https://app.powerbi.com/groups/me/reports/d1db84c0-1ddd-479d-b151-bc799fe0ae4c/ReportSectionc00d42e0d01aab0c0709?pbi_source=PowerPoint"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hyperlink" Target="https://app.powerbi.com/groups/me/reports/d1db84c0-1ddd-479d-b151-bc799fe0ae4c/ReportSection342ce44f28ca08a22c98?pbi_source=PowerPoint"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hyperlink" Target="https://app.powerbi.com/groups/me/reports/d1db84c0-1ddd-479d-b151-bc799fe0ae4c/ReportSection0feaa274ec4a7e27e556?pbi_source=PowerPoint"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hyperlink" Target="https://app.powerbi.com/groups/me/reports/d1db84c0-1ddd-479d-b151-bc799fe0ae4c/ReportSection0772b7cfbc137384b17d?pbi_source=PowerPoint"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0.xml"/><Relationship Id="rId4" Type="http://schemas.openxmlformats.org/officeDocument/2006/relationships/image" Target="../media/image183.emf"/></Relationships>
</file>

<file path=ppt/slides/_rels/slide19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0.xml"/><Relationship Id="rId4" Type="http://schemas.openxmlformats.org/officeDocument/2006/relationships/image" Target="../media/image186.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app.powerbi.com/groups/me/reports/d1db84c0-1ddd-479d-b151-bc799fe0ae4c/ReportSectionbf715a83d19251a5bd34?pbi_source=PowerPoint"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0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0.xml"/><Relationship Id="rId4" Type="http://schemas.openxmlformats.org/officeDocument/2006/relationships/image" Target="../media/image189.emf"/></Relationships>
</file>

<file path=ppt/slides/_rels/slide20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0.xml"/><Relationship Id="rId4" Type="http://schemas.openxmlformats.org/officeDocument/2006/relationships/image" Target="../media/image192.emf"/></Relationships>
</file>

<file path=ppt/slides/_rels/slide20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0.xml"/><Relationship Id="rId4" Type="http://schemas.openxmlformats.org/officeDocument/2006/relationships/image" Target="../media/image195.emf"/></Relationships>
</file>

<file path=ppt/slides/_rels/slide20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0.xml"/><Relationship Id="rId4" Type="http://schemas.openxmlformats.org/officeDocument/2006/relationships/image" Target="../media/image198.emf"/></Relationships>
</file>

<file path=ppt/slides/_rels/slide20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0.xml"/><Relationship Id="rId4" Type="http://schemas.openxmlformats.org/officeDocument/2006/relationships/image" Target="../media/image201.emf"/></Relationships>
</file>

<file path=ppt/slides/_rels/slide20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0.xml"/><Relationship Id="rId4" Type="http://schemas.openxmlformats.org/officeDocument/2006/relationships/image" Target="../media/image204.emf"/></Relationships>
</file>

<file path=ppt/slides/_rels/slide20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0.xml"/><Relationship Id="rId4" Type="http://schemas.openxmlformats.org/officeDocument/2006/relationships/image" Target="../media/image207.emf"/></Relationships>
</file>

<file path=ppt/slides/_rels/slide20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0.xml"/><Relationship Id="rId4" Type="http://schemas.openxmlformats.org/officeDocument/2006/relationships/image" Target="../media/image210.emf"/></Relationships>
</file>

<file path=ppt/slides/_rels/slide20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0.xml"/><Relationship Id="rId4" Type="http://schemas.openxmlformats.org/officeDocument/2006/relationships/image" Target="../media/image213.emf"/></Relationships>
</file>

<file path=ppt/slides/_rels/slide20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0.xml"/><Relationship Id="rId4" Type="http://schemas.openxmlformats.org/officeDocument/2006/relationships/image" Target="../media/image216.emf"/></Relationships>
</file>

<file path=ppt/slides/_rels/slide21.xml.rels><?xml version="1.0" encoding="UTF-8" standalone="yes"?>
<Relationships xmlns="http://schemas.openxmlformats.org/package/2006/relationships"><Relationship Id="rId3" Type="http://schemas.openxmlformats.org/officeDocument/2006/relationships/hyperlink" Target="https://app.powerbi.com/groups/me/reports/d1db84c0-1ddd-479d-b151-bc799fe0ae4c/ReportSection49dca0ba47d54a0e4641?pbi_source=PowerPoint"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1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0.xml"/><Relationship Id="rId4" Type="http://schemas.openxmlformats.org/officeDocument/2006/relationships/image" Target="../media/image219.emf"/></Relationships>
</file>

<file path=ppt/slides/_rels/slide21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0.xml"/><Relationship Id="rId4" Type="http://schemas.openxmlformats.org/officeDocument/2006/relationships/image" Target="../media/image222.emf"/></Relationships>
</file>

<file path=ppt/slides/_rels/slide21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0.xml"/><Relationship Id="rId4" Type="http://schemas.openxmlformats.org/officeDocument/2006/relationships/image" Target="../media/image225.emf"/></Relationships>
</file>

<file path=ppt/slides/_rels/slide21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0.xml"/><Relationship Id="rId4" Type="http://schemas.openxmlformats.org/officeDocument/2006/relationships/image" Target="../media/image228.emf"/></Relationships>
</file>

<file path=ppt/slides/_rels/slide21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0.xml"/><Relationship Id="rId4" Type="http://schemas.openxmlformats.org/officeDocument/2006/relationships/image" Target="../media/image231.emf"/></Relationships>
</file>

<file path=ppt/slides/_rels/slide21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0.xml"/><Relationship Id="rId4" Type="http://schemas.openxmlformats.org/officeDocument/2006/relationships/image" Target="../media/image234.emf"/></Relationships>
</file>

<file path=ppt/slides/_rels/slide216.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0.xml"/><Relationship Id="rId4" Type="http://schemas.openxmlformats.org/officeDocument/2006/relationships/image" Target="../media/image237.emf"/></Relationships>
</file>

<file path=ppt/slides/_rels/slide21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17.png"/><Relationship Id="rId1" Type="http://schemas.openxmlformats.org/officeDocument/2006/relationships/slideLayout" Target="../slideLayouts/slideLayout20.xml"/><Relationship Id="rId4" Type="http://schemas.openxmlformats.org/officeDocument/2006/relationships/image" Target="../media/image239.emf"/></Relationships>
</file>

<file path=ppt/slides/_rels/slide21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20.xml"/><Relationship Id="rId4" Type="http://schemas.openxmlformats.org/officeDocument/2006/relationships/image" Target="../media/image242.emf"/></Relationships>
</file>

<file path=ppt/slides/_rels/slide219.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20.xml"/><Relationship Id="rId4" Type="http://schemas.openxmlformats.org/officeDocument/2006/relationships/image" Target="../media/image245.emf"/></Relationships>
</file>

<file path=ppt/slides/_rels/slide22.xml.rels><?xml version="1.0" encoding="UTF-8" standalone="yes"?>
<Relationships xmlns="http://schemas.openxmlformats.org/package/2006/relationships"><Relationship Id="rId3" Type="http://schemas.openxmlformats.org/officeDocument/2006/relationships/hyperlink" Target="https://app.powerbi.com/groups/me/reports/d1db84c0-1ddd-479d-b151-bc799fe0ae4c/ReportSection35f971622937011583b5?pbi_source=PowerPoint"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2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20.xml"/><Relationship Id="rId4" Type="http://schemas.openxmlformats.org/officeDocument/2006/relationships/image" Target="../media/image248.emf"/></Relationships>
</file>

<file path=ppt/slides/_rels/slide22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20.xml"/><Relationship Id="rId4" Type="http://schemas.openxmlformats.org/officeDocument/2006/relationships/image" Target="../media/image251.emf"/></Relationships>
</file>

<file path=ppt/slides/_rels/slide222.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0.xml"/><Relationship Id="rId4" Type="http://schemas.openxmlformats.org/officeDocument/2006/relationships/image" Target="../media/image254.emf"/></Relationships>
</file>

<file path=ppt/slides/_rels/slide223.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20.xml"/><Relationship Id="rId4" Type="http://schemas.openxmlformats.org/officeDocument/2006/relationships/image" Target="../media/image257.emf"/></Relationships>
</file>

<file path=ppt/slides/_rels/slide2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hyperlink" Target="https://app.powerbi.com/groups/me/reports/d1db84c0-1ddd-479d-b151-bc799fe0ae4c/ReportSection358ece1c12e8c089e772?pbi_source=PowerPoint"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hyperlink" Target="https://app.powerbi.com/groups/me/reports/d1db84c0-1ddd-479d-b151-bc799fe0ae4c/ReportSectione3bcac67bb1a00c0d099?pbi_source=PowerPoint"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hyperlink" Target="https://app.powerbi.com/groups/me/reports/72a69282-261d-4fcd-a7fb-855e83b353e8/ReportSectionae1a92f81e746eab36f7?pbi_source=PowerPoint"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hyperlink" Target="https://app.powerbi.com/groups/me/reports/72a69282-261d-4fcd-a7fb-855e83b353e8/ReportSection5177fb06828319b71b2a?pbi_source=PowerPoint"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hyperlink" Target="https://app.powerbi.com/groups/me/reports/72a69282-261d-4fcd-a7fb-855e83b353e8/ReportSection7c2ca783369a786c72bd?pbi_source=PowerPoint"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hyperlink" Target="https://app.powerbi.com/groups/me/reports/72a69282-261d-4fcd-a7fb-855e83b353e8/ReportSection677a67d601a090ae744a?pbi_source=PowerPoint"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hyperlink" Target="https://app.powerbi.com/groups/me/reports/72a69282-261d-4fcd-a7fb-855e83b353e8/ReportSection5498b3730cc18cddb320?pbi_source=PowerPoint"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84.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77.xml"/><Relationship Id="rId5" Type="http://schemas.openxmlformats.org/officeDocument/2006/relationships/slide" Target="slide50.xml"/><Relationship Id="rId4" Type="http://schemas.openxmlformats.org/officeDocument/2006/relationships/slide" Target="slide35.xml"/></Relationships>
</file>

<file path=ppt/slides/_rels/slide30.xml.rels><?xml version="1.0" encoding="UTF-8" standalone="yes"?>
<Relationships xmlns="http://schemas.openxmlformats.org/package/2006/relationships"><Relationship Id="rId3" Type="http://schemas.openxmlformats.org/officeDocument/2006/relationships/hyperlink" Target="https://app.powerbi.com/groups/me/reports/72a69282-261d-4fcd-a7fb-855e83b353e8/ReportSectionf30149f3e486c006dbde?pbi_source=PowerPoint"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hyperlink" Target="https://app.powerbi.com/groups/me/reports/72a69282-261d-4fcd-a7fb-855e83b353e8/ReportSectione79aa8e09c4c961ba5a6?pbi_source=PowerPoint"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hyperlink" Target="https://app.powerbi.com/groups/me/reports/72a69282-261d-4fcd-a7fb-855e83b353e8/ReportSection24932ef8244d5b6b9013?pbi_source=PowerPoint"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hyperlink" Target="https://app.powerbi.com/groups/me/reports/72a69282-261d-4fcd-a7fb-855e83b353e8/ReportSection4c22b8e2ed4175890c7d?pbi_source=PowerPoint"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hyperlink" Target="https://app.powerbi.com/groups/me/reports/72a69282-261d-4fcd-a7fb-855e83b353e8/ReportSection3114a5762dec360a4874?pbi_source=PowerPoint"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hyperlink" Target="https://app.powerbi.com/groups/me/reports/9b54ef62-2f5f-42f5-802b-487a63c74158/ReportSectiondc07dd13a034e438570e?pbi_source=PowerPoint"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hyperlink" Target="https://app.powerbi.com/groups/me/reports/9b54ef62-2f5f-42f5-802b-487a63c74158/ReportSectionac2303207b88aed49472?pbi_source=PowerPoint"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hyperlink" Target="https://app.powerbi.com/groups/me/reports/9b54ef62-2f5f-42f5-802b-487a63c74158/ReportSection0c6b6faa5d937bc63a72?pbi_source=PowerPoint"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hyperlink" Target="https://app.powerbi.com/groups/me/reports/9b54ef62-2f5f-42f5-802b-487a63c74158/ReportSection986f63980ed201893236?pbi_source=PowerPoint"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hyperlink" Target="https://app.powerbi.com/groups/me/reports/9b54ef62-2f5f-42f5-802b-487a63c74158/ReportSection7dc58730ace65385bad2?pbi_source=PowerPoint"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hyperlink" Target="https://www.jao.eu/kpi-report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app.powerbi.com/groups/me/reports/9b54ef62-2f5f-42f5-802b-487a63c74158/ReportSection552ec854c97b246d001e?pbi_source=PowerPoint"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hyperlink" Target="https://app.powerbi.com/groups/me/reports/9b54ef62-2f5f-42f5-802b-487a63c74158/ReportSection96003a81a03e379eded4?pbi_source=PowerPoint"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hyperlink" Target="https://app.powerbi.com/groups/me/reports/9b54ef62-2f5f-42f5-802b-487a63c74158/ReportSectionde6c5b0fceb303290e38?pbi_source=PowerPoint"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hyperlink" Target="https://app.powerbi.com/groups/me/reports/9b54ef62-2f5f-42f5-802b-487a63c74158/ReportSectiona9d6e8b25003802e8b54?pbi_source=PowerPoint"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hyperlink" Target="https://app.powerbi.com/groups/me/reports/9b54ef62-2f5f-42f5-802b-487a63c74158/ReportSection3507bc2b6c55bc3760d1?pbi_source=PowerPoint"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hyperlink" Target="https://app.powerbi.com/groups/me/reports/9b54ef62-2f5f-42f5-802b-487a63c74158/ReportSectione2e61227049785909219?pbi_source=PowerPoint"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hyperlink" Target="https://app.powerbi.com/groups/me/reports/9b54ef62-2f5f-42f5-802b-487a63c74158/ReportSectiondd9e29906ca65cb1021c?pbi_source=PowerPoint"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hyperlink" Target="https://app.powerbi.com/groups/me/reports/9b54ef62-2f5f-42f5-802b-487a63c74158/ReportSectionb66898217204570081bb?pbi_source=PowerPoint" TargetMode="External"/><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hyperlink" Target="https://app.powerbi.com/groups/me/reports/9b54ef62-2f5f-42f5-802b-487a63c74158/ReportSectionf0300d8b6da688233414?pbi_source=PowerPoint" TargetMode="External"/><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hyperlink" Target="https://app.powerbi.com/groups/me/reports/9b54ef62-2f5f-42f5-802b-487a63c74158/ReportSection858027fe592ce6e600cb?pbi_source=PowerPoint" TargetMode="External"/><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hyperlink" Target="https://www.jao.eu/core-fb-da-parallel-run-0"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app.powerbi.com/groups/me/reports/40b301ef-8892-44ff-97b9-98d99cc77c96/ReportSection?pbi_source=PowerPoint" TargetMode="External"/><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hyperlink" Target="https://app.powerbi.com/groups/me/reports/40b301ef-8892-44ff-97b9-98d99cc77c96/ReportSectionf4c971c7bab9dd3f4bd8?pbi_source=PowerPoint" TargetMode="External"/><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hyperlink" Target="https://app.powerbi.com/groups/me/reports/40b301ef-8892-44ff-97b9-98d99cc77c96/ReportSection94bc8bd8e8cbc61c516e?pbi_source=PowerPoint"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hyperlink" Target="https://app.powerbi.com/groups/me/reports/40b301ef-8892-44ff-97b9-98d99cc77c96/ReportSectiond36e9fdd59af708fe63d?pbi_source=PowerPoint"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hyperlink" Target="https://app.powerbi.com/groups/me/reports/40b301ef-8892-44ff-97b9-98d99cc77c96/ReportSection12447796397015689635?pbi_source=PowerPoint" TargetMode="External"/><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hyperlink" Target="https://app.powerbi.com/groups/me/reports/40b301ef-8892-44ff-97b9-98d99cc77c96/ReportSectionb26b14e6894afe4b3460?pbi_source=PowerPoint"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hyperlink" Target="https://www.jao.eu/core-fb-da-parallel-run-0"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www.bmk.gv.at/dam/jcr:bb4181fc-41cd-4c96-9f68-26350c69f712/Action_Plan_Austria.pdf"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6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7.xml.rels><?xml version="1.0" encoding="UTF-8" standalone="yes"?>
<Relationships xmlns="http://schemas.openxmlformats.org/package/2006/relationships"><Relationship Id="rId3" Type="http://schemas.openxmlformats.org/officeDocument/2006/relationships/hyperlink" Target="https://app.powerbi.com/groups/me/reports/d1db84c0-1ddd-479d-b151-bc799fe0ae4c/ReportSectionae1a92f81e746eab36f7?pbi_source=PowerPoint"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7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114.png"/></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7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app.powerbi.com/groups/me/reports/d1db84c0-1ddd-479d-b151-bc799fe0ae4c/ReportSection5177fb06828319b71b2a?pbi_source=PowerPoint"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8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5.xml"/><Relationship Id="rId1" Type="http://schemas.openxmlformats.org/officeDocument/2006/relationships/slideLayout" Target="../slideLayouts/slideLayout11.xml"/><Relationship Id="rId4" Type="http://schemas.openxmlformats.org/officeDocument/2006/relationships/image" Target="../media/image128.png"/></Relationships>
</file>

<file path=ppt/slides/_rels/slide8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hyperlink" Target="https://app.powerbi.com/groups/me/reports/d1db84c0-1ddd-479d-b151-bc799fe0ae4c/ReportSection7c2ca783369a786c72bd?pbi_source=PowerPoint"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9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vert="horz" lIns="91440" tIns="45720" rIns="91440" bIns="45720" rtlCol="0" anchor="t">
            <a:noAutofit/>
          </a:bodyPr>
          <a:lstStyle/>
          <a:p>
            <a:r>
              <a:rPr lang="en-US" dirty="0"/>
              <a:t>Core Parallel Run KPI report </a:t>
            </a:r>
          </a:p>
          <a:p>
            <a:r>
              <a:rPr lang="de-DE" dirty="0">
                <a:ea typeface="Arial Unicode MS"/>
                <a:cs typeface="Arial"/>
              </a:rPr>
              <a:t>August 2021</a:t>
            </a:r>
            <a:endParaRPr lang="en-US" dirty="0">
              <a:ea typeface="Arial Unicode MS"/>
              <a:cs typeface="Arial"/>
            </a:endParaRPr>
          </a:p>
        </p:txBody>
      </p:sp>
      <p:sp>
        <p:nvSpPr>
          <p:cNvPr id="4" name="Text Placeholder 3"/>
          <p:cNvSpPr>
            <a:spLocks noGrp="1"/>
          </p:cNvSpPr>
          <p:nvPr>
            <p:ph type="body" sz="quarter" idx="12"/>
          </p:nvPr>
        </p:nvSpPr>
        <p:spPr/>
        <p:txBody>
          <a:bodyPr/>
          <a:lstStyle/>
          <a:p>
            <a:r>
              <a:rPr lang="en-US" dirty="0"/>
              <a:t>Core FB MC </a:t>
            </a:r>
          </a:p>
        </p:txBody>
      </p:sp>
    </p:spTree>
    <p:extLst>
      <p:ext uri="{BB962C8B-B14F-4D97-AF65-F5344CB8AC3E}">
        <p14:creationId xmlns:p14="http://schemas.microsoft.com/office/powerpoint/2010/main" val="3790252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tableEx, tableEx, Average Maximum AMR+LTAmargin per BD (MW) by TSO,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 + 4_2</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61912" y="306388"/>
            <a:ext cx="4201478"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
        <p:nvSpPr>
          <p:cNvPr id="6" name="Title 4">
            <a:extLst>
              <a:ext uri="{FF2B5EF4-FFF2-40B4-BE49-F238E27FC236}">
                <a16:creationId xmlns:a16="http://schemas.microsoft.com/office/drawing/2014/main" id="{41F46C80-BF60-4208-9972-B876432F39A4}"/>
              </a:ext>
            </a:extLst>
          </p:cNvPr>
          <p:cNvSpPr txBox="1">
            <a:spLocks/>
          </p:cNvSpPr>
          <p:nvPr/>
        </p:nvSpPr>
        <p:spPr>
          <a:xfrm>
            <a:off x="5338609" y="306388"/>
            <a:ext cx="3414781"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2031340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a:t>
            </a:r>
            <a:r>
              <a:rPr lang="sl-SI" altLang="sl-SI" dirty="0"/>
              <a:t>1</a:t>
            </a:r>
            <a:r>
              <a:rPr lang="en-US" altLang="sl-SI" dirty="0"/>
              <a:t>8</a:t>
            </a:r>
            <a:endParaRPr lang="sl-SI" altLang="sl-SI" dirty="0"/>
          </a:p>
        </p:txBody>
      </p:sp>
      <p:pic>
        <p:nvPicPr>
          <p:cNvPr id="8" name="Picture 5">
            <a:extLst>
              <a:ext uri="{FF2B5EF4-FFF2-40B4-BE49-F238E27FC236}">
                <a16:creationId xmlns:a16="http://schemas.microsoft.com/office/drawing/2014/main" id="{3B707CC3-0004-43AF-8F3A-641AEB0FE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1C80559E-60A1-4FF6-852F-2AB3A098A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4718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819</a:t>
            </a:r>
            <a:endParaRPr lang="sl-SI" altLang="sl-SI" dirty="0"/>
          </a:p>
        </p:txBody>
      </p:sp>
      <p:pic>
        <p:nvPicPr>
          <p:cNvPr id="8" name="Picture 5">
            <a:extLst>
              <a:ext uri="{FF2B5EF4-FFF2-40B4-BE49-F238E27FC236}">
                <a16:creationId xmlns:a16="http://schemas.microsoft.com/office/drawing/2014/main" id="{D6AC62B0-E73C-4C23-9447-6F80D37062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00969ADD-7681-474D-A1A2-B3039AA61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11437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820</a:t>
            </a:r>
            <a:endParaRPr lang="sl-SI" altLang="sl-SI" dirty="0"/>
          </a:p>
        </p:txBody>
      </p:sp>
      <p:pic>
        <p:nvPicPr>
          <p:cNvPr id="8" name="Picture 5">
            <a:extLst>
              <a:ext uri="{FF2B5EF4-FFF2-40B4-BE49-F238E27FC236}">
                <a16:creationId xmlns:a16="http://schemas.microsoft.com/office/drawing/2014/main" id="{32B7EC54-2C08-4DC6-892B-381C7903E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5DFAE892-E6C6-411B-AF81-117D83472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0636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821</a:t>
            </a:r>
            <a:endParaRPr lang="sl-SI" altLang="sl-SI" dirty="0"/>
          </a:p>
        </p:txBody>
      </p:sp>
      <p:pic>
        <p:nvPicPr>
          <p:cNvPr id="8" name="Picture 5">
            <a:extLst>
              <a:ext uri="{FF2B5EF4-FFF2-40B4-BE49-F238E27FC236}">
                <a16:creationId xmlns:a16="http://schemas.microsoft.com/office/drawing/2014/main" id="{93A95EEC-46D1-44F1-8658-06C8CD5BF3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AE542D04-C1A6-4E04-9A14-B22D2550E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42637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822</a:t>
            </a:r>
            <a:endParaRPr lang="sl-SI" altLang="sl-SI" dirty="0"/>
          </a:p>
        </p:txBody>
      </p:sp>
      <p:pic>
        <p:nvPicPr>
          <p:cNvPr id="8" name="Picture 5">
            <a:extLst>
              <a:ext uri="{FF2B5EF4-FFF2-40B4-BE49-F238E27FC236}">
                <a16:creationId xmlns:a16="http://schemas.microsoft.com/office/drawing/2014/main" id="{35C554AC-ED2B-463A-A915-67AFD6E6AD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9E693B78-C21D-4CFF-B3D5-B57912A89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47775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824</a:t>
            </a:r>
            <a:endParaRPr lang="sl-SI" altLang="sl-SI" dirty="0"/>
          </a:p>
        </p:txBody>
      </p:sp>
      <p:pic>
        <p:nvPicPr>
          <p:cNvPr id="8" name="Picture 5">
            <a:extLst>
              <a:ext uri="{FF2B5EF4-FFF2-40B4-BE49-F238E27FC236}">
                <a16:creationId xmlns:a16="http://schemas.microsoft.com/office/drawing/2014/main" id="{D5420B00-D887-42CE-9109-364B1E73D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7E610BA2-CF1F-4459-87EF-AF2A2B4EF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2383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825</a:t>
            </a:r>
            <a:endParaRPr lang="sl-SI" altLang="sl-SI" dirty="0"/>
          </a:p>
        </p:txBody>
      </p:sp>
      <p:pic>
        <p:nvPicPr>
          <p:cNvPr id="8" name="Picture 5">
            <a:extLst>
              <a:ext uri="{FF2B5EF4-FFF2-40B4-BE49-F238E27FC236}">
                <a16:creationId xmlns:a16="http://schemas.microsoft.com/office/drawing/2014/main" id="{640DE63D-035C-4BB3-A80C-CC91316E0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50A99917-97D8-44B3-805B-F8F67A48C3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390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826</a:t>
            </a:r>
            <a:endParaRPr lang="sl-SI" altLang="sl-SI" dirty="0"/>
          </a:p>
        </p:txBody>
      </p:sp>
      <p:pic>
        <p:nvPicPr>
          <p:cNvPr id="8" name="Picture 5">
            <a:extLst>
              <a:ext uri="{FF2B5EF4-FFF2-40B4-BE49-F238E27FC236}">
                <a16:creationId xmlns:a16="http://schemas.microsoft.com/office/drawing/2014/main" id="{DBB42246-8E81-4C4D-8DC5-732F6821E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2C1B0471-F30D-4066-BAD1-7D6471CE5D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3379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77888"/>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827</a:t>
            </a:r>
            <a:endParaRPr lang="sl-SI" altLang="sl-SI" dirty="0"/>
          </a:p>
        </p:txBody>
      </p:sp>
      <p:pic>
        <p:nvPicPr>
          <p:cNvPr id="8" name="Picture 5">
            <a:extLst>
              <a:ext uri="{FF2B5EF4-FFF2-40B4-BE49-F238E27FC236}">
                <a16:creationId xmlns:a16="http://schemas.microsoft.com/office/drawing/2014/main" id="{143624F2-F213-4231-ABA8-3BD0BB606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DB430851-ADF6-4F16-953C-7CE5280CD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20997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828</a:t>
            </a:r>
            <a:endParaRPr lang="sl-SI" altLang="sl-SI" dirty="0"/>
          </a:p>
        </p:txBody>
      </p:sp>
      <p:pic>
        <p:nvPicPr>
          <p:cNvPr id="8" name="Picture 5">
            <a:extLst>
              <a:ext uri="{FF2B5EF4-FFF2-40B4-BE49-F238E27FC236}">
                <a16:creationId xmlns:a16="http://schemas.microsoft.com/office/drawing/2014/main" id="{02238317-481D-4944-9DDA-B11B630F28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8281830D-6AF2-40E6-AC4A-142596AA9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2892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+2_3</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41545029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829</a:t>
            </a:r>
            <a:endParaRPr lang="sl-SI" altLang="sl-SI" dirty="0"/>
          </a:p>
        </p:txBody>
      </p:sp>
      <p:pic>
        <p:nvPicPr>
          <p:cNvPr id="8" name="Picture 5">
            <a:extLst>
              <a:ext uri="{FF2B5EF4-FFF2-40B4-BE49-F238E27FC236}">
                <a16:creationId xmlns:a16="http://schemas.microsoft.com/office/drawing/2014/main" id="{BFD0D131-C433-4A41-A498-3C0776E5E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90C86FC4-21AD-4BA1-AA03-9F161B366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9605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830</a:t>
            </a:r>
            <a:endParaRPr lang="sl-SI" altLang="sl-SI" dirty="0"/>
          </a:p>
        </p:txBody>
      </p:sp>
      <p:pic>
        <p:nvPicPr>
          <p:cNvPr id="8" name="Picture 5">
            <a:extLst>
              <a:ext uri="{FF2B5EF4-FFF2-40B4-BE49-F238E27FC236}">
                <a16:creationId xmlns:a16="http://schemas.microsoft.com/office/drawing/2014/main" id="{4A6B740B-EDB3-44A7-B283-2F26E4D38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EFA46E03-9B77-45CE-A082-9A51A866A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5793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831</a:t>
            </a:r>
            <a:endParaRPr lang="sl-SI" altLang="sl-SI" dirty="0"/>
          </a:p>
        </p:txBody>
      </p:sp>
      <p:pic>
        <p:nvPicPr>
          <p:cNvPr id="8" name="Picture 5">
            <a:extLst>
              <a:ext uri="{FF2B5EF4-FFF2-40B4-BE49-F238E27FC236}">
                <a16:creationId xmlns:a16="http://schemas.microsoft.com/office/drawing/2014/main" id="{A42BEB90-CC79-4455-9060-1ABAC260F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87B34216-3BC3-4F69-A312-937C8904C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6932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a:t>
            </a:r>
            <a:r>
              <a:rPr lang="hu-HU" altLang="hu-HU" sz="1400" dirty="0">
                <a:solidFill>
                  <a:srgbClr val="008000"/>
                </a:solidFill>
              </a:rPr>
              <a:t>01</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le 2">
            <a:extLst>
              <a:ext uri="{FF2B5EF4-FFF2-40B4-BE49-F238E27FC236}">
                <a16:creationId xmlns:a16="http://schemas.microsoft.com/office/drawing/2014/main" id="{8F757CDD-B176-4B08-AC27-B04EF1DC2DED}"/>
              </a:ext>
            </a:extLst>
          </p:cNvPr>
          <p:cNvGraphicFramePr>
            <a:graphicFrameLocks noGrp="1"/>
          </p:cNvGraphicFramePr>
          <p:nvPr>
            <p:extLst>
              <p:ext uri="{D42A27DB-BD31-4B8C-83A1-F6EECF244321}">
                <p14:modId xmlns:p14="http://schemas.microsoft.com/office/powerpoint/2010/main" val="1436849535"/>
              </p:ext>
            </p:extLst>
          </p:nvPr>
        </p:nvGraphicFramePr>
        <p:xfrm>
          <a:off x="1339567" y="1079498"/>
          <a:ext cx="6615561" cy="4925256"/>
        </p:xfrm>
        <a:graphic>
          <a:graphicData uri="http://schemas.openxmlformats.org/drawingml/2006/table">
            <a:tbl>
              <a:tblPr/>
              <a:tblGrid>
                <a:gridCol w="5123407">
                  <a:extLst>
                    <a:ext uri="{9D8B030D-6E8A-4147-A177-3AD203B41FA5}">
                      <a16:colId xmlns:a16="http://schemas.microsoft.com/office/drawing/2014/main" val="703132146"/>
                    </a:ext>
                  </a:extLst>
                </a:gridCol>
                <a:gridCol w="1095638">
                  <a:extLst>
                    <a:ext uri="{9D8B030D-6E8A-4147-A177-3AD203B41FA5}">
                      <a16:colId xmlns:a16="http://schemas.microsoft.com/office/drawing/2014/main" val="1088915163"/>
                    </a:ext>
                  </a:extLst>
                </a:gridCol>
                <a:gridCol w="396516">
                  <a:extLst>
                    <a:ext uri="{9D8B030D-6E8A-4147-A177-3AD203B41FA5}">
                      <a16:colId xmlns:a16="http://schemas.microsoft.com/office/drawing/2014/main" val="2848098831"/>
                    </a:ext>
                  </a:extLst>
                </a:gridCol>
              </a:tblGrid>
              <a:tr h="129612">
                <a:tc>
                  <a:txBody>
                    <a:bodyPr/>
                    <a:lstStyle/>
                    <a:p>
                      <a:pPr algn="l" fontAlgn="b"/>
                      <a:r>
                        <a:rPr lang="en-US"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094067774"/>
                  </a:ext>
                </a:extLst>
              </a:tr>
              <a:tr h="129612">
                <a:tc>
                  <a:txBody>
                    <a:bodyPr/>
                    <a:lstStyle/>
                    <a:p>
                      <a:pPr algn="l" fontAlgn="b"/>
                      <a:r>
                        <a:rPr lang="en-US" sz="700" b="1" i="0" u="none" strike="noStrike">
                          <a:solidFill>
                            <a:srgbClr val="000000"/>
                          </a:solidFill>
                          <a:effectLst/>
                          <a:latin typeface="Arial" panose="020B0604020202020204" pitchFamily="34" charset="0"/>
                        </a:rPr>
                        <a:t>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33.09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83%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03087103"/>
                  </a:ext>
                </a:extLst>
              </a:tr>
              <a:tr h="129612">
                <a:tc>
                  <a:txBody>
                    <a:bodyPr/>
                    <a:lstStyle/>
                    <a:p>
                      <a:pPr algn="l" fontAlgn="b"/>
                      <a:r>
                        <a:rPr lang="en-US" sz="700" b="0" i="0" u="none" strike="noStrike">
                          <a:solidFill>
                            <a:srgbClr val="000000"/>
                          </a:solidFill>
                          <a:effectLst/>
                          <a:latin typeface="Arial" panose="020B0604020202020204" pitchFamily="34" charset="0"/>
                        </a:rPr>
                        <a:t>[FR-D7] Vigy - Ensdorf  VIGY2 S [DIR] [D7] / N-1 Ensdorf - Vigy VIGY1 N</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33.09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2853392"/>
                  </a:ext>
                </a:extLst>
              </a:tr>
              <a:tr h="129612">
                <a:tc>
                  <a:txBody>
                    <a:bodyPr/>
                    <a:lstStyle/>
                    <a:p>
                      <a:pPr algn="l" fontAlgn="b"/>
                      <a:r>
                        <a:rPr lang="en-US" sz="700" b="0" i="0" u="none" strike="noStrike">
                          <a:solidFill>
                            <a:srgbClr val="000000"/>
                          </a:solidFill>
                          <a:effectLst/>
                          <a:latin typeface="Arial" panose="020B0604020202020204" pitchFamily="34" charset="0"/>
                        </a:rPr>
                        <a:t>[BE-BE] Lixhe - Gramme 380.11 [OPP] / N-1 Lixhe - Van Eyck 380.91</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6.43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1037620556"/>
                  </a:ext>
                </a:extLst>
              </a:tr>
              <a:tr h="129612">
                <a:tc>
                  <a:txBody>
                    <a:bodyPr/>
                    <a:lstStyle/>
                    <a:p>
                      <a:pPr algn="l" fontAlgn="b"/>
                      <a:r>
                        <a:rPr lang="en-US"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95.6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66344558"/>
                  </a:ext>
                </a:extLst>
              </a:tr>
              <a:tr h="129612">
                <a:tc>
                  <a:txBody>
                    <a:bodyPr/>
                    <a:lstStyle/>
                    <a:p>
                      <a:pPr algn="l" fontAlgn="b"/>
                      <a:r>
                        <a:rPr lang="en-US" sz="700" b="0" i="0" u="none" strike="noStrike">
                          <a:solidFill>
                            <a:srgbClr val="000000"/>
                          </a:solidFill>
                          <a:effectLst/>
                          <a:latin typeface="Arial" panose="020B0604020202020204" pitchFamily="34" charset="0"/>
                        </a:rPr>
                        <a:t>[FR-D7] Vigy - Ensdorf  VIGY2 S [DIR] [D7] / N-1 Ensdorf - Uchtelfangen TAUBNT N</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95.6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52292642"/>
                  </a:ext>
                </a:extLst>
              </a:tr>
              <a:tr h="129612">
                <a:tc>
                  <a:txBody>
                    <a:bodyPr/>
                    <a:lstStyle/>
                    <a:p>
                      <a:pPr algn="l" fontAlgn="b"/>
                      <a:r>
                        <a:rPr lang="en-US" sz="700" b="0" i="0" u="none" strike="noStrike">
                          <a:solidFill>
                            <a:srgbClr val="000000"/>
                          </a:solidFill>
                          <a:effectLst/>
                          <a:latin typeface="Arial" panose="020B0604020202020204" pitchFamily="34" charset="0"/>
                        </a:rPr>
                        <a:t>[BE-BE] Lixhe - Gramme 380.11 [OPP] / N-1 Lixhe - Van Eyck 380.91</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18.57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740258090"/>
                  </a:ext>
                </a:extLst>
              </a:tr>
              <a:tr h="129612">
                <a:tc>
                  <a:txBody>
                    <a:bodyPr/>
                    <a:lstStyle/>
                    <a:p>
                      <a:pPr algn="l" fontAlgn="b"/>
                      <a:r>
                        <a:rPr lang="en-US"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138.25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85819417"/>
                  </a:ext>
                </a:extLst>
              </a:tr>
              <a:tr h="129612">
                <a:tc>
                  <a:txBody>
                    <a:bodyPr/>
                    <a:lstStyle/>
                    <a:p>
                      <a:pPr algn="l" fontAlgn="b"/>
                      <a:r>
                        <a:rPr lang="en-US" sz="700" b="0" i="0" u="none" strike="noStrike">
                          <a:solidFill>
                            <a:srgbClr val="000000"/>
                          </a:solidFill>
                          <a:effectLst/>
                          <a:latin typeface="Arial" panose="020B0604020202020204" pitchFamily="34" charset="0"/>
                        </a:rPr>
                        <a:t>[FR-D7] Vigy - Ensdorf  VIGY1 N [DIR] [D7] / N-1 Ensdorf - Vigy VIGY2 S</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138.25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15924381"/>
                  </a:ext>
                </a:extLst>
              </a:tr>
              <a:tr h="129612">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17.98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013164528"/>
                  </a:ext>
                </a:extLst>
              </a:tr>
              <a:tr h="129612">
                <a:tc>
                  <a:txBody>
                    <a:bodyPr/>
                    <a:lstStyle/>
                    <a:p>
                      <a:pPr algn="l" fontAlgn="b"/>
                      <a:r>
                        <a:rPr lang="en-US"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114.43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40428472"/>
                  </a:ext>
                </a:extLst>
              </a:tr>
              <a:tr h="129612">
                <a:tc>
                  <a:txBody>
                    <a:bodyPr/>
                    <a:lstStyle/>
                    <a:p>
                      <a:pPr algn="l" fontAlgn="b"/>
                      <a:r>
                        <a:rPr lang="en-US" sz="700" b="0" i="0" u="none" strike="noStrike">
                          <a:solidFill>
                            <a:srgbClr val="000000"/>
                          </a:solidFill>
                          <a:effectLst/>
                          <a:latin typeface="Arial" panose="020B0604020202020204" pitchFamily="34" charset="0"/>
                        </a:rPr>
                        <a:t>[FR-D7] Vigy - Ensdorf  VIGY2 S [DIR] [D7] / N-1 Ensdorf - Vigy VIGY1 N</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114.43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28712483"/>
                  </a:ext>
                </a:extLst>
              </a:tr>
              <a:tr h="129612">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15.15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81175498"/>
                  </a:ext>
                </a:extLst>
              </a:tr>
              <a:tr h="129612">
                <a:tc>
                  <a:txBody>
                    <a:bodyPr/>
                    <a:lstStyle/>
                    <a:p>
                      <a:pPr algn="l" fontAlgn="b"/>
                      <a:r>
                        <a:rPr lang="en-US" sz="700" b="0" i="0" u="none" strike="noStrike">
                          <a:solidFill>
                            <a:srgbClr val="000000"/>
                          </a:solidFill>
                          <a:effectLst/>
                          <a:latin typeface="Arial" panose="020B0604020202020204" pitchFamily="34" charset="0"/>
                        </a:rPr>
                        <a:t>[NL-NL] Krimpen a/d IJssel-Geertruidenberg 380 W [OPP] / N-1 Krimpen a/d IJssel-Geertruidenberg 380 Z</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0.51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95%</a:t>
                      </a:r>
                    </a:p>
                  </a:txBody>
                  <a:tcPr marL="0" marR="0" marT="0" marB="0" anchor="b">
                    <a:lnL>
                      <a:noFill/>
                    </a:lnL>
                    <a:lnR>
                      <a:noFill/>
                    </a:lnR>
                    <a:lnT>
                      <a:noFill/>
                    </a:lnT>
                    <a:lnB>
                      <a:noFill/>
                    </a:lnB>
                  </a:tcPr>
                </a:tc>
                <a:extLst>
                  <a:ext uri="{0D108BD9-81ED-4DB2-BD59-A6C34878D82A}">
                    <a16:rowId xmlns:a16="http://schemas.microsoft.com/office/drawing/2014/main" val="3081562314"/>
                  </a:ext>
                </a:extLst>
              </a:tr>
              <a:tr h="129612">
                <a:tc>
                  <a:txBody>
                    <a:bodyPr/>
                    <a:lstStyle/>
                    <a:p>
                      <a:pPr algn="l" fontAlgn="b"/>
                      <a:r>
                        <a:rPr lang="en-US"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79.15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34285232"/>
                  </a:ext>
                </a:extLst>
              </a:tr>
              <a:tr h="129612">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9.65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12253380"/>
                  </a:ext>
                </a:extLst>
              </a:tr>
              <a:tr h="129612">
                <a:tc>
                  <a:txBody>
                    <a:bodyPr/>
                    <a:lstStyle/>
                    <a:p>
                      <a:pPr algn="l" fontAlgn="b"/>
                      <a:r>
                        <a:rPr lang="en-US" sz="700" b="0" i="0" u="none" strike="noStrike">
                          <a:solidFill>
                            <a:srgbClr val="000000"/>
                          </a:solidFill>
                          <a:effectLst/>
                          <a:latin typeface="Arial" panose="020B0604020202020204" pitchFamily="34" charset="0"/>
                        </a:rPr>
                        <a:t>[FR-D7] Vigy - Ensdorf  VIGY1 N [DIR] [D7] / N-1 Ensdorf - Uchtelfangen TAUBNT S</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79.15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102197130"/>
                  </a:ext>
                </a:extLst>
              </a:tr>
              <a:tr h="129612">
                <a:tc>
                  <a:txBody>
                    <a:bodyPr/>
                    <a:lstStyle/>
                    <a:p>
                      <a:pPr algn="l" fontAlgn="b"/>
                      <a:r>
                        <a:rPr lang="en-US" sz="700" b="0" i="0" u="none" strike="noStrike">
                          <a:solidFill>
                            <a:srgbClr val="000000"/>
                          </a:solidFill>
                          <a:effectLst/>
                          <a:latin typeface="Arial" panose="020B0604020202020204" pitchFamily="34" charset="0"/>
                        </a:rPr>
                        <a:t>[NL-NL] Krimpen a/d IJssel-Geertruidenberg 380 W [OPP] / N-1 Krimpen a/d IJssel-Geertruidenberg 380 Z</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2.23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extLst>
                  <a:ext uri="{0D108BD9-81ED-4DB2-BD59-A6C34878D82A}">
                    <a16:rowId xmlns:a16="http://schemas.microsoft.com/office/drawing/2014/main" val="2332034985"/>
                  </a:ext>
                </a:extLst>
              </a:tr>
              <a:tr h="129612">
                <a:tc>
                  <a:txBody>
                    <a:bodyPr/>
                    <a:lstStyle/>
                    <a:p>
                      <a:pPr algn="l" fontAlgn="b"/>
                      <a:r>
                        <a:rPr lang="en-US"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77.68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46152023"/>
                  </a:ext>
                </a:extLst>
              </a:tr>
              <a:tr h="129612">
                <a:tc>
                  <a:txBody>
                    <a:bodyPr/>
                    <a:lstStyle/>
                    <a:p>
                      <a:pPr algn="l" fontAlgn="b"/>
                      <a:r>
                        <a:rPr lang="en-US" sz="700" b="0" i="0" u="none" strike="noStrike">
                          <a:solidFill>
                            <a:srgbClr val="000000"/>
                          </a:solidFill>
                          <a:effectLst/>
                          <a:latin typeface="Arial" panose="020B0604020202020204" pitchFamily="34" charset="0"/>
                        </a:rPr>
                        <a:t>[D7-FR] Ensdorf - Vigy VIGY2 S [OPP] [FR] / N-1 Ensdorf - Vigy VIGY1 N</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77.68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59386858"/>
                  </a:ext>
                </a:extLst>
              </a:tr>
              <a:tr h="129612">
                <a:tc>
                  <a:txBody>
                    <a:bodyPr/>
                    <a:lstStyle/>
                    <a:p>
                      <a:pPr algn="l" fontAlgn="b"/>
                      <a:r>
                        <a:rPr lang="en-US" sz="700" b="0" i="0" u="none" strike="noStrike">
                          <a:solidFill>
                            <a:srgbClr val="000000"/>
                          </a:solidFill>
                          <a:effectLst/>
                          <a:latin typeface="Arial" panose="020B0604020202020204" pitchFamily="34" charset="0"/>
                        </a:rPr>
                        <a:t>[NL-NL] Krimpen a/d IJssel-Geertruidenberg 380 W [OPP] / N-1 Krimpen a/d IJssel-Geertruidenberg 380 Z</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14.45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187455431"/>
                  </a:ext>
                </a:extLst>
              </a:tr>
              <a:tr h="129612">
                <a:tc>
                  <a:txBody>
                    <a:bodyPr/>
                    <a:lstStyle/>
                    <a:p>
                      <a:pPr algn="l" fontAlgn="b"/>
                      <a:r>
                        <a:rPr lang="en-US" sz="700" b="0" i="0" u="none" strike="noStrike">
                          <a:solidFill>
                            <a:srgbClr val="000000"/>
                          </a:solidFill>
                          <a:effectLst/>
                          <a:latin typeface="Arial" panose="020B0604020202020204" pitchFamily="34" charset="0"/>
                        </a:rPr>
                        <a:t>[BE-BE] Lixhe - Gramme 380.11 [OPP] / N-1 Lixhe - Van Eyck 380.91</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16.94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2148647600"/>
                  </a:ext>
                </a:extLst>
              </a:tr>
              <a:tr h="129612">
                <a:tc>
                  <a:txBody>
                    <a:bodyPr/>
                    <a:lstStyle/>
                    <a:p>
                      <a:pPr algn="l" fontAlgn="b"/>
                      <a:r>
                        <a:rPr lang="en-US"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72.43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200%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09968965"/>
                  </a:ext>
                </a:extLst>
              </a:tr>
              <a:tr h="129612">
                <a:tc>
                  <a:txBody>
                    <a:bodyPr/>
                    <a:lstStyle/>
                    <a:p>
                      <a:pPr algn="l" fontAlgn="b"/>
                      <a:r>
                        <a:rPr lang="en-US" sz="700" b="0" i="0" u="none" strike="noStrike">
                          <a:solidFill>
                            <a:srgbClr val="000000"/>
                          </a:solidFill>
                          <a:effectLst/>
                          <a:latin typeface="Arial" panose="020B0604020202020204" pitchFamily="34" charset="0"/>
                        </a:rPr>
                        <a:t>[D7-FR] Ensdorf - Vigy VIGY2 S [OPP] [FR] / N-1 Ensdorf - Vigy VIGY1 N</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65.22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29290701"/>
                  </a:ext>
                </a:extLst>
              </a:tr>
              <a:tr h="129612">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13.76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423656105"/>
                  </a:ext>
                </a:extLst>
              </a:tr>
              <a:tr h="129612">
                <a:tc>
                  <a:txBody>
                    <a:bodyPr/>
                    <a:lstStyle/>
                    <a:p>
                      <a:pPr algn="l" fontAlgn="b"/>
                      <a:r>
                        <a:rPr lang="en-US" sz="700" b="0" i="0" u="none" strike="noStrike">
                          <a:solidFill>
                            <a:srgbClr val="000000"/>
                          </a:solidFill>
                          <a:effectLst/>
                          <a:latin typeface="Arial" panose="020B0604020202020204" pitchFamily="34" charset="0"/>
                        </a:rPr>
                        <a:t>[NL-NL] Krimpen a/d IJssel-Geertruidenberg 380 W [OPP] / N-1 Krimpen a/d IJssel-Geertruidenberg 380 Z</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72.43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1949980973"/>
                  </a:ext>
                </a:extLst>
              </a:tr>
              <a:tr h="129612">
                <a:tc>
                  <a:txBody>
                    <a:bodyPr/>
                    <a:lstStyle/>
                    <a:p>
                      <a:pPr algn="l" fontAlgn="b"/>
                      <a:r>
                        <a:rPr lang="en-US"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72.23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00374367"/>
                  </a:ext>
                </a:extLst>
              </a:tr>
              <a:tr h="129612">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55057178"/>
                  </a:ext>
                </a:extLst>
              </a:tr>
              <a:tr h="129612">
                <a:tc>
                  <a:txBody>
                    <a:bodyPr/>
                    <a:lstStyle/>
                    <a:p>
                      <a:pPr algn="l" fontAlgn="b"/>
                      <a:r>
                        <a:rPr lang="en-US" sz="700" b="0" i="0" u="none" strike="noStrike">
                          <a:solidFill>
                            <a:srgbClr val="000000"/>
                          </a:solidFill>
                          <a:effectLst/>
                          <a:latin typeface="Arial" panose="020B0604020202020204" pitchFamily="34" charset="0"/>
                        </a:rPr>
                        <a:t>[NL-NL] Krimpen a/d IJssel-Geertruidenberg 380 W [OPP] / N-1 Krimpen a/d IJssel-Geertruidenberg 380 Z</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72.23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3925725890"/>
                  </a:ext>
                </a:extLst>
              </a:tr>
              <a:tr h="129612">
                <a:tc>
                  <a:txBody>
                    <a:bodyPr/>
                    <a:lstStyle/>
                    <a:p>
                      <a:pPr algn="l" fontAlgn="b"/>
                      <a:r>
                        <a:rPr lang="en-US"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62.97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40954602"/>
                  </a:ext>
                </a:extLst>
              </a:tr>
              <a:tr h="129612">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4.27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44326664"/>
                  </a:ext>
                </a:extLst>
              </a:tr>
              <a:tr h="129612">
                <a:tc>
                  <a:txBody>
                    <a:bodyPr/>
                    <a:lstStyle/>
                    <a:p>
                      <a:pPr algn="l" fontAlgn="b"/>
                      <a:r>
                        <a:rPr lang="en-US" sz="700" b="0" i="0" u="none" strike="noStrike">
                          <a:solidFill>
                            <a:srgbClr val="000000"/>
                          </a:solidFill>
                          <a:effectLst/>
                          <a:latin typeface="Arial" panose="020B0604020202020204" pitchFamily="34" charset="0"/>
                        </a:rPr>
                        <a:t>[NL-NL] Krimpen a/d IJssel-Geertruidenberg 380 W [OPP] / N-1 Krimpen a/d IJssel-Geertruidenberg 380 Z</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62.97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2565654996"/>
                  </a:ext>
                </a:extLst>
              </a:tr>
              <a:tr h="129612">
                <a:tc>
                  <a:txBody>
                    <a:bodyPr/>
                    <a:lstStyle/>
                    <a:p>
                      <a:pPr algn="l" fontAlgn="b"/>
                      <a:r>
                        <a:rPr lang="en-US"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31.33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08273758"/>
                  </a:ext>
                </a:extLst>
              </a:tr>
              <a:tr h="129612">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13928905"/>
                  </a:ext>
                </a:extLst>
              </a:tr>
              <a:tr h="129612">
                <a:tc>
                  <a:txBody>
                    <a:bodyPr/>
                    <a:lstStyle/>
                    <a:p>
                      <a:pPr algn="l" fontAlgn="b"/>
                      <a:r>
                        <a:rPr lang="en-US" sz="700" b="0" i="0" u="none" strike="noStrike">
                          <a:solidFill>
                            <a:srgbClr val="000000"/>
                          </a:solidFill>
                          <a:effectLst/>
                          <a:latin typeface="Arial" panose="020B0604020202020204" pitchFamily="34" charset="0"/>
                        </a:rPr>
                        <a:t>[NL-NL] Krimpen a/d IJssel-Geertruidenberg 380 W [OPP] / N-1 Krimpen a/d IJssel-Geertruidenberg 380 Z</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31.33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3539315710"/>
                  </a:ext>
                </a:extLst>
              </a:tr>
              <a:tr h="129612">
                <a:tc>
                  <a:txBody>
                    <a:bodyPr/>
                    <a:lstStyle/>
                    <a:p>
                      <a:pPr algn="l" fontAlgn="b"/>
                      <a:r>
                        <a:rPr lang="en-US"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27368511"/>
                  </a:ext>
                </a:extLst>
              </a:tr>
              <a:tr h="129612">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38583699"/>
                  </a:ext>
                </a:extLst>
              </a:tr>
              <a:tr h="129612">
                <a:tc>
                  <a:txBody>
                    <a:bodyPr/>
                    <a:lstStyle/>
                    <a:p>
                      <a:pPr algn="l" fontAlgn="b"/>
                      <a:r>
                        <a:rPr lang="en-US" sz="700" b="0" i="0" u="none" strike="noStrike">
                          <a:solidFill>
                            <a:srgbClr val="000000"/>
                          </a:solidFill>
                          <a:effectLst/>
                          <a:latin typeface="Arial" panose="020B0604020202020204" pitchFamily="34" charset="0"/>
                        </a:rPr>
                        <a:t>[NL-NL] Krimpen a/d IJssel-Geertruidenberg 380 W [OPP] / N-1 Krimpen a/d IJssel-Geertruidenberg 380 Z</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3.71</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479742823"/>
                  </a:ext>
                </a:extLst>
              </a:tr>
            </a:tbl>
          </a:graphicData>
        </a:graphic>
      </p:graphicFrame>
    </p:spTree>
    <p:extLst>
      <p:ext uri="{BB962C8B-B14F-4D97-AF65-F5344CB8AC3E}">
        <p14:creationId xmlns:p14="http://schemas.microsoft.com/office/powerpoint/2010/main" val="10219971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a:t>
            </a:r>
            <a:r>
              <a:rPr lang="hu-HU" altLang="hu-HU" sz="1400" dirty="0">
                <a:solidFill>
                  <a:srgbClr val="008000"/>
                </a:solidFill>
              </a:rPr>
              <a:t>01</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2FE662C1-DC61-4626-9437-1D5BB5A59BD9}"/>
              </a:ext>
            </a:extLst>
          </p:cNvPr>
          <p:cNvGraphicFramePr>
            <a:graphicFrameLocks noGrp="1"/>
          </p:cNvGraphicFramePr>
          <p:nvPr>
            <p:extLst>
              <p:ext uri="{D42A27DB-BD31-4B8C-83A1-F6EECF244321}">
                <p14:modId xmlns:p14="http://schemas.microsoft.com/office/powerpoint/2010/main" val="1698383394"/>
              </p:ext>
            </p:extLst>
          </p:nvPr>
        </p:nvGraphicFramePr>
        <p:xfrm>
          <a:off x="996103" y="1498842"/>
          <a:ext cx="7913793" cy="4351340"/>
        </p:xfrm>
        <a:graphic>
          <a:graphicData uri="http://schemas.openxmlformats.org/drawingml/2006/table">
            <a:tbl>
              <a:tblPr/>
              <a:tblGrid>
                <a:gridCol w="6128821">
                  <a:extLst>
                    <a:ext uri="{9D8B030D-6E8A-4147-A177-3AD203B41FA5}">
                      <a16:colId xmlns:a16="http://schemas.microsoft.com/office/drawing/2014/main" val="86743350"/>
                    </a:ext>
                  </a:extLst>
                </a:gridCol>
                <a:gridCol w="1310644">
                  <a:extLst>
                    <a:ext uri="{9D8B030D-6E8A-4147-A177-3AD203B41FA5}">
                      <a16:colId xmlns:a16="http://schemas.microsoft.com/office/drawing/2014/main" val="2887226670"/>
                    </a:ext>
                  </a:extLst>
                </a:gridCol>
                <a:gridCol w="474328">
                  <a:extLst>
                    <a:ext uri="{9D8B030D-6E8A-4147-A177-3AD203B41FA5}">
                      <a16:colId xmlns:a16="http://schemas.microsoft.com/office/drawing/2014/main" val="2777688067"/>
                    </a:ext>
                  </a:extLst>
                </a:gridCol>
              </a:tblGrid>
              <a:tr h="155405">
                <a:tc>
                  <a:txBody>
                    <a:bodyPr/>
                    <a:lstStyle/>
                    <a:p>
                      <a:pPr algn="l" fontAlgn="b"/>
                      <a:r>
                        <a:rPr lang="en-US" sz="10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53.14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240%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74824018"/>
                  </a:ext>
                </a:extLst>
              </a:tr>
              <a:tr h="155405">
                <a:tc>
                  <a:txBody>
                    <a:bodyPr/>
                    <a:lstStyle/>
                    <a:p>
                      <a:pPr algn="l" fontAlgn="b"/>
                      <a:r>
                        <a:rPr lang="en-US" sz="1000" b="0" i="0" u="none" strike="noStrike">
                          <a:solidFill>
                            <a:srgbClr val="000000"/>
                          </a:solidFill>
                          <a:effectLst/>
                          <a:latin typeface="Arial" panose="020B0604020202020204" pitchFamily="34" charset="0"/>
                        </a:rPr>
                        <a:t>[D7-FR] Ensdorf - Vigy VIGY2 S [OPP] [FR] / N-1 Ensdorf - Vigy VIGY1 N</a:t>
                      </a:r>
                    </a:p>
                  </a:txBody>
                  <a:tcPr marL="9629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20.76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58861736"/>
                  </a:ext>
                </a:extLst>
              </a:tr>
              <a:tr h="155405">
                <a:tc>
                  <a:txBody>
                    <a:bodyPr/>
                    <a:lstStyle/>
                    <a:p>
                      <a:pPr algn="l" fontAlgn="b"/>
                      <a:r>
                        <a:rPr lang="de-DE" sz="1000" b="0" i="0" u="none" strike="noStrike">
                          <a:solidFill>
                            <a:srgbClr val="000000"/>
                          </a:solidFill>
                          <a:effectLst/>
                          <a:latin typeface="Arial" panose="020B0604020202020204" pitchFamily="34" charset="0"/>
                        </a:rPr>
                        <a:t>[D8-D8] Pasewalk - Vierraden 306 [DIR] / N-1 Vierraden - Neuenhagen 304</a:t>
                      </a:r>
                    </a:p>
                  </a:txBody>
                  <a:tcPr marL="96292"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53.14</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1703352357"/>
                  </a:ext>
                </a:extLst>
              </a:tr>
              <a:tr h="155405">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6292"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4.82</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874400529"/>
                  </a:ext>
                </a:extLst>
              </a:tr>
              <a:tr h="155405">
                <a:tc>
                  <a:txBody>
                    <a:bodyPr/>
                    <a:lstStyle/>
                    <a:p>
                      <a:pPr algn="l" fontAlgn="b"/>
                      <a:r>
                        <a:rPr lang="en-US"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96292"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31.25</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536451776"/>
                  </a:ext>
                </a:extLst>
              </a:tr>
              <a:tr h="155405">
                <a:tc>
                  <a:txBody>
                    <a:bodyPr/>
                    <a:lstStyle/>
                    <a:p>
                      <a:pPr algn="l" fontAlgn="b"/>
                      <a:r>
                        <a:rPr lang="en-US" sz="10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201.72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64155789"/>
                  </a:ext>
                </a:extLst>
              </a:tr>
              <a:tr h="155405">
                <a:tc>
                  <a:txBody>
                    <a:bodyPr/>
                    <a:lstStyle/>
                    <a:p>
                      <a:pPr algn="l" fontAlgn="b"/>
                      <a:r>
                        <a:rPr lang="en-US" sz="1000" b="0" i="0" u="none" strike="noStrike">
                          <a:solidFill>
                            <a:srgbClr val="000000"/>
                          </a:solidFill>
                          <a:effectLst/>
                          <a:latin typeface="Arial" panose="020B0604020202020204" pitchFamily="34" charset="0"/>
                        </a:rPr>
                        <a:t>[D7-FR] Ensdorf - Vigy VIGY2 S [OPP] [FR] / N-1 Ensdorf - Vigy VIGY1 N</a:t>
                      </a:r>
                    </a:p>
                  </a:txBody>
                  <a:tcPr marL="9629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135.06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38803973"/>
                  </a:ext>
                </a:extLst>
              </a:tr>
              <a:tr h="155405">
                <a:tc>
                  <a:txBody>
                    <a:bodyPr/>
                    <a:lstStyle/>
                    <a:p>
                      <a:pPr algn="l" fontAlgn="b"/>
                      <a:r>
                        <a:rPr lang="de-DE" sz="1000" b="0" i="0" u="none" strike="noStrike">
                          <a:solidFill>
                            <a:srgbClr val="000000"/>
                          </a:solidFill>
                          <a:effectLst/>
                          <a:latin typeface="Arial" panose="020B0604020202020204" pitchFamily="34" charset="0"/>
                        </a:rPr>
                        <a:t>[D8-D8] Neuenhagen - Vierraden 304 [DIR] / N-1 Vierraden - Pasewalk 306</a:t>
                      </a:r>
                    </a:p>
                  </a:txBody>
                  <a:tcPr marL="96292"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201.72</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156399800"/>
                  </a:ext>
                </a:extLst>
              </a:tr>
              <a:tr h="155405">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6292"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20.52</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676526499"/>
                  </a:ext>
                </a:extLst>
              </a:tr>
              <a:tr h="155405">
                <a:tc>
                  <a:txBody>
                    <a:bodyPr/>
                    <a:lstStyle/>
                    <a:p>
                      <a:pPr algn="l" fontAlgn="b"/>
                      <a:r>
                        <a:rPr lang="en-US"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96292"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41.14</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849405745"/>
                  </a:ext>
                </a:extLst>
              </a:tr>
              <a:tr h="155405">
                <a:tc>
                  <a:txBody>
                    <a:bodyPr/>
                    <a:lstStyle/>
                    <a:p>
                      <a:pPr algn="l" fontAlgn="b"/>
                      <a:r>
                        <a:rPr lang="en-US" sz="10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122.49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36686181"/>
                  </a:ext>
                </a:extLst>
              </a:tr>
              <a:tr h="155405">
                <a:tc>
                  <a:txBody>
                    <a:bodyPr/>
                    <a:lstStyle/>
                    <a:p>
                      <a:pPr algn="l" fontAlgn="b"/>
                      <a:r>
                        <a:rPr lang="de-DE" sz="1000" b="0" i="0" u="none" strike="noStrike">
                          <a:solidFill>
                            <a:srgbClr val="000000"/>
                          </a:solidFill>
                          <a:effectLst/>
                          <a:latin typeface="Arial" panose="020B0604020202020204" pitchFamily="34" charset="0"/>
                        </a:rPr>
                        <a:t>[D8-D8] Neuenhagen - Vierraden 304 [DIR] / N-1 Vierraden - Pasewalk 306</a:t>
                      </a:r>
                    </a:p>
                  </a:txBody>
                  <a:tcPr marL="9629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122.49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62023085"/>
                  </a:ext>
                </a:extLst>
              </a:tr>
              <a:tr h="155405">
                <a:tc>
                  <a:txBody>
                    <a:bodyPr/>
                    <a:lstStyle/>
                    <a:p>
                      <a:pPr algn="l" fontAlgn="b"/>
                      <a:r>
                        <a:rPr lang="en-US" sz="1000" b="0" i="0" u="none" strike="noStrike">
                          <a:solidFill>
                            <a:srgbClr val="000000"/>
                          </a:solidFill>
                          <a:effectLst/>
                          <a:latin typeface="Arial" panose="020B0604020202020204" pitchFamily="34" charset="0"/>
                        </a:rPr>
                        <a:t>[FR-D7] Vigy - Ensdorf  VIGY2 S [DIR] [D7] / N-1 Ensdorf - Vigy VIGY1 N</a:t>
                      </a:r>
                    </a:p>
                  </a:txBody>
                  <a:tcPr marL="96292"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112.1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2490124831"/>
                  </a:ext>
                </a:extLst>
              </a:tr>
              <a:tr h="155405">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6292"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18.63</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834973026"/>
                  </a:ext>
                </a:extLst>
              </a:tr>
              <a:tr h="155405">
                <a:tc>
                  <a:txBody>
                    <a:bodyPr/>
                    <a:lstStyle/>
                    <a:p>
                      <a:pPr algn="l" fontAlgn="b"/>
                      <a:r>
                        <a:rPr lang="en-US"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96292"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57.44</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544533661"/>
                  </a:ext>
                </a:extLst>
              </a:tr>
              <a:tr h="155405">
                <a:tc>
                  <a:txBody>
                    <a:bodyPr/>
                    <a:lstStyle/>
                    <a:p>
                      <a:pPr algn="l" fontAlgn="b"/>
                      <a:r>
                        <a:rPr lang="en-US" sz="10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128.45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68361151"/>
                  </a:ext>
                </a:extLst>
              </a:tr>
              <a:tr h="155405">
                <a:tc>
                  <a:txBody>
                    <a:bodyPr/>
                    <a:lstStyle/>
                    <a:p>
                      <a:pPr algn="l" fontAlgn="b"/>
                      <a:r>
                        <a:rPr lang="en-US" sz="1000" b="0" i="0" u="none" strike="noStrike">
                          <a:solidFill>
                            <a:srgbClr val="000000"/>
                          </a:solidFill>
                          <a:effectLst/>
                          <a:latin typeface="Arial" panose="020B0604020202020204" pitchFamily="34" charset="0"/>
                        </a:rPr>
                        <a:t>[D7-FR] Ensdorf - Vigy VIGY2 S [OPP] [FR] / N-1 Ensdorf - Vigy VIGY1 N</a:t>
                      </a:r>
                    </a:p>
                  </a:txBody>
                  <a:tcPr marL="9629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128.45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51032976"/>
                  </a:ext>
                </a:extLst>
              </a:tr>
              <a:tr h="155405">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6292"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21.54</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205928028"/>
                  </a:ext>
                </a:extLst>
              </a:tr>
              <a:tr h="155405">
                <a:tc>
                  <a:txBody>
                    <a:bodyPr/>
                    <a:lstStyle/>
                    <a:p>
                      <a:pPr algn="l" fontAlgn="b"/>
                      <a:r>
                        <a:rPr lang="en-US" sz="1000" b="0" i="0" u="none" strike="noStrike">
                          <a:solidFill>
                            <a:srgbClr val="000000"/>
                          </a:solidFill>
                          <a:effectLst/>
                          <a:latin typeface="Arial" panose="020B0604020202020204" pitchFamily="34" charset="0"/>
                        </a:rPr>
                        <a:t>[SK-SK] V.Dur - Levice 2 [DIR] / N-1 V.Dur - Levice 1</a:t>
                      </a:r>
                    </a:p>
                  </a:txBody>
                  <a:tcPr marL="96292"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82.13</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3224773712"/>
                  </a:ext>
                </a:extLst>
              </a:tr>
              <a:tr h="155405">
                <a:tc>
                  <a:txBody>
                    <a:bodyPr/>
                    <a:lstStyle/>
                    <a:p>
                      <a:pPr algn="l" fontAlgn="b"/>
                      <a:r>
                        <a:rPr lang="en-US"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96292"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67.53</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1175151520"/>
                  </a:ext>
                </a:extLst>
              </a:tr>
              <a:tr h="155405">
                <a:tc>
                  <a:txBody>
                    <a:bodyPr/>
                    <a:lstStyle/>
                    <a:p>
                      <a:pPr algn="l" fontAlgn="b"/>
                      <a:r>
                        <a:rPr lang="en-US" sz="10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381.42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19708734"/>
                  </a:ext>
                </a:extLst>
              </a:tr>
              <a:tr h="155405">
                <a:tc>
                  <a:txBody>
                    <a:bodyPr/>
                    <a:lstStyle/>
                    <a:p>
                      <a:pPr algn="l" fontAlgn="b"/>
                      <a:r>
                        <a:rPr lang="en-US" sz="1000" b="0" i="0" u="none" strike="noStrike">
                          <a:solidFill>
                            <a:srgbClr val="000000"/>
                          </a:solidFill>
                          <a:effectLst/>
                          <a:latin typeface="Arial" panose="020B0604020202020204" pitchFamily="34" charset="0"/>
                        </a:rPr>
                        <a:t>[AT-HU] Wien Suedost - Gyoer 245 [DIR] [AT] / N-1 Gyor - Neusiedl</a:t>
                      </a:r>
                    </a:p>
                  </a:txBody>
                  <a:tcPr marL="9629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381.42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28138617"/>
                  </a:ext>
                </a:extLst>
              </a:tr>
              <a:tr h="155405">
                <a:tc>
                  <a:txBody>
                    <a:bodyPr/>
                    <a:lstStyle/>
                    <a:p>
                      <a:pPr algn="l" fontAlgn="b"/>
                      <a:r>
                        <a:rPr lang="en-US"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136.2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52675035"/>
                  </a:ext>
                </a:extLst>
              </a:tr>
              <a:tr h="155405">
                <a:tc>
                  <a:txBody>
                    <a:bodyPr/>
                    <a:lstStyle/>
                    <a:p>
                      <a:pPr algn="l" fontAlgn="b"/>
                      <a:r>
                        <a:rPr lang="en-US" sz="1000" b="0" i="0" u="none" strike="noStrike">
                          <a:solidFill>
                            <a:srgbClr val="000000"/>
                          </a:solidFill>
                          <a:effectLst/>
                          <a:latin typeface="Arial" panose="020B0604020202020204" pitchFamily="34" charset="0"/>
                        </a:rPr>
                        <a:t>[AT-HU] Neusiedl - Gyoer 246B [DIR] [AT] / N-1 Gyor - Wien</a:t>
                      </a:r>
                    </a:p>
                  </a:txBody>
                  <a:tcPr marL="9629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136.2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28043271"/>
                  </a:ext>
                </a:extLst>
              </a:tr>
              <a:tr h="155405">
                <a:tc>
                  <a:txBody>
                    <a:bodyPr/>
                    <a:lstStyle/>
                    <a:p>
                      <a:pPr algn="l" fontAlgn="b"/>
                      <a:r>
                        <a:rPr lang="en-US"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135.95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82618836"/>
                  </a:ext>
                </a:extLst>
              </a:tr>
              <a:tr h="155405">
                <a:tc>
                  <a:txBody>
                    <a:bodyPr/>
                    <a:lstStyle/>
                    <a:p>
                      <a:pPr algn="l" fontAlgn="b"/>
                      <a:r>
                        <a:rPr lang="en-US" sz="1000" b="0" i="0" u="none" strike="noStrike">
                          <a:solidFill>
                            <a:srgbClr val="000000"/>
                          </a:solidFill>
                          <a:effectLst/>
                          <a:latin typeface="Arial" panose="020B0604020202020204" pitchFamily="34" charset="0"/>
                        </a:rPr>
                        <a:t>[AT-HU] Neusiedl - Gyoer 246B [DIR] [AT] / N-1 Gyor - Wien</a:t>
                      </a:r>
                    </a:p>
                  </a:txBody>
                  <a:tcPr marL="9629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135.95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15081486"/>
                  </a:ext>
                </a:extLst>
              </a:tr>
              <a:tr h="155405">
                <a:tc>
                  <a:txBody>
                    <a:bodyPr/>
                    <a:lstStyle/>
                    <a:p>
                      <a:pPr algn="l" fontAlgn="b"/>
                      <a:r>
                        <a:rPr lang="de-DE" sz="1000" b="0" i="0" u="none" strike="noStrike">
                          <a:solidFill>
                            <a:srgbClr val="000000"/>
                          </a:solidFill>
                          <a:effectLst/>
                          <a:latin typeface="Arial" panose="020B0604020202020204" pitchFamily="34" charset="0"/>
                        </a:rPr>
                        <a:t>[D2-NL] Diele - Meeden SCHWARZ [DIR] [D2] / N-1 Diele - Meeden WEISS/W</a:t>
                      </a:r>
                    </a:p>
                  </a:txBody>
                  <a:tcPr marL="96292"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0.12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8326108"/>
                  </a:ext>
                </a:extLst>
              </a:tr>
              <a:tr h="155405">
                <a:tc>
                  <a:txBody>
                    <a:bodyPr/>
                    <a:lstStyle/>
                    <a:p>
                      <a:pPr algn="l" fontAlgn="b"/>
                      <a:r>
                        <a:rPr lang="en-US"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1000" b="1" i="0" u="none" strike="noStrike">
                          <a:solidFill>
                            <a:srgbClr val="000000"/>
                          </a:solidFill>
                          <a:effectLst/>
                          <a:latin typeface="Arial" panose="020B0604020202020204" pitchFamily="34" charset="0"/>
                        </a:rPr>
                        <a:t>381.42</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1000" b="1" i="0" u="none" strike="noStrike" dirty="0">
                          <a:solidFill>
                            <a:srgbClr val="000000"/>
                          </a:solidFill>
                          <a:effectLst/>
                          <a:latin typeface="Arial" panose="020B0604020202020204" pitchFamily="34" charset="0"/>
                        </a:rPr>
                        <a:t>2960%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815236368"/>
                  </a:ext>
                </a:extLst>
              </a:tr>
            </a:tbl>
          </a:graphicData>
        </a:graphic>
      </p:graphicFrame>
    </p:spTree>
    <p:extLst>
      <p:ext uri="{BB962C8B-B14F-4D97-AF65-F5344CB8AC3E}">
        <p14:creationId xmlns:p14="http://schemas.microsoft.com/office/powerpoint/2010/main" val="12474528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a:t>
            </a:r>
            <a:r>
              <a:rPr lang="hu-HU" altLang="hu-HU" sz="1400" dirty="0">
                <a:solidFill>
                  <a:srgbClr val="008000"/>
                </a:solidFill>
              </a:rPr>
              <a:t>0</a:t>
            </a:r>
            <a:r>
              <a:rPr lang="en-US" altLang="hu-HU" sz="1400" dirty="0">
                <a:solidFill>
                  <a:srgbClr val="008000"/>
                </a:solidFill>
              </a:rPr>
              <a:t>2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6" name="Table 5">
            <a:extLst>
              <a:ext uri="{FF2B5EF4-FFF2-40B4-BE49-F238E27FC236}">
                <a16:creationId xmlns:a16="http://schemas.microsoft.com/office/drawing/2014/main" id="{547E41D6-377D-43F3-9674-7D2E4933410F}"/>
              </a:ext>
            </a:extLst>
          </p:cNvPr>
          <p:cNvGraphicFramePr>
            <a:graphicFrameLocks noGrp="1"/>
          </p:cNvGraphicFramePr>
          <p:nvPr>
            <p:extLst>
              <p:ext uri="{D42A27DB-BD31-4B8C-83A1-F6EECF244321}">
                <p14:modId xmlns:p14="http://schemas.microsoft.com/office/powerpoint/2010/main" val="356706002"/>
              </p:ext>
            </p:extLst>
          </p:nvPr>
        </p:nvGraphicFramePr>
        <p:xfrm>
          <a:off x="1001764" y="1269999"/>
          <a:ext cx="7888239" cy="5037592"/>
        </p:xfrm>
        <a:graphic>
          <a:graphicData uri="http://schemas.openxmlformats.org/drawingml/2006/table">
            <a:tbl>
              <a:tblPr/>
              <a:tblGrid>
                <a:gridCol w="5714793">
                  <a:extLst>
                    <a:ext uri="{9D8B030D-6E8A-4147-A177-3AD203B41FA5}">
                      <a16:colId xmlns:a16="http://schemas.microsoft.com/office/drawing/2014/main" val="3918801080"/>
                    </a:ext>
                  </a:extLst>
                </a:gridCol>
                <a:gridCol w="1595887">
                  <a:extLst>
                    <a:ext uri="{9D8B030D-6E8A-4147-A177-3AD203B41FA5}">
                      <a16:colId xmlns:a16="http://schemas.microsoft.com/office/drawing/2014/main" val="414535781"/>
                    </a:ext>
                  </a:extLst>
                </a:gridCol>
                <a:gridCol w="577559">
                  <a:extLst>
                    <a:ext uri="{9D8B030D-6E8A-4147-A177-3AD203B41FA5}">
                      <a16:colId xmlns:a16="http://schemas.microsoft.com/office/drawing/2014/main" val="1609795151"/>
                    </a:ext>
                  </a:extLst>
                </a:gridCol>
              </a:tblGrid>
              <a:tr h="89957">
                <a:tc>
                  <a:txBody>
                    <a:bodyPr/>
                    <a:lstStyle/>
                    <a:p>
                      <a:pPr algn="l" fontAlgn="b"/>
                      <a:r>
                        <a:rPr lang="en-US" sz="5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5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5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4048030245"/>
                  </a:ext>
                </a:extLst>
              </a:tr>
              <a:tr h="89957">
                <a:tc>
                  <a:txBody>
                    <a:bodyPr/>
                    <a:lstStyle/>
                    <a:p>
                      <a:pPr algn="l" fontAlgn="b"/>
                      <a:r>
                        <a:rPr lang="en-US" sz="5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138.36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09848089"/>
                  </a:ext>
                </a:extLst>
              </a:tr>
              <a:tr h="89957">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3.13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68015453"/>
                  </a:ext>
                </a:extLst>
              </a:tr>
              <a:tr h="89957">
                <a:tc>
                  <a:txBody>
                    <a:bodyPr/>
                    <a:lstStyle/>
                    <a:p>
                      <a:pPr algn="l" fontAlgn="b"/>
                      <a:r>
                        <a:rPr lang="de-DE" sz="500" b="0" i="0" u="none" strike="noStrike">
                          <a:solidFill>
                            <a:srgbClr val="000000"/>
                          </a:solidFill>
                          <a:effectLst/>
                          <a:latin typeface="Arial" panose="020B0604020202020204" pitchFamily="34" charset="0"/>
                        </a:rPr>
                        <a:t>[D2-NL] Diele - Meeden SCHWARZ [DIR] [D2] / N-1 Diele - Meeden WEISS/W</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138.36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3134759904"/>
                  </a:ext>
                </a:extLst>
              </a:tr>
              <a:tr h="89957">
                <a:tc>
                  <a:txBody>
                    <a:bodyPr/>
                    <a:lstStyle/>
                    <a:p>
                      <a:pPr algn="l" fontAlgn="b"/>
                      <a:r>
                        <a:rPr lang="en-US" sz="5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89.82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20119551"/>
                  </a:ext>
                </a:extLst>
              </a:tr>
              <a:tr h="89957">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2.03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0887262"/>
                  </a:ext>
                </a:extLst>
              </a:tr>
              <a:tr h="89957">
                <a:tc>
                  <a:txBody>
                    <a:bodyPr/>
                    <a:lstStyle/>
                    <a:p>
                      <a:pPr algn="l" fontAlgn="b"/>
                      <a:r>
                        <a:rPr lang="de-DE" sz="500" b="0" i="0" u="none" strike="noStrike">
                          <a:solidFill>
                            <a:srgbClr val="000000"/>
                          </a:solidFill>
                          <a:effectLst/>
                          <a:latin typeface="Arial" panose="020B0604020202020204" pitchFamily="34" charset="0"/>
                        </a:rPr>
                        <a:t>[D2-NL] Diele - Meeden SCHWARZ [DIR] [D2] / N-1 Diele - Meeden WEISS/W</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89.82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586970645"/>
                  </a:ext>
                </a:extLst>
              </a:tr>
              <a:tr h="89957">
                <a:tc>
                  <a:txBody>
                    <a:bodyPr/>
                    <a:lstStyle/>
                    <a:p>
                      <a:pPr algn="l" fontAlgn="b"/>
                      <a:r>
                        <a:rPr lang="en-US" sz="5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138.54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09485647"/>
                  </a:ext>
                </a:extLst>
              </a:tr>
              <a:tr h="89957">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3.14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89277260"/>
                  </a:ext>
                </a:extLst>
              </a:tr>
              <a:tr h="89957">
                <a:tc>
                  <a:txBody>
                    <a:bodyPr/>
                    <a:lstStyle/>
                    <a:p>
                      <a:pPr algn="l" fontAlgn="b"/>
                      <a:r>
                        <a:rPr lang="de-DE" sz="500" b="0" i="0" u="none" strike="noStrike">
                          <a:solidFill>
                            <a:srgbClr val="000000"/>
                          </a:solidFill>
                          <a:effectLst/>
                          <a:latin typeface="Arial" panose="020B0604020202020204" pitchFamily="34" charset="0"/>
                        </a:rPr>
                        <a:t>[D2-NL] Diele - Meeden SCHWARZ [DIR] [D2] / N-1 Diele - Meeden WEISS/W</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138.54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205423853"/>
                  </a:ext>
                </a:extLst>
              </a:tr>
              <a:tr h="89957">
                <a:tc>
                  <a:txBody>
                    <a:bodyPr/>
                    <a:lstStyle/>
                    <a:p>
                      <a:pPr algn="l" fontAlgn="b"/>
                      <a:r>
                        <a:rPr lang="en-US" sz="5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24.51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94385725"/>
                  </a:ext>
                </a:extLst>
              </a:tr>
              <a:tr h="89957">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94530889"/>
                  </a:ext>
                </a:extLst>
              </a:tr>
              <a:tr h="89957">
                <a:tc>
                  <a:txBody>
                    <a:bodyPr/>
                    <a:lstStyle/>
                    <a:p>
                      <a:pPr algn="l" fontAlgn="b"/>
                      <a:r>
                        <a:rPr lang="de-DE" sz="500" b="0" i="0" u="none" strike="noStrike">
                          <a:solidFill>
                            <a:srgbClr val="000000"/>
                          </a:solidFill>
                          <a:effectLst/>
                          <a:latin typeface="Arial" panose="020B0604020202020204" pitchFamily="34" charset="0"/>
                        </a:rPr>
                        <a:t>[D2-NL] Diele - Meeden SCHWARZ [DIR] [D2] / N-1 Diele - Meeden WEISS/W</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24.51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2685123392"/>
                  </a:ext>
                </a:extLst>
              </a:tr>
              <a:tr h="89957">
                <a:tc>
                  <a:txBody>
                    <a:bodyPr/>
                    <a:lstStyle/>
                    <a:p>
                      <a:pPr algn="l" fontAlgn="b"/>
                      <a:r>
                        <a:rPr lang="en-US" sz="5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78333890"/>
                  </a:ext>
                </a:extLst>
              </a:tr>
              <a:tr h="89957">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61902051"/>
                  </a:ext>
                </a:extLst>
              </a:tr>
              <a:tr h="89957">
                <a:tc>
                  <a:txBody>
                    <a:bodyPr/>
                    <a:lstStyle/>
                    <a:p>
                      <a:pPr algn="l" fontAlgn="b"/>
                      <a:r>
                        <a:rPr lang="de-DE" sz="500" b="0" i="0" u="none" strike="noStrike">
                          <a:solidFill>
                            <a:srgbClr val="000000"/>
                          </a:solidFill>
                          <a:effectLst/>
                          <a:latin typeface="Arial" panose="020B0604020202020204" pitchFamily="34" charset="0"/>
                        </a:rPr>
                        <a:t>[D2-NL] Diele - Meeden SCHWARZ [DIR] [D2] / N-1 Diele - Meeden WEISS/W</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13.52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2815845939"/>
                  </a:ext>
                </a:extLst>
              </a:tr>
              <a:tr h="89957">
                <a:tc>
                  <a:txBody>
                    <a:bodyPr/>
                    <a:lstStyle/>
                    <a:p>
                      <a:pPr algn="l" fontAlgn="b"/>
                      <a:r>
                        <a:rPr lang="en-US" sz="5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38.89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48786346"/>
                  </a:ext>
                </a:extLst>
              </a:tr>
              <a:tr h="89957">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38121257"/>
                  </a:ext>
                </a:extLst>
              </a:tr>
              <a:tr h="89957">
                <a:tc>
                  <a:txBody>
                    <a:bodyPr/>
                    <a:lstStyle/>
                    <a:p>
                      <a:pPr algn="l" fontAlgn="b"/>
                      <a:r>
                        <a:rPr lang="de-DE" sz="500" b="0" i="0" u="none" strike="noStrike">
                          <a:solidFill>
                            <a:srgbClr val="000000"/>
                          </a:solidFill>
                          <a:effectLst/>
                          <a:latin typeface="Arial" panose="020B0604020202020204" pitchFamily="34" charset="0"/>
                        </a:rPr>
                        <a:t>[D2-NL] Diele - Meeden SCHWARZ [DIR] [D2] / N-1 Diele - Meeden WEISS/W</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38.89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162984175"/>
                  </a:ext>
                </a:extLst>
              </a:tr>
              <a:tr h="89957">
                <a:tc>
                  <a:txBody>
                    <a:bodyPr/>
                    <a:lstStyle/>
                    <a:p>
                      <a:pPr algn="l" fontAlgn="b"/>
                      <a:r>
                        <a:rPr lang="en-US" sz="5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23.44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3535058"/>
                  </a:ext>
                </a:extLst>
              </a:tr>
              <a:tr h="89957">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41651623"/>
                  </a:ext>
                </a:extLst>
              </a:tr>
              <a:tr h="89957">
                <a:tc>
                  <a:txBody>
                    <a:bodyPr/>
                    <a:lstStyle/>
                    <a:p>
                      <a:pPr algn="l" fontAlgn="b"/>
                      <a:r>
                        <a:rPr lang="de-DE" sz="500" b="0" i="0" u="none" strike="noStrike">
                          <a:solidFill>
                            <a:srgbClr val="000000"/>
                          </a:solidFill>
                          <a:effectLst/>
                          <a:latin typeface="Arial" panose="020B0604020202020204" pitchFamily="34" charset="0"/>
                        </a:rPr>
                        <a:t>[D2-NL] Diele - Meeden SCHWARZ [DIR] [D2] / N-1 Diele - Meeden WEISS/W</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23.44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933212690"/>
                  </a:ext>
                </a:extLst>
              </a:tr>
              <a:tr h="89957">
                <a:tc>
                  <a:txBody>
                    <a:bodyPr/>
                    <a:lstStyle/>
                    <a:p>
                      <a:pPr algn="l" fontAlgn="b"/>
                      <a:r>
                        <a:rPr lang="en-US" sz="5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83.34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02256314"/>
                  </a:ext>
                </a:extLst>
              </a:tr>
              <a:tr h="89957">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00711638"/>
                  </a:ext>
                </a:extLst>
              </a:tr>
              <a:tr h="89957">
                <a:tc>
                  <a:txBody>
                    <a:bodyPr/>
                    <a:lstStyle/>
                    <a:p>
                      <a:pPr algn="l" fontAlgn="b"/>
                      <a:r>
                        <a:rPr lang="en-US" sz="500" b="0" i="0" u="none" strike="noStrike">
                          <a:solidFill>
                            <a:srgbClr val="000000"/>
                          </a:solidFill>
                          <a:effectLst/>
                          <a:latin typeface="Arial" panose="020B0604020202020204" pitchFamily="34" charset="0"/>
                        </a:rPr>
                        <a:t>[D4-D4] PST Buers BMT37 [OPP] / N-1 Buers - Westtirol ws (421)</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83.34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033060895"/>
                  </a:ext>
                </a:extLst>
              </a:tr>
              <a:tr h="89957">
                <a:tc>
                  <a:txBody>
                    <a:bodyPr/>
                    <a:lstStyle/>
                    <a:p>
                      <a:pPr algn="l" fontAlgn="b"/>
                      <a:r>
                        <a:rPr lang="en-US" sz="5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138.93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57504545"/>
                  </a:ext>
                </a:extLst>
              </a:tr>
              <a:tr h="89957">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91886898"/>
                  </a:ext>
                </a:extLst>
              </a:tr>
              <a:tr h="89957">
                <a:tc>
                  <a:txBody>
                    <a:bodyPr/>
                    <a:lstStyle/>
                    <a:p>
                      <a:pPr algn="l" fontAlgn="b"/>
                      <a:r>
                        <a:rPr lang="en-US" sz="500" b="0" i="0" u="none" strike="noStrike">
                          <a:solidFill>
                            <a:srgbClr val="000000"/>
                          </a:solidFill>
                          <a:effectLst/>
                          <a:latin typeface="Arial" panose="020B0604020202020204" pitchFamily="34" charset="0"/>
                        </a:rPr>
                        <a:t>[D4-D4] PST Buers BMT37 [OPP] / N-1 Buers - Westtirol ws (421)</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138.93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2071484566"/>
                  </a:ext>
                </a:extLst>
              </a:tr>
              <a:tr h="89957">
                <a:tc>
                  <a:txBody>
                    <a:bodyPr/>
                    <a:lstStyle/>
                    <a:p>
                      <a:pPr algn="l" fontAlgn="b"/>
                      <a:r>
                        <a:rPr lang="en-US" sz="5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509.73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58643081"/>
                  </a:ext>
                </a:extLst>
              </a:tr>
              <a:tr h="89957">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3.53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14061954"/>
                  </a:ext>
                </a:extLst>
              </a:tr>
              <a:tr h="89957">
                <a:tc>
                  <a:txBody>
                    <a:bodyPr/>
                    <a:lstStyle/>
                    <a:p>
                      <a:pPr algn="l" fontAlgn="b"/>
                      <a:r>
                        <a:rPr lang="en-US" sz="500" b="0" i="0" u="none" strike="noStrike">
                          <a:solidFill>
                            <a:srgbClr val="000000"/>
                          </a:solidFill>
                          <a:effectLst/>
                          <a:latin typeface="Arial" panose="020B0604020202020204" pitchFamily="34" charset="0"/>
                        </a:rPr>
                        <a:t>[RO-RO] TR Rosiori 400/220 1 [DIR] / N-1 Rosiori - Gadalin</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303.09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2478544687"/>
                  </a:ext>
                </a:extLst>
              </a:tr>
              <a:tr h="89957">
                <a:tc>
                  <a:txBody>
                    <a:bodyPr/>
                    <a:lstStyle/>
                    <a:p>
                      <a:pPr algn="l" fontAlgn="b"/>
                      <a:r>
                        <a:rPr lang="en-US" sz="500" b="0" i="0" u="none" strike="noStrike">
                          <a:solidFill>
                            <a:srgbClr val="000000"/>
                          </a:solidFill>
                          <a:effectLst/>
                          <a:latin typeface="Arial" panose="020B0604020202020204" pitchFamily="34" charset="0"/>
                        </a:rPr>
                        <a:t>[D4-D4] PST Buers BMT37 [OPP] / N-1 Buers - Westtirol ws (421)</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509.73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491228690"/>
                  </a:ext>
                </a:extLst>
              </a:tr>
              <a:tr h="89957">
                <a:tc>
                  <a:txBody>
                    <a:bodyPr/>
                    <a:lstStyle/>
                    <a:p>
                      <a:pPr algn="l" fontAlgn="b"/>
                      <a:r>
                        <a:rPr lang="en-US" sz="5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324.07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55573955"/>
                  </a:ext>
                </a:extLst>
              </a:tr>
              <a:tr h="89957">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2.23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45136958"/>
                  </a:ext>
                </a:extLst>
              </a:tr>
              <a:tr h="89957">
                <a:tc>
                  <a:txBody>
                    <a:bodyPr/>
                    <a:lstStyle/>
                    <a:p>
                      <a:pPr algn="l" fontAlgn="b"/>
                      <a:r>
                        <a:rPr lang="en-US" sz="500" b="0" i="0" u="none" strike="noStrike">
                          <a:solidFill>
                            <a:srgbClr val="000000"/>
                          </a:solidFill>
                          <a:effectLst/>
                          <a:latin typeface="Arial" panose="020B0604020202020204" pitchFamily="34" charset="0"/>
                        </a:rPr>
                        <a:t>[RO-RO] PST Arad 400/220 3 [DIR] / N-1 Portile de Fier - Djerdap</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64.09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3852216188"/>
                  </a:ext>
                </a:extLst>
              </a:tr>
              <a:tr h="89957">
                <a:tc>
                  <a:txBody>
                    <a:bodyPr/>
                    <a:lstStyle/>
                    <a:p>
                      <a:pPr algn="l" fontAlgn="b"/>
                      <a:r>
                        <a:rPr lang="en-US" sz="500" b="0" i="0" u="none" strike="noStrike">
                          <a:solidFill>
                            <a:srgbClr val="000000"/>
                          </a:solidFill>
                          <a:effectLst/>
                          <a:latin typeface="Arial" panose="020B0604020202020204" pitchFamily="34" charset="0"/>
                        </a:rPr>
                        <a:t>[D4-D4] PST Buers BMT37 [OPP] / N-1 Buers - Westtirol ws (421)</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324.07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434287900"/>
                  </a:ext>
                </a:extLst>
              </a:tr>
              <a:tr h="89957">
                <a:tc>
                  <a:txBody>
                    <a:bodyPr/>
                    <a:lstStyle/>
                    <a:p>
                      <a:pPr algn="l" fontAlgn="b"/>
                      <a:r>
                        <a:rPr lang="en-US" sz="5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327.82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18688283"/>
                  </a:ext>
                </a:extLst>
              </a:tr>
              <a:tr h="89957">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2.26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86824737"/>
                  </a:ext>
                </a:extLst>
              </a:tr>
              <a:tr h="89957">
                <a:tc>
                  <a:txBody>
                    <a:bodyPr/>
                    <a:lstStyle/>
                    <a:p>
                      <a:pPr algn="l" fontAlgn="b"/>
                      <a:r>
                        <a:rPr lang="en-US" sz="500" b="0" i="0" u="none" strike="noStrike">
                          <a:solidFill>
                            <a:srgbClr val="000000"/>
                          </a:solidFill>
                          <a:effectLst/>
                          <a:latin typeface="Arial" panose="020B0604020202020204" pitchFamily="34" charset="0"/>
                        </a:rPr>
                        <a:t>[RO-RO] TR Rosiori 400/220 1 [DIR] / N-1 Rosiori - Gadalin</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112.88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165080"/>
                  </a:ext>
                </a:extLst>
              </a:tr>
              <a:tr h="89957">
                <a:tc>
                  <a:txBody>
                    <a:bodyPr/>
                    <a:lstStyle/>
                    <a:p>
                      <a:pPr algn="l" fontAlgn="b"/>
                      <a:r>
                        <a:rPr lang="en-US" sz="500" b="0" i="0" u="none" strike="noStrike">
                          <a:solidFill>
                            <a:srgbClr val="000000"/>
                          </a:solidFill>
                          <a:effectLst/>
                          <a:latin typeface="Arial" panose="020B0604020202020204" pitchFamily="34" charset="0"/>
                        </a:rPr>
                        <a:t>[D4-D4] PST Buers BMT37 [OPP] / N-1 Buers - Westtirol ws (421)</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327.82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2478399220"/>
                  </a:ext>
                </a:extLst>
              </a:tr>
              <a:tr h="89957">
                <a:tc>
                  <a:txBody>
                    <a:bodyPr/>
                    <a:lstStyle/>
                    <a:p>
                      <a:pPr algn="l" fontAlgn="b"/>
                      <a:r>
                        <a:rPr lang="en-US" sz="5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310.94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202%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5169749"/>
                  </a:ext>
                </a:extLst>
              </a:tr>
              <a:tr h="89957">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08423304"/>
                  </a:ext>
                </a:extLst>
              </a:tr>
              <a:tr h="89957">
                <a:tc>
                  <a:txBody>
                    <a:bodyPr/>
                    <a:lstStyle/>
                    <a:p>
                      <a:pPr algn="l" fontAlgn="b"/>
                      <a:r>
                        <a:rPr lang="en-US" sz="500" b="0" i="0" u="none" strike="noStrike">
                          <a:solidFill>
                            <a:srgbClr val="000000"/>
                          </a:solidFill>
                          <a:effectLst/>
                          <a:latin typeface="Arial" panose="020B0604020202020204" pitchFamily="34" charset="0"/>
                        </a:rPr>
                        <a:t>[RO-RO] TR Rosiori 400/220 1 [DIR] / N-1 Rosiori - Gadalin</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310.94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2322724733"/>
                  </a:ext>
                </a:extLst>
              </a:tr>
              <a:tr h="89957">
                <a:tc>
                  <a:txBody>
                    <a:bodyPr/>
                    <a:lstStyle/>
                    <a:p>
                      <a:pPr algn="l" fontAlgn="b"/>
                      <a:r>
                        <a:rPr lang="en-US" sz="500" b="0" i="0" u="none" strike="noStrike">
                          <a:solidFill>
                            <a:srgbClr val="000000"/>
                          </a:solidFill>
                          <a:effectLst/>
                          <a:latin typeface="Arial" panose="020B0604020202020204" pitchFamily="34" charset="0"/>
                        </a:rPr>
                        <a:t>[D4-D4] PST Buers BMT37 [OPP] / N-1 Buers - Westtirol ws (421)</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67.54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535312629"/>
                  </a:ext>
                </a:extLst>
              </a:tr>
              <a:tr h="89957">
                <a:tc>
                  <a:txBody>
                    <a:bodyPr/>
                    <a:lstStyle/>
                    <a:p>
                      <a:pPr algn="l" fontAlgn="b"/>
                      <a:r>
                        <a:rPr lang="en-US" sz="500" b="0" i="0" u="none" strike="noStrike">
                          <a:solidFill>
                            <a:srgbClr val="000000"/>
                          </a:solidFill>
                          <a:effectLst/>
                          <a:latin typeface="Arial" panose="020B0604020202020204" pitchFamily="34" charset="0"/>
                        </a:rPr>
                        <a:t>[D8-PL] Krajnik - Vierraden 1 [OPP] [PL] / N-1 Hagenwerder - Mikulowa 2</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324102439"/>
                  </a:ext>
                </a:extLst>
              </a:tr>
              <a:tr h="89957">
                <a:tc>
                  <a:txBody>
                    <a:bodyPr/>
                    <a:lstStyle/>
                    <a:p>
                      <a:pPr algn="l" fontAlgn="b"/>
                      <a:r>
                        <a:rPr lang="en-US" sz="5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271.48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01514893"/>
                  </a:ext>
                </a:extLst>
              </a:tr>
              <a:tr h="89957">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68615572"/>
                  </a:ext>
                </a:extLst>
              </a:tr>
              <a:tr h="89957">
                <a:tc>
                  <a:txBody>
                    <a:bodyPr/>
                    <a:lstStyle/>
                    <a:p>
                      <a:pPr algn="l" fontAlgn="b"/>
                      <a:r>
                        <a:rPr lang="en-US" sz="500" b="0" i="0" u="none" strike="noStrike">
                          <a:solidFill>
                            <a:srgbClr val="000000"/>
                          </a:solidFill>
                          <a:effectLst/>
                          <a:latin typeface="Arial" panose="020B0604020202020204" pitchFamily="34" charset="0"/>
                        </a:rPr>
                        <a:t>[RO-RO] TR Rosiori 400/220 1 [DIR] / N-1 Rosiori - Gadalin</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271.48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977044166"/>
                  </a:ext>
                </a:extLst>
              </a:tr>
              <a:tr h="89957">
                <a:tc>
                  <a:txBody>
                    <a:bodyPr/>
                    <a:lstStyle/>
                    <a:p>
                      <a:pPr algn="l" fontAlgn="b"/>
                      <a:r>
                        <a:rPr lang="en-US" sz="500" b="0" i="0" u="none" strike="noStrike">
                          <a:solidFill>
                            <a:srgbClr val="000000"/>
                          </a:solidFill>
                          <a:effectLst/>
                          <a:latin typeface="Arial" panose="020B0604020202020204" pitchFamily="34" charset="0"/>
                        </a:rPr>
                        <a:t>[D8-PL] Krajnik - Vierraden 1 [OPP] [PL] / N-1 Mikulowa AT1</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12.49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2246734730"/>
                  </a:ext>
                </a:extLst>
              </a:tr>
              <a:tr h="89957">
                <a:tc>
                  <a:txBody>
                    <a:bodyPr/>
                    <a:lstStyle/>
                    <a:p>
                      <a:pPr algn="l" fontAlgn="b"/>
                      <a:r>
                        <a:rPr lang="en-US" sz="5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29.92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2466582"/>
                  </a:ext>
                </a:extLst>
              </a:tr>
              <a:tr h="89957">
                <a:tc>
                  <a:txBody>
                    <a:bodyPr/>
                    <a:lstStyle/>
                    <a:p>
                      <a:pPr algn="l" fontAlgn="b"/>
                      <a:r>
                        <a:rPr lang="en-US" sz="500" b="0" i="0" u="none" strike="noStrike">
                          <a:solidFill>
                            <a:srgbClr val="000000"/>
                          </a:solidFill>
                          <a:effectLst/>
                          <a:latin typeface="Arial" panose="020B0604020202020204" pitchFamily="34" charset="0"/>
                        </a:rPr>
                        <a:t>[D7-D7] Ensdorf  - Uchtelfangen  TAUBNT N [DIR] / N-1 Ensdorf - Vigy VIGY2 S</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29.92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17494334"/>
                  </a:ext>
                </a:extLst>
              </a:tr>
              <a:tr h="89957">
                <a:tc>
                  <a:txBody>
                    <a:bodyPr/>
                    <a:lstStyle/>
                    <a:p>
                      <a:pPr algn="l" fontAlgn="b"/>
                      <a:r>
                        <a:rPr lang="en-US" sz="500" b="0" i="0" u="none" strike="noStrike">
                          <a:solidFill>
                            <a:srgbClr val="000000"/>
                          </a:solidFill>
                          <a:effectLst/>
                          <a:latin typeface="Arial" panose="020B0604020202020204" pitchFamily="34" charset="0"/>
                        </a:rPr>
                        <a:t>[BE-FR] Achene - Lonny 380.19 [OPP] [BE] / N-1 Avelgem - Avelin 380.80</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25.75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3537355441"/>
                  </a:ext>
                </a:extLst>
              </a:tr>
              <a:tr h="89957">
                <a:tc>
                  <a:txBody>
                    <a:bodyPr/>
                    <a:lstStyle/>
                    <a:p>
                      <a:pPr algn="l" fontAlgn="b"/>
                      <a:r>
                        <a:rPr lang="en-US" sz="5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19.45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44304537"/>
                  </a:ext>
                </a:extLst>
              </a:tr>
              <a:tr h="89957">
                <a:tc>
                  <a:txBody>
                    <a:bodyPr/>
                    <a:lstStyle/>
                    <a:p>
                      <a:pPr algn="l" fontAlgn="b"/>
                      <a:r>
                        <a:rPr lang="en-US" sz="500" b="0" i="0" u="none" strike="noStrike">
                          <a:solidFill>
                            <a:srgbClr val="000000"/>
                          </a:solidFill>
                          <a:effectLst/>
                          <a:latin typeface="Arial" panose="020B0604020202020204" pitchFamily="34" charset="0"/>
                        </a:rPr>
                        <a:t>[D7-D7] Ensdorf  - Uchtelfangen  TAUBNT N [DIR] / N-1 Ensdorf - Vigy VIGY2 S</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19.45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3680194"/>
                  </a:ext>
                </a:extLst>
              </a:tr>
              <a:tr h="89957">
                <a:tc>
                  <a:txBody>
                    <a:bodyPr/>
                    <a:lstStyle/>
                    <a:p>
                      <a:pPr algn="l" fontAlgn="b"/>
                      <a:r>
                        <a:rPr lang="en-US" sz="500" b="0" i="0" u="none" strike="noStrike">
                          <a:solidFill>
                            <a:srgbClr val="000000"/>
                          </a:solidFill>
                          <a:effectLst/>
                          <a:latin typeface="Arial" panose="020B0604020202020204" pitchFamily="34" charset="0"/>
                        </a:rPr>
                        <a:t>[BE-FR] Achene - Lonny 380.19 [OPP] [BE] / N-1 Avelgem - Avelin 380.80</a:t>
                      </a:r>
                    </a:p>
                  </a:txBody>
                  <a:tcPr marL="48146"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0" i="0" u="none" strike="noStrike">
                          <a:solidFill>
                            <a:srgbClr val="000000"/>
                          </a:solidFill>
                          <a:effectLst/>
                          <a:latin typeface="Arial" panose="020B0604020202020204" pitchFamily="34" charset="0"/>
                        </a:rPr>
                        <a:t>16.73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0" i="0" u="none" strike="noStrike">
                          <a:solidFill>
                            <a:srgbClr val="000000"/>
                          </a:solidFill>
                          <a:effectLst/>
                          <a:latin typeface="Arial" panose="020B0604020202020204" pitchFamily="34" charset="0"/>
                        </a:rPr>
                        <a:t>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08463217"/>
                  </a:ext>
                </a:extLst>
              </a:tr>
              <a:tr h="89957">
                <a:tc>
                  <a:txBody>
                    <a:bodyPr/>
                    <a:lstStyle/>
                    <a:p>
                      <a:pPr algn="l" fontAlgn="b"/>
                      <a:r>
                        <a:rPr lang="en-US" sz="5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500" b="1" i="0" u="none" strike="noStrike">
                          <a:solidFill>
                            <a:srgbClr val="000000"/>
                          </a:solidFill>
                          <a:effectLst/>
                          <a:latin typeface="Arial" panose="020B0604020202020204" pitchFamily="34" charset="0"/>
                        </a:rPr>
                        <a:t>509.73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500" b="1" i="0" u="none" strike="noStrike" dirty="0">
                          <a:solidFill>
                            <a:srgbClr val="000000"/>
                          </a:solidFill>
                          <a:effectLst/>
                          <a:latin typeface="Arial" panose="020B0604020202020204" pitchFamily="34" charset="0"/>
                        </a:rPr>
                        <a:t>2325%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365729087"/>
                  </a:ext>
                </a:extLst>
              </a:tr>
            </a:tbl>
          </a:graphicData>
        </a:graphic>
      </p:graphicFrame>
    </p:spTree>
    <p:extLst>
      <p:ext uri="{BB962C8B-B14F-4D97-AF65-F5344CB8AC3E}">
        <p14:creationId xmlns:p14="http://schemas.microsoft.com/office/powerpoint/2010/main" val="21847309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a:t>
            </a:r>
            <a:r>
              <a:rPr lang="hu-HU" altLang="hu-HU" sz="1400" dirty="0">
                <a:solidFill>
                  <a:srgbClr val="008000"/>
                </a:solidFill>
              </a:rPr>
              <a:t>0</a:t>
            </a:r>
            <a:r>
              <a:rPr lang="en-US" altLang="hu-HU" sz="1400" dirty="0">
                <a:solidFill>
                  <a:srgbClr val="008000"/>
                </a:solidFill>
              </a:rPr>
              <a:t>3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7" name="Table 6">
            <a:extLst>
              <a:ext uri="{FF2B5EF4-FFF2-40B4-BE49-F238E27FC236}">
                <a16:creationId xmlns:a16="http://schemas.microsoft.com/office/drawing/2014/main" id="{05ED62C4-1D42-4D50-8AA0-BD8FE7CFD08D}"/>
              </a:ext>
            </a:extLst>
          </p:cNvPr>
          <p:cNvGraphicFramePr>
            <a:graphicFrameLocks noGrp="1"/>
          </p:cNvGraphicFramePr>
          <p:nvPr>
            <p:extLst>
              <p:ext uri="{D42A27DB-BD31-4B8C-83A1-F6EECF244321}">
                <p14:modId xmlns:p14="http://schemas.microsoft.com/office/powerpoint/2010/main" val="3416077004"/>
              </p:ext>
            </p:extLst>
          </p:nvPr>
        </p:nvGraphicFramePr>
        <p:xfrm>
          <a:off x="1007588" y="1269999"/>
          <a:ext cx="7882413" cy="4822104"/>
        </p:xfrm>
        <a:graphic>
          <a:graphicData uri="http://schemas.openxmlformats.org/drawingml/2006/table">
            <a:tbl>
              <a:tblPr/>
              <a:tblGrid>
                <a:gridCol w="5710573">
                  <a:extLst>
                    <a:ext uri="{9D8B030D-6E8A-4147-A177-3AD203B41FA5}">
                      <a16:colId xmlns:a16="http://schemas.microsoft.com/office/drawing/2014/main" val="3918801080"/>
                    </a:ext>
                  </a:extLst>
                </a:gridCol>
                <a:gridCol w="1594708">
                  <a:extLst>
                    <a:ext uri="{9D8B030D-6E8A-4147-A177-3AD203B41FA5}">
                      <a16:colId xmlns:a16="http://schemas.microsoft.com/office/drawing/2014/main" val="414535781"/>
                    </a:ext>
                  </a:extLst>
                </a:gridCol>
                <a:gridCol w="577132">
                  <a:extLst>
                    <a:ext uri="{9D8B030D-6E8A-4147-A177-3AD203B41FA5}">
                      <a16:colId xmlns:a16="http://schemas.microsoft.com/office/drawing/2014/main" val="1609795151"/>
                    </a:ext>
                  </a:extLst>
                </a:gridCol>
              </a:tblGrid>
              <a:tr h="86109">
                <a:tc>
                  <a:txBody>
                    <a:bodyPr/>
                    <a:lstStyle/>
                    <a:p>
                      <a:pPr algn="l" fontAlgn="b"/>
                      <a:r>
                        <a:rPr lang="en-US" sz="5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5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5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4048030245"/>
                  </a:ext>
                </a:extLst>
              </a:tr>
              <a:tr h="86109">
                <a:tc>
                  <a:txBody>
                    <a:bodyPr/>
                    <a:lstStyle/>
                    <a:p>
                      <a:pPr algn="l" fontAlgn="b"/>
                      <a:r>
                        <a:rPr lang="en-US" sz="5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138.36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09848089"/>
                  </a:ext>
                </a:extLst>
              </a:tr>
              <a:tr h="86109">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3.13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68015453"/>
                  </a:ext>
                </a:extLst>
              </a:tr>
              <a:tr h="86109">
                <a:tc>
                  <a:txBody>
                    <a:bodyPr/>
                    <a:lstStyle/>
                    <a:p>
                      <a:pPr algn="l" fontAlgn="b"/>
                      <a:r>
                        <a:rPr lang="de-DE" sz="500" b="0" i="0" u="none" strike="noStrike">
                          <a:solidFill>
                            <a:srgbClr val="000000"/>
                          </a:solidFill>
                          <a:effectLst/>
                          <a:latin typeface="Arial" panose="020B0604020202020204" pitchFamily="34" charset="0"/>
                        </a:rPr>
                        <a:t>[D2-NL] Diele - Meeden SCHWARZ [DIR] [D2] / N-1 Diele - Meeden WEISS/W</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138.36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3134759904"/>
                  </a:ext>
                </a:extLst>
              </a:tr>
              <a:tr h="86109">
                <a:tc>
                  <a:txBody>
                    <a:bodyPr/>
                    <a:lstStyle/>
                    <a:p>
                      <a:pPr algn="l" fontAlgn="b"/>
                      <a:r>
                        <a:rPr lang="en-US" sz="5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89.82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20119551"/>
                  </a:ext>
                </a:extLst>
              </a:tr>
              <a:tr h="86109">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2.03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0887262"/>
                  </a:ext>
                </a:extLst>
              </a:tr>
              <a:tr h="86109">
                <a:tc>
                  <a:txBody>
                    <a:bodyPr/>
                    <a:lstStyle/>
                    <a:p>
                      <a:pPr algn="l" fontAlgn="b"/>
                      <a:r>
                        <a:rPr lang="de-DE" sz="500" b="0" i="0" u="none" strike="noStrike">
                          <a:solidFill>
                            <a:srgbClr val="000000"/>
                          </a:solidFill>
                          <a:effectLst/>
                          <a:latin typeface="Arial" panose="020B0604020202020204" pitchFamily="34" charset="0"/>
                        </a:rPr>
                        <a:t>[D2-NL] Diele - Meeden SCHWARZ [DIR] [D2] / N-1 Diele - Meeden WEISS/W</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89.82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586970645"/>
                  </a:ext>
                </a:extLst>
              </a:tr>
              <a:tr h="86109">
                <a:tc>
                  <a:txBody>
                    <a:bodyPr/>
                    <a:lstStyle/>
                    <a:p>
                      <a:pPr algn="l" fontAlgn="b"/>
                      <a:r>
                        <a:rPr lang="en-US" sz="5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138.54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09485647"/>
                  </a:ext>
                </a:extLst>
              </a:tr>
              <a:tr h="86109">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3.14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89277260"/>
                  </a:ext>
                </a:extLst>
              </a:tr>
              <a:tr h="86109">
                <a:tc>
                  <a:txBody>
                    <a:bodyPr/>
                    <a:lstStyle/>
                    <a:p>
                      <a:pPr algn="l" fontAlgn="b"/>
                      <a:r>
                        <a:rPr lang="de-DE" sz="500" b="0" i="0" u="none" strike="noStrike">
                          <a:solidFill>
                            <a:srgbClr val="000000"/>
                          </a:solidFill>
                          <a:effectLst/>
                          <a:latin typeface="Arial" panose="020B0604020202020204" pitchFamily="34" charset="0"/>
                        </a:rPr>
                        <a:t>[D2-NL] Diele - Meeden SCHWARZ [DIR] [D2] / N-1 Diele - Meeden WEISS/W</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138.54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205423853"/>
                  </a:ext>
                </a:extLst>
              </a:tr>
              <a:tr h="86109">
                <a:tc>
                  <a:txBody>
                    <a:bodyPr/>
                    <a:lstStyle/>
                    <a:p>
                      <a:pPr algn="l" fontAlgn="b"/>
                      <a:r>
                        <a:rPr lang="en-US" sz="5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24.51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94385725"/>
                  </a:ext>
                </a:extLst>
              </a:tr>
              <a:tr h="86109">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94530889"/>
                  </a:ext>
                </a:extLst>
              </a:tr>
              <a:tr h="86109">
                <a:tc>
                  <a:txBody>
                    <a:bodyPr/>
                    <a:lstStyle/>
                    <a:p>
                      <a:pPr algn="l" fontAlgn="b"/>
                      <a:r>
                        <a:rPr lang="de-DE" sz="500" b="0" i="0" u="none" strike="noStrike">
                          <a:solidFill>
                            <a:srgbClr val="000000"/>
                          </a:solidFill>
                          <a:effectLst/>
                          <a:latin typeface="Arial" panose="020B0604020202020204" pitchFamily="34" charset="0"/>
                        </a:rPr>
                        <a:t>[D2-NL] Diele - Meeden SCHWARZ [DIR] [D2] / N-1 Diele - Meeden WEISS/W</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24.51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2685123392"/>
                  </a:ext>
                </a:extLst>
              </a:tr>
              <a:tr h="86109">
                <a:tc>
                  <a:txBody>
                    <a:bodyPr/>
                    <a:lstStyle/>
                    <a:p>
                      <a:pPr algn="l" fontAlgn="b"/>
                      <a:r>
                        <a:rPr lang="en-US" sz="5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78333890"/>
                  </a:ext>
                </a:extLst>
              </a:tr>
              <a:tr h="86109">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61902051"/>
                  </a:ext>
                </a:extLst>
              </a:tr>
              <a:tr h="86109">
                <a:tc>
                  <a:txBody>
                    <a:bodyPr/>
                    <a:lstStyle/>
                    <a:p>
                      <a:pPr algn="l" fontAlgn="b"/>
                      <a:r>
                        <a:rPr lang="de-DE" sz="500" b="0" i="0" u="none" strike="noStrike">
                          <a:solidFill>
                            <a:srgbClr val="000000"/>
                          </a:solidFill>
                          <a:effectLst/>
                          <a:latin typeface="Arial" panose="020B0604020202020204" pitchFamily="34" charset="0"/>
                        </a:rPr>
                        <a:t>[D2-NL] Diele - Meeden SCHWARZ [DIR] [D2] / N-1 Diele - Meeden WEISS/W</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13.52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2815845939"/>
                  </a:ext>
                </a:extLst>
              </a:tr>
              <a:tr h="86109">
                <a:tc>
                  <a:txBody>
                    <a:bodyPr/>
                    <a:lstStyle/>
                    <a:p>
                      <a:pPr algn="l" fontAlgn="b"/>
                      <a:r>
                        <a:rPr lang="en-US" sz="5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38.89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48786346"/>
                  </a:ext>
                </a:extLst>
              </a:tr>
              <a:tr h="86109">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38121257"/>
                  </a:ext>
                </a:extLst>
              </a:tr>
              <a:tr h="86109">
                <a:tc>
                  <a:txBody>
                    <a:bodyPr/>
                    <a:lstStyle/>
                    <a:p>
                      <a:pPr algn="l" fontAlgn="b"/>
                      <a:r>
                        <a:rPr lang="de-DE" sz="500" b="0" i="0" u="none" strike="noStrike">
                          <a:solidFill>
                            <a:srgbClr val="000000"/>
                          </a:solidFill>
                          <a:effectLst/>
                          <a:latin typeface="Arial" panose="020B0604020202020204" pitchFamily="34" charset="0"/>
                        </a:rPr>
                        <a:t>[D2-NL] Diele - Meeden SCHWARZ [DIR] [D2] / N-1 Diele - Meeden WEISS/W</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38.89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162984175"/>
                  </a:ext>
                </a:extLst>
              </a:tr>
              <a:tr h="86109">
                <a:tc>
                  <a:txBody>
                    <a:bodyPr/>
                    <a:lstStyle/>
                    <a:p>
                      <a:pPr algn="l" fontAlgn="b"/>
                      <a:r>
                        <a:rPr lang="en-US" sz="5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23.44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3535058"/>
                  </a:ext>
                </a:extLst>
              </a:tr>
              <a:tr h="86109">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41651623"/>
                  </a:ext>
                </a:extLst>
              </a:tr>
              <a:tr h="86109">
                <a:tc>
                  <a:txBody>
                    <a:bodyPr/>
                    <a:lstStyle/>
                    <a:p>
                      <a:pPr algn="l" fontAlgn="b"/>
                      <a:r>
                        <a:rPr lang="de-DE" sz="500" b="0" i="0" u="none" strike="noStrike">
                          <a:solidFill>
                            <a:srgbClr val="000000"/>
                          </a:solidFill>
                          <a:effectLst/>
                          <a:latin typeface="Arial" panose="020B0604020202020204" pitchFamily="34" charset="0"/>
                        </a:rPr>
                        <a:t>[D2-NL] Diele - Meeden SCHWARZ [DIR] [D2] / N-1 Diele - Meeden WEISS/W</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23.44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933212690"/>
                  </a:ext>
                </a:extLst>
              </a:tr>
              <a:tr h="86109">
                <a:tc>
                  <a:txBody>
                    <a:bodyPr/>
                    <a:lstStyle/>
                    <a:p>
                      <a:pPr algn="l" fontAlgn="b"/>
                      <a:r>
                        <a:rPr lang="en-US" sz="5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83.34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02256314"/>
                  </a:ext>
                </a:extLst>
              </a:tr>
              <a:tr h="86109">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00711638"/>
                  </a:ext>
                </a:extLst>
              </a:tr>
              <a:tr h="86109">
                <a:tc>
                  <a:txBody>
                    <a:bodyPr/>
                    <a:lstStyle/>
                    <a:p>
                      <a:pPr algn="l" fontAlgn="b"/>
                      <a:r>
                        <a:rPr lang="en-US" sz="500" b="0" i="0" u="none" strike="noStrike">
                          <a:solidFill>
                            <a:srgbClr val="000000"/>
                          </a:solidFill>
                          <a:effectLst/>
                          <a:latin typeface="Arial" panose="020B0604020202020204" pitchFamily="34" charset="0"/>
                        </a:rPr>
                        <a:t>[D4-D4] PST Buers BMT37 [OPP] / N-1 Buers - Westtirol ws (421)</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83.34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033060895"/>
                  </a:ext>
                </a:extLst>
              </a:tr>
              <a:tr h="86109">
                <a:tc>
                  <a:txBody>
                    <a:bodyPr/>
                    <a:lstStyle/>
                    <a:p>
                      <a:pPr algn="l" fontAlgn="b"/>
                      <a:r>
                        <a:rPr lang="en-US" sz="5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138.93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57504545"/>
                  </a:ext>
                </a:extLst>
              </a:tr>
              <a:tr h="86109">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91886898"/>
                  </a:ext>
                </a:extLst>
              </a:tr>
              <a:tr h="86109">
                <a:tc>
                  <a:txBody>
                    <a:bodyPr/>
                    <a:lstStyle/>
                    <a:p>
                      <a:pPr algn="l" fontAlgn="b"/>
                      <a:r>
                        <a:rPr lang="en-US" sz="500" b="0" i="0" u="none" strike="noStrike">
                          <a:solidFill>
                            <a:srgbClr val="000000"/>
                          </a:solidFill>
                          <a:effectLst/>
                          <a:latin typeface="Arial" panose="020B0604020202020204" pitchFamily="34" charset="0"/>
                        </a:rPr>
                        <a:t>[D4-D4] PST Buers BMT37 [OPP] / N-1 Buers - Westtirol ws (421)</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138.93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2071484566"/>
                  </a:ext>
                </a:extLst>
              </a:tr>
              <a:tr h="86109">
                <a:tc>
                  <a:txBody>
                    <a:bodyPr/>
                    <a:lstStyle/>
                    <a:p>
                      <a:pPr algn="l" fontAlgn="b"/>
                      <a:r>
                        <a:rPr lang="en-US" sz="5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509.73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58643081"/>
                  </a:ext>
                </a:extLst>
              </a:tr>
              <a:tr h="86109">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3.53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14061954"/>
                  </a:ext>
                </a:extLst>
              </a:tr>
              <a:tr h="86109">
                <a:tc>
                  <a:txBody>
                    <a:bodyPr/>
                    <a:lstStyle/>
                    <a:p>
                      <a:pPr algn="l" fontAlgn="b"/>
                      <a:r>
                        <a:rPr lang="en-US" sz="500" b="0" i="0" u="none" strike="noStrike">
                          <a:solidFill>
                            <a:srgbClr val="000000"/>
                          </a:solidFill>
                          <a:effectLst/>
                          <a:latin typeface="Arial" panose="020B0604020202020204" pitchFamily="34" charset="0"/>
                        </a:rPr>
                        <a:t>[RO-RO] TR Rosiori 400/220 1 [DIR] / N-1 Rosiori - Gadalin</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303.09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2478544687"/>
                  </a:ext>
                </a:extLst>
              </a:tr>
              <a:tr h="86109">
                <a:tc>
                  <a:txBody>
                    <a:bodyPr/>
                    <a:lstStyle/>
                    <a:p>
                      <a:pPr algn="l" fontAlgn="b"/>
                      <a:r>
                        <a:rPr lang="en-US" sz="500" b="0" i="0" u="none" strike="noStrike">
                          <a:solidFill>
                            <a:srgbClr val="000000"/>
                          </a:solidFill>
                          <a:effectLst/>
                          <a:latin typeface="Arial" panose="020B0604020202020204" pitchFamily="34" charset="0"/>
                        </a:rPr>
                        <a:t>[D4-D4] PST Buers BMT37 [OPP] / N-1 Buers - Westtirol ws (421)</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509.73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491228690"/>
                  </a:ext>
                </a:extLst>
              </a:tr>
              <a:tr h="86109">
                <a:tc>
                  <a:txBody>
                    <a:bodyPr/>
                    <a:lstStyle/>
                    <a:p>
                      <a:pPr algn="l" fontAlgn="b"/>
                      <a:r>
                        <a:rPr lang="en-US" sz="5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324.07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55573955"/>
                  </a:ext>
                </a:extLst>
              </a:tr>
              <a:tr h="86109">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2.23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45136958"/>
                  </a:ext>
                </a:extLst>
              </a:tr>
              <a:tr h="86109">
                <a:tc>
                  <a:txBody>
                    <a:bodyPr/>
                    <a:lstStyle/>
                    <a:p>
                      <a:pPr algn="l" fontAlgn="b"/>
                      <a:r>
                        <a:rPr lang="en-US" sz="500" b="0" i="0" u="none" strike="noStrike">
                          <a:solidFill>
                            <a:srgbClr val="000000"/>
                          </a:solidFill>
                          <a:effectLst/>
                          <a:latin typeface="Arial" panose="020B0604020202020204" pitchFamily="34" charset="0"/>
                        </a:rPr>
                        <a:t>[RO-RO] PST Arad 400/220 3 [DIR] / N-1 Portile de Fier - Djerdap</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64.09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3852216188"/>
                  </a:ext>
                </a:extLst>
              </a:tr>
              <a:tr h="86109">
                <a:tc>
                  <a:txBody>
                    <a:bodyPr/>
                    <a:lstStyle/>
                    <a:p>
                      <a:pPr algn="l" fontAlgn="b"/>
                      <a:r>
                        <a:rPr lang="en-US" sz="500" b="0" i="0" u="none" strike="noStrike">
                          <a:solidFill>
                            <a:srgbClr val="000000"/>
                          </a:solidFill>
                          <a:effectLst/>
                          <a:latin typeface="Arial" panose="020B0604020202020204" pitchFamily="34" charset="0"/>
                        </a:rPr>
                        <a:t>[D4-D4] PST Buers BMT37 [OPP] / N-1 Buers - Westtirol ws (421)</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324.07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434287900"/>
                  </a:ext>
                </a:extLst>
              </a:tr>
              <a:tr h="86109">
                <a:tc>
                  <a:txBody>
                    <a:bodyPr/>
                    <a:lstStyle/>
                    <a:p>
                      <a:pPr algn="l" fontAlgn="b"/>
                      <a:r>
                        <a:rPr lang="en-US" sz="5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327.82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18688283"/>
                  </a:ext>
                </a:extLst>
              </a:tr>
              <a:tr h="86109">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2.26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86824737"/>
                  </a:ext>
                </a:extLst>
              </a:tr>
              <a:tr h="86109">
                <a:tc>
                  <a:txBody>
                    <a:bodyPr/>
                    <a:lstStyle/>
                    <a:p>
                      <a:pPr algn="l" fontAlgn="b"/>
                      <a:r>
                        <a:rPr lang="en-US" sz="500" b="0" i="0" u="none" strike="noStrike">
                          <a:solidFill>
                            <a:srgbClr val="000000"/>
                          </a:solidFill>
                          <a:effectLst/>
                          <a:latin typeface="Arial" panose="020B0604020202020204" pitchFamily="34" charset="0"/>
                        </a:rPr>
                        <a:t>[RO-RO] TR Rosiori 400/220 1 [DIR] / N-1 Rosiori - Gadalin</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112.88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165080"/>
                  </a:ext>
                </a:extLst>
              </a:tr>
              <a:tr h="86109">
                <a:tc>
                  <a:txBody>
                    <a:bodyPr/>
                    <a:lstStyle/>
                    <a:p>
                      <a:pPr algn="l" fontAlgn="b"/>
                      <a:r>
                        <a:rPr lang="en-US" sz="500" b="0" i="0" u="none" strike="noStrike">
                          <a:solidFill>
                            <a:srgbClr val="000000"/>
                          </a:solidFill>
                          <a:effectLst/>
                          <a:latin typeface="Arial" panose="020B0604020202020204" pitchFamily="34" charset="0"/>
                        </a:rPr>
                        <a:t>[D4-D4] PST Buers BMT37 [OPP] / N-1 Buers - Westtirol ws (421)</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327.82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2478399220"/>
                  </a:ext>
                </a:extLst>
              </a:tr>
              <a:tr h="86109">
                <a:tc>
                  <a:txBody>
                    <a:bodyPr/>
                    <a:lstStyle/>
                    <a:p>
                      <a:pPr algn="l" fontAlgn="b"/>
                      <a:r>
                        <a:rPr lang="en-US" sz="5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310.94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202%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5169749"/>
                  </a:ext>
                </a:extLst>
              </a:tr>
              <a:tr h="86109">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08423304"/>
                  </a:ext>
                </a:extLst>
              </a:tr>
              <a:tr h="86109">
                <a:tc>
                  <a:txBody>
                    <a:bodyPr/>
                    <a:lstStyle/>
                    <a:p>
                      <a:pPr algn="l" fontAlgn="b"/>
                      <a:r>
                        <a:rPr lang="en-US" sz="500" b="0" i="0" u="none" strike="noStrike">
                          <a:solidFill>
                            <a:srgbClr val="000000"/>
                          </a:solidFill>
                          <a:effectLst/>
                          <a:latin typeface="Arial" panose="020B0604020202020204" pitchFamily="34" charset="0"/>
                        </a:rPr>
                        <a:t>[RO-RO] TR Rosiori 400/220 1 [DIR] / N-1 Rosiori - Gadalin</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310.94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2322724733"/>
                  </a:ext>
                </a:extLst>
              </a:tr>
              <a:tr h="86109">
                <a:tc>
                  <a:txBody>
                    <a:bodyPr/>
                    <a:lstStyle/>
                    <a:p>
                      <a:pPr algn="l" fontAlgn="b"/>
                      <a:r>
                        <a:rPr lang="en-US" sz="500" b="0" i="0" u="none" strike="noStrike">
                          <a:solidFill>
                            <a:srgbClr val="000000"/>
                          </a:solidFill>
                          <a:effectLst/>
                          <a:latin typeface="Arial" panose="020B0604020202020204" pitchFamily="34" charset="0"/>
                        </a:rPr>
                        <a:t>[D4-D4] PST Buers BMT37 [OPP] / N-1 Buers - Westtirol ws (421)</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67.54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535312629"/>
                  </a:ext>
                </a:extLst>
              </a:tr>
              <a:tr h="86109">
                <a:tc>
                  <a:txBody>
                    <a:bodyPr/>
                    <a:lstStyle/>
                    <a:p>
                      <a:pPr algn="l" fontAlgn="b"/>
                      <a:r>
                        <a:rPr lang="en-US" sz="500" b="0" i="0" u="none" strike="noStrike">
                          <a:solidFill>
                            <a:srgbClr val="000000"/>
                          </a:solidFill>
                          <a:effectLst/>
                          <a:latin typeface="Arial" panose="020B0604020202020204" pitchFamily="34" charset="0"/>
                        </a:rPr>
                        <a:t>[D8-PL] Krajnik - Vierraden 1 [OPP] [PL] / N-1 Hagenwerder - Mikulowa 2</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324102439"/>
                  </a:ext>
                </a:extLst>
              </a:tr>
              <a:tr h="86109">
                <a:tc>
                  <a:txBody>
                    <a:bodyPr/>
                    <a:lstStyle/>
                    <a:p>
                      <a:pPr algn="l" fontAlgn="b"/>
                      <a:r>
                        <a:rPr lang="en-US" sz="5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271.48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01514893"/>
                  </a:ext>
                </a:extLst>
              </a:tr>
              <a:tr h="86109">
                <a:tc>
                  <a:txBody>
                    <a:bodyPr/>
                    <a:lstStyle/>
                    <a:p>
                      <a:pPr algn="l" fontAlgn="b"/>
                      <a:r>
                        <a:rPr lang="en-US" sz="500" b="0" i="0" u="none" strike="noStrike">
                          <a:solidFill>
                            <a:srgbClr val="000000"/>
                          </a:solidFill>
                          <a:effectLst/>
                          <a:latin typeface="Arial" panose="020B0604020202020204" pitchFamily="34" charset="0"/>
                        </a:rPr>
                        <a:t>DE_AL_import / BASECASE</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68615572"/>
                  </a:ext>
                </a:extLst>
              </a:tr>
              <a:tr h="86109">
                <a:tc>
                  <a:txBody>
                    <a:bodyPr/>
                    <a:lstStyle/>
                    <a:p>
                      <a:pPr algn="l" fontAlgn="b"/>
                      <a:r>
                        <a:rPr lang="en-US" sz="500" b="0" i="0" u="none" strike="noStrike">
                          <a:solidFill>
                            <a:srgbClr val="000000"/>
                          </a:solidFill>
                          <a:effectLst/>
                          <a:latin typeface="Arial" panose="020B0604020202020204" pitchFamily="34" charset="0"/>
                        </a:rPr>
                        <a:t>[RO-RO] TR Rosiori 400/220 1 [DIR] / N-1 Rosiori - Gadalin</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271.48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977044166"/>
                  </a:ext>
                </a:extLst>
              </a:tr>
              <a:tr h="86109">
                <a:tc>
                  <a:txBody>
                    <a:bodyPr/>
                    <a:lstStyle/>
                    <a:p>
                      <a:pPr algn="l" fontAlgn="b"/>
                      <a:r>
                        <a:rPr lang="en-US" sz="500" b="0" i="0" u="none" strike="noStrike">
                          <a:solidFill>
                            <a:srgbClr val="000000"/>
                          </a:solidFill>
                          <a:effectLst/>
                          <a:latin typeface="Arial" panose="020B0604020202020204" pitchFamily="34" charset="0"/>
                        </a:rPr>
                        <a:t>[D8-PL] Krajnik - Vierraden 1 [OPP] [PL] / N-1 Mikulowa AT1</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12.49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2246734730"/>
                  </a:ext>
                </a:extLst>
              </a:tr>
              <a:tr h="86109">
                <a:tc>
                  <a:txBody>
                    <a:bodyPr/>
                    <a:lstStyle/>
                    <a:p>
                      <a:pPr algn="l" fontAlgn="b"/>
                      <a:r>
                        <a:rPr lang="en-US" sz="5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29.92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2466582"/>
                  </a:ext>
                </a:extLst>
              </a:tr>
              <a:tr h="86109">
                <a:tc>
                  <a:txBody>
                    <a:bodyPr/>
                    <a:lstStyle/>
                    <a:p>
                      <a:pPr algn="l" fontAlgn="b"/>
                      <a:r>
                        <a:rPr lang="en-US" sz="500" b="0" i="0" u="none" strike="noStrike">
                          <a:solidFill>
                            <a:srgbClr val="000000"/>
                          </a:solidFill>
                          <a:effectLst/>
                          <a:latin typeface="Arial" panose="020B0604020202020204" pitchFamily="34" charset="0"/>
                        </a:rPr>
                        <a:t>[D7-D7] Ensdorf  - Uchtelfangen  TAUBNT N [DIR] / N-1 Ensdorf - Vigy VIGY2 S</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29.92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17494334"/>
                  </a:ext>
                </a:extLst>
              </a:tr>
              <a:tr h="86109">
                <a:tc>
                  <a:txBody>
                    <a:bodyPr/>
                    <a:lstStyle/>
                    <a:p>
                      <a:pPr algn="l" fontAlgn="b"/>
                      <a:r>
                        <a:rPr lang="en-US" sz="500" b="0" i="0" u="none" strike="noStrike">
                          <a:solidFill>
                            <a:srgbClr val="000000"/>
                          </a:solidFill>
                          <a:effectLst/>
                          <a:latin typeface="Arial" panose="020B0604020202020204" pitchFamily="34" charset="0"/>
                        </a:rPr>
                        <a:t>[BE-FR] Achene - Lonny 380.19 [OPP] [BE] / N-1 Avelgem - Avelin 380.80</a:t>
                      </a:r>
                    </a:p>
                  </a:txBody>
                  <a:tcPr marL="4814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25.75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3537355441"/>
                  </a:ext>
                </a:extLst>
              </a:tr>
              <a:tr h="86109">
                <a:tc>
                  <a:txBody>
                    <a:bodyPr/>
                    <a:lstStyle/>
                    <a:p>
                      <a:pPr algn="l" fontAlgn="b"/>
                      <a:r>
                        <a:rPr lang="en-US" sz="5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19.45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44304537"/>
                  </a:ext>
                </a:extLst>
              </a:tr>
              <a:tr h="86109">
                <a:tc>
                  <a:txBody>
                    <a:bodyPr/>
                    <a:lstStyle/>
                    <a:p>
                      <a:pPr algn="l" fontAlgn="b"/>
                      <a:r>
                        <a:rPr lang="en-US" sz="500" b="0" i="0" u="none" strike="noStrike">
                          <a:solidFill>
                            <a:srgbClr val="000000"/>
                          </a:solidFill>
                          <a:effectLst/>
                          <a:latin typeface="Arial" panose="020B0604020202020204" pitchFamily="34" charset="0"/>
                        </a:rPr>
                        <a:t>[D7-D7] Ensdorf  - Uchtelfangen  TAUBNT N [DIR] / N-1 Ensdorf - Vigy VIGY2 S</a:t>
                      </a:r>
                    </a:p>
                  </a:txBody>
                  <a:tcPr marL="4814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19.45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3680194"/>
                  </a:ext>
                </a:extLst>
              </a:tr>
              <a:tr h="86109">
                <a:tc>
                  <a:txBody>
                    <a:bodyPr/>
                    <a:lstStyle/>
                    <a:p>
                      <a:pPr algn="l" fontAlgn="b"/>
                      <a:r>
                        <a:rPr lang="en-US" sz="500" b="0" i="0" u="none" strike="noStrike">
                          <a:solidFill>
                            <a:srgbClr val="000000"/>
                          </a:solidFill>
                          <a:effectLst/>
                          <a:latin typeface="Arial" panose="020B0604020202020204" pitchFamily="34" charset="0"/>
                        </a:rPr>
                        <a:t>[BE-FR] Achene - Lonny 380.19 [OPP] [BE] / N-1 Avelgem - Avelin 380.80</a:t>
                      </a:r>
                    </a:p>
                  </a:txBody>
                  <a:tcPr marL="48146"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0" i="0" u="none" strike="noStrike">
                          <a:solidFill>
                            <a:srgbClr val="000000"/>
                          </a:solidFill>
                          <a:effectLst/>
                          <a:latin typeface="Arial" panose="020B0604020202020204" pitchFamily="34" charset="0"/>
                        </a:rPr>
                        <a:t>16.73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0" i="0" u="none" strike="noStrike">
                          <a:solidFill>
                            <a:srgbClr val="000000"/>
                          </a:solidFill>
                          <a:effectLst/>
                          <a:latin typeface="Arial" panose="020B0604020202020204" pitchFamily="34" charset="0"/>
                        </a:rPr>
                        <a:t>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08463217"/>
                  </a:ext>
                </a:extLst>
              </a:tr>
              <a:tr h="86109">
                <a:tc>
                  <a:txBody>
                    <a:bodyPr/>
                    <a:lstStyle/>
                    <a:p>
                      <a:pPr algn="l" fontAlgn="b"/>
                      <a:r>
                        <a:rPr lang="en-US" sz="5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500" b="1" i="0" u="none" strike="noStrike">
                          <a:solidFill>
                            <a:srgbClr val="000000"/>
                          </a:solidFill>
                          <a:effectLst/>
                          <a:latin typeface="Arial" panose="020B0604020202020204" pitchFamily="34" charset="0"/>
                        </a:rPr>
                        <a:t>509.73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500" b="1" i="0" u="none" strike="noStrike" dirty="0">
                          <a:solidFill>
                            <a:srgbClr val="000000"/>
                          </a:solidFill>
                          <a:effectLst/>
                          <a:latin typeface="Arial" panose="020B0604020202020204" pitchFamily="34" charset="0"/>
                        </a:rPr>
                        <a:t>2325%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365729087"/>
                  </a:ext>
                </a:extLst>
              </a:tr>
            </a:tbl>
          </a:graphicData>
        </a:graphic>
      </p:graphicFrame>
    </p:spTree>
    <p:extLst>
      <p:ext uri="{BB962C8B-B14F-4D97-AF65-F5344CB8AC3E}">
        <p14:creationId xmlns:p14="http://schemas.microsoft.com/office/powerpoint/2010/main" val="36043852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a:t>
            </a:r>
            <a:r>
              <a:rPr lang="hu-HU" altLang="hu-HU" sz="1400" dirty="0">
                <a:solidFill>
                  <a:srgbClr val="008000"/>
                </a:solidFill>
              </a:rPr>
              <a:t>0</a:t>
            </a:r>
            <a:r>
              <a:rPr lang="en-US" altLang="hu-HU" sz="1400" dirty="0">
                <a:solidFill>
                  <a:srgbClr val="008000"/>
                </a:solidFill>
              </a:rPr>
              <a:t>4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351A30F2-BFE7-4044-A2D1-A9B3240A2227}"/>
              </a:ext>
            </a:extLst>
          </p:cNvPr>
          <p:cNvGraphicFramePr>
            <a:graphicFrameLocks noGrp="1"/>
          </p:cNvGraphicFramePr>
          <p:nvPr>
            <p:extLst>
              <p:ext uri="{D42A27DB-BD31-4B8C-83A1-F6EECF244321}">
                <p14:modId xmlns:p14="http://schemas.microsoft.com/office/powerpoint/2010/main" val="2966332111"/>
              </p:ext>
            </p:extLst>
          </p:nvPr>
        </p:nvGraphicFramePr>
        <p:xfrm>
          <a:off x="2679134" y="1079507"/>
          <a:ext cx="4729253" cy="5175690"/>
        </p:xfrm>
        <a:graphic>
          <a:graphicData uri="http://schemas.openxmlformats.org/drawingml/2006/table">
            <a:tbl>
              <a:tblPr/>
              <a:tblGrid>
                <a:gridCol w="2177240">
                  <a:extLst>
                    <a:ext uri="{9D8B030D-6E8A-4147-A177-3AD203B41FA5}">
                      <a16:colId xmlns:a16="http://schemas.microsoft.com/office/drawing/2014/main" val="126174844"/>
                    </a:ext>
                  </a:extLst>
                </a:gridCol>
                <a:gridCol w="1873855">
                  <a:extLst>
                    <a:ext uri="{9D8B030D-6E8A-4147-A177-3AD203B41FA5}">
                      <a16:colId xmlns:a16="http://schemas.microsoft.com/office/drawing/2014/main" val="2243050016"/>
                    </a:ext>
                  </a:extLst>
                </a:gridCol>
                <a:gridCol w="678158">
                  <a:extLst>
                    <a:ext uri="{9D8B030D-6E8A-4147-A177-3AD203B41FA5}">
                      <a16:colId xmlns:a16="http://schemas.microsoft.com/office/drawing/2014/main" val="6110793"/>
                    </a:ext>
                  </a:extLst>
                </a:gridCol>
              </a:tblGrid>
              <a:tr h="112515">
                <a:tc>
                  <a:txBody>
                    <a:bodyPr/>
                    <a:lstStyle/>
                    <a:p>
                      <a:pPr algn="l" fontAlgn="b"/>
                      <a:r>
                        <a:rPr lang="en-US" sz="6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6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6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455811781"/>
                  </a:ext>
                </a:extLst>
              </a:tr>
              <a:tr h="112515">
                <a:tc>
                  <a:txBody>
                    <a:bodyPr/>
                    <a:lstStyle/>
                    <a:p>
                      <a:pPr algn="l" fontAlgn="b"/>
                      <a:r>
                        <a:rPr lang="en-US" sz="6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81.43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12268888"/>
                  </a:ext>
                </a:extLst>
              </a:tr>
              <a:tr h="112515">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81.43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81028175"/>
                  </a:ext>
                </a:extLst>
              </a:tr>
              <a:tr h="112515">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81.43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30036610"/>
                  </a:ext>
                </a:extLst>
              </a:tr>
              <a:tr h="112515">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16.74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3640188"/>
                  </a:ext>
                </a:extLst>
              </a:tr>
              <a:tr h="112515">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81.43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02136384"/>
                  </a:ext>
                </a:extLst>
              </a:tr>
              <a:tr h="112515">
                <a:tc>
                  <a:txBody>
                    <a:bodyPr/>
                    <a:lstStyle/>
                    <a:p>
                      <a:pPr algn="l" fontAlgn="b"/>
                      <a:r>
                        <a:rPr lang="en-US" sz="6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37.63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47012839"/>
                  </a:ext>
                </a:extLst>
              </a:tr>
              <a:tr h="112515">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37.63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59793995"/>
                  </a:ext>
                </a:extLst>
              </a:tr>
              <a:tr h="112515">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37.63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90106174"/>
                  </a:ext>
                </a:extLst>
              </a:tr>
              <a:tr h="112515">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3.71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31789685"/>
                  </a:ext>
                </a:extLst>
              </a:tr>
              <a:tr h="112515">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14.32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5183565"/>
                  </a:ext>
                </a:extLst>
              </a:tr>
              <a:tr h="112515">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37.63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58405671"/>
                  </a:ext>
                </a:extLst>
              </a:tr>
              <a:tr h="112515">
                <a:tc>
                  <a:txBody>
                    <a:bodyPr/>
                    <a:lstStyle/>
                    <a:p>
                      <a:pPr algn="l" fontAlgn="b"/>
                      <a:r>
                        <a:rPr lang="en-US" sz="6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22.82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75241060"/>
                  </a:ext>
                </a:extLst>
              </a:tr>
              <a:tr h="112515">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22.82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12127801"/>
                  </a:ext>
                </a:extLst>
              </a:tr>
              <a:tr h="112515">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22.82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97036676"/>
                  </a:ext>
                </a:extLst>
              </a:tr>
              <a:tr h="112515">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09837147"/>
                  </a:ext>
                </a:extLst>
              </a:tr>
              <a:tr h="112515">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22.82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75423560"/>
                  </a:ext>
                </a:extLst>
              </a:tr>
              <a:tr h="112515">
                <a:tc>
                  <a:txBody>
                    <a:bodyPr/>
                    <a:lstStyle/>
                    <a:p>
                      <a:pPr algn="l" fontAlgn="b"/>
                      <a:r>
                        <a:rPr lang="en-US" sz="6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13064178"/>
                  </a:ext>
                </a:extLst>
              </a:tr>
              <a:tr h="112515">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86469451"/>
                  </a:ext>
                </a:extLst>
              </a:tr>
              <a:tr h="112515">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17.54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50451255"/>
                  </a:ext>
                </a:extLst>
              </a:tr>
              <a:tr h="112515">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17.54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79656469"/>
                  </a:ext>
                </a:extLst>
              </a:tr>
              <a:tr h="112515">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97707071"/>
                  </a:ext>
                </a:extLst>
              </a:tr>
              <a:tr h="112515">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17.54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63667244"/>
                  </a:ext>
                </a:extLst>
              </a:tr>
              <a:tr h="112515">
                <a:tc>
                  <a:txBody>
                    <a:bodyPr/>
                    <a:lstStyle/>
                    <a:p>
                      <a:pPr algn="l" fontAlgn="b"/>
                      <a:r>
                        <a:rPr lang="en-US" sz="6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43.17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65677619"/>
                  </a:ext>
                </a:extLst>
              </a:tr>
              <a:tr h="112515">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43.17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10988227"/>
                  </a:ext>
                </a:extLst>
              </a:tr>
              <a:tr h="112515">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19.83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16171517"/>
                  </a:ext>
                </a:extLst>
              </a:tr>
              <a:tr h="112515">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19.83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35246895"/>
                  </a:ext>
                </a:extLst>
              </a:tr>
              <a:tr h="112515">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16.41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26424479"/>
                  </a:ext>
                </a:extLst>
              </a:tr>
              <a:tr h="112515">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19.83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08268774"/>
                  </a:ext>
                </a:extLst>
              </a:tr>
              <a:tr h="112515">
                <a:tc>
                  <a:txBody>
                    <a:bodyPr/>
                    <a:lstStyle/>
                    <a:p>
                      <a:pPr algn="l" fontAlgn="b"/>
                      <a:r>
                        <a:rPr lang="en-US" sz="6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34.84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46824898"/>
                  </a:ext>
                </a:extLst>
              </a:tr>
              <a:tr h="112515">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26.47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97223361"/>
                  </a:ext>
                </a:extLst>
              </a:tr>
              <a:tr h="112515">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34.84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13392523"/>
                  </a:ext>
                </a:extLst>
              </a:tr>
              <a:tr h="112515">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34.84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93875183"/>
                  </a:ext>
                </a:extLst>
              </a:tr>
              <a:tr h="112515">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16.86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45324639"/>
                  </a:ext>
                </a:extLst>
              </a:tr>
              <a:tr h="112515">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34.84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47574519"/>
                  </a:ext>
                </a:extLst>
              </a:tr>
              <a:tr h="112515">
                <a:tc>
                  <a:txBody>
                    <a:bodyPr/>
                    <a:lstStyle/>
                    <a:p>
                      <a:pPr algn="l" fontAlgn="b"/>
                      <a:r>
                        <a:rPr lang="en-US" sz="6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64.02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46538202"/>
                  </a:ext>
                </a:extLst>
              </a:tr>
              <a:tr h="112515">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11.09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53532823"/>
                  </a:ext>
                </a:extLst>
              </a:tr>
              <a:tr h="112515">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64.02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34086366"/>
                  </a:ext>
                </a:extLst>
              </a:tr>
              <a:tr h="112515">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64.02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72115472"/>
                  </a:ext>
                </a:extLst>
              </a:tr>
              <a:tr h="112515">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16.23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13898184"/>
                  </a:ext>
                </a:extLst>
              </a:tr>
              <a:tr h="112515">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64.02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11348929"/>
                  </a:ext>
                </a:extLst>
              </a:tr>
              <a:tr h="112515">
                <a:tc>
                  <a:txBody>
                    <a:bodyPr/>
                    <a:lstStyle/>
                    <a:p>
                      <a:pPr algn="l" fontAlgn="b"/>
                      <a:r>
                        <a:rPr lang="en-US" sz="6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95.55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12370926"/>
                  </a:ext>
                </a:extLst>
              </a:tr>
              <a:tr h="112515">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19.97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11563896"/>
                  </a:ext>
                </a:extLst>
              </a:tr>
              <a:tr h="112515">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95.55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59345229"/>
                  </a:ext>
                </a:extLst>
              </a:tr>
              <a:tr h="112515">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95.55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32393231"/>
                  </a:ext>
                </a:extLst>
              </a:tr>
              <a:tr h="112515">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95.55</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62427675"/>
                  </a:ext>
                </a:extLst>
              </a:tr>
            </a:tbl>
          </a:graphicData>
        </a:graphic>
      </p:graphicFrame>
    </p:spTree>
    <p:extLst>
      <p:ext uri="{BB962C8B-B14F-4D97-AF65-F5344CB8AC3E}">
        <p14:creationId xmlns:p14="http://schemas.microsoft.com/office/powerpoint/2010/main" val="34216831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a:t>
            </a:r>
            <a:r>
              <a:rPr lang="hu-HU" altLang="hu-HU" sz="1400" dirty="0">
                <a:solidFill>
                  <a:srgbClr val="008000"/>
                </a:solidFill>
              </a:rPr>
              <a:t>0</a:t>
            </a:r>
            <a:r>
              <a:rPr lang="en-US" altLang="hu-HU" sz="1400" dirty="0">
                <a:solidFill>
                  <a:srgbClr val="008000"/>
                </a:solidFill>
              </a:rPr>
              <a:t>4 (part 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63B58763-79DF-4E06-82B9-FA61641D2988}"/>
              </a:ext>
            </a:extLst>
          </p:cNvPr>
          <p:cNvGraphicFramePr>
            <a:graphicFrameLocks noGrp="1"/>
          </p:cNvGraphicFramePr>
          <p:nvPr>
            <p:extLst>
              <p:ext uri="{D42A27DB-BD31-4B8C-83A1-F6EECF244321}">
                <p14:modId xmlns:p14="http://schemas.microsoft.com/office/powerpoint/2010/main" val="2589698153"/>
              </p:ext>
            </p:extLst>
          </p:nvPr>
        </p:nvGraphicFramePr>
        <p:xfrm>
          <a:off x="2615069" y="1079497"/>
          <a:ext cx="4490460" cy="5164042"/>
        </p:xfrm>
        <a:graphic>
          <a:graphicData uri="http://schemas.openxmlformats.org/drawingml/2006/table">
            <a:tbl>
              <a:tblPr/>
              <a:tblGrid>
                <a:gridCol w="2067305">
                  <a:extLst>
                    <a:ext uri="{9D8B030D-6E8A-4147-A177-3AD203B41FA5}">
                      <a16:colId xmlns:a16="http://schemas.microsoft.com/office/drawing/2014/main" val="3024977281"/>
                    </a:ext>
                  </a:extLst>
                </a:gridCol>
                <a:gridCol w="1779239">
                  <a:extLst>
                    <a:ext uri="{9D8B030D-6E8A-4147-A177-3AD203B41FA5}">
                      <a16:colId xmlns:a16="http://schemas.microsoft.com/office/drawing/2014/main" val="2501424451"/>
                    </a:ext>
                  </a:extLst>
                </a:gridCol>
                <a:gridCol w="643916">
                  <a:extLst>
                    <a:ext uri="{9D8B030D-6E8A-4147-A177-3AD203B41FA5}">
                      <a16:colId xmlns:a16="http://schemas.microsoft.com/office/drawing/2014/main" val="731733099"/>
                    </a:ext>
                  </a:extLst>
                </a:gridCol>
              </a:tblGrid>
              <a:tr h="120094">
                <a:tc>
                  <a:txBody>
                    <a:bodyPr/>
                    <a:lstStyle/>
                    <a:p>
                      <a:pPr algn="l" fontAlgn="b"/>
                      <a:r>
                        <a:rPr lang="en-US" sz="6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83.12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51489357"/>
                  </a:ext>
                </a:extLst>
              </a:tr>
              <a:tr h="120094">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6.25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68220771"/>
                  </a:ext>
                </a:extLst>
              </a:tr>
              <a:tr h="12009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83.12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99538046"/>
                  </a:ext>
                </a:extLst>
              </a:tr>
              <a:tr h="12009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83.12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13697644"/>
                  </a:ext>
                </a:extLst>
              </a:tr>
              <a:tr h="12009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83.12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79756010"/>
                  </a:ext>
                </a:extLst>
              </a:tr>
              <a:tr h="120094">
                <a:tc>
                  <a:txBody>
                    <a:bodyPr/>
                    <a:lstStyle/>
                    <a:p>
                      <a:pPr algn="l" fontAlgn="b"/>
                      <a:r>
                        <a:rPr lang="en-US" sz="6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89.36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89285644"/>
                  </a:ext>
                </a:extLst>
              </a:tr>
              <a:tr h="12009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89.36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66616212"/>
                  </a:ext>
                </a:extLst>
              </a:tr>
              <a:tr h="12009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89.36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69382789"/>
                  </a:ext>
                </a:extLst>
              </a:tr>
              <a:tr h="12009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89.36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53835763"/>
                  </a:ext>
                </a:extLst>
              </a:tr>
              <a:tr h="120094">
                <a:tc>
                  <a:txBody>
                    <a:bodyPr/>
                    <a:lstStyle/>
                    <a:p>
                      <a:pPr algn="l" fontAlgn="b"/>
                      <a:r>
                        <a:rPr lang="en-US" sz="6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80.11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48788182"/>
                  </a:ext>
                </a:extLst>
              </a:tr>
              <a:tr h="12009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80.11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55555844"/>
                  </a:ext>
                </a:extLst>
              </a:tr>
              <a:tr h="12009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80.11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82245297"/>
                  </a:ext>
                </a:extLst>
              </a:tr>
              <a:tr h="12009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80.11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87194596"/>
                  </a:ext>
                </a:extLst>
              </a:tr>
              <a:tr h="120094">
                <a:tc>
                  <a:txBody>
                    <a:bodyPr/>
                    <a:lstStyle/>
                    <a:p>
                      <a:pPr algn="l" fontAlgn="b"/>
                      <a:r>
                        <a:rPr lang="en-US" sz="6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98.13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81094570"/>
                  </a:ext>
                </a:extLst>
              </a:tr>
              <a:tr h="120094">
                <a:tc>
                  <a:txBody>
                    <a:bodyPr/>
                    <a:lstStyle/>
                    <a:p>
                      <a:pPr algn="l" fontAlgn="b"/>
                      <a:r>
                        <a:rPr lang="en-US" sz="600" b="0" i="0" u="none" strike="noStrike">
                          <a:solidFill>
                            <a:srgbClr val="000000"/>
                          </a:solidFill>
                          <a:effectLst/>
                          <a:latin typeface="Arial" panose="020B0604020202020204" pitchFamily="34" charset="0"/>
                        </a:rPr>
                        <a:t>Default_FR_Import /  </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6.02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52136993"/>
                  </a:ext>
                </a:extLst>
              </a:tr>
              <a:tr h="12009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98.13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18822329"/>
                  </a:ext>
                </a:extLst>
              </a:tr>
              <a:tr h="12009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90.35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12224406"/>
                  </a:ext>
                </a:extLst>
              </a:tr>
              <a:tr h="12009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90.35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04582294"/>
                  </a:ext>
                </a:extLst>
              </a:tr>
              <a:tr h="120094">
                <a:tc>
                  <a:txBody>
                    <a:bodyPr/>
                    <a:lstStyle/>
                    <a:p>
                      <a:pPr algn="l" fontAlgn="b"/>
                      <a:r>
                        <a:rPr lang="en-US" sz="6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103.81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20749666"/>
                  </a:ext>
                </a:extLst>
              </a:tr>
              <a:tr h="120094">
                <a:tc>
                  <a:txBody>
                    <a:bodyPr/>
                    <a:lstStyle/>
                    <a:p>
                      <a:pPr algn="l" fontAlgn="b"/>
                      <a:r>
                        <a:rPr lang="en-US" sz="600" b="0" i="0" u="none" strike="noStrike">
                          <a:solidFill>
                            <a:srgbClr val="000000"/>
                          </a:solidFill>
                          <a:effectLst/>
                          <a:latin typeface="Arial" panose="020B0604020202020204" pitchFamily="34" charset="0"/>
                        </a:rPr>
                        <a:t>Default_FR_Import /  </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13.74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89960793"/>
                  </a:ext>
                </a:extLst>
              </a:tr>
              <a:tr h="12009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103.81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55225451"/>
                  </a:ext>
                </a:extLst>
              </a:tr>
              <a:tr h="12009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96.94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77822786"/>
                  </a:ext>
                </a:extLst>
              </a:tr>
              <a:tr h="12009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96.94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92605636"/>
                  </a:ext>
                </a:extLst>
              </a:tr>
              <a:tr h="120094">
                <a:tc>
                  <a:txBody>
                    <a:bodyPr/>
                    <a:lstStyle/>
                    <a:p>
                      <a:pPr algn="l" fontAlgn="b"/>
                      <a:r>
                        <a:rPr lang="en-US" sz="6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103.36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79945032"/>
                  </a:ext>
                </a:extLst>
              </a:tr>
              <a:tr h="120094">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4192070"/>
                  </a:ext>
                </a:extLst>
              </a:tr>
              <a:tr h="120094">
                <a:tc>
                  <a:txBody>
                    <a:bodyPr/>
                    <a:lstStyle/>
                    <a:p>
                      <a:pPr algn="l" fontAlgn="b"/>
                      <a:r>
                        <a:rPr lang="en-US" sz="600" b="0" i="0" u="none" strike="noStrike">
                          <a:solidFill>
                            <a:srgbClr val="000000"/>
                          </a:solidFill>
                          <a:effectLst/>
                          <a:latin typeface="Arial" panose="020B0604020202020204" pitchFamily="34" charset="0"/>
                        </a:rPr>
                        <a:t>Default_FR_Import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9.63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5354112"/>
                  </a:ext>
                </a:extLst>
              </a:tr>
              <a:tr h="12009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103.36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13903649"/>
                  </a:ext>
                </a:extLst>
              </a:tr>
              <a:tr h="12009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103.36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97062732"/>
                  </a:ext>
                </a:extLst>
              </a:tr>
              <a:tr h="120094">
                <a:tc>
                  <a:txBody>
                    <a:bodyPr/>
                    <a:lstStyle/>
                    <a:p>
                      <a:pPr algn="l" fontAlgn="b"/>
                      <a:r>
                        <a:rPr lang="en-US" sz="600" b="0" i="0" u="none" strike="noStrike">
                          <a:solidFill>
                            <a:srgbClr val="000000"/>
                          </a:solidFill>
                          <a:effectLst/>
                          <a:latin typeface="Arial" panose="020B0604020202020204" pitchFamily="34" charset="0"/>
                        </a:rPr>
                        <a:t>Default_NL_Export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0.91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44270759"/>
                  </a:ext>
                </a:extLst>
              </a:tr>
              <a:tr h="12009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103.36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49902497"/>
                  </a:ext>
                </a:extLst>
              </a:tr>
              <a:tr h="120094">
                <a:tc>
                  <a:txBody>
                    <a:bodyPr/>
                    <a:lstStyle/>
                    <a:p>
                      <a:pPr algn="l" fontAlgn="b"/>
                      <a:r>
                        <a:rPr lang="en-US" sz="6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107.07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35284258"/>
                  </a:ext>
                </a:extLst>
              </a:tr>
              <a:tr h="120094">
                <a:tc>
                  <a:txBody>
                    <a:bodyPr/>
                    <a:lstStyle/>
                    <a:p>
                      <a:pPr algn="l" fontAlgn="b"/>
                      <a:r>
                        <a:rPr lang="en-US" sz="600" b="0" i="0" u="none" strike="noStrike">
                          <a:solidFill>
                            <a:srgbClr val="000000"/>
                          </a:solidFill>
                          <a:effectLst/>
                          <a:latin typeface="Arial" panose="020B0604020202020204" pitchFamily="34" charset="0"/>
                        </a:rPr>
                        <a:t>Default_FR_Import /  </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61783103"/>
                  </a:ext>
                </a:extLst>
              </a:tr>
              <a:tr h="12009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107.07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9330441"/>
                  </a:ext>
                </a:extLst>
              </a:tr>
              <a:tr h="12009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107.07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50409847"/>
                  </a:ext>
                </a:extLst>
              </a:tr>
              <a:tr h="12009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107.07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41358116"/>
                  </a:ext>
                </a:extLst>
              </a:tr>
              <a:tr h="120094">
                <a:tc>
                  <a:txBody>
                    <a:bodyPr/>
                    <a:lstStyle/>
                    <a:p>
                      <a:pPr algn="l" fontAlgn="b"/>
                      <a:r>
                        <a:rPr lang="en-US" sz="6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112.33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55000723"/>
                  </a:ext>
                </a:extLst>
              </a:tr>
              <a:tr h="12009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112.33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57624349"/>
                  </a:ext>
                </a:extLst>
              </a:tr>
              <a:tr h="12009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112.33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69681434"/>
                  </a:ext>
                </a:extLst>
              </a:tr>
              <a:tr h="12009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112.33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95817389"/>
                  </a:ext>
                </a:extLst>
              </a:tr>
              <a:tr h="120094">
                <a:tc>
                  <a:txBody>
                    <a:bodyPr/>
                    <a:lstStyle/>
                    <a:p>
                      <a:pPr algn="l" fontAlgn="b"/>
                      <a:r>
                        <a:rPr lang="en-US" sz="6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95439251"/>
                  </a:ext>
                </a:extLst>
              </a:tr>
              <a:tr h="12009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114.6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92740084"/>
                  </a:ext>
                </a:extLst>
              </a:tr>
              <a:tr h="12009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99223803"/>
                  </a:ext>
                </a:extLst>
              </a:tr>
              <a:tr h="12009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114.6</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5428801"/>
                  </a:ext>
                </a:extLst>
              </a:tr>
            </a:tbl>
          </a:graphicData>
        </a:graphic>
      </p:graphicFrame>
    </p:spTree>
    <p:extLst>
      <p:ext uri="{BB962C8B-B14F-4D97-AF65-F5344CB8AC3E}">
        <p14:creationId xmlns:p14="http://schemas.microsoft.com/office/powerpoint/2010/main" val="4640536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a:t>
            </a:r>
            <a:r>
              <a:rPr lang="hu-HU" altLang="hu-HU" sz="1400" dirty="0">
                <a:solidFill>
                  <a:srgbClr val="008000"/>
                </a:solidFill>
              </a:rPr>
              <a:t>0</a:t>
            </a:r>
            <a:r>
              <a:rPr lang="en-US" altLang="hu-HU" sz="1400" dirty="0">
                <a:solidFill>
                  <a:srgbClr val="008000"/>
                </a:solidFill>
              </a:rPr>
              <a:t>4 (part I</a:t>
            </a:r>
            <a:r>
              <a:rPr lang="sl-SI" altLang="hu-HU" sz="1400" dirty="0">
                <a:solidFill>
                  <a:srgbClr val="008000"/>
                </a:solidFill>
              </a:rPr>
              <a:t>I</a:t>
            </a:r>
            <a:r>
              <a:rPr lang="en-US" altLang="hu-HU" sz="1400" dirty="0">
                <a:solidFill>
                  <a:srgbClr val="008000"/>
                </a:solidFill>
              </a:rPr>
              <a:t>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271B2D70-380C-47BA-81FC-82AD09D991DB}"/>
              </a:ext>
            </a:extLst>
          </p:cNvPr>
          <p:cNvGraphicFramePr>
            <a:graphicFrameLocks noGrp="1"/>
          </p:cNvGraphicFramePr>
          <p:nvPr>
            <p:extLst>
              <p:ext uri="{D42A27DB-BD31-4B8C-83A1-F6EECF244321}">
                <p14:modId xmlns:p14="http://schemas.microsoft.com/office/powerpoint/2010/main" val="878555720"/>
              </p:ext>
            </p:extLst>
          </p:nvPr>
        </p:nvGraphicFramePr>
        <p:xfrm>
          <a:off x="2102537" y="1079497"/>
          <a:ext cx="5468927" cy="5270486"/>
        </p:xfrm>
        <a:graphic>
          <a:graphicData uri="http://schemas.openxmlformats.org/drawingml/2006/table">
            <a:tbl>
              <a:tblPr/>
              <a:tblGrid>
                <a:gridCol w="2517770">
                  <a:extLst>
                    <a:ext uri="{9D8B030D-6E8A-4147-A177-3AD203B41FA5}">
                      <a16:colId xmlns:a16="http://schemas.microsoft.com/office/drawing/2014/main" val="2153168393"/>
                    </a:ext>
                  </a:extLst>
                </a:gridCol>
                <a:gridCol w="2166934">
                  <a:extLst>
                    <a:ext uri="{9D8B030D-6E8A-4147-A177-3AD203B41FA5}">
                      <a16:colId xmlns:a16="http://schemas.microsoft.com/office/drawing/2014/main" val="3411417049"/>
                    </a:ext>
                  </a:extLst>
                </a:gridCol>
                <a:gridCol w="784223">
                  <a:extLst>
                    <a:ext uri="{9D8B030D-6E8A-4147-A177-3AD203B41FA5}">
                      <a16:colId xmlns:a16="http://schemas.microsoft.com/office/drawing/2014/main" val="2350500914"/>
                    </a:ext>
                  </a:extLst>
                </a:gridCol>
              </a:tblGrid>
              <a:tr h="138697">
                <a:tc>
                  <a:txBody>
                    <a:bodyPr/>
                    <a:lstStyle/>
                    <a:p>
                      <a:pPr algn="l" fontAlgn="b"/>
                      <a:r>
                        <a:rPr lang="en-US"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108.01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14512413"/>
                  </a:ext>
                </a:extLst>
              </a:tr>
              <a:tr h="138697">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108.01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38489132"/>
                  </a:ext>
                </a:extLst>
              </a:tr>
              <a:tr h="138697">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108.01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18577887"/>
                  </a:ext>
                </a:extLst>
              </a:tr>
              <a:tr h="138697">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108.01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75067503"/>
                  </a:ext>
                </a:extLst>
              </a:tr>
              <a:tr h="138697">
                <a:tc>
                  <a:txBody>
                    <a:bodyPr/>
                    <a:lstStyle/>
                    <a:p>
                      <a:pPr algn="l" fontAlgn="b"/>
                      <a:r>
                        <a:rPr lang="en-US"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121.06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74729637"/>
                  </a:ext>
                </a:extLst>
              </a:tr>
              <a:tr h="138697">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16299884"/>
                  </a:ext>
                </a:extLst>
              </a:tr>
              <a:tr h="138697">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121.06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5420084"/>
                  </a:ext>
                </a:extLst>
              </a:tr>
              <a:tr h="138697">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121.06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32777370"/>
                  </a:ext>
                </a:extLst>
              </a:tr>
              <a:tr h="138697">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102.65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49253217"/>
                  </a:ext>
                </a:extLst>
              </a:tr>
              <a:tr h="138697">
                <a:tc>
                  <a:txBody>
                    <a:bodyPr/>
                    <a:lstStyle/>
                    <a:p>
                      <a:pPr algn="l" fontAlgn="b"/>
                      <a:r>
                        <a:rPr lang="en-US"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81.96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82622227"/>
                  </a:ext>
                </a:extLst>
              </a:tr>
              <a:tr h="138697">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17.88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48510960"/>
                  </a:ext>
                </a:extLst>
              </a:tr>
              <a:tr h="138697">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81.96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07021296"/>
                  </a:ext>
                </a:extLst>
              </a:tr>
              <a:tr h="138697">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81.96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57025919"/>
                  </a:ext>
                </a:extLst>
              </a:tr>
              <a:tr h="138697">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37353004"/>
                  </a:ext>
                </a:extLst>
              </a:tr>
              <a:tr h="138697">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81.96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37124549"/>
                  </a:ext>
                </a:extLst>
              </a:tr>
              <a:tr h="138697">
                <a:tc>
                  <a:txBody>
                    <a:bodyPr/>
                    <a:lstStyle/>
                    <a:p>
                      <a:pPr algn="l" fontAlgn="b"/>
                      <a:r>
                        <a:rPr lang="en-US"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91.46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88616771"/>
                  </a:ext>
                </a:extLst>
              </a:tr>
              <a:tr h="138697">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9.01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90814232"/>
                  </a:ext>
                </a:extLst>
              </a:tr>
              <a:tr h="138697">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91.46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48703799"/>
                  </a:ext>
                </a:extLst>
              </a:tr>
              <a:tr h="138697">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91.46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07684565"/>
                  </a:ext>
                </a:extLst>
              </a:tr>
              <a:tr h="138697">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1990012"/>
                  </a:ext>
                </a:extLst>
              </a:tr>
              <a:tr h="138697">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91.46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86264652"/>
                  </a:ext>
                </a:extLst>
              </a:tr>
              <a:tr h="138697">
                <a:tc>
                  <a:txBody>
                    <a:bodyPr/>
                    <a:lstStyle/>
                    <a:p>
                      <a:pPr algn="l" fontAlgn="b"/>
                      <a:r>
                        <a:rPr lang="en-US"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98.41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70783596"/>
                  </a:ext>
                </a:extLst>
              </a:tr>
              <a:tr h="138697">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4.03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18225201"/>
                  </a:ext>
                </a:extLst>
              </a:tr>
              <a:tr h="138697">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98.41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33423490"/>
                  </a:ext>
                </a:extLst>
              </a:tr>
              <a:tr h="138697">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98.41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55011401"/>
                  </a:ext>
                </a:extLst>
              </a:tr>
              <a:tr h="138697">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14.82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22537186"/>
                  </a:ext>
                </a:extLst>
              </a:tr>
              <a:tr h="138697">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98.41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07841584"/>
                  </a:ext>
                </a:extLst>
              </a:tr>
              <a:tr h="138697">
                <a:tc>
                  <a:txBody>
                    <a:bodyPr/>
                    <a:lstStyle/>
                    <a:p>
                      <a:pPr algn="l" fontAlgn="b"/>
                      <a:r>
                        <a:rPr lang="en-US"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104.08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81473933"/>
                  </a:ext>
                </a:extLst>
              </a:tr>
              <a:tr h="138697">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104.08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6752243"/>
                  </a:ext>
                </a:extLst>
              </a:tr>
              <a:tr h="138697">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104.08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51783200"/>
                  </a:ext>
                </a:extLst>
              </a:tr>
              <a:tr h="138697">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16.33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06470925"/>
                  </a:ext>
                </a:extLst>
              </a:tr>
              <a:tr h="138697">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104.08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77604049"/>
                  </a:ext>
                </a:extLst>
              </a:tr>
              <a:tr h="138697">
                <a:tc>
                  <a:txBody>
                    <a:bodyPr/>
                    <a:lstStyle/>
                    <a:p>
                      <a:pPr algn="l" fontAlgn="b"/>
                      <a:r>
                        <a:rPr lang="en-US"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102.03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9321864"/>
                  </a:ext>
                </a:extLst>
              </a:tr>
              <a:tr h="138697">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102.03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43357645"/>
                  </a:ext>
                </a:extLst>
              </a:tr>
              <a:tr h="138697">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102.03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33349245"/>
                  </a:ext>
                </a:extLst>
              </a:tr>
              <a:tr h="138697">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20.13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66562243"/>
                  </a:ext>
                </a:extLst>
              </a:tr>
              <a:tr h="138697">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70952"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panose="020B0604020202020204" pitchFamily="34" charset="0"/>
                        </a:rPr>
                        <a:t>102.03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6164053"/>
                  </a:ext>
                </a:extLst>
              </a:tr>
              <a:tr h="138697">
                <a:tc>
                  <a:txBody>
                    <a:bodyPr/>
                    <a:lstStyle/>
                    <a:p>
                      <a:pPr algn="l" fontAlgn="b"/>
                      <a:r>
                        <a:rPr lang="en-US"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700" b="1" i="0" u="none" strike="noStrike">
                          <a:solidFill>
                            <a:srgbClr val="000000"/>
                          </a:solidFill>
                          <a:effectLst/>
                          <a:latin typeface="Arial" panose="020B0604020202020204" pitchFamily="34" charset="0"/>
                        </a:rPr>
                        <a:t>121.06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700" b="1" i="0" u="none" strike="noStrike" dirty="0">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223661058"/>
                  </a:ext>
                </a:extLst>
              </a:tr>
            </a:tbl>
          </a:graphicData>
        </a:graphic>
      </p:graphicFrame>
    </p:spTree>
    <p:extLst>
      <p:ext uri="{BB962C8B-B14F-4D97-AF65-F5344CB8AC3E}">
        <p14:creationId xmlns:p14="http://schemas.microsoft.com/office/powerpoint/2010/main" val="2894353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tableEx, tableEx, Average Maximum AMR+LTAmargin per BD (MW) by TSO,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 + 4_3</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61912" y="306388"/>
            <a:ext cx="4201478"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
        <p:nvSpPr>
          <p:cNvPr id="6" name="Title 4">
            <a:extLst>
              <a:ext uri="{FF2B5EF4-FFF2-40B4-BE49-F238E27FC236}">
                <a16:creationId xmlns:a16="http://schemas.microsoft.com/office/drawing/2014/main" id="{41F46C80-BF60-4208-9972-B876432F39A4}"/>
              </a:ext>
            </a:extLst>
          </p:cNvPr>
          <p:cNvSpPr txBox="1">
            <a:spLocks/>
          </p:cNvSpPr>
          <p:nvPr/>
        </p:nvSpPr>
        <p:spPr>
          <a:xfrm>
            <a:off x="5338609" y="306388"/>
            <a:ext cx="3414781"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119343646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a:t>
            </a:r>
            <a:r>
              <a:rPr lang="hu-HU" altLang="hu-HU" sz="1400" dirty="0">
                <a:solidFill>
                  <a:srgbClr val="008000"/>
                </a:solidFill>
              </a:rPr>
              <a:t>0</a:t>
            </a:r>
            <a:r>
              <a:rPr lang="en-US" altLang="hu-HU" sz="1400" dirty="0">
                <a:solidFill>
                  <a:srgbClr val="008000"/>
                </a:solidFill>
              </a:rPr>
              <a:t>5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5" name="Table 4">
            <a:extLst>
              <a:ext uri="{FF2B5EF4-FFF2-40B4-BE49-F238E27FC236}">
                <a16:creationId xmlns:a16="http://schemas.microsoft.com/office/drawing/2014/main" id="{65CD0E15-BFAD-492B-9333-A00C16FA2F19}"/>
              </a:ext>
            </a:extLst>
          </p:cNvPr>
          <p:cNvGraphicFramePr>
            <a:graphicFrameLocks noGrp="1"/>
          </p:cNvGraphicFramePr>
          <p:nvPr>
            <p:extLst>
              <p:ext uri="{D42A27DB-BD31-4B8C-83A1-F6EECF244321}">
                <p14:modId xmlns:p14="http://schemas.microsoft.com/office/powerpoint/2010/main" val="933505367"/>
              </p:ext>
            </p:extLst>
          </p:nvPr>
        </p:nvGraphicFramePr>
        <p:xfrm>
          <a:off x="1112424" y="1270000"/>
          <a:ext cx="8177182" cy="5247279"/>
        </p:xfrm>
        <a:graphic>
          <a:graphicData uri="http://schemas.openxmlformats.org/drawingml/2006/table">
            <a:tbl>
              <a:tblPr/>
              <a:tblGrid>
                <a:gridCol w="6136453">
                  <a:extLst>
                    <a:ext uri="{9D8B030D-6E8A-4147-A177-3AD203B41FA5}">
                      <a16:colId xmlns:a16="http://schemas.microsoft.com/office/drawing/2014/main" val="421313850"/>
                    </a:ext>
                  </a:extLst>
                </a:gridCol>
                <a:gridCol w="1498438">
                  <a:extLst>
                    <a:ext uri="{9D8B030D-6E8A-4147-A177-3AD203B41FA5}">
                      <a16:colId xmlns:a16="http://schemas.microsoft.com/office/drawing/2014/main" val="3679907742"/>
                    </a:ext>
                  </a:extLst>
                </a:gridCol>
                <a:gridCol w="542291">
                  <a:extLst>
                    <a:ext uri="{9D8B030D-6E8A-4147-A177-3AD203B41FA5}">
                      <a16:colId xmlns:a16="http://schemas.microsoft.com/office/drawing/2014/main" val="2515955387"/>
                    </a:ext>
                  </a:extLst>
                </a:gridCol>
              </a:tblGrid>
              <a:tr h="131659">
                <a:tc>
                  <a:txBody>
                    <a:bodyPr/>
                    <a:lstStyle/>
                    <a:p>
                      <a:pPr algn="l" fontAlgn="b"/>
                      <a:r>
                        <a:rPr lang="en-US"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978124120"/>
                  </a:ext>
                </a:extLst>
              </a:tr>
              <a:tr h="124418">
                <a:tc>
                  <a:txBody>
                    <a:bodyPr/>
                    <a:lstStyle/>
                    <a:p>
                      <a:pPr algn="l" fontAlgn="b"/>
                      <a:r>
                        <a:rPr lang="en-US" sz="700" b="1" i="0" u="none" strike="noStrike">
                          <a:solidFill>
                            <a:srgbClr val="000000"/>
                          </a:solidFill>
                          <a:effectLst/>
                          <a:latin typeface="Arial" panose="020B0604020202020204" pitchFamily="34" charset="0"/>
                        </a:rPr>
                        <a:t>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101%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67969480"/>
                  </a:ext>
                </a:extLst>
              </a:tr>
              <a:tr h="124418">
                <a:tc>
                  <a:txBody>
                    <a:bodyPr/>
                    <a:lstStyle/>
                    <a:p>
                      <a:pPr algn="l" fontAlgn="b"/>
                      <a:r>
                        <a:rPr lang="en-US" sz="700" b="0" i="0" u="none" strike="noStrike">
                          <a:solidFill>
                            <a:srgbClr val="000000"/>
                          </a:solidFill>
                          <a:effectLst/>
                          <a:latin typeface="Arial" panose="020B0604020202020204" pitchFamily="34" charset="0"/>
                        </a:rPr>
                        <a:t>[FR-D7] Vigy - Ensdorf  VIGY2 S [DIR] [D7] / N-1 Ensdorf - Vigy VIGY1 N</a:t>
                      </a:r>
                    </a:p>
                  </a:txBody>
                  <a:tcPr marL="6419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6377058"/>
                  </a:ext>
                </a:extLst>
              </a:tr>
              <a:tr h="124418">
                <a:tc>
                  <a:txBody>
                    <a:bodyPr/>
                    <a:lstStyle/>
                    <a:p>
                      <a:pPr algn="l" fontAlgn="b"/>
                      <a:r>
                        <a:rPr lang="en-US" sz="700" b="0" i="0" u="none" strike="noStrike">
                          <a:solidFill>
                            <a:srgbClr val="000000"/>
                          </a:solidFill>
                          <a:effectLst/>
                          <a:latin typeface="Arial" panose="020B0604020202020204" pitchFamily="34" charset="0"/>
                        </a:rPr>
                        <a:t>[BE-FR] Achene - Lonny 380.19 [OPP] [BE] / N-1 Avelgem - Avelin 380.80</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3219399884"/>
                  </a:ext>
                </a:extLst>
              </a:tr>
              <a:tr h="124418">
                <a:tc>
                  <a:txBody>
                    <a:bodyPr/>
                    <a:lstStyle/>
                    <a:p>
                      <a:pPr algn="l" fontAlgn="b"/>
                      <a:r>
                        <a:rPr lang="en-US"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84530381"/>
                  </a:ext>
                </a:extLst>
              </a:tr>
              <a:tr h="124418">
                <a:tc>
                  <a:txBody>
                    <a:bodyPr/>
                    <a:lstStyle/>
                    <a:p>
                      <a:pPr algn="l" fontAlgn="b"/>
                      <a:r>
                        <a:rPr lang="en-US" sz="700" b="0" i="0" u="none" strike="noStrike">
                          <a:solidFill>
                            <a:srgbClr val="000000"/>
                          </a:solidFill>
                          <a:effectLst/>
                          <a:latin typeface="Arial" panose="020B0604020202020204" pitchFamily="34" charset="0"/>
                        </a:rPr>
                        <a:t>[FR-D7] Vigy - Ensdorf  VIGY2 S [DIR] [D7] / N-1 Ensdorf - Vigy VIGY1 N</a:t>
                      </a:r>
                    </a:p>
                  </a:txBody>
                  <a:tcPr marL="6419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4280851"/>
                  </a:ext>
                </a:extLst>
              </a:tr>
              <a:tr h="124418">
                <a:tc>
                  <a:txBody>
                    <a:bodyPr/>
                    <a:lstStyle/>
                    <a:p>
                      <a:pPr algn="l" fontAlgn="b"/>
                      <a:r>
                        <a:rPr lang="en-US" sz="700" b="0" i="0" u="none" strike="noStrike">
                          <a:solidFill>
                            <a:srgbClr val="000000"/>
                          </a:solidFill>
                          <a:effectLst/>
                          <a:latin typeface="Arial" panose="020B0604020202020204" pitchFamily="34" charset="0"/>
                        </a:rPr>
                        <a:t>[BE-BE] Lixhe - Gramme 380.11 [OPP] / N-1 Lixhe - Van Eyck 380.91</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10.42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2297102877"/>
                  </a:ext>
                </a:extLst>
              </a:tr>
              <a:tr h="124418">
                <a:tc>
                  <a:txBody>
                    <a:bodyPr/>
                    <a:lstStyle/>
                    <a:p>
                      <a:pPr algn="l" fontAlgn="b"/>
                      <a:r>
                        <a:rPr lang="en-US"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35.19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08902279"/>
                  </a:ext>
                </a:extLst>
              </a:tr>
              <a:tr h="124418">
                <a:tc>
                  <a:txBody>
                    <a:bodyPr/>
                    <a:lstStyle/>
                    <a:p>
                      <a:pPr algn="l" fontAlgn="b"/>
                      <a:r>
                        <a:rPr lang="en-US" sz="700" b="0" i="0" u="none" strike="noStrike">
                          <a:solidFill>
                            <a:srgbClr val="000000"/>
                          </a:solidFill>
                          <a:effectLst/>
                          <a:latin typeface="Arial" panose="020B0604020202020204" pitchFamily="34" charset="0"/>
                        </a:rPr>
                        <a:t>[FR-D7] Vigy - Ensdorf  VIGY2 S [DIR] [D7] / N-1 Ensdorf - Vigy VIGY1 N</a:t>
                      </a:r>
                    </a:p>
                  </a:txBody>
                  <a:tcPr marL="6419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35.19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01989077"/>
                  </a:ext>
                </a:extLst>
              </a:tr>
              <a:tr h="124418">
                <a:tc>
                  <a:txBody>
                    <a:bodyPr/>
                    <a:lstStyle/>
                    <a:p>
                      <a:pPr algn="l" fontAlgn="b"/>
                      <a:r>
                        <a:rPr lang="en-US" sz="700" b="0" i="0" u="none" strike="noStrike">
                          <a:solidFill>
                            <a:srgbClr val="000000"/>
                          </a:solidFill>
                          <a:effectLst/>
                          <a:latin typeface="Arial" panose="020B0604020202020204" pitchFamily="34" charset="0"/>
                        </a:rPr>
                        <a:t>[BE-BE] Lixhe - Gramme 380.11 [OPP] / N-1 Lixhe - Van Eyck 380.91</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6.43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2312704578"/>
                  </a:ext>
                </a:extLst>
              </a:tr>
              <a:tr h="124418">
                <a:tc>
                  <a:txBody>
                    <a:bodyPr/>
                    <a:lstStyle/>
                    <a:p>
                      <a:pPr algn="l" fontAlgn="b"/>
                      <a:r>
                        <a:rPr lang="en-US"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6.82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76897955"/>
                  </a:ext>
                </a:extLst>
              </a:tr>
              <a:tr h="124418">
                <a:tc>
                  <a:txBody>
                    <a:bodyPr/>
                    <a:lstStyle/>
                    <a:p>
                      <a:pPr algn="l" fontAlgn="b"/>
                      <a:r>
                        <a:rPr lang="en-US" sz="700" b="0" i="0" u="none" strike="noStrike">
                          <a:solidFill>
                            <a:srgbClr val="000000"/>
                          </a:solidFill>
                          <a:effectLst/>
                          <a:latin typeface="Arial" panose="020B0604020202020204" pitchFamily="34" charset="0"/>
                        </a:rPr>
                        <a:t>[SK-SK] V.Dur - Levice 2 [DIR] / N-1 V.Dur - Levice 1</a:t>
                      </a:r>
                    </a:p>
                  </a:txBody>
                  <a:tcPr marL="6419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6.82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79906100"/>
                  </a:ext>
                </a:extLst>
              </a:tr>
              <a:tr h="124418">
                <a:tc>
                  <a:txBody>
                    <a:bodyPr/>
                    <a:lstStyle/>
                    <a:p>
                      <a:pPr algn="l" fontAlgn="b"/>
                      <a:r>
                        <a:rPr lang="en-US"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19.74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9446621"/>
                  </a:ext>
                </a:extLst>
              </a:tr>
              <a:tr h="124418">
                <a:tc>
                  <a:txBody>
                    <a:bodyPr/>
                    <a:lstStyle/>
                    <a:p>
                      <a:pPr algn="l" fontAlgn="b"/>
                      <a:r>
                        <a:rPr lang="en-US" sz="700" b="0" i="0" u="none" strike="noStrike">
                          <a:solidFill>
                            <a:srgbClr val="000000"/>
                          </a:solidFill>
                          <a:effectLst/>
                          <a:latin typeface="Arial" panose="020B0604020202020204" pitchFamily="34" charset="0"/>
                        </a:rPr>
                        <a:t>[SK-SK] V.Dur - Levice 2 [DIR] / N-1 V.Dur - Levice 1</a:t>
                      </a:r>
                    </a:p>
                  </a:txBody>
                  <a:tcPr marL="6419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19.74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42108489"/>
                  </a:ext>
                </a:extLst>
              </a:tr>
              <a:tr h="124418">
                <a:tc>
                  <a:txBody>
                    <a:bodyPr/>
                    <a:lstStyle/>
                    <a:p>
                      <a:pPr algn="l" fontAlgn="b"/>
                      <a:r>
                        <a:rPr lang="en-US"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69.36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55225542"/>
                  </a:ext>
                </a:extLst>
              </a:tr>
              <a:tr h="124418">
                <a:tc>
                  <a:txBody>
                    <a:bodyPr/>
                    <a:lstStyle/>
                    <a:p>
                      <a:pPr algn="l" fontAlgn="b"/>
                      <a:r>
                        <a:rPr lang="en-US" sz="700" b="0" i="0" u="none" strike="noStrike">
                          <a:solidFill>
                            <a:srgbClr val="000000"/>
                          </a:solidFill>
                          <a:effectLst/>
                          <a:latin typeface="Arial" panose="020B0604020202020204" pitchFamily="34" charset="0"/>
                        </a:rPr>
                        <a:t>[SK-SK] V.Dur - Levice 2 [DIR] / N-1 V.Dur - Levice 1</a:t>
                      </a:r>
                    </a:p>
                  </a:txBody>
                  <a:tcPr marL="6419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69.36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08152753"/>
                  </a:ext>
                </a:extLst>
              </a:tr>
              <a:tr h="124418">
                <a:tc>
                  <a:txBody>
                    <a:bodyPr/>
                    <a:lstStyle/>
                    <a:p>
                      <a:pPr algn="l" fontAlgn="b"/>
                      <a:r>
                        <a:rPr lang="nn-NO" sz="700" b="0" i="0" u="none" strike="noStrike">
                          <a:solidFill>
                            <a:srgbClr val="000000"/>
                          </a:solidFill>
                          <a:effectLst/>
                          <a:latin typeface="Arial" panose="020B0604020202020204" pitchFamily="34" charset="0"/>
                        </a:rPr>
                        <a:t>[BE-BE] PST Van Eyck 1 [OPP] / N-1 PST Van Eyck 2</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0.02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3946789822"/>
                  </a:ext>
                </a:extLst>
              </a:tr>
              <a:tr h="124418">
                <a:tc>
                  <a:txBody>
                    <a:bodyPr/>
                    <a:lstStyle/>
                    <a:p>
                      <a:pPr algn="l" fontAlgn="b"/>
                      <a:r>
                        <a:rPr lang="en-US"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75.87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45418831"/>
                  </a:ext>
                </a:extLst>
              </a:tr>
              <a:tr h="124418">
                <a:tc>
                  <a:txBody>
                    <a:bodyPr/>
                    <a:lstStyle/>
                    <a:p>
                      <a:pPr algn="l" fontAlgn="b"/>
                      <a:r>
                        <a:rPr lang="en-US" sz="700" b="0" i="0" u="none" strike="noStrike">
                          <a:solidFill>
                            <a:srgbClr val="000000"/>
                          </a:solidFill>
                          <a:effectLst/>
                          <a:latin typeface="Arial" panose="020B0604020202020204" pitchFamily="34" charset="0"/>
                        </a:rPr>
                        <a:t>[SK-SK] V.Dur - Levice 2 [DIR] / N-1 V.Dur - Levice 1</a:t>
                      </a:r>
                    </a:p>
                  </a:txBody>
                  <a:tcPr marL="6419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75.87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04813888"/>
                  </a:ext>
                </a:extLst>
              </a:tr>
              <a:tr h="124418">
                <a:tc>
                  <a:txBody>
                    <a:bodyPr/>
                    <a:lstStyle/>
                    <a:p>
                      <a:pPr algn="l" fontAlgn="b"/>
                      <a:r>
                        <a:rPr lang="nn-NO" sz="700" b="0" i="0" u="none" strike="noStrike">
                          <a:solidFill>
                            <a:srgbClr val="000000"/>
                          </a:solidFill>
                          <a:effectLst/>
                          <a:latin typeface="Arial" panose="020B0604020202020204" pitchFamily="34" charset="0"/>
                        </a:rPr>
                        <a:t>[BE-BE] PST Van Eyck 1 [OPP] / N-1 PST Van Eyck 2</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0.02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3444397414"/>
                  </a:ext>
                </a:extLst>
              </a:tr>
              <a:tr h="124418">
                <a:tc>
                  <a:txBody>
                    <a:bodyPr/>
                    <a:lstStyle/>
                    <a:p>
                      <a:pPr algn="l" fontAlgn="b"/>
                      <a:r>
                        <a:rPr lang="en-US"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83.55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64388790"/>
                  </a:ext>
                </a:extLst>
              </a:tr>
              <a:tr h="124418">
                <a:tc>
                  <a:txBody>
                    <a:bodyPr/>
                    <a:lstStyle/>
                    <a:p>
                      <a:pPr algn="l" fontAlgn="b"/>
                      <a:r>
                        <a:rPr lang="en-US" sz="700" b="0" i="0" u="none" strike="noStrike">
                          <a:solidFill>
                            <a:srgbClr val="000000"/>
                          </a:solidFill>
                          <a:effectLst/>
                          <a:latin typeface="Arial" panose="020B0604020202020204" pitchFamily="34" charset="0"/>
                        </a:rPr>
                        <a:t>[FR-D7] Vigy - Ensdorf  VIGY2 S [DIR] [D7] / N-1 Ensdorf - Vigy VIGY1 N</a:t>
                      </a:r>
                    </a:p>
                  </a:txBody>
                  <a:tcPr marL="6419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12.69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75669740"/>
                  </a:ext>
                </a:extLst>
              </a:tr>
              <a:tr h="124418">
                <a:tc>
                  <a:txBody>
                    <a:bodyPr/>
                    <a:lstStyle/>
                    <a:p>
                      <a:pPr algn="l" fontAlgn="b"/>
                      <a:r>
                        <a:rPr lang="en-US" sz="700" b="0" i="0" u="none" strike="noStrike">
                          <a:solidFill>
                            <a:srgbClr val="000000"/>
                          </a:solidFill>
                          <a:effectLst/>
                          <a:latin typeface="Arial" panose="020B0604020202020204" pitchFamily="34" charset="0"/>
                        </a:rPr>
                        <a:t>[SK-SK] V.Dur - Levice 2 [DIR] / N-1 V.Dur - Levice 1</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83.55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852626063"/>
                  </a:ext>
                </a:extLst>
              </a:tr>
              <a:tr h="131659">
                <a:tc>
                  <a:txBody>
                    <a:bodyPr/>
                    <a:lstStyle/>
                    <a:p>
                      <a:pPr algn="l" fontAlgn="b"/>
                      <a:r>
                        <a:rPr lang="en-US" sz="700" b="0" i="0" u="none" strike="noStrike">
                          <a:solidFill>
                            <a:srgbClr val="000000"/>
                          </a:solidFill>
                          <a:effectLst/>
                          <a:latin typeface="Arial" panose="020B0604020202020204" pitchFamily="34" charset="0"/>
                        </a:rPr>
                        <a:t>[BE-BE] Lixhe - Gramme 380.11 [OPP] / N-1 Y-Andre Dumont (-Gramme - Van Eyck) 380.12</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4.86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4066936471"/>
                  </a:ext>
                </a:extLst>
              </a:tr>
              <a:tr h="124418">
                <a:tc>
                  <a:txBody>
                    <a:bodyPr/>
                    <a:lstStyle/>
                    <a:p>
                      <a:pPr algn="l" fontAlgn="b"/>
                      <a:r>
                        <a:rPr lang="en-US"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70.49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26319315"/>
                  </a:ext>
                </a:extLst>
              </a:tr>
              <a:tr h="124418">
                <a:tc>
                  <a:txBody>
                    <a:bodyPr/>
                    <a:lstStyle/>
                    <a:p>
                      <a:pPr algn="l" fontAlgn="b"/>
                      <a:r>
                        <a:rPr lang="en-US" sz="700" b="0" i="0" u="none" strike="noStrike">
                          <a:solidFill>
                            <a:srgbClr val="000000"/>
                          </a:solidFill>
                          <a:effectLst/>
                          <a:latin typeface="Arial" panose="020B0604020202020204" pitchFamily="34" charset="0"/>
                        </a:rPr>
                        <a:t>[FR-D7] Vigy - Ensdorf  VIGY2 S [DIR] [D7] / N-1 Ensdorf - Vigy VIGY1 N</a:t>
                      </a:r>
                    </a:p>
                  </a:txBody>
                  <a:tcPr marL="6419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70.49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89091405"/>
                  </a:ext>
                </a:extLst>
              </a:tr>
              <a:tr h="124418">
                <a:tc>
                  <a:txBody>
                    <a:bodyPr/>
                    <a:lstStyle/>
                    <a:p>
                      <a:pPr algn="l" fontAlgn="b"/>
                      <a:r>
                        <a:rPr lang="en-US" sz="700" b="0" i="0" u="none" strike="noStrike">
                          <a:solidFill>
                            <a:srgbClr val="000000"/>
                          </a:solidFill>
                          <a:effectLst/>
                          <a:latin typeface="Arial" panose="020B0604020202020204" pitchFamily="34" charset="0"/>
                        </a:rPr>
                        <a:t>[SK-SK] V.Dur - Levice 2 [DIR] / N-1 V.Dur - Levice 1</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57.02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829448102"/>
                  </a:ext>
                </a:extLst>
              </a:tr>
              <a:tr h="131659">
                <a:tc>
                  <a:txBody>
                    <a:bodyPr/>
                    <a:lstStyle/>
                    <a:p>
                      <a:pPr algn="l" fontAlgn="b"/>
                      <a:r>
                        <a:rPr lang="en-US" sz="700" b="0" i="0" u="none" strike="noStrike">
                          <a:solidFill>
                            <a:srgbClr val="000000"/>
                          </a:solidFill>
                          <a:effectLst/>
                          <a:latin typeface="Arial" panose="020B0604020202020204" pitchFamily="34" charset="0"/>
                        </a:rPr>
                        <a:t>[BE-BE] Lixhe - Gramme 380.11 [OPP] / N-1 Y-Andre Dumont (-Gramme - Van Eyck) 380.12</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25.92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1132288511"/>
                  </a:ext>
                </a:extLst>
              </a:tr>
              <a:tr h="124418">
                <a:tc>
                  <a:txBody>
                    <a:bodyPr/>
                    <a:lstStyle/>
                    <a:p>
                      <a:pPr algn="l" fontAlgn="b"/>
                      <a:r>
                        <a:rPr lang="en-US"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56.32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77959209"/>
                  </a:ext>
                </a:extLst>
              </a:tr>
              <a:tr h="124418">
                <a:tc>
                  <a:txBody>
                    <a:bodyPr/>
                    <a:lstStyle/>
                    <a:p>
                      <a:pPr algn="l" fontAlgn="b"/>
                      <a:r>
                        <a:rPr lang="en-US" sz="700" b="0" i="0" u="none" strike="noStrike">
                          <a:solidFill>
                            <a:srgbClr val="000000"/>
                          </a:solidFill>
                          <a:effectLst/>
                          <a:latin typeface="Arial" panose="020B0604020202020204" pitchFamily="34" charset="0"/>
                        </a:rPr>
                        <a:t>[FR-D7] Vigy - Ensdorf  VIGY2 S [DIR] [D7] / N-1 Ensdorf - Vigy VIGY1 N</a:t>
                      </a:r>
                    </a:p>
                  </a:txBody>
                  <a:tcPr marL="6419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56.32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63381354"/>
                  </a:ext>
                </a:extLst>
              </a:tr>
              <a:tr h="124418">
                <a:tc>
                  <a:txBody>
                    <a:bodyPr/>
                    <a:lstStyle/>
                    <a:p>
                      <a:pPr algn="l" fontAlgn="b"/>
                      <a:r>
                        <a:rPr lang="en-US" sz="700" b="0" i="0" u="none" strike="noStrike">
                          <a:solidFill>
                            <a:srgbClr val="000000"/>
                          </a:solidFill>
                          <a:effectLst/>
                          <a:latin typeface="Arial" panose="020B0604020202020204" pitchFamily="34" charset="0"/>
                        </a:rPr>
                        <a:t>[BE-BE] Lixhe - Gramme 380.11 [OPP] / N-1 Lixhe - Van Eyck 380.91</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10.75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1230825013"/>
                  </a:ext>
                </a:extLst>
              </a:tr>
              <a:tr h="124418">
                <a:tc>
                  <a:txBody>
                    <a:bodyPr/>
                    <a:lstStyle/>
                    <a:p>
                      <a:pPr algn="l" fontAlgn="b"/>
                      <a:r>
                        <a:rPr lang="en-US"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57.29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04392898"/>
                  </a:ext>
                </a:extLst>
              </a:tr>
              <a:tr h="124418">
                <a:tc>
                  <a:txBody>
                    <a:bodyPr/>
                    <a:lstStyle/>
                    <a:p>
                      <a:pPr algn="l" fontAlgn="b"/>
                      <a:r>
                        <a:rPr lang="en-US" sz="700" b="0" i="0" u="none" strike="noStrike">
                          <a:solidFill>
                            <a:srgbClr val="000000"/>
                          </a:solidFill>
                          <a:effectLst/>
                          <a:latin typeface="Arial" panose="020B0604020202020204" pitchFamily="34" charset="0"/>
                        </a:rPr>
                        <a:t>[FR-D7] Vigy - Ensdorf  VIGY2 S [DIR] [D7] / N-1 Ensdorf - Vigy VIGY1 N</a:t>
                      </a:r>
                    </a:p>
                  </a:txBody>
                  <a:tcPr marL="6419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57.29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36160648"/>
                  </a:ext>
                </a:extLst>
              </a:tr>
              <a:tr h="124418">
                <a:tc>
                  <a:txBody>
                    <a:bodyPr/>
                    <a:lstStyle/>
                    <a:p>
                      <a:pPr algn="l" fontAlgn="b"/>
                      <a:r>
                        <a:rPr lang="en-US" sz="700" b="0" i="0" u="none" strike="noStrike">
                          <a:solidFill>
                            <a:srgbClr val="000000"/>
                          </a:solidFill>
                          <a:effectLst/>
                          <a:latin typeface="Arial" panose="020B0604020202020204" pitchFamily="34" charset="0"/>
                        </a:rPr>
                        <a:t>[BE-BE] Lixhe - Gramme 380.11 [OPP] / N-1 Lixhe - Van Eyck 380.91</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10.93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1849996778"/>
                  </a:ext>
                </a:extLst>
              </a:tr>
              <a:tr h="124418">
                <a:tc>
                  <a:txBody>
                    <a:bodyPr/>
                    <a:lstStyle/>
                    <a:p>
                      <a:pPr algn="l" fontAlgn="b"/>
                      <a:r>
                        <a:rPr lang="en-US"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33.62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84817981"/>
                  </a:ext>
                </a:extLst>
              </a:tr>
              <a:tr h="124418">
                <a:tc>
                  <a:txBody>
                    <a:bodyPr/>
                    <a:lstStyle/>
                    <a:p>
                      <a:pPr algn="l" fontAlgn="b"/>
                      <a:r>
                        <a:rPr lang="en-US" sz="700" b="0" i="0" u="none" strike="noStrike">
                          <a:solidFill>
                            <a:srgbClr val="000000"/>
                          </a:solidFill>
                          <a:effectLst/>
                          <a:latin typeface="Arial" panose="020B0604020202020204" pitchFamily="34" charset="0"/>
                        </a:rPr>
                        <a:t>[FR-D7] Vigy - Ensdorf  VIGY2 S [DIR] [D7] / N-1 Ensdorf - Vigy VIGY1 N</a:t>
                      </a:r>
                    </a:p>
                  </a:txBody>
                  <a:tcPr marL="6419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26.85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18991892"/>
                  </a:ext>
                </a:extLst>
              </a:tr>
              <a:tr h="124418">
                <a:tc>
                  <a:txBody>
                    <a:bodyPr/>
                    <a:lstStyle/>
                    <a:p>
                      <a:pPr algn="l" fontAlgn="b"/>
                      <a:r>
                        <a:rPr lang="en-US" sz="700" b="0" i="0" u="none" strike="noStrike">
                          <a:solidFill>
                            <a:srgbClr val="000000"/>
                          </a:solidFill>
                          <a:effectLst/>
                          <a:latin typeface="Arial" panose="020B0604020202020204" pitchFamily="34" charset="0"/>
                        </a:rPr>
                        <a:t>[BE-BE] Lixhe - Gramme 380.11 [OPP] / N-1 Lixhe - Van Eyck 380.91</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0.36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4077805452"/>
                  </a:ext>
                </a:extLst>
              </a:tr>
              <a:tr h="124418">
                <a:tc>
                  <a:txBody>
                    <a:bodyPr/>
                    <a:lstStyle/>
                    <a:p>
                      <a:pPr algn="l" fontAlgn="b"/>
                      <a:r>
                        <a:rPr lang="en-US" sz="700" b="0" i="0" u="none" strike="noStrike">
                          <a:solidFill>
                            <a:srgbClr val="000000"/>
                          </a:solidFill>
                          <a:effectLst/>
                          <a:latin typeface="Arial" panose="020B0604020202020204" pitchFamily="34" charset="0"/>
                        </a:rPr>
                        <a:t>[BE-FR] Avelgem - Avelin 380.80 [OPP] [BE] / N-1 Achene - Lonny 380.19</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33.62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extLst>
                  <a:ext uri="{0D108BD9-81ED-4DB2-BD59-A6C34878D82A}">
                    <a16:rowId xmlns:a16="http://schemas.microsoft.com/office/drawing/2014/main" val="684244807"/>
                  </a:ext>
                </a:extLst>
              </a:tr>
              <a:tr h="124418">
                <a:tc>
                  <a:txBody>
                    <a:bodyPr/>
                    <a:lstStyle/>
                    <a:p>
                      <a:pPr algn="l" fontAlgn="b"/>
                      <a:r>
                        <a:rPr lang="en-US"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18.35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50492131"/>
                  </a:ext>
                </a:extLst>
              </a:tr>
              <a:tr h="124418">
                <a:tc>
                  <a:txBody>
                    <a:bodyPr/>
                    <a:lstStyle/>
                    <a:p>
                      <a:pPr algn="l" fontAlgn="b"/>
                      <a:r>
                        <a:rPr lang="en-US" sz="700" b="0" i="0" u="none" strike="noStrike">
                          <a:solidFill>
                            <a:srgbClr val="000000"/>
                          </a:solidFill>
                          <a:effectLst/>
                          <a:latin typeface="Arial" panose="020B0604020202020204" pitchFamily="34" charset="0"/>
                        </a:rPr>
                        <a:t>[FR-D7] Vigy - Ensdorf  VIGY1 N [DIR] [D7] / N-1 Ensdorf - Vigy VIGY2 S</a:t>
                      </a:r>
                    </a:p>
                  </a:txBody>
                  <a:tcPr marL="6419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18.35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13473541"/>
                  </a:ext>
                </a:extLst>
              </a:tr>
              <a:tr h="124418">
                <a:tc>
                  <a:txBody>
                    <a:bodyPr/>
                    <a:lstStyle/>
                    <a:p>
                      <a:pPr algn="l" fontAlgn="b"/>
                      <a:r>
                        <a:rPr lang="en-US" sz="700" b="0" i="0" u="none" strike="noStrike">
                          <a:solidFill>
                            <a:srgbClr val="000000"/>
                          </a:solidFill>
                          <a:effectLst/>
                          <a:latin typeface="Arial" panose="020B0604020202020204" pitchFamily="34" charset="0"/>
                        </a:rPr>
                        <a:t>[BE-BE] Lixhe - Gramme 380.11 [OPP] / N-1 Lixhe - Van Eyck 380.91</a:t>
                      </a:r>
                    </a:p>
                  </a:txBody>
                  <a:tcPr marL="64195"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panose="020B0604020202020204" pitchFamily="34" charset="0"/>
                        </a:rPr>
                        <a:t>3.62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15644953"/>
                  </a:ext>
                </a:extLst>
              </a:tr>
              <a:tr h="124418">
                <a:tc>
                  <a:txBody>
                    <a:bodyPr/>
                    <a:lstStyle/>
                    <a:p>
                      <a:pPr algn="l" fontAlgn="b"/>
                      <a:r>
                        <a:rPr lang="en-US"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700" b="1" i="0" u="none" strike="noStrike">
                          <a:solidFill>
                            <a:srgbClr val="000000"/>
                          </a:solidFill>
                          <a:effectLst/>
                          <a:latin typeface="Arial" panose="020B0604020202020204" pitchFamily="34" charset="0"/>
                        </a:rPr>
                        <a:t>83.55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700" b="1" i="0" u="none" strike="noStrike" dirty="0">
                          <a:solidFill>
                            <a:srgbClr val="000000"/>
                          </a:solidFill>
                          <a:effectLst/>
                          <a:latin typeface="Arial" panose="020B0604020202020204" pitchFamily="34" charset="0"/>
                        </a:rPr>
                        <a:t>1100%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90890062"/>
                  </a:ext>
                </a:extLst>
              </a:tr>
            </a:tbl>
          </a:graphicData>
        </a:graphic>
      </p:graphicFrame>
    </p:spTree>
    <p:extLst>
      <p:ext uri="{BB962C8B-B14F-4D97-AF65-F5344CB8AC3E}">
        <p14:creationId xmlns:p14="http://schemas.microsoft.com/office/powerpoint/2010/main" val="37450419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a:t>
            </a:r>
            <a:r>
              <a:rPr lang="hu-HU" altLang="hu-HU" sz="1400" dirty="0">
                <a:solidFill>
                  <a:srgbClr val="008000"/>
                </a:solidFill>
              </a:rPr>
              <a:t>0</a:t>
            </a:r>
            <a:r>
              <a:rPr lang="en-US" altLang="hu-HU" sz="1400" dirty="0">
                <a:solidFill>
                  <a:srgbClr val="008000"/>
                </a:solidFill>
              </a:rPr>
              <a:t>6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718FF39B-18DF-45B4-BDA3-226D5E5DF8D5}"/>
              </a:ext>
            </a:extLst>
          </p:cNvPr>
          <p:cNvGraphicFramePr>
            <a:graphicFrameLocks noGrp="1"/>
          </p:cNvGraphicFramePr>
          <p:nvPr>
            <p:extLst>
              <p:ext uri="{D42A27DB-BD31-4B8C-83A1-F6EECF244321}">
                <p14:modId xmlns:p14="http://schemas.microsoft.com/office/powerpoint/2010/main" val="2960077371"/>
              </p:ext>
            </p:extLst>
          </p:nvPr>
        </p:nvGraphicFramePr>
        <p:xfrm>
          <a:off x="2020999" y="1079491"/>
          <a:ext cx="5789258" cy="5414494"/>
        </p:xfrm>
        <a:graphic>
          <a:graphicData uri="http://schemas.openxmlformats.org/drawingml/2006/table">
            <a:tbl>
              <a:tblPr/>
              <a:tblGrid>
                <a:gridCol w="2843121">
                  <a:extLst>
                    <a:ext uri="{9D8B030D-6E8A-4147-A177-3AD203B41FA5}">
                      <a16:colId xmlns:a16="http://schemas.microsoft.com/office/drawing/2014/main" val="1103769037"/>
                    </a:ext>
                  </a:extLst>
                </a:gridCol>
                <a:gridCol w="2163246">
                  <a:extLst>
                    <a:ext uri="{9D8B030D-6E8A-4147-A177-3AD203B41FA5}">
                      <a16:colId xmlns:a16="http://schemas.microsoft.com/office/drawing/2014/main" val="1314076038"/>
                    </a:ext>
                  </a:extLst>
                </a:gridCol>
                <a:gridCol w="782891">
                  <a:extLst>
                    <a:ext uri="{9D8B030D-6E8A-4147-A177-3AD203B41FA5}">
                      <a16:colId xmlns:a16="http://schemas.microsoft.com/office/drawing/2014/main" val="2438795248"/>
                    </a:ext>
                  </a:extLst>
                </a:gridCol>
              </a:tblGrid>
              <a:tr h="115202">
                <a:tc>
                  <a:txBody>
                    <a:bodyPr/>
                    <a:lstStyle/>
                    <a:p>
                      <a:pPr algn="l" fontAlgn="b"/>
                      <a:r>
                        <a:rPr lang="en-US" sz="6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6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6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405770294"/>
                  </a:ext>
                </a:extLst>
              </a:tr>
              <a:tr h="115202">
                <a:tc>
                  <a:txBody>
                    <a:bodyPr/>
                    <a:lstStyle/>
                    <a:p>
                      <a:pPr algn="l" fontAlgn="b"/>
                      <a:r>
                        <a:rPr lang="en-US" sz="6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63.34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45566126"/>
                  </a:ext>
                </a:extLst>
              </a:tr>
              <a:tr h="115202">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63.34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56494369"/>
                  </a:ext>
                </a:extLst>
              </a:tr>
              <a:tr h="115202">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63.34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82265995"/>
                  </a:ext>
                </a:extLst>
              </a:tr>
              <a:tr h="115202">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84848339"/>
                  </a:ext>
                </a:extLst>
              </a:tr>
              <a:tr h="115202">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66009852"/>
                  </a:ext>
                </a:extLst>
              </a:tr>
              <a:tr h="115202">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9.57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33564407"/>
                  </a:ext>
                </a:extLst>
              </a:tr>
              <a:tr h="115202">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16364830"/>
                  </a:ext>
                </a:extLst>
              </a:tr>
              <a:tr h="115202">
                <a:tc>
                  <a:txBody>
                    <a:bodyPr/>
                    <a:lstStyle/>
                    <a:p>
                      <a:pPr algn="l" fontAlgn="b"/>
                      <a:r>
                        <a:rPr lang="en-US" sz="6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62.6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87345446"/>
                  </a:ext>
                </a:extLst>
              </a:tr>
              <a:tr h="115202">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62.6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1382788"/>
                  </a:ext>
                </a:extLst>
              </a:tr>
              <a:tr h="115202">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62.58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27149797"/>
                  </a:ext>
                </a:extLst>
              </a:tr>
              <a:tr h="115202">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22.46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91049728"/>
                  </a:ext>
                </a:extLst>
              </a:tr>
              <a:tr h="115202">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22.46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29936582"/>
                  </a:ext>
                </a:extLst>
              </a:tr>
              <a:tr h="115202">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04060108"/>
                  </a:ext>
                </a:extLst>
              </a:tr>
              <a:tr h="115202">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78484042"/>
                  </a:ext>
                </a:extLst>
              </a:tr>
              <a:tr h="115202">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22.46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59784540"/>
                  </a:ext>
                </a:extLst>
              </a:tr>
              <a:tr h="115202">
                <a:tc>
                  <a:txBody>
                    <a:bodyPr/>
                    <a:lstStyle/>
                    <a:p>
                      <a:pPr algn="l" fontAlgn="b"/>
                      <a:r>
                        <a:rPr lang="en-US" sz="6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82.12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03952355"/>
                  </a:ext>
                </a:extLst>
              </a:tr>
              <a:tr h="115202">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82.12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8897702"/>
                  </a:ext>
                </a:extLst>
              </a:tr>
              <a:tr h="115202">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62.21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00370284"/>
                  </a:ext>
                </a:extLst>
              </a:tr>
              <a:tr h="115202">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10.88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24105163"/>
                  </a:ext>
                </a:extLst>
              </a:tr>
              <a:tr h="115202">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10.88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74846074"/>
                  </a:ext>
                </a:extLst>
              </a:tr>
              <a:tr h="115202">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10739205"/>
                  </a:ext>
                </a:extLst>
              </a:tr>
              <a:tr h="115202">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6.41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04013022"/>
                  </a:ext>
                </a:extLst>
              </a:tr>
              <a:tr h="115202">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10.88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20368925"/>
                  </a:ext>
                </a:extLst>
              </a:tr>
              <a:tr h="115202">
                <a:tc>
                  <a:txBody>
                    <a:bodyPr/>
                    <a:lstStyle/>
                    <a:p>
                      <a:pPr algn="l" fontAlgn="b"/>
                      <a:r>
                        <a:rPr lang="en-US" sz="6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97.85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72890272"/>
                  </a:ext>
                </a:extLst>
              </a:tr>
              <a:tr h="115202">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97.85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95581351"/>
                  </a:ext>
                </a:extLst>
              </a:tr>
              <a:tr h="115202">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97.85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97640314"/>
                  </a:ext>
                </a:extLst>
              </a:tr>
              <a:tr h="115202">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22.9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90244114"/>
                  </a:ext>
                </a:extLst>
              </a:tr>
              <a:tr h="115202">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22.9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94997686"/>
                  </a:ext>
                </a:extLst>
              </a:tr>
              <a:tr h="115202">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17794430"/>
                  </a:ext>
                </a:extLst>
              </a:tr>
              <a:tr h="115202">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42421111"/>
                  </a:ext>
                </a:extLst>
              </a:tr>
              <a:tr h="115202">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22.9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8790573"/>
                  </a:ext>
                </a:extLst>
              </a:tr>
              <a:tr h="115202">
                <a:tc>
                  <a:txBody>
                    <a:bodyPr/>
                    <a:lstStyle/>
                    <a:p>
                      <a:pPr algn="l" fontAlgn="b"/>
                      <a:r>
                        <a:rPr lang="en-US" sz="6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31672434"/>
                  </a:ext>
                </a:extLst>
              </a:tr>
              <a:tr h="115202">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47233454"/>
                  </a:ext>
                </a:extLst>
              </a:tr>
              <a:tr h="115202">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55719454"/>
                  </a:ext>
                </a:extLst>
              </a:tr>
              <a:tr h="115202">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34.63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60541119"/>
                  </a:ext>
                </a:extLst>
              </a:tr>
              <a:tr h="115202">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34.63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75662132"/>
                  </a:ext>
                </a:extLst>
              </a:tr>
              <a:tr h="115202">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84731181"/>
                  </a:ext>
                </a:extLst>
              </a:tr>
              <a:tr h="115202">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19805870"/>
                  </a:ext>
                </a:extLst>
              </a:tr>
              <a:tr h="115202">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34.63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25307734"/>
                  </a:ext>
                </a:extLst>
              </a:tr>
              <a:tr h="115202">
                <a:tc>
                  <a:txBody>
                    <a:bodyPr/>
                    <a:lstStyle/>
                    <a:p>
                      <a:pPr algn="l" fontAlgn="b"/>
                      <a:r>
                        <a:rPr lang="en-US" sz="6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78.52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23242197"/>
                  </a:ext>
                </a:extLst>
              </a:tr>
              <a:tr h="115202">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78.52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4615473"/>
                  </a:ext>
                </a:extLst>
              </a:tr>
              <a:tr h="115202">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78.52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14264915"/>
                  </a:ext>
                </a:extLst>
              </a:tr>
              <a:tr h="115202">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37.34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06072919"/>
                  </a:ext>
                </a:extLst>
              </a:tr>
              <a:tr h="115202">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37.34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01796302"/>
                  </a:ext>
                </a:extLst>
              </a:tr>
              <a:tr h="115202">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08177168"/>
                  </a:ext>
                </a:extLst>
              </a:tr>
              <a:tr h="115202">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37.34</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58877117"/>
                  </a:ext>
                </a:extLst>
              </a:tr>
            </a:tbl>
          </a:graphicData>
        </a:graphic>
      </p:graphicFrame>
    </p:spTree>
    <p:extLst>
      <p:ext uri="{BB962C8B-B14F-4D97-AF65-F5344CB8AC3E}">
        <p14:creationId xmlns:p14="http://schemas.microsoft.com/office/powerpoint/2010/main" val="210560587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a:t>
            </a:r>
            <a:r>
              <a:rPr lang="hu-HU" altLang="hu-HU" sz="1400" dirty="0">
                <a:solidFill>
                  <a:srgbClr val="008000"/>
                </a:solidFill>
              </a:rPr>
              <a:t>0</a:t>
            </a:r>
            <a:r>
              <a:rPr lang="en-US" altLang="hu-HU" sz="1400" dirty="0">
                <a:solidFill>
                  <a:srgbClr val="008000"/>
                </a:solidFill>
              </a:rPr>
              <a:t>6 (part 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99B0DA39-E865-4190-BD7D-7F071E7E3483}"/>
              </a:ext>
            </a:extLst>
          </p:cNvPr>
          <p:cNvGraphicFramePr>
            <a:graphicFrameLocks noGrp="1"/>
          </p:cNvGraphicFramePr>
          <p:nvPr>
            <p:extLst>
              <p:ext uri="{D42A27DB-BD31-4B8C-83A1-F6EECF244321}">
                <p14:modId xmlns:p14="http://schemas.microsoft.com/office/powerpoint/2010/main" val="3475540012"/>
              </p:ext>
            </p:extLst>
          </p:nvPr>
        </p:nvGraphicFramePr>
        <p:xfrm>
          <a:off x="2032648" y="1079508"/>
          <a:ext cx="5556289" cy="5270480"/>
        </p:xfrm>
        <a:graphic>
          <a:graphicData uri="http://schemas.openxmlformats.org/drawingml/2006/table">
            <a:tbl>
              <a:tblPr/>
              <a:tblGrid>
                <a:gridCol w="2728711">
                  <a:extLst>
                    <a:ext uri="{9D8B030D-6E8A-4147-A177-3AD203B41FA5}">
                      <a16:colId xmlns:a16="http://schemas.microsoft.com/office/drawing/2014/main" val="345857729"/>
                    </a:ext>
                  </a:extLst>
                </a:gridCol>
                <a:gridCol w="2076194">
                  <a:extLst>
                    <a:ext uri="{9D8B030D-6E8A-4147-A177-3AD203B41FA5}">
                      <a16:colId xmlns:a16="http://schemas.microsoft.com/office/drawing/2014/main" val="3470096931"/>
                    </a:ext>
                  </a:extLst>
                </a:gridCol>
                <a:gridCol w="751384">
                  <a:extLst>
                    <a:ext uri="{9D8B030D-6E8A-4147-A177-3AD203B41FA5}">
                      <a16:colId xmlns:a16="http://schemas.microsoft.com/office/drawing/2014/main" val="3653355299"/>
                    </a:ext>
                  </a:extLst>
                </a:gridCol>
              </a:tblGrid>
              <a:tr h="131762">
                <a:tc>
                  <a:txBody>
                    <a:bodyPr/>
                    <a:lstStyle/>
                    <a:p>
                      <a:pPr algn="l" fontAlgn="b"/>
                      <a:r>
                        <a:rPr lang="en-US"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77.55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01111754"/>
                  </a:ext>
                </a:extLst>
              </a:tr>
              <a:tr h="131762">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740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77.55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32442450"/>
                  </a:ext>
                </a:extLst>
              </a:tr>
              <a:tr h="131762">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77.55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93458971"/>
                  </a:ext>
                </a:extLst>
              </a:tr>
              <a:tr h="131762">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72.57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25302098"/>
                  </a:ext>
                </a:extLst>
              </a:tr>
              <a:tr h="131762">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72.57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95652580"/>
                  </a:ext>
                </a:extLst>
              </a:tr>
              <a:tr h="131762">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72.57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58766813"/>
                  </a:ext>
                </a:extLst>
              </a:tr>
              <a:tr h="131762">
                <a:tc>
                  <a:txBody>
                    <a:bodyPr/>
                    <a:lstStyle/>
                    <a:p>
                      <a:pPr algn="l" fontAlgn="b"/>
                      <a:r>
                        <a:rPr lang="en-US"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131.55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14712798"/>
                  </a:ext>
                </a:extLst>
              </a:tr>
              <a:tr h="131762">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740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85.5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40726630"/>
                  </a:ext>
                </a:extLst>
              </a:tr>
              <a:tr h="131762">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85.5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8092441"/>
                  </a:ext>
                </a:extLst>
              </a:tr>
              <a:tr h="131762">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131.55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14020836"/>
                  </a:ext>
                </a:extLst>
              </a:tr>
              <a:tr h="131762">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131.55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75133268"/>
                  </a:ext>
                </a:extLst>
              </a:tr>
              <a:tr h="131762">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86583378"/>
                  </a:ext>
                </a:extLst>
              </a:tr>
              <a:tr h="131762">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131.55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51432217"/>
                  </a:ext>
                </a:extLst>
              </a:tr>
              <a:tr h="131762">
                <a:tc>
                  <a:txBody>
                    <a:bodyPr/>
                    <a:lstStyle/>
                    <a:p>
                      <a:pPr algn="l" fontAlgn="b"/>
                      <a:r>
                        <a:rPr lang="en-US"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122.9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15373362"/>
                  </a:ext>
                </a:extLst>
              </a:tr>
              <a:tr h="131762">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740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80.42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67730196"/>
                  </a:ext>
                </a:extLst>
              </a:tr>
              <a:tr h="131762">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80.42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37069864"/>
                  </a:ext>
                </a:extLst>
              </a:tr>
              <a:tr h="131762">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122.9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71099387"/>
                  </a:ext>
                </a:extLst>
              </a:tr>
              <a:tr h="131762">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122.9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5633005"/>
                  </a:ext>
                </a:extLst>
              </a:tr>
              <a:tr h="131762">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81271944"/>
                  </a:ext>
                </a:extLst>
              </a:tr>
              <a:tr h="131762">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122.9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42701572"/>
                  </a:ext>
                </a:extLst>
              </a:tr>
              <a:tr h="131762">
                <a:tc>
                  <a:txBody>
                    <a:bodyPr/>
                    <a:lstStyle/>
                    <a:p>
                      <a:pPr algn="l" fontAlgn="b"/>
                      <a:r>
                        <a:rPr lang="en-US"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135.91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16104889"/>
                  </a:ext>
                </a:extLst>
              </a:tr>
              <a:tr h="131762">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740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84.14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4371657"/>
                  </a:ext>
                </a:extLst>
              </a:tr>
              <a:tr h="131762">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70.89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36884966"/>
                  </a:ext>
                </a:extLst>
              </a:tr>
              <a:tr h="131762">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135.91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69178114"/>
                  </a:ext>
                </a:extLst>
              </a:tr>
              <a:tr h="131762">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124.27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13334765"/>
                  </a:ext>
                </a:extLst>
              </a:tr>
              <a:tr h="131762">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124.27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13160902"/>
                  </a:ext>
                </a:extLst>
              </a:tr>
              <a:tr h="131762">
                <a:tc>
                  <a:txBody>
                    <a:bodyPr/>
                    <a:lstStyle/>
                    <a:p>
                      <a:pPr algn="l" fontAlgn="b"/>
                      <a:r>
                        <a:rPr lang="en-US"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145.11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58845896"/>
                  </a:ext>
                </a:extLst>
              </a:tr>
              <a:tr h="131762">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740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114.94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88789366"/>
                  </a:ext>
                </a:extLst>
              </a:tr>
              <a:tr h="131762">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64.05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76409707"/>
                  </a:ext>
                </a:extLst>
              </a:tr>
              <a:tr h="131762">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145.11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89018885"/>
                  </a:ext>
                </a:extLst>
              </a:tr>
              <a:tr h="131762">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128.98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37613361"/>
                  </a:ext>
                </a:extLst>
              </a:tr>
              <a:tr h="131762">
                <a:tc>
                  <a:txBody>
                    <a:bodyPr/>
                    <a:lstStyle/>
                    <a:p>
                      <a:pPr algn="l" fontAlgn="b"/>
                      <a:r>
                        <a:rPr lang="en-US" sz="700" b="0" i="0" u="none" strike="noStrike">
                          <a:solidFill>
                            <a:srgbClr val="000000"/>
                          </a:solidFill>
                          <a:effectLst/>
                          <a:latin typeface="Arial" panose="020B0604020202020204" pitchFamily="34" charset="0"/>
                        </a:rPr>
                        <a:t>Default_PL_Import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6.79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53937921"/>
                  </a:ext>
                </a:extLst>
              </a:tr>
              <a:tr h="131762">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128.98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19116029"/>
                  </a:ext>
                </a:extLst>
              </a:tr>
              <a:tr h="131762">
                <a:tc>
                  <a:txBody>
                    <a:bodyPr/>
                    <a:lstStyle/>
                    <a:p>
                      <a:pPr algn="l" fontAlgn="b"/>
                      <a:r>
                        <a:rPr lang="en-US"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150.24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60756462"/>
                  </a:ext>
                </a:extLst>
              </a:tr>
              <a:tr h="131762">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740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129.81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03238190"/>
                  </a:ext>
                </a:extLst>
              </a:tr>
              <a:tr h="131762">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62.66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43094443"/>
                  </a:ext>
                </a:extLst>
              </a:tr>
              <a:tr h="131762">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150.24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10388435"/>
                  </a:ext>
                </a:extLst>
              </a:tr>
              <a:tr h="131762">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134.12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52164606"/>
                  </a:ext>
                </a:extLst>
              </a:tr>
              <a:tr h="131762">
                <a:tc>
                  <a:txBody>
                    <a:bodyPr/>
                    <a:lstStyle/>
                    <a:p>
                      <a:pPr algn="l" fontAlgn="b"/>
                      <a:r>
                        <a:rPr lang="en-US" sz="700" b="0" i="0" u="none" strike="noStrike">
                          <a:solidFill>
                            <a:srgbClr val="000000"/>
                          </a:solidFill>
                          <a:effectLst/>
                          <a:latin typeface="Arial" panose="020B0604020202020204" pitchFamily="34" charset="0"/>
                        </a:rPr>
                        <a:t>Default_PL_Import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14.31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44938033"/>
                  </a:ext>
                </a:extLst>
              </a:tr>
              <a:tr h="131762">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134.12</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1383410"/>
                  </a:ext>
                </a:extLst>
              </a:tr>
            </a:tbl>
          </a:graphicData>
        </a:graphic>
      </p:graphicFrame>
    </p:spTree>
    <p:extLst>
      <p:ext uri="{BB962C8B-B14F-4D97-AF65-F5344CB8AC3E}">
        <p14:creationId xmlns:p14="http://schemas.microsoft.com/office/powerpoint/2010/main" val="347756267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a:t>
            </a:r>
            <a:r>
              <a:rPr lang="hu-HU" altLang="hu-HU" sz="1400" dirty="0">
                <a:solidFill>
                  <a:srgbClr val="008000"/>
                </a:solidFill>
              </a:rPr>
              <a:t>0</a:t>
            </a:r>
            <a:r>
              <a:rPr lang="en-US" altLang="hu-HU" sz="1400" dirty="0">
                <a:solidFill>
                  <a:srgbClr val="008000"/>
                </a:solidFill>
              </a:rPr>
              <a:t>6 (part 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71C9FF0B-0418-4543-8D4E-9BCB19420628}"/>
              </a:ext>
            </a:extLst>
          </p:cNvPr>
          <p:cNvGraphicFramePr>
            <a:graphicFrameLocks noGrp="1"/>
          </p:cNvGraphicFramePr>
          <p:nvPr>
            <p:extLst>
              <p:ext uri="{D42A27DB-BD31-4B8C-83A1-F6EECF244321}">
                <p14:modId xmlns:p14="http://schemas.microsoft.com/office/powerpoint/2010/main" val="1046669963"/>
              </p:ext>
            </p:extLst>
          </p:nvPr>
        </p:nvGraphicFramePr>
        <p:xfrm>
          <a:off x="2108362" y="1079507"/>
          <a:ext cx="5760136" cy="5344602"/>
        </p:xfrm>
        <a:graphic>
          <a:graphicData uri="http://schemas.openxmlformats.org/drawingml/2006/table">
            <a:tbl>
              <a:tblPr/>
              <a:tblGrid>
                <a:gridCol w="2828821">
                  <a:extLst>
                    <a:ext uri="{9D8B030D-6E8A-4147-A177-3AD203B41FA5}">
                      <a16:colId xmlns:a16="http://schemas.microsoft.com/office/drawing/2014/main" val="1255294010"/>
                    </a:ext>
                  </a:extLst>
                </a:gridCol>
                <a:gridCol w="2152363">
                  <a:extLst>
                    <a:ext uri="{9D8B030D-6E8A-4147-A177-3AD203B41FA5}">
                      <a16:colId xmlns:a16="http://schemas.microsoft.com/office/drawing/2014/main" val="163781539"/>
                    </a:ext>
                  </a:extLst>
                </a:gridCol>
                <a:gridCol w="778952">
                  <a:extLst>
                    <a:ext uri="{9D8B030D-6E8A-4147-A177-3AD203B41FA5}">
                      <a16:colId xmlns:a16="http://schemas.microsoft.com/office/drawing/2014/main" val="3155927034"/>
                    </a:ext>
                  </a:extLst>
                </a:gridCol>
              </a:tblGrid>
              <a:tr h="116187">
                <a:tc>
                  <a:txBody>
                    <a:bodyPr/>
                    <a:lstStyle/>
                    <a:p>
                      <a:pPr algn="l" fontAlgn="b"/>
                      <a:r>
                        <a:rPr lang="en-US" sz="6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156.6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80171160"/>
                  </a:ext>
                </a:extLst>
              </a:tr>
              <a:tr h="116187">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93.55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84226913"/>
                  </a:ext>
                </a:extLst>
              </a:tr>
              <a:tr h="116187">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45.65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64720765"/>
                  </a:ext>
                </a:extLst>
              </a:tr>
              <a:tr h="116187">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156.6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45626056"/>
                  </a:ext>
                </a:extLst>
              </a:tr>
              <a:tr h="116187">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141.9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9566052"/>
                  </a:ext>
                </a:extLst>
              </a:tr>
              <a:tr h="116187">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2290526"/>
                  </a:ext>
                </a:extLst>
              </a:tr>
              <a:tr h="116187">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141.9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34688072"/>
                  </a:ext>
                </a:extLst>
              </a:tr>
              <a:tr h="116187">
                <a:tc>
                  <a:txBody>
                    <a:bodyPr/>
                    <a:lstStyle/>
                    <a:p>
                      <a:pPr algn="l" fontAlgn="b"/>
                      <a:r>
                        <a:rPr lang="en-US" sz="6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158.9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23614511"/>
                  </a:ext>
                </a:extLst>
              </a:tr>
              <a:tr h="116187">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121.13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23186771"/>
                  </a:ext>
                </a:extLst>
              </a:tr>
              <a:tr h="116187">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0.44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57031248"/>
                  </a:ext>
                </a:extLst>
              </a:tr>
              <a:tr h="116187">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56.37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25469326"/>
                  </a:ext>
                </a:extLst>
              </a:tr>
              <a:tr h="116187">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51543359"/>
                  </a:ext>
                </a:extLst>
              </a:tr>
              <a:tr h="116187">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142.79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96403380"/>
                  </a:ext>
                </a:extLst>
              </a:tr>
              <a:tr h="116187">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22.63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61513381"/>
                  </a:ext>
                </a:extLst>
              </a:tr>
              <a:tr h="116187">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142.79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38473307"/>
                  </a:ext>
                </a:extLst>
              </a:tr>
              <a:tr h="116187">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0.44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15138814"/>
                  </a:ext>
                </a:extLst>
              </a:tr>
              <a:tr h="116187">
                <a:tc>
                  <a:txBody>
                    <a:bodyPr/>
                    <a:lstStyle/>
                    <a:p>
                      <a:pPr algn="l" fontAlgn="b"/>
                      <a:r>
                        <a:rPr lang="en-US" sz="6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19738445"/>
                  </a:ext>
                </a:extLst>
              </a:tr>
              <a:tr h="116187">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128.01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93100231"/>
                  </a:ext>
                </a:extLst>
              </a:tr>
              <a:tr h="116187">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56.97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71546571"/>
                  </a:ext>
                </a:extLst>
              </a:tr>
              <a:tr h="116187">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162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30162011"/>
                  </a:ext>
                </a:extLst>
              </a:tr>
              <a:tr h="116187">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149.78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20094831"/>
                  </a:ext>
                </a:extLst>
              </a:tr>
              <a:tr h="116187">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25.1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36176485"/>
                  </a:ext>
                </a:extLst>
              </a:tr>
              <a:tr h="116187">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149.78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15464745"/>
                  </a:ext>
                </a:extLst>
              </a:tr>
              <a:tr h="116187">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40130292"/>
                  </a:ext>
                </a:extLst>
              </a:tr>
              <a:tr h="116187">
                <a:tc>
                  <a:txBody>
                    <a:bodyPr/>
                    <a:lstStyle/>
                    <a:p>
                      <a:pPr algn="l" fontAlgn="b"/>
                      <a:r>
                        <a:rPr lang="en-US" sz="6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155.01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99142758"/>
                  </a:ext>
                </a:extLst>
              </a:tr>
              <a:tr h="116187">
                <a:tc>
                  <a:txBody>
                    <a:bodyPr/>
                    <a:lstStyle/>
                    <a:p>
                      <a:pPr algn="l" fontAlgn="b"/>
                      <a:r>
                        <a:rPr lang="en-US" sz="600" b="0" i="0" u="none" strike="noStrike">
                          <a:solidFill>
                            <a:srgbClr val="000000"/>
                          </a:solidFill>
                          <a:effectLst/>
                          <a:latin typeface="Arial" panose="020B0604020202020204" pitchFamily="34" charset="0"/>
                        </a:rPr>
                        <a:t>Default_AT_Export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9.12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36183824"/>
                  </a:ext>
                </a:extLst>
              </a:tr>
              <a:tr h="116187">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139.99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16551743"/>
                  </a:ext>
                </a:extLst>
              </a:tr>
              <a:tr h="116187">
                <a:tc>
                  <a:txBody>
                    <a:bodyPr/>
                    <a:lstStyle/>
                    <a:p>
                      <a:pPr algn="l" fontAlgn="b"/>
                      <a:r>
                        <a:rPr lang="en-US" sz="600" b="0" i="0" u="none" strike="noStrike">
                          <a:solidFill>
                            <a:srgbClr val="000000"/>
                          </a:solidFill>
                          <a:effectLst/>
                          <a:latin typeface="Arial" panose="020B0604020202020204" pitchFamily="34" charset="0"/>
                        </a:rPr>
                        <a:t>Default_DE_Export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9.12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33598214"/>
                  </a:ext>
                </a:extLst>
              </a:tr>
              <a:tr h="116187">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17087770"/>
                  </a:ext>
                </a:extLst>
              </a:tr>
              <a:tr h="116187">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155.01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67916494"/>
                  </a:ext>
                </a:extLst>
              </a:tr>
              <a:tr h="116187">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148.7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31361138"/>
                  </a:ext>
                </a:extLst>
              </a:tr>
              <a:tr h="116187">
                <a:tc>
                  <a:txBody>
                    <a:bodyPr/>
                    <a:lstStyle/>
                    <a:p>
                      <a:pPr algn="l" fontAlgn="b"/>
                      <a:r>
                        <a:rPr lang="en-US" sz="600" b="0" i="0" u="none" strike="noStrike">
                          <a:solidFill>
                            <a:srgbClr val="000000"/>
                          </a:solidFill>
                          <a:effectLst/>
                          <a:latin typeface="Arial" panose="020B0604020202020204" pitchFamily="34" charset="0"/>
                        </a:rPr>
                        <a:t>Default_NL_Export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9.12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4928626"/>
                  </a:ext>
                </a:extLst>
              </a:tr>
              <a:tr h="116187">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18.06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71952628"/>
                  </a:ext>
                </a:extLst>
              </a:tr>
              <a:tr h="116187">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148.7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18015993"/>
                  </a:ext>
                </a:extLst>
              </a:tr>
              <a:tr h="116187">
                <a:tc>
                  <a:txBody>
                    <a:bodyPr/>
                    <a:lstStyle/>
                    <a:p>
                      <a:pPr algn="l" fontAlgn="b"/>
                      <a:r>
                        <a:rPr lang="en-US" sz="600" b="0" i="0" u="none" strike="noStrike">
                          <a:solidFill>
                            <a:srgbClr val="000000"/>
                          </a:solidFill>
                          <a:effectLst/>
                          <a:latin typeface="Arial" panose="020B0604020202020204" pitchFamily="34" charset="0"/>
                        </a:rPr>
                        <a:t>Default_SI_Export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6.79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71618328"/>
                  </a:ext>
                </a:extLst>
              </a:tr>
              <a:tr h="116187">
                <a:tc>
                  <a:txBody>
                    <a:bodyPr/>
                    <a:lstStyle/>
                    <a:p>
                      <a:pPr algn="l" fontAlgn="b"/>
                      <a:r>
                        <a:rPr lang="en-US" sz="600" b="0" i="0" u="none" strike="noStrike">
                          <a:solidFill>
                            <a:srgbClr val="000000"/>
                          </a:solidFill>
                          <a:effectLst/>
                          <a:latin typeface="Arial" panose="020B0604020202020204" pitchFamily="34" charset="0"/>
                        </a:rPr>
                        <a:t>Default_BE_AL_Export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9.12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40449382"/>
                  </a:ext>
                </a:extLst>
              </a:tr>
              <a:tr h="116187">
                <a:tc>
                  <a:txBody>
                    <a:bodyPr/>
                    <a:lstStyle/>
                    <a:p>
                      <a:pPr algn="l" fontAlgn="b"/>
                      <a:r>
                        <a:rPr lang="en-US" sz="600" b="0" i="0" u="none" strike="noStrike">
                          <a:solidFill>
                            <a:srgbClr val="000000"/>
                          </a:solidFill>
                          <a:effectLst/>
                          <a:latin typeface="Arial" panose="020B0604020202020204" pitchFamily="34" charset="0"/>
                        </a:rPr>
                        <a:t>Default_DE_AL_Export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9.12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29518077"/>
                  </a:ext>
                </a:extLst>
              </a:tr>
              <a:tr h="116187">
                <a:tc>
                  <a:txBody>
                    <a:bodyPr/>
                    <a:lstStyle/>
                    <a:p>
                      <a:pPr algn="l" fontAlgn="b"/>
                      <a:r>
                        <a:rPr lang="en-US" sz="6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158.54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08609907"/>
                  </a:ext>
                </a:extLst>
              </a:tr>
              <a:tr h="116187">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129.01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49226035"/>
                  </a:ext>
                </a:extLst>
              </a:tr>
              <a:tr h="116187">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5.98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83539326"/>
                  </a:ext>
                </a:extLst>
              </a:tr>
              <a:tr h="116187">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54.07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25947999"/>
                  </a:ext>
                </a:extLst>
              </a:tr>
              <a:tr h="116187">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158.54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80756457"/>
                  </a:ext>
                </a:extLst>
              </a:tr>
              <a:tr h="116187">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158.54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46341514"/>
                  </a:ext>
                </a:extLst>
              </a:tr>
              <a:tr h="116187">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24.05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855940"/>
                  </a:ext>
                </a:extLst>
              </a:tr>
              <a:tr h="116187">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158.54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75004465"/>
                  </a:ext>
                </a:extLst>
              </a:tr>
              <a:tr h="116187">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5.98</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6412563"/>
                  </a:ext>
                </a:extLst>
              </a:tr>
            </a:tbl>
          </a:graphicData>
        </a:graphic>
      </p:graphicFrame>
    </p:spTree>
    <p:extLst>
      <p:ext uri="{BB962C8B-B14F-4D97-AF65-F5344CB8AC3E}">
        <p14:creationId xmlns:p14="http://schemas.microsoft.com/office/powerpoint/2010/main" val="20473126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a:t>
            </a:r>
            <a:r>
              <a:rPr lang="hu-HU" altLang="hu-HU" sz="1400" dirty="0">
                <a:solidFill>
                  <a:srgbClr val="008000"/>
                </a:solidFill>
              </a:rPr>
              <a:t>0</a:t>
            </a:r>
            <a:r>
              <a:rPr lang="en-US" altLang="hu-HU" sz="1400" dirty="0">
                <a:solidFill>
                  <a:srgbClr val="008000"/>
                </a:solidFill>
              </a:rPr>
              <a:t>6 (part </a:t>
            </a:r>
            <a:r>
              <a:rPr lang="sl-SI" altLang="hu-HU" sz="1400" dirty="0">
                <a:solidFill>
                  <a:srgbClr val="008000"/>
                </a:solidFill>
              </a:rPr>
              <a:t>I</a:t>
            </a:r>
            <a:r>
              <a:rPr lang="en-US" altLang="hu-HU" sz="1400" dirty="0">
                <a:solidFill>
                  <a:srgbClr val="008000"/>
                </a:solidFill>
              </a:rPr>
              <a:t>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0CA03C5A-C4C0-45A7-8F5F-1A6278223616}"/>
              </a:ext>
            </a:extLst>
          </p:cNvPr>
          <p:cNvGraphicFramePr>
            <a:graphicFrameLocks noGrp="1"/>
          </p:cNvGraphicFramePr>
          <p:nvPr>
            <p:extLst>
              <p:ext uri="{D42A27DB-BD31-4B8C-83A1-F6EECF244321}">
                <p14:modId xmlns:p14="http://schemas.microsoft.com/office/powerpoint/2010/main" val="4290527073"/>
              </p:ext>
            </p:extLst>
          </p:nvPr>
        </p:nvGraphicFramePr>
        <p:xfrm>
          <a:off x="2760673" y="1199674"/>
          <a:ext cx="4063196" cy="4502212"/>
        </p:xfrm>
        <a:graphic>
          <a:graphicData uri="http://schemas.openxmlformats.org/drawingml/2006/table">
            <a:tbl>
              <a:tblPr/>
              <a:tblGrid>
                <a:gridCol w="1995449">
                  <a:extLst>
                    <a:ext uri="{9D8B030D-6E8A-4147-A177-3AD203B41FA5}">
                      <a16:colId xmlns:a16="http://schemas.microsoft.com/office/drawing/2014/main" val="3189223266"/>
                    </a:ext>
                  </a:extLst>
                </a:gridCol>
                <a:gridCol w="1518276">
                  <a:extLst>
                    <a:ext uri="{9D8B030D-6E8A-4147-A177-3AD203B41FA5}">
                      <a16:colId xmlns:a16="http://schemas.microsoft.com/office/drawing/2014/main" val="388804153"/>
                    </a:ext>
                  </a:extLst>
                </a:gridCol>
                <a:gridCol w="549471">
                  <a:extLst>
                    <a:ext uri="{9D8B030D-6E8A-4147-A177-3AD203B41FA5}">
                      <a16:colId xmlns:a16="http://schemas.microsoft.com/office/drawing/2014/main" val="3429960878"/>
                    </a:ext>
                  </a:extLst>
                </a:gridCol>
              </a:tblGrid>
              <a:tr h="173162">
                <a:tc>
                  <a:txBody>
                    <a:bodyPr/>
                    <a:lstStyle/>
                    <a:p>
                      <a:pPr algn="l" fontAlgn="b"/>
                      <a:r>
                        <a:rPr lang="en-US" sz="10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154.62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45029431"/>
                  </a:ext>
                </a:extLst>
              </a:tr>
              <a:tr h="173162">
                <a:tc>
                  <a:txBody>
                    <a:bodyPr/>
                    <a:lstStyle/>
                    <a:p>
                      <a:pPr algn="l" fontAlgn="b"/>
                      <a:r>
                        <a:rPr lang="en-US" sz="1000" b="0" i="0" u="none" strike="noStrike">
                          <a:solidFill>
                            <a:srgbClr val="000000"/>
                          </a:solidFill>
                          <a:effectLst/>
                          <a:latin typeface="Arial" panose="020B0604020202020204" pitchFamily="34" charset="0"/>
                        </a:rPr>
                        <a:t>Default_BE_Export /  </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137.93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96116297"/>
                  </a:ext>
                </a:extLst>
              </a:tr>
              <a:tr h="173162">
                <a:tc>
                  <a:txBody>
                    <a:bodyPr/>
                    <a:lstStyle/>
                    <a:p>
                      <a:pPr algn="l" fontAlgn="b"/>
                      <a:r>
                        <a:rPr lang="en-US" sz="1000" b="0" i="0" u="none" strike="noStrike">
                          <a:solidFill>
                            <a:srgbClr val="000000"/>
                          </a:solidFill>
                          <a:effectLst/>
                          <a:latin typeface="Arial" panose="020B0604020202020204" pitchFamily="34" charset="0"/>
                        </a:rPr>
                        <a:t>Default_FR_Export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53.27</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25201213"/>
                  </a:ext>
                </a:extLst>
              </a:tr>
              <a:tr h="173162">
                <a:tc>
                  <a:txBody>
                    <a:bodyPr/>
                    <a:lstStyle/>
                    <a:p>
                      <a:pPr algn="l" fontAlgn="b"/>
                      <a:r>
                        <a:rPr lang="en-US" sz="1000" b="0" i="0" u="none" strike="noStrike">
                          <a:solidFill>
                            <a:srgbClr val="000000"/>
                          </a:solidFill>
                          <a:effectLst/>
                          <a:latin typeface="Arial" panose="020B0604020202020204" pitchFamily="34" charset="0"/>
                        </a:rPr>
                        <a:t>Default_HR_Import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154.62</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03259573"/>
                  </a:ext>
                </a:extLst>
              </a:tr>
              <a:tr h="173162">
                <a:tc>
                  <a:txBody>
                    <a:bodyPr/>
                    <a:lstStyle/>
                    <a:p>
                      <a:pPr algn="l" fontAlgn="b"/>
                      <a:r>
                        <a:rPr lang="en-US" sz="1000" b="0" i="0" u="none" strike="noStrike">
                          <a:solidFill>
                            <a:srgbClr val="000000"/>
                          </a:solidFill>
                          <a:effectLst/>
                          <a:latin typeface="Arial" panose="020B0604020202020204" pitchFamily="34" charset="0"/>
                        </a:rPr>
                        <a:t>Default_HU_Import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154.62</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8738913"/>
                  </a:ext>
                </a:extLst>
              </a:tr>
              <a:tr h="173162">
                <a:tc>
                  <a:txBody>
                    <a:bodyPr/>
                    <a:lstStyle/>
                    <a:p>
                      <a:pPr algn="l" fontAlgn="b"/>
                      <a:r>
                        <a:rPr lang="en-US" sz="1000" b="0" i="0" u="none" strike="noStrike">
                          <a:solidFill>
                            <a:srgbClr val="000000"/>
                          </a:solidFill>
                          <a:effectLst/>
                          <a:latin typeface="Arial" panose="020B0604020202020204" pitchFamily="34" charset="0"/>
                        </a:rPr>
                        <a:t>Default_PL_Import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20.1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19511018"/>
                  </a:ext>
                </a:extLst>
              </a:tr>
              <a:tr h="173162">
                <a:tc>
                  <a:txBody>
                    <a:bodyPr/>
                    <a:lstStyle/>
                    <a:p>
                      <a:pPr algn="l" fontAlgn="b"/>
                      <a:r>
                        <a:rPr lang="en-US" sz="1000" b="0" i="0" u="none" strike="noStrike">
                          <a:solidFill>
                            <a:srgbClr val="000000"/>
                          </a:solidFill>
                          <a:effectLst/>
                          <a:latin typeface="Arial" panose="020B0604020202020204" pitchFamily="34" charset="0"/>
                        </a:rPr>
                        <a:t>Default_RO_Import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154.62</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91659993"/>
                  </a:ext>
                </a:extLst>
              </a:tr>
              <a:tr h="173162">
                <a:tc>
                  <a:txBody>
                    <a:bodyPr/>
                    <a:lstStyle/>
                    <a:p>
                      <a:pPr algn="l" fontAlgn="b"/>
                      <a:r>
                        <a:rPr lang="en-US" sz="10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175.24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37584176"/>
                  </a:ext>
                </a:extLst>
              </a:tr>
              <a:tr h="173162">
                <a:tc>
                  <a:txBody>
                    <a:bodyPr/>
                    <a:lstStyle/>
                    <a:p>
                      <a:pPr algn="l" fontAlgn="b"/>
                      <a:r>
                        <a:rPr lang="en-US" sz="1000" b="0" i="0" u="none" strike="noStrike">
                          <a:solidFill>
                            <a:srgbClr val="000000"/>
                          </a:solidFill>
                          <a:effectLst/>
                          <a:latin typeface="Arial" panose="020B0604020202020204" pitchFamily="34" charset="0"/>
                        </a:rPr>
                        <a:t>Default_BE_Export /  </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76896382"/>
                  </a:ext>
                </a:extLst>
              </a:tr>
              <a:tr h="173162">
                <a:tc>
                  <a:txBody>
                    <a:bodyPr/>
                    <a:lstStyle/>
                    <a:p>
                      <a:pPr algn="l" fontAlgn="b"/>
                      <a:r>
                        <a:rPr lang="en-US" sz="1000" b="0" i="0" u="none" strike="noStrike">
                          <a:solidFill>
                            <a:srgbClr val="000000"/>
                          </a:solidFill>
                          <a:effectLst/>
                          <a:latin typeface="Arial" panose="020B0604020202020204" pitchFamily="34" charset="0"/>
                        </a:rPr>
                        <a:t>Default_FR_Export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42.8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4254161"/>
                  </a:ext>
                </a:extLst>
              </a:tr>
              <a:tr h="173162">
                <a:tc>
                  <a:txBody>
                    <a:bodyPr/>
                    <a:lstStyle/>
                    <a:p>
                      <a:pPr algn="l" fontAlgn="b"/>
                      <a:r>
                        <a:rPr lang="en-US" sz="1000" b="0" i="0" u="none" strike="noStrike">
                          <a:solidFill>
                            <a:srgbClr val="000000"/>
                          </a:solidFill>
                          <a:effectLst/>
                          <a:latin typeface="Arial" panose="020B0604020202020204" pitchFamily="34" charset="0"/>
                        </a:rPr>
                        <a:t>Default_HR_Import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175.24</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28590269"/>
                  </a:ext>
                </a:extLst>
              </a:tr>
              <a:tr h="173162">
                <a:tc>
                  <a:txBody>
                    <a:bodyPr/>
                    <a:lstStyle/>
                    <a:p>
                      <a:pPr algn="l" fontAlgn="b"/>
                      <a:r>
                        <a:rPr lang="en-US" sz="1000" b="0" i="0" u="none" strike="noStrike">
                          <a:solidFill>
                            <a:srgbClr val="000000"/>
                          </a:solidFill>
                          <a:effectLst/>
                          <a:latin typeface="Arial" panose="020B0604020202020204" pitchFamily="34" charset="0"/>
                        </a:rPr>
                        <a:t>Default_HU_Import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175.24</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35555031"/>
                  </a:ext>
                </a:extLst>
              </a:tr>
              <a:tr h="173162">
                <a:tc>
                  <a:txBody>
                    <a:bodyPr/>
                    <a:lstStyle/>
                    <a:p>
                      <a:pPr algn="l" fontAlgn="b"/>
                      <a:r>
                        <a:rPr lang="en-US" sz="1000" b="0" i="0" u="none" strike="noStrike">
                          <a:solidFill>
                            <a:srgbClr val="000000"/>
                          </a:solidFill>
                          <a:effectLst/>
                          <a:latin typeface="Arial" panose="020B0604020202020204" pitchFamily="34" charset="0"/>
                        </a:rPr>
                        <a:t>Default_PL_Import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7.66</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71348383"/>
                  </a:ext>
                </a:extLst>
              </a:tr>
              <a:tr h="173162">
                <a:tc>
                  <a:txBody>
                    <a:bodyPr/>
                    <a:lstStyle/>
                    <a:p>
                      <a:pPr algn="l" fontAlgn="b"/>
                      <a:r>
                        <a:rPr lang="en-US" sz="1000" b="0" i="0" u="none" strike="noStrike">
                          <a:solidFill>
                            <a:srgbClr val="000000"/>
                          </a:solidFill>
                          <a:effectLst/>
                          <a:latin typeface="Arial" panose="020B0604020202020204" pitchFamily="34" charset="0"/>
                        </a:rPr>
                        <a:t>Default_RO_Import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149.65</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60869792"/>
                  </a:ext>
                </a:extLst>
              </a:tr>
              <a:tr h="173162">
                <a:tc>
                  <a:txBody>
                    <a:bodyPr/>
                    <a:lstStyle/>
                    <a:p>
                      <a:pPr algn="l" fontAlgn="b"/>
                      <a:r>
                        <a:rPr lang="en-US" sz="10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162.73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64884294"/>
                  </a:ext>
                </a:extLst>
              </a:tr>
              <a:tr h="173162">
                <a:tc>
                  <a:txBody>
                    <a:bodyPr/>
                    <a:lstStyle/>
                    <a:p>
                      <a:pPr algn="l" fontAlgn="b"/>
                      <a:r>
                        <a:rPr lang="en-US" sz="1000" b="0" i="0" u="none" strike="noStrike">
                          <a:solidFill>
                            <a:srgbClr val="000000"/>
                          </a:solidFill>
                          <a:effectLst/>
                          <a:latin typeface="Arial" panose="020B0604020202020204" pitchFamily="34" charset="0"/>
                        </a:rPr>
                        <a:t>Default_BE_Export /  </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93.62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97705988"/>
                  </a:ext>
                </a:extLst>
              </a:tr>
              <a:tr h="173162">
                <a:tc>
                  <a:txBody>
                    <a:bodyPr/>
                    <a:lstStyle/>
                    <a:p>
                      <a:pPr algn="l" fontAlgn="b"/>
                      <a:r>
                        <a:rPr lang="en-US" sz="1000" b="0" i="0" u="none" strike="noStrike">
                          <a:solidFill>
                            <a:srgbClr val="000000"/>
                          </a:solidFill>
                          <a:effectLst/>
                          <a:latin typeface="Arial" panose="020B0604020202020204" pitchFamily="34" charset="0"/>
                        </a:rPr>
                        <a:t>Default_FR_Export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28.42</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4401350"/>
                  </a:ext>
                </a:extLst>
              </a:tr>
              <a:tr h="173162">
                <a:tc>
                  <a:txBody>
                    <a:bodyPr/>
                    <a:lstStyle/>
                    <a:p>
                      <a:pPr algn="l" fontAlgn="b"/>
                      <a:r>
                        <a:rPr lang="en-US" sz="1000" b="0" i="0" u="none" strike="noStrike">
                          <a:solidFill>
                            <a:srgbClr val="000000"/>
                          </a:solidFill>
                          <a:effectLst/>
                          <a:latin typeface="Arial" panose="020B0604020202020204" pitchFamily="34" charset="0"/>
                        </a:rPr>
                        <a:t>Default_HR_Import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162.73</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84481930"/>
                  </a:ext>
                </a:extLst>
              </a:tr>
              <a:tr h="173162">
                <a:tc>
                  <a:txBody>
                    <a:bodyPr/>
                    <a:lstStyle/>
                    <a:p>
                      <a:pPr algn="l" fontAlgn="b"/>
                      <a:r>
                        <a:rPr lang="en-US" sz="1000" b="0" i="0" u="none" strike="noStrike">
                          <a:solidFill>
                            <a:srgbClr val="000000"/>
                          </a:solidFill>
                          <a:effectLst/>
                          <a:latin typeface="Arial" panose="020B0604020202020204" pitchFamily="34" charset="0"/>
                        </a:rPr>
                        <a:t>Default_HU_Import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162.73</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86534612"/>
                  </a:ext>
                </a:extLst>
              </a:tr>
              <a:tr h="173162">
                <a:tc>
                  <a:txBody>
                    <a:bodyPr/>
                    <a:lstStyle/>
                    <a:p>
                      <a:pPr algn="l" fontAlgn="b"/>
                      <a:r>
                        <a:rPr lang="en-US" sz="1000" b="0" i="0" u="none" strike="noStrike">
                          <a:solidFill>
                            <a:srgbClr val="000000"/>
                          </a:solidFill>
                          <a:effectLst/>
                          <a:latin typeface="Arial" panose="020B0604020202020204" pitchFamily="34" charset="0"/>
                        </a:rPr>
                        <a:t>Default_RO_Import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133.93</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13366838"/>
                  </a:ext>
                </a:extLst>
              </a:tr>
              <a:tr h="173162">
                <a:tc>
                  <a:txBody>
                    <a:bodyPr/>
                    <a:lstStyle/>
                    <a:p>
                      <a:pPr algn="l" fontAlgn="b"/>
                      <a:r>
                        <a:rPr lang="en-US"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167.29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09157115"/>
                  </a:ext>
                </a:extLst>
              </a:tr>
              <a:tr h="173162">
                <a:tc>
                  <a:txBody>
                    <a:bodyPr/>
                    <a:lstStyle/>
                    <a:p>
                      <a:pPr algn="l" fontAlgn="b"/>
                      <a:r>
                        <a:rPr lang="en-US" sz="1000" b="0" i="0" u="none" strike="noStrike">
                          <a:solidFill>
                            <a:srgbClr val="000000"/>
                          </a:solidFill>
                          <a:effectLst/>
                          <a:latin typeface="Arial" panose="020B0604020202020204" pitchFamily="34" charset="0"/>
                        </a:rPr>
                        <a:t>Default_BE_Export /  </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36.64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76109219"/>
                  </a:ext>
                </a:extLst>
              </a:tr>
              <a:tr h="173162">
                <a:tc>
                  <a:txBody>
                    <a:bodyPr/>
                    <a:lstStyle/>
                    <a:p>
                      <a:pPr algn="l" fontAlgn="b"/>
                      <a:r>
                        <a:rPr lang="en-US" sz="1000" b="0" i="0" u="none" strike="noStrike">
                          <a:solidFill>
                            <a:srgbClr val="000000"/>
                          </a:solidFill>
                          <a:effectLst/>
                          <a:latin typeface="Arial" panose="020B0604020202020204" pitchFamily="34" charset="0"/>
                        </a:rPr>
                        <a:t>Default_FR_Export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65769541"/>
                  </a:ext>
                </a:extLst>
              </a:tr>
              <a:tr h="173162">
                <a:tc>
                  <a:txBody>
                    <a:bodyPr/>
                    <a:lstStyle/>
                    <a:p>
                      <a:pPr algn="l" fontAlgn="b"/>
                      <a:r>
                        <a:rPr lang="en-US" sz="1000" b="0" i="0" u="none" strike="noStrike">
                          <a:solidFill>
                            <a:srgbClr val="000000"/>
                          </a:solidFill>
                          <a:effectLst/>
                          <a:latin typeface="Arial" panose="020B0604020202020204" pitchFamily="34" charset="0"/>
                        </a:rPr>
                        <a:t>Default_HR_Import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167.29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93491566"/>
                  </a:ext>
                </a:extLst>
              </a:tr>
              <a:tr h="173162">
                <a:tc>
                  <a:txBody>
                    <a:bodyPr/>
                    <a:lstStyle/>
                    <a:p>
                      <a:pPr algn="l" fontAlgn="b"/>
                      <a:r>
                        <a:rPr lang="en-US" sz="1000" b="0" i="0" u="none" strike="noStrike">
                          <a:solidFill>
                            <a:srgbClr val="000000"/>
                          </a:solidFill>
                          <a:effectLst/>
                          <a:latin typeface="Arial" panose="020B0604020202020204" pitchFamily="34" charset="0"/>
                        </a:rPr>
                        <a:t>Default_HU_Import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167.29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6427232"/>
                  </a:ext>
                </a:extLst>
              </a:tr>
              <a:tr h="173162">
                <a:tc>
                  <a:txBody>
                    <a:bodyPr/>
                    <a:lstStyle/>
                    <a:p>
                      <a:pPr algn="l" fontAlgn="b"/>
                      <a:r>
                        <a:rPr lang="en-US" sz="1000" b="0" i="0" u="none" strike="noStrike">
                          <a:solidFill>
                            <a:srgbClr val="000000"/>
                          </a:solidFill>
                          <a:effectLst/>
                          <a:latin typeface="Arial" panose="020B0604020202020204" pitchFamily="34" charset="0"/>
                        </a:rPr>
                        <a:t>Default_RO_Import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143.54</a:t>
                      </a:r>
                    </a:p>
                  </a:txBody>
                  <a:tcPr marL="0" marR="0" marT="0" marB="0" anchor="b">
                    <a:lnL>
                      <a:noFill/>
                    </a:lnL>
                    <a:lnR>
                      <a:noFill/>
                    </a:lnR>
                    <a:lnT>
                      <a:noFill/>
                    </a:lnT>
                    <a:lnB>
                      <a:noFill/>
                    </a:lnB>
                  </a:tcPr>
                </a:tc>
                <a:tc>
                  <a:txBody>
                    <a:bodyPr/>
                    <a:lstStyle/>
                    <a:p>
                      <a:pPr algn="r" fontAlgn="b"/>
                      <a:r>
                        <a:rPr lang="en-US" sz="10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49156995"/>
                  </a:ext>
                </a:extLst>
              </a:tr>
            </a:tbl>
          </a:graphicData>
        </a:graphic>
      </p:graphicFrame>
    </p:spTree>
    <p:extLst>
      <p:ext uri="{BB962C8B-B14F-4D97-AF65-F5344CB8AC3E}">
        <p14:creationId xmlns:p14="http://schemas.microsoft.com/office/powerpoint/2010/main" val="19601594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a:t>
            </a:r>
            <a:r>
              <a:rPr lang="hu-HU" altLang="hu-HU" sz="1400" dirty="0">
                <a:solidFill>
                  <a:srgbClr val="008000"/>
                </a:solidFill>
              </a:rPr>
              <a:t>0</a:t>
            </a:r>
            <a:r>
              <a:rPr lang="en-US" altLang="hu-HU" sz="1400" dirty="0">
                <a:solidFill>
                  <a:srgbClr val="008000"/>
                </a:solidFill>
              </a:rPr>
              <a:t>6 (part 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le 2">
            <a:extLst>
              <a:ext uri="{FF2B5EF4-FFF2-40B4-BE49-F238E27FC236}">
                <a16:creationId xmlns:a16="http://schemas.microsoft.com/office/drawing/2014/main" id="{AA6DD364-3855-4A88-B2C0-FB46E047AC4C}"/>
              </a:ext>
            </a:extLst>
          </p:cNvPr>
          <p:cNvGraphicFramePr>
            <a:graphicFrameLocks noGrp="1"/>
          </p:cNvGraphicFramePr>
          <p:nvPr>
            <p:extLst>
              <p:ext uri="{D42A27DB-BD31-4B8C-83A1-F6EECF244321}">
                <p14:modId xmlns:p14="http://schemas.microsoft.com/office/powerpoint/2010/main" val="2619207271"/>
              </p:ext>
            </p:extLst>
          </p:nvPr>
        </p:nvGraphicFramePr>
        <p:xfrm>
          <a:off x="2265615" y="1120616"/>
          <a:ext cx="4558254" cy="5076324"/>
        </p:xfrm>
        <a:graphic>
          <a:graphicData uri="http://schemas.openxmlformats.org/drawingml/2006/table">
            <a:tbl>
              <a:tblPr/>
              <a:tblGrid>
                <a:gridCol w="2238573">
                  <a:extLst>
                    <a:ext uri="{9D8B030D-6E8A-4147-A177-3AD203B41FA5}">
                      <a16:colId xmlns:a16="http://schemas.microsoft.com/office/drawing/2014/main" val="2375236820"/>
                    </a:ext>
                  </a:extLst>
                </a:gridCol>
                <a:gridCol w="1703262">
                  <a:extLst>
                    <a:ext uri="{9D8B030D-6E8A-4147-A177-3AD203B41FA5}">
                      <a16:colId xmlns:a16="http://schemas.microsoft.com/office/drawing/2014/main" val="2913800222"/>
                    </a:ext>
                  </a:extLst>
                </a:gridCol>
                <a:gridCol w="616419">
                  <a:extLst>
                    <a:ext uri="{9D8B030D-6E8A-4147-A177-3AD203B41FA5}">
                      <a16:colId xmlns:a16="http://schemas.microsoft.com/office/drawing/2014/main" val="3697233014"/>
                    </a:ext>
                  </a:extLst>
                </a:gridCol>
              </a:tblGrid>
              <a:tr h="188012">
                <a:tc>
                  <a:txBody>
                    <a:bodyPr/>
                    <a:lstStyle/>
                    <a:p>
                      <a:pPr algn="l" fontAlgn="b"/>
                      <a:r>
                        <a:rPr lang="en-US"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141.93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02704444"/>
                  </a:ext>
                </a:extLst>
              </a:tr>
              <a:tr h="188012">
                <a:tc>
                  <a:txBody>
                    <a:bodyPr/>
                    <a:lstStyle/>
                    <a:p>
                      <a:pPr algn="l" fontAlgn="b"/>
                      <a:r>
                        <a:rPr lang="en-US" sz="1000" b="0" i="0" u="none" strike="noStrike">
                          <a:solidFill>
                            <a:srgbClr val="000000"/>
                          </a:solidFill>
                          <a:effectLst/>
                          <a:latin typeface="Arial" panose="020B0604020202020204" pitchFamily="34" charset="0"/>
                        </a:rPr>
                        <a:t>Default_AT_Import /  </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65873705"/>
                  </a:ext>
                </a:extLst>
              </a:tr>
              <a:tr h="188012">
                <a:tc>
                  <a:txBody>
                    <a:bodyPr/>
                    <a:lstStyle/>
                    <a:p>
                      <a:pPr algn="l" fontAlgn="b"/>
                      <a:r>
                        <a:rPr lang="en-US" sz="1000" b="0" i="0" u="none" strike="noStrike">
                          <a:solidFill>
                            <a:srgbClr val="000000"/>
                          </a:solidFill>
                          <a:effectLst/>
                          <a:latin typeface="Arial" panose="020B0604020202020204" pitchFamily="34" charset="0"/>
                        </a:rPr>
                        <a:t>Default_BE_Export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18.12</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34724866"/>
                  </a:ext>
                </a:extLst>
              </a:tr>
              <a:tr h="188012">
                <a:tc>
                  <a:txBody>
                    <a:bodyPr/>
                    <a:lstStyle/>
                    <a:p>
                      <a:pPr algn="l" fontAlgn="b"/>
                      <a:r>
                        <a:rPr lang="en-US" sz="1000" b="0" i="0" u="none" strike="noStrike">
                          <a:solidFill>
                            <a:srgbClr val="000000"/>
                          </a:solidFill>
                          <a:effectLst/>
                          <a:latin typeface="Arial" panose="020B0604020202020204" pitchFamily="34" charset="0"/>
                        </a:rPr>
                        <a:t>Default_CZ_Import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1.86</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6613517"/>
                  </a:ext>
                </a:extLst>
              </a:tr>
              <a:tr h="188012">
                <a:tc>
                  <a:txBody>
                    <a:bodyPr/>
                    <a:lstStyle/>
                    <a:p>
                      <a:pPr algn="l" fontAlgn="b"/>
                      <a:r>
                        <a:rPr lang="en-US" sz="1000" b="0" i="0" u="none" strike="noStrike">
                          <a:solidFill>
                            <a:srgbClr val="000000"/>
                          </a:solidFill>
                          <a:effectLst/>
                          <a:latin typeface="Arial" panose="020B0604020202020204" pitchFamily="34" charset="0"/>
                        </a:rPr>
                        <a:t>Default_DE_Import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1.86</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41157681"/>
                  </a:ext>
                </a:extLst>
              </a:tr>
              <a:tr h="188012">
                <a:tc>
                  <a:txBody>
                    <a:bodyPr/>
                    <a:lstStyle/>
                    <a:p>
                      <a:pPr algn="l" fontAlgn="b"/>
                      <a:r>
                        <a:rPr lang="en-US" sz="1000" b="0" i="0" u="none" strike="noStrike">
                          <a:solidFill>
                            <a:srgbClr val="000000"/>
                          </a:solidFill>
                          <a:effectLst/>
                          <a:latin typeface="Arial" panose="020B0604020202020204" pitchFamily="34" charset="0"/>
                        </a:rPr>
                        <a:t>Default_FR_Import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1.86</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65284359"/>
                  </a:ext>
                </a:extLst>
              </a:tr>
              <a:tr h="188012">
                <a:tc>
                  <a:txBody>
                    <a:bodyPr/>
                    <a:lstStyle/>
                    <a:p>
                      <a:pPr algn="l" fontAlgn="b"/>
                      <a:r>
                        <a:rPr lang="en-US" sz="1000" b="0" i="0" u="none" strike="noStrike">
                          <a:solidFill>
                            <a:srgbClr val="000000"/>
                          </a:solidFill>
                          <a:effectLst/>
                          <a:latin typeface="Arial" panose="020B0604020202020204" pitchFamily="34" charset="0"/>
                        </a:rPr>
                        <a:t>Default_HR_Import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141.93</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81001332"/>
                  </a:ext>
                </a:extLst>
              </a:tr>
              <a:tr h="188012">
                <a:tc>
                  <a:txBody>
                    <a:bodyPr/>
                    <a:lstStyle/>
                    <a:p>
                      <a:pPr algn="l" fontAlgn="b"/>
                      <a:r>
                        <a:rPr lang="en-US" sz="1000" b="0" i="0" u="none" strike="noStrike">
                          <a:solidFill>
                            <a:srgbClr val="000000"/>
                          </a:solidFill>
                          <a:effectLst/>
                          <a:latin typeface="Arial" panose="020B0604020202020204" pitchFamily="34" charset="0"/>
                        </a:rPr>
                        <a:t>Default_HU_Import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141.93</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12783183"/>
                  </a:ext>
                </a:extLst>
              </a:tr>
              <a:tr h="188012">
                <a:tc>
                  <a:txBody>
                    <a:bodyPr/>
                    <a:lstStyle/>
                    <a:p>
                      <a:pPr algn="l" fontAlgn="b"/>
                      <a:r>
                        <a:rPr lang="en-US" sz="1000" b="0" i="0" u="none" strike="noStrike">
                          <a:solidFill>
                            <a:srgbClr val="000000"/>
                          </a:solidFill>
                          <a:effectLst/>
                          <a:latin typeface="Arial" panose="020B0604020202020204" pitchFamily="34" charset="0"/>
                        </a:rPr>
                        <a:t>Default_NL_Import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1.86</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41006051"/>
                  </a:ext>
                </a:extLst>
              </a:tr>
              <a:tr h="188012">
                <a:tc>
                  <a:txBody>
                    <a:bodyPr/>
                    <a:lstStyle/>
                    <a:p>
                      <a:pPr algn="l" fontAlgn="b"/>
                      <a:r>
                        <a:rPr lang="en-US" sz="1000" b="0" i="0" u="none" strike="noStrike">
                          <a:solidFill>
                            <a:srgbClr val="000000"/>
                          </a:solidFill>
                          <a:effectLst/>
                          <a:latin typeface="Arial" panose="020B0604020202020204" pitchFamily="34" charset="0"/>
                        </a:rPr>
                        <a:t>Default_RO_Import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139.43</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75131236"/>
                  </a:ext>
                </a:extLst>
              </a:tr>
              <a:tr h="188012">
                <a:tc>
                  <a:txBody>
                    <a:bodyPr/>
                    <a:lstStyle/>
                    <a:p>
                      <a:pPr algn="l" fontAlgn="b"/>
                      <a:r>
                        <a:rPr lang="en-US" sz="1000" b="0" i="0" u="none" strike="noStrike">
                          <a:solidFill>
                            <a:srgbClr val="000000"/>
                          </a:solidFill>
                          <a:effectLst/>
                          <a:latin typeface="Arial" panose="020B0604020202020204" pitchFamily="34" charset="0"/>
                        </a:rPr>
                        <a:t>Default_SI_Import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1.86</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08749213"/>
                  </a:ext>
                </a:extLst>
              </a:tr>
              <a:tr h="188012">
                <a:tc>
                  <a:txBody>
                    <a:bodyPr/>
                    <a:lstStyle/>
                    <a:p>
                      <a:pPr algn="l" fontAlgn="b"/>
                      <a:r>
                        <a:rPr lang="en-US" sz="1000" b="0" i="0" u="none" strike="noStrike">
                          <a:solidFill>
                            <a:srgbClr val="000000"/>
                          </a:solidFill>
                          <a:effectLst/>
                          <a:latin typeface="Arial" panose="020B0604020202020204" pitchFamily="34" charset="0"/>
                        </a:rPr>
                        <a:t>Default_SK_Import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1.86</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8588407"/>
                  </a:ext>
                </a:extLst>
              </a:tr>
              <a:tr h="188012">
                <a:tc>
                  <a:txBody>
                    <a:bodyPr/>
                    <a:lstStyle/>
                    <a:p>
                      <a:pPr algn="l" fontAlgn="b"/>
                      <a:r>
                        <a:rPr lang="en-US" sz="1000" b="0" i="0" u="none" strike="noStrike">
                          <a:solidFill>
                            <a:srgbClr val="000000"/>
                          </a:solidFill>
                          <a:effectLst/>
                          <a:latin typeface="Arial" panose="020B0604020202020204" pitchFamily="34" charset="0"/>
                        </a:rPr>
                        <a:t>Default_BE_AL_Import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1.86</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68640115"/>
                  </a:ext>
                </a:extLst>
              </a:tr>
              <a:tr h="188012">
                <a:tc>
                  <a:txBody>
                    <a:bodyPr/>
                    <a:lstStyle/>
                    <a:p>
                      <a:pPr algn="l" fontAlgn="b"/>
                      <a:r>
                        <a:rPr lang="en-US" sz="1000" b="0" i="0" u="none" strike="noStrike">
                          <a:solidFill>
                            <a:srgbClr val="000000"/>
                          </a:solidFill>
                          <a:effectLst/>
                          <a:latin typeface="Arial" panose="020B0604020202020204" pitchFamily="34" charset="0"/>
                        </a:rPr>
                        <a:t>Default_DE_AL_Import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1.86</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10388568"/>
                  </a:ext>
                </a:extLst>
              </a:tr>
              <a:tr h="188012">
                <a:tc>
                  <a:txBody>
                    <a:bodyPr/>
                    <a:lstStyle/>
                    <a:p>
                      <a:pPr algn="l" fontAlgn="b"/>
                      <a:r>
                        <a:rPr lang="en-US"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126.79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74417692"/>
                  </a:ext>
                </a:extLst>
              </a:tr>
              <a:tr h="188012">
                <a:tc>
                  <a:txBody>
                    <a:bodyPr/>
                    <a:lstStyle/>
                    <a:p>
                      <a:pPr algn="l" fontAlgn="b"/>
                      <a:r>
                        <a:rPr lang="en-US" sz="1000" b="0" i="0" u="none" strike="noStrike">
                          <a:solidFill>
                            <a:srgbClr val="000000"/>
                          </a:solidFill>
                          <a:effectLst/>
                          <a:latin typeface="Arial" panose="020B0604020202020204" pitchFamily="34" charset="0"/>
                        </a:rPr>
                        <a:t>Default_BE_Export /  </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19.04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15708700"/>
                  </a:ext>
                </a:extLst>
              </a:tr>
              <a:tr h="188012">
                <a:tc>
                  <a:txBody>
                    <a:bodyPr/>
                    <a:lstStyle/>
                    <a:p>
                      <a:pPr algn="l" fontAlgn="b"/>
                      <a:r>
                        <a:rPr lang="en-US" sz="1000" b="0" i="0" u="none" strike="noStrike">
                          <a:solidFill>
                            <a:srgbClr val="000000"/>
                          </a:solidFill>
                          <a:effectLst/>
                          <a:latin typeface="Arial" panose="020B0604020202020204" pitchFamily="34" charset="0"/>
                        </a:rPr>
                        <a:t>Default_HR_Import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126.79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47483606"/>
                  </a:ext>
                </a:extLst>
              </a:tr>
              <a:tr h="188012">
                <a:tc>
                  <a:txBody>
                    <a:bodyPr/>
                    <a:lstStyle/>
                    <a:p>
                      <a:pPr algn="l" fontAlgn="b"/>
                      <a:r>
                        <a:rPr lang="en-US" sz="1000" b="0" i="0" u="none" strike="noStrike">
                          <a:solidFill>
                            <a:srgbClr val="000000"/>
                          </a:solidFill>
                          <a:effectLst/>
                          <a:latin typeface="Arial" panose="020B0604020202020204" pitchFamily="34" charset="0"/>
                        </a:rPr>
                        <a:t>Default_HU_Import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126.79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48709466"/>
                  </a:ext>
                </a:extLst>
              </a:tr>
              <a:tr h="188012">
                <a:tc>
                  <a:txBody>
                    <a:bodyPr/>
                    <a:lstStyle/>
                    <a:p>
                      <a:pPr algn="l" fontAlgn="b"/>
                      <a:r>
                        <a:rPr lang="en-US" sz="1000" b="0" i="0" u="none" strike="noStrike">
                          <a:solidFill>
                            <a:srgbClr val="000000"/>
                          </a:solidFill>
                          <a:effectLst/>
                          <a:latin typeface="Arial" panose="020B0604020202020204" pitchFamily="34" charset="0"/>
                        </a:rPr>
                        <a:t>Default_RO_Import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126.79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54477190"/>
                  </a:ext>
                </a:extLst>
              </a:tr>
              <a:tr h="188012">
                <a:tc>
                  <a:txBody>
                    <a:bodyPr/>
                    <a:lstStyle/>
                    <a:p>
                      <a:pPr algn="l" fontAlgn="b"/>
                      <a:r>
                        <a:rPr lang="en-US"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137.91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3683813"/>
                  </a:ext>
                </a:extLst>
              </a:tr>
              <a:tr h="188012">
                <a:tc>
                  <a:txBody>
                    <a:bodyPr/>
                    <a:lstStyle/>
                    <a:p>
                      <a:pPr algn="l" fontAlgn="b"/>
                      <a:r>
                        <a:rPr lang="en-US" sz="1000" b="0" i="0" u="none" strike="noStrike">
                          <a:solidFill>
                            <a:srgbClr val="000000"/>
                          </a:solidFill>
                          <a:effectLst/>
                          <a:latin typeface="Arial" panose="020B0604020202020204" pitchFamily="34" charset="0"/>
                        </a:rPr>
                        <a:t>Default_BE_Export /  </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6.06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74782117"/>
                  </a:ext>
                </a:extLst>
              </a:tr>
              <a:tr h="188012">
                <a:tc>
                  <a:txBody>
                    <a:bodyPr/>
                    <a:lstStyle/>
                    <a:p>
                      <a:pPr algn="l" fontAlgn="b"/>
                      <a:r>
                        <a:rPr lang="en-US" sz="1000" b="0" i="0" u="none" strike="noStrike">
                          <a:solidFill>
                            <a:srgbClr val="000000"/>
                          </a:solidFill>
                          <a:effectLst/>
                          <a:latin typeface="Arial" panose="020B0604020202020204" pitchFamily="34" charset="0"/>
                        </a:rPr>
                        <a:t>Default_FR_Import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10.95</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0557035"/>
                  </a:ext>
                </a:extLst>
              </a:tr>
              <a:tr h="188012">
                <a:tc>
                  <a:txBody>
                    <a:bodyPr/>
                    <a:lstStyle/>
                    <a:p>
                      <a:pPr algn="l" fontAlgn="b"/>
                      <a:r>
                        <a:rPr lang="en-US" sz="1000" b="0" i="0" u="none" strike="noStrike">
                          <a:solidFill>
                            <a:srgbClr val="000000"/>
                          </a:solidFill>
                          <a:effectLst/>
                          <a:latin typeface="Arial" panose="020B0604020202020204" pitchFamily="34" charset="0"/>
                        </a:rPr>
                        <a:t>Default_HR_Import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137.91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03380778"/>
                  </a:ext>
                </a:extLst>
              </a:tr>
              <a:tr h="188012">
                <a:tc>
                  <a:txBody>
                    <a:bodyPr/>
                    <a:lstStyle/>
                    <a:p>
                      <a:pPr algn="l" fontAlgn="b"/>
                      <a:r>
                        <a:rPr lang="en-US" sz="1000" b="0" i="0" u="none" strike="noStrike">
                          <a:solidFill>
                            <a:srgbClr val="000000"/>
                          </a:solidFill>
                          <a:effectLst/>
                          <a:latin typeface="Arial" panose="020B0604020202020204" pitchFamily="34" charset="0"/>
                        </a:rPr>
                        <a:t>Default_HU_Import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137.91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88952161"/>
                  </a:ext>
                </a:extLst>
              </a:tr>
              <a:tr h="188012">
                <a:tc>
                  <a:txBody>
                    <a:bodyPr/>
                    <a:lstStyle/>
                    <a:p>
                      <a:pPr algn="l" fontAlgn="b"/>
                      <a:r>
                        <a:rPr lang="en-US" sz="1000" b="0" i="0" u="none" strike="noStrike">
                          <a:solidFill>
                            <a:srgbClr val="000000"/>
                          </a:solidFill>
                          <a:effectLst/>
                          <a:latin typeface="Arial" panose="020B0604020202020204" pitchFamily="34" charset="0"/>
                        </a:rPr>
                        <a:t>Default_PL_Import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3.73</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06081457"/>
                  </a:ext>
                </a:extLst>
              </a:tr>
              <a:tr h="188012">
                <a:tc>
                  <a:txBody>
                    <a:bodyPr/>
                    <a:lstStyle/>
                    <a:p>
                      <a:pPr algn="l" fontAlgn="b"/>
                      <a:r>
                        <a:rPr lang="en-US" sz="1000" b="0" i="0" u="none" strike="noStrike">
                          <a:solidFill>
                            <a:srgbClr val="000000"/>
                          </a:solidFill>
                          <a:effectLst/>
                          <a:latin typeface="Arial" panose="020B0604020202020204" pitchFamily="34" charset="0"/>
                        </a:rPr>
                        <a:t>Default_RO_Import /  </a:t>
                      </a:r>
                    </a:p>
                  </a:txBody>
                  <a:tcPr marL="97971"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137.91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30800410"/>
                  </a:ext>
                </a:extLst>
              </a:tr>
              <a:tr h="188012">
                <a:tc>
                  <a:txBody>
                    <a:bodyPr/>
                    <a:lstStyle/>
                    <a:p>
                      <a:pPr algn="l" fontAlgn="b"/>
                      <a:r>
                        <a:rPr lang="en-US"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1000" b="1" i="0" u="none" strike="noStrike">
                          <a:solidFill>
                            <a:srgbClr val="000000"/>
                          </a:solidFill>
                          <a:effectLst/>
                          <a:latin typeface="Arial" panose="020B0604020202020204" pitchFamily="34" charset="0"/>
                        </a:rPr>
                        <a:t>175.24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1000" b="1" i="0" u="none" strike="noStrike" dirty="0">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245176499"/>
                  </a:ext>
                </a:extLst>
              </a:tr>
            </a:tbl>
          </a:graphicData>
        </a:graphic>
      </p:graphicFrame>
    </p:spTree>
    <p:extLst>
      <p:ext uri="{BB962C8B-B14F-4D97-AF65-F5344CB8AC3E}">
        <p14:creationId xmlns:p14="http://schemas.microsoft.com/office/powerpoint/2010/main" val="39766870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a:t>
            </a:r>
            <a:r>
              <a:rPr lang="hu-HU" altLang="hu-HU" sz="1400" dirty="0">
                <a:solidFill>
                  <a:srgbClr val="008000"/>
                </a:solidFill>
              </a:rPr>
              <a:t>0</a:t>
            </a:r>
            <a:r>
              <a:rPr lang="en-US" altLang="hu-HU" sz="1400" dirty="0">
                <a:solidFill>
                  <a:srgbClr val="008000"/>
                </a:solidFill>
              </a:rPr>
              <a:t>7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C7D2681F-7185-47C3-A42C-E20B20C5311D}"/>
              </a:ext>
            </a:extLst>
          </p:cNvPr>
          <p:cNvGraphicFramePr>
            <a:graphicFrameLocks noGrp="1"/>
          </p:cNvGraphicFramePr>
          <p:nvPr>
            <p:extLst>
              <p:ext uri="{D42A27DB-BD31-4B8C-83A1-F6EECF244321}">
                <p14:modId xmlns:p14="http://schemas.microsoft.com/office/powerpoint/2010/main" val="30829492"/>
              </p:ext>
            </p:extLst>
          </p:nvPr>
        </p:nvGraphicFramePr>
        <p:xfrm>
          <a:off x="1444402" y="1079496"/>
          <a:ext cx="6715308" cy="5373732"/>
        </p:xfrm>
        <a:graphic>
          <a:graphicData uri="http://schemas.openxmlformats.org/drawingml/2006/table">
            <a:tbl>
              <a:tblPr/>
              <a:tblGrid>
                <a:gridCol w="5087700">
                  <a:extLst>
                    <a:ext uri="{9D8B030D-6E8A-4147-A177-3AD203B41FA5}">
                      <a16:colId xmlns:a16="http://schemas.microsoft.com/office/drawing/2014/main" val="4262241186"/>
                    </a:ext>
                  </a:extLst>
                </a:gridCol>
                <a:gridCol w="1195097">
                  <a:extLst>
                    <a:ext uri="{9D8B030D-6E8A-4147-A177-3AD203B41FA5}">
                      <a16:colId xmlns:a16="http://schemas.microsoft.com/office/drawing/2014/main" val="437661026"/>
                    </a:ext>
                  </a:extLst>
                </a:gridCol>
                <a:gridCol w="432511">
                  <a:extLst>
                    <a:ext uri="{9D8B030D-6E8A-4147-A177-3AD203B41FA5}">
                      <a16:colId xmlns:a16="http://schemas.microsoft.com/office/drawing/2014/main" val="3780261576"/>
                    </a:ext>
                  </a:extLst>
                </a:gridCol>
              </a:tblGrid>
              <a:tr h="137788">
                <a:tc>
                  <a:txBody>
                    <a:bodyPr/>
                    <a:lstStyle/>
                    <a:p>
                      <a:pPr algn="l" fontAlgn="b"/>
                      <a:r>
                        <a:rPr lang="en-US"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846769852"/>
                  </a:ext>
                </a:extLst>
              </a:tr>
              <a:tr h="137788">
                <a:tc>
                  <a:txBody>
                    <a:bodyPr/>
                    <a:lstStyle/>
                    <a:p>
                      <a:pPr algn="l" fontAlgn="b"/>
                      <a:r>
                        <a:rPr lang="en-US" sz="700" b="1" i="0" u="none" strike="noStrike">
                          <a:solidFill>
                            <a:srgbClr val="000000"/>
                          </a:solidFill>
                          <a:effectLst/>
                          <a:latin typeface="Arial" panose="020B0604020202020204" pitchFamily="34" charset="0"/>
                        </a:rPr>
                        <a:t>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40.37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93960219"/>
                  </a:ext>
                </a:extLst>
              </a:tr>
              <a:tr h="137788">
                <a:tc>
                  <a:txBody>
                    <a:bodyPr/>
                    <a:lstStyle/>
                    <a:p>
                      <a:pPr algn="l" fontAlgn="b"/>
                      <a:r>
                        <a:rPr lang="en-US" sz="700" b="0" i="0" u="none" strike="noStrike">
                          <a:solidFill>
                            <a:srgbClr val="000000"/>
                          </a:solidFill>
                          <a:effectLst/>
                          <a:latin typeface="Arial" panose="020B0604020202020204" pitchFamily="34" charset="0"/>
                        </a:rPr>
                        <a:t>[FR-D7] Vigy - Ensdorf  VIGY2 S [DIR] [D7] / N-1 Ensdorf - Uchtelfangen TAUBNT N</a:t>
                      </a:r>
                    </a:p>
                  </a:txBody>
                  <a:tcPr marL="691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40.37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37783661"/>
                  </a:ext>
                </a:extLst>
              </a:tr>
              <a:tr h="137788">
                <a:tc>
                  <a:txBody>
                    <a:bodyPr/>
                    <a:lstStyle/>
                    <a:p>
                      <a:pPr algn="l" fontAlgn="b"/>
                      <a:r>
                        <a:rPr lang="en-US" sz="700" b="0" i="0" u="none" strike="noStrike">
                          <a:solidFill>
                            <a:srgbClr val="000000"/>
                          </a:solidFill>
                          <a:effectLst/>
                          <a:latin typeface="Arial" panose="020B0604020202020204" pitchFamily="34" charset="0"/>
                        </a:rPr>
                        <a:t>[BE-BE] Lixhe - Gramme 380.11 [OPP] / N-1 Lixhe - Van Eyck 380.91</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7.42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4015094067"/>
                  </a:ext>
                </a:extLst>
              </a:tr>
              <a:tr h="137788">
                <a:tc>
                  <a:txBody>
                    <a:bodyPr/>
                    <a:lstStyle/>
                    <a:p>
                      <a:pPr algn="l" fontAlgn="b"/>
                      <a:r>
                        <a:rPr lang="en-US"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85.7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76066541"/>
                  </a:ext>
                </a:extLst>
              </a:tr>
              <a:tr h="137788">
                <a:tc>
                  <a:txBody>
                    <a:bodyPr/>
                    <a:lstStyle/>
                    <a:p>
                      <a:pPr algn="l" fontAlgn="b"/>
                      <a:r>
                        <a:rPr lang="en-US" sz="700" b="0" i="0" u="none" strike="noStrike">
                          <a:solidFill>
                            <a:srgbClr val="000000"/>
                          </a:solidFill>
                          <a:effectLst/>
                          <a:latin typeface="Arial" panose="020B0604020202020204" pitchFamily="34" charset="0"/>
                        </a:rPr>
                        <a:t>[FR-D7] Vigy - Ensdorf  VIGY2 S [DIR] [D7] / N-1 Ensdorf - Uchtelfangen TAUBNT N</a:t>
                      </a:r>
                    </a:p>
                  </a:txBody>
                  <a:tcPr marL="691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85.7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74352623"/>
                  </a:ext>
                </a:extLst>
              </a:tr>
              <a:tr h="137788">
                <a:tc>
                  <a:txBody>
                    <a:bodyPr/>
                    <a:lstStyle/>
                    <a:p>
                      <a:pPr algn="l" fontAlgn="b"/>
                      <a:r>
                        <a:rPr lang="en-US" sz="700" b="0" i="0" u="none" strike="noStrike">
                          <a:solidFill>
                            <a:srgbClr val="000000"/>
                          </a:solidFill>
                          <a:effectLst/>
                          <a:latin typeface="Arial" panose="020B0604020202020204" pitchFamily="34" charset="0"/>
                        </a:rPr>
                        <a:t>[BE-BE] Lixhe - Gramme 380.11 [OPP] / N-1 Lixhe - Van Eyck 380.91</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15.74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558860359"/>
                  </a:ext>
                </a:extLst>
              </a:tr>
              <a:tr h="137788">
                <a:tc>
                  <a:txBody>
                    <a:bodyPr/>
                    <a:lstStyle/>
                    <a:p>
                      <a:pPr algn="l" fontAlgn="b"/>
                      <a:r>
                        <a:rPr lang="en-US"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14.05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33625027"/>
                  </a:ext>
                </a:extLst>
              </a:tr>
              <a:tr h="137788">
                <a:tc>
                  <a:txBody>
                    <a:bodyPr/>
                    <a:lstStyle/>
                    <a:p>
                      <a:pPr algn="l" fontAlgn="b"/>
                      <a:r>
                        <a:rPr lang="en-US" sz="700" b="0" i="0" u="none" strike="noStrike">
                          <a:solidFill>
                            <a:srgbClr val="000000"/>
                          </a:solidFill>
                          <a:effectLst/>
                          <a:latin typeface="Arial" panose="020B0604020202020204" pitchFamily="34" charset="0"/>
                        </a:rPr>
                        <a:t>[FR-D7] Vigy - Ensdorf  VIGY2 S [DIR] [D7] / N-1 Ensdorf - Uchtelfangen TAUBNT N</a:t>
                      </a:r>
                    </a:p>
                  </a:txBody>
                  <a:tcPr marL="691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14.05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77312438"/>
                  </a:ext>
                </a:extLst>
              </a:tr>
              <a:tr h="137788">
                <a:tc>
                  <a:txBody>
                    <a:bodyPr/>
                    <a:lstStyle/>
                    <a:p>
                      <a:pPr algn="l" fontAlgn="b"/>
                      <a:r>
                        <a:rPr lang="en-US" sz="700" b="0" i="0" u="none" strike="noStrike">
                          <a:solidFill>
                            <a:srgbClr val="000000"/>
                          </a:solidFill>
                          <a:effectLst/>
                          <a:latin typeface="Arial" panose="020B0604020202020204" pitchFamily="34" charset="0"/>
                        </a:rPr>
                        <a:t>[BE-BE] Lixhe - Gramme 380.11 [OPP] / N-1 Lixhe - Van Eyck 380.91</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2.58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768895047"/>
                  </a:ext>
                </a:extLst>
              </a:tr>
              <a:tr h="137788">
                <a:tc>
                  <a:txBody>
                    <a:bodyPr/>
                    <a:lstStyle/>
                    <a:p>
                      <a:pPr algn="l" fontAlgn="b"/>
                      <a:r>
                        <a:rPr lang="en-US"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15.95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14831368"/>
                  </a:ext>
                </a:extLst>
              </a:tr>
              <a:tr h="137788">
                <a:tc>
                  <a:txBody>
                    <a:bodyPr/>
                    <a:lstStyle/>
                    <a:p>
                      <a:pPr algn="l" fontAlgn="b"/>
                      <a:r>
                        <a:rPr lang="en-US" sz="700" b="0" i="0" u="none" strike="noStrike">
                          <a:solidFill>
                            <a:srgbClr val="000000"/>
                          </a:solidFill>
                          <a:effectLst/>
                          <a:latin typeface="Arial" panose="020B0604020202020204" pitchFamily="34" charset="0"/>
                        </a:rPr>
                        <a:t>[FR-D7] Vigy - Ensdorf  VIGY2 S [DIR] [D7] / N-1 Ensdorf - Uchtelfangen TAUBNT N</a:t>
                      </a:r>
                    </a:p>
                  </a:txBody>
                  <a:tcPr marL="691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15.95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33224422"/>
                  </a:ext>
                </a:extLst>
              </a:tr>
              <a:tr h="137788">
                <a:tc>
                  <a:txBody>
                    <a:bodyPr/>
                    <a:lstStyle/>
                    <a:p>
                      <a:pPr algn="l" fontAlgn="b"/>
                      <a:r>
                        <a:rPr lang="en-US" sz="700" b="0" i="0" u="none" strike="noStrike">
                          <a:solidFill>
                            <a:srgbClr val="000000"/>
                          </a:solidFill>
                          <a:effectLst/>
                          <a:latin typeface="Arial" panose="020B0604020202020204" pitchFamily="34" charset="0"/>
                        </a:rPr>
                        <a:t>[BE-BE] PST Zandvliet 2 [OPP] / N-1 PST Zandvliet 1</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4.06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2712146005"/>
                  </a:ext>
                </a:extLst>
              </a:tr>
              <a:tr h="137788">
                <a:tc>
                  <a:txBody>
                    <a:bodyPr/>
                    <a:lstStyle/>
                    <a:p>
                      <a:pPr algn="l" fontAlgn="b"/>
                      <a:r>
                        <a:rPr lang="en-US" sz="700" b="0" i="0" u="none" strike="noStrike">
                          <a:solidFill>
                            <a:srgbClr val="000000"/>
                          </a:solidFill>
                          <a:effectLst/>
                          <a:latin typeface="Arial" panose="020B0604020202020204" pitchFamily="34" charset="0"/>
                        </a:rPr>
                        <a:t>[BE-BE] Lixhe - Gramme 380.11 [OPP] / N-1 Lixhe - Van Eyck 380.91</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3.44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1982143664"/>
                  </a:ext>
                </a:extLst>
              </a:tr>
              <a:tr h="137788">
                <a:tc>
                  <a:txBody>
                    <a:bodyPr/>
                    <a:lstStyle/>
                    <a:p>
                      <a:pPr algn="l" fontAlgn="b"/>
                      <a:r>
                        <a:rPr lang="en-US"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13888481"/>
                  </a:ext>
                </a:extLst>
              </a:tr>
              <a:tr h="137788">
                <a:tc>
                  <a:txBody>
                    <a:bodyPr/>
                    <a:lstStyle/>
                    <a:p>
                      <a:pPr algn="l" fontAlgn="b"/>
                      <a:r>
                        <a:rPr lang="en-US" sz="700" b="0" i="0" u="none" strike="noStrike">
                          <a:solidFill>
                            <a:srgbClr val="000000"/>
                          </a:solidFill>
                          <a:effectLst/>
                          <a:latin typeface="Arial" panose="020B0604020202020204" pitchFamily="34" charset="0"/>
                        </a:rPr>
                        <a:t>[FR-D7] Vigy - Ensdorf  VIGY2 S [DIR] [D7] / N-1 Ensdorf - Vigy VIGY1 N</a:t>
                      </a:r>
                    </a:p>
                  </a:txBody>
                  <a:tcPr marL="691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59.44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71210476"/>
                  </a:ext>
                </a:extLst>
              </a:tr>
              <a:tr h="137788">
                <a:tc>
                  <a:txBody>
                    <a:bodyPr/>
                    <a:lstStyle/>
                    <a:p>
                      <a:pPr algn="l" fontAlgn="b"/>
                      <a:r>
                        <a:rPr lang="en-US" sz="700" b="0" i="0" u="none" strike="noStrike">
                          <a:solidFill>
                            <a:srgbClr val="000000"/>
                          </a:solidFill>
                          <a:effectLst/>
                          <a:latin typeface="Arial" panose="020B0604020202020204" pitchFamily="34" charset="0"/>
                        </a:rPr>
                        <a:t>[BE-BE] Lixhe - Gramme 380.11 [OPP] / N-1 Y-Andre Dumont (-Gramme - Van Eyck) 380.12</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44.96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3892096478"/>
                  </a:ext>
                </a:extLst>
              </a:tr>
              <a:tr h="137788">
                <a:tc>
                  <a:txBody>
                    <a:bodyPr/>
                    <a:lstStyle/>
                    <a:p>
                      <a:pPr algn="l" fontAlgn="b"/>
                      <a:r>
                        <a:rPr lang="en-US" sz="700" b="0" i="0" u="none" strike="noStrike">
                          <a:solidFill>
                            <a:srgbClr val="000000"/>
                          </a:solidFill>
                          <a:effectLst/>
                          <a:latin typeface="Arial" panose="020B0604020202020204" pitchFamily="34" charset="0"/>
                        </a:rPr>
                        <a:t>[BE-BE] PST Zandvliet 2 [OPP] / N-1 PST Zandvliet 1</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4082639682"/>
                  </a:ext>
                </a:extLst>
              </a:tr>
              <a:tr h="137788">
                <a:tc>
                  <a:txBody>
                    <a:bodyPr/>
                    <a:lstStyle/>
                    <a:p>
                      <a:pPr algn="l" fontAlgn="b"/>
                      <a:r>
                        <a:rPr lang="en-US"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57.33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15057006"/>
                  </a:ext>
                </a:extLst>
              </a:tr>
              <a:tr h="137788">
                <a:tc>
                  <a:txBody>
                    <a:bodyPr/>
                    <a:lstStyle/>
                    <a:p>
                      <a:pPr algn="l" fontAlgn="b"/>
                      <a:r>
                        <a:rPr lang="en-US" sz="700" b="0" i="0" u="none" strike="noStrike">
                          <a:solidFill>
                            <a:srgbClr val="000000"/>
                          </a:solidFill>
                          <a:effectLst/>
                          <a:latin typeface="Arial" panose="020B0604020202020204" pitchFamily="34" charset="0"/>
                        </a:rPr>
                        <a:t>[FR-D7] Vigy - Ensdorf  VIGY2 S [DIR] [D7] / N-1 Ensdorf - Vigy VIGY1 N</a:t>
                      </a:r>
                    </a:p>
                  </a:txBody>
                  <a:tcPr marL="691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57.33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60446819"/>
                  </a:ext>
                </a:extLst>
              </a:tr>
              <a:tr h="137788">
                <a:tc>
                  <a:txBody>
                    <a:bodyPr/>
                    <a:lstStyle/>
                    <a:p>
                      <a:pPr algn="l" fontAlgn="b"/>
                      <a:r>
                        <a:rPr lang="en-US" sz="700" b="0" i="0" u="none" strike="noStrike">
                          <a:solidFill>
                            <a:srgbClr val="000000"/>
                          </a:solidFill>
                          <a:effectLst/>
                          <a:latin typeface="Arial" panose="020B0604020202020204" pitchFamily="34" charset="0"/>
                        </a:rPr>
                        <a:t>[BE-BE] Lixhe - Gramme 380.11 [OPP] / N-1 Lixhe - Van Eyck 380.91</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9.96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891628765"/>
                  </a:ext>
                </a:extLst>
              </a:tr>
              <a:tr h="137788">
                <a:tc>
                  <a:txBody>
                    <a:bodyPr/>
                    <a:lstStyle/>
                    <a:p>
                      <a:pPr algn="l" fontAlgn="b"/>
                      <a:r>
                        <a:rPr lang="en-US"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24.59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3899022"/>
                  </a:ext>
                </a:extLst>
              </a:tr>
              <a:tr h="137788">
                <a:tc>
                  <a:txBody>
                    <a:bodyPr/>
                    <a:lstStyle/>
                    <a:p>
                      <a:pPr algn="l" fontAlgn="b"/>
                      <a:r>
                        <a:rPr lang="en-US" sz="700" b="0" i="0" u="none" strike="noStrike">
                          <a:solidFill>
                            <a:srgbClr val="000000"/>
                          </a:solidFill>
                          <a:effectLst/>
                          <a:latin typeface="Arial" panose="020B0604020202020204" pitchFamily="34" charset="0"/>
                        </a:rPr>
                        <a:t>[PL-PL] Mikulowa AT1 [DIR] / N-1 Czarna - Mikulowa</a:t>
                      </a:r>
                    </a:p>
                  </a:txBody>
                  <a:tcPr marL="691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01259352"/>
                  </a:ext>
                </a:extLst>
              </a:tr>
              <a:tr h="137788">
                <a:tc>
                  <a:txBody>
                    <a:bodyPr/>
                    <a:lstStyle/>
                    <a:p>
                      <a:pPr algn="l" fontAlgn="b"/>
                      <a:r>
                        <a:rPr lang="en-US" sz="700" b="0" i="0" u="none" strike="noStrike">
                          <a:solidFill>
                            <a:srgbClr val="000000"/>
                          </a:solidFill>
                          <a:effectLst/>
                          <a:latin typeface="Arial" panose="020B0604020202020204" pitchFamily="34" charset="0"/>
                        </a:rPr>
                        <a:t>[BE-BE] Y-Gramme (-Andre Dumont - Van Eyck) 380.12 [OPP] / N-1 Gramme - Lixhe 380.11</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24.59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532778012"/>
                  </a:ext>
                </a:extLst>
              </a:tr>
              <a:tr h="137788">
                <a:tc>
                  <a:txBody>
                    <a:bodyPr/>
                    <a:lstStyle/>
                    <a:p>
                      <a:pPr algn="l" fontAlgn="b"/>
                      <a:r>
                        <a:rPr lang="en-US" sz="700" b="0" i="0" u="none" strike="noStrike">
                          <a:solidFill>
                            <a:srgbClr val="000000"/>
                          </a:solidFill>
                          <a:effectLst/>
                          <a:latin typeface="Arial" panose="020B0604020202020204" pitchFamily="34" charset="0"/>
                        </a:rPr>
                        <a:t>[BE-BE] Y-Gramme (-Andre Dumont - Van Eyck) 380.12 [OPP] / N-1 Lixhe - Van Eyck 380.91</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6.11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1374432652"/>
                  </a:ext>
                </a:extLst>
              </a:tr>
              <a:tr h="137788">
                <a:tc>
                  <a:txBody>
                    <a:bodyPr/>
                    <a:lstStyle/>
                    <a:p>
                      <a:pPr algn="l" fontAlgn="b"/>
                      <a:r>
                        <a:rPr lang="en-US"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13.52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05966856"/>
                  </a:ext>
                </a:extLst>
              </a:tr>
              <a:tr h="137788">
                <a:tc>
                  <a:txBody>
                    <a:bodyPr/>
                    <a:lstStyle/>
                    <a:p>
                      <a:pPr algn="l" fontAlgn="b"/>
                      <a:r>
                        <a:rPr lang="en-US" sz="700" b="0" i="0" u="none" strike="noStrike">
                          <a:solidFill>
                            <a:srgbClr val="000000"/>
                          </a:solidFill>
                          <a:effectLst/>
                          <a:latin typeface="Arial" panose="020B0604020202020204" pitchFamily="34" charset="0"/>
                        </a:rPr>
                        <a:t>[PL-PL] Mikulowa AT1 [DIR] / N-1 Czarna - Mikulowa</a:t>
                      </a:r>
                    </a:p>
                  </a:txBody>
                  <a:tcPr marL="691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13.52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60558740"/>
                  </a:ext>
                </a:extLst>
              </a:tr>
              <a:tr h="137788">
                <a:tc>
                  <a:txBody>
                    <a:bodyPr/>
                    <a:lstStyle/>
                    <a:p>
                      <a:pPr algn="l" fontAlgn="b"/>
                      <a:r>
                        <a:rPr lang="en-US" sz="700" b="0" i="0" u="none" strike="noStrike">
                          <a:solidFill>
                            <a:srgbClr val="000000"/>
                          </a:solidFill>
                          <a:effectLst/>
                          <a:latin typeface="Arial" panose="020B0604020202020204" pitchFamily="34" charset="0"/>
                        </a:rPr>
                        <a:t>[BE-BE] Y-Gramme (-Andre Dumont - Van Eyck) 380.12 [OPP] / N-1 Lixhe - Van Eyck 380.91</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0.04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3240824803"/>
                  </a:ext>
                </a:extLst>
              </a:tr>
              <a:tr h="137788">
                <a:tc>
                  <a:txBody>
                    <a:bodyPr/>
                    <a:lstStyle/>
                    <a:p>
                      <a:pPr algn="l" fontAlgn="b"/>
                      <a:r>
                        <a:rPr lang="en-US"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173.17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70124733"/>
                  </a:ext>
                </a:extLst>
              </a:tr>
              <a:tr h="137788">
                <a:tc>
                  <a:txBody>
                    <a:bodyPr/>
                    <a:lstStyle/>
                    <a:p>
                      <a:pPr algn="l" fontAlgn="b"/>
                      <a:r>
                        <a:rPr lang="en-US" sz="700" b="0" i="0" u="none" strike="noStrike">
                          <a:solidFill>
                            <a:srgbClr val="000000"/>
                          </a:solidFill>
                          <a:effectLst/>
                          <a:latin typeface="Arial" panose="020B0604020202020204" pitchFamily="34" charset="0"/>
                        </a:rPr>
                        <a:t>[PL-PL] Mikulowa AT1 [DIR] / N-1 Czarna - Mikulowa</a:t>
                      </a:r>
                    </a:p>
                  </a:txBody>
                  <a:tcPr marL="691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43.03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57900882"/>
                  </a:ext>
                </a:extLst>
              </a:tr>
              <a:tr h="137788">
                <a:tc>
                  <a:txBody>
                    <a:bodyPr/>
                    <a:lstStyle/>
                    <a:p>
                      <a:pPr algn="l" fontAlgn="b"/>
                      <a:r>
                        <a:rPr lang="en-US" sz="700" b="0" i="0" u="none" strike="noStrike">
                          <a:solidFill>
                            <a:srgbClr val="000000"/>
                          </a:solidFill>
                          <a:effectLst/>
                          <a:latin typeface="Arial" panose="020B0604020202020204" pitchFamily="34" charset="0"/>
                        </a:rPr>
                        <a:t>[BE-BE] Y-Gramme (-Andre Dumont - Van Eyck) 380.12 [OPP] / N-1 Gramme - Lixhe 380.11</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173.17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2906015580"/>
                  </a:ext>
                </a:extLst>
              </a:tr>
              <a:tr h="137788">
                <a:tc>
                  <a:txBody>
                    <a:bodyPr/>
                    <a:lstStyle/>
                    <a:p>
                      <a:pPr algn="l" fontAlgn="b"/>
                      <a:r>
                        <a:rPr lang="en-US" sz="700" b="0" i="0" u="none" strike="noStrike">
                          <a:solidFill>
                            <a:srgbClr val="000000"/>
                          </a:solidFill>
                          <a:effectLst/>
                          <a:latin typeface="Arial" panose="020B0604020202020204" pitchFamily="34" charset="0"/>
                        </a:rPr>
                        <a:t>[BE-BE] Y-Gramme (-Andre Dumont - Van Eyck) 380.12 [OPP] / N-1 Lixhe - Van Eyck 380.91</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43.17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067378569"/>
                  </a:ext>
                </a:extLst>
              </a:tr>
              <a:tr h="137788">
                <a:tc>
                  <a:txBody>
                    <a:bodyPr/>
                    <a:lstStyle/>
                    <a:p>
                      <a:pPr algn="l" fontAlgn="b"/>
                      <a:r>
                        <a:rPr lang="en-US"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34.51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82030373"/>
                  </a:ext>
                </a:extLst>
              </a:tr>
              <a:tr h="137788">
                <a:tc>
                  <a:txBody>
                    <a:bodyPr/>
                    <a:lstStyle/>
                    <a:p>
                      <a:pPr algn="l" fontAlgn="b"/>
                      <a:r>
                        <a:rPr lang="en-US" sz="700" b="0" i="0" u="none" strike="noStrike">
                          <a:solidFill>
                            <a:srgbClr val="000000"/>
                          </a:solidFill>
                          <a:effectLst/>
                          <a:latin typeface="Arial" panose="020B0604020202020204" pitchFamily="34" charset="0"/>
                        </a:rPr>
                        <a:t>[D7-FR] Ensdorf - Vigy VIGY2 S [OPP] [FR] / N-1 Ensdorf - Vigy VIGY1 N</a:t>
                      </a:r>
                    </a:p>
                  </a:txBody>
                  <a:tcPr marL="691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6088544"/>
                  </a:ext>
                </a:extLst>
              </a:tr>
              <a:tr h="137788">
                <a:tc>
                  <a:txBody>
                    <a:bodyPr/>
                    <a:lstStyle/>
                    <a:p>
                      <a:pPr algn="l" fontAlgn="b"/>
                      <a:r>
                        <a:rPr lang="en-US" sz="700" b="0" i="0" u="none" strike="noStrike">
                          <a:solidFill>
                            <a:srgbClr val="000000"/>
                          </a:solidFill>
                          <a:effectLst/>
                          <a:latin typeface="Arial" panose="020B0604020202020204" pitchFamily="34" charset="0"/>
                        </a:rPr>
                        <a:t>[PL-PL] Mikulowa AT1 [DIR] / N-1 Czarna - Mikulowa</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34.51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3262367815"/>
                  </a:ext>
                </a:extLst>
              </a:tr>
              <a:tr h="137788">
                <a:tc>
                  <a:txBody>
                    <a:bodyPr/>
                    <a:lstStyle/>
                    <a:p>
                      <a:pPr algn="l" fontAlgn="b"/>
                      <a:r>
                        <a:rPr lang="en-US"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66.58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56449430"/>
                  </a:ext>
                </a:extLst>
              </a:tr>
              <a:tr h="137788">
                <a:tc>
                  <a:txBody>
                    <a:bodyPr/>
                    <a:lstStyle/>
                    <a:p>
                      <a:pPr algn="l" fontAlgn="b"/>
                      <a:r>
                        <a:rPr lang="en-US" sz="700" b="0" i="0" u="none" strike="noStrike">
                          <a:solidFill>
                            <a:srgbClr val="000000"/>
                          </a:solidFill>
                          <a:effectLst/>
                          <a:latin typeface="Arial" panose="020B0604020202020204" pitchFamily="34" charset="0"/>
                        </a:rPr>
                        <a:t>[D7-FR] Ensdorf - Vigy VIGY2 S [OPP] [FR] / N-1 Ensdorf - Vigy VIGY1 N</a:t>
                      </a:r>
                    </a:p>
                  </a:txBody>
                  <a:tcPr marL="691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29.71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29888554"/>
                  </a:ext>
                </a:extLst>
              </a:tr>
              <a:tr h="137788">
                <a:tc>
                  <a:txBody>
                    <a:bodyPr/>
                    <a:lstStyle/>
                    <a:p>
                      <a:pPr algn="l" fontAlgn="b"/>
                      <a:r>
                        <a:rPr lang="en-US" sz="700" b="0" i="0" u="none" strike="noStrike">
                          <a:solidFill>
                            <a:srgbClr val="000000"/>
                          </a:solidFill>
                          <a:effectLst/>
                          <a:latin typeface="Arial" panose="020B0604020202020204" pitchFamily="34" charset="0"/>
                        </a:rPr>
                        <a:t>[PL-PL] Mikulowa AT1 [DIR] / N-1 Czarna - Mikulowa</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23.61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3805529462"/>
                  </a:ext>
                </a:extLst>
              </a:tr>
              <a:tr h="137788">
                <a:tc>
                  <a:txBody>
                    <a:bodyPr/>
                    <a:lstStyle/>
                    <a:p>
                      <a:pPr algn="l" fontAlgn="b"/>
                      <a:r>
                        <a:rPr lang="en-US" sz="700" b="0" i="0" u="none" strike="noStrike">
                          <a:solidFill>
                            <a:srgbClr val="000000"/>
                          </a:solidFill>
                          <a:effectLst/>
                          <a:latin typeface="Arial" panose="020B0604020202020204" pitchFamily="34" charset="0"/>
                        </a:rPr>
                        <a:t>[BE-BE] Y-Gramme (-Andre Dumont - Van Eyck) 380.12 [OPP] / N-1 Gramme - Lixhe 380.11</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66.58</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2507320809"/>
                  </a:ext>
                </a:extLst>
              </a:tr>
            </a:tbl>
          </a:graphicData>
        </a:graphic>
      </p:graphicFrame>
    </p:spTree>
    <p:extLst>
      <p:ext uri="{BB962C8B-B14F-4D97-AF65-F5344CB8AC3E}">
        <p14:creationId xmlns:p14="http://schemas.microsoft.com/office/powerpoint/2010/main" val="328996446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a:t>
            </a:r>
            <a:r>
              <a:rPr lang="hu-HU" altLang="hu-HU" sz="1400" dirty="0">
                <a:solidFill>
                  <a:srgbClr val="008000"/>
                </a:solidFill>
              </a:rPr>
              <a:t>0</a:t>
            </a:r>
            <a:r>
              <a:rPr lang="en-US" altLang="hu-HU" sz="1400" dirty="0">
                <a:solidFill>
                  <a:srgbClr val="008000"/>
                </a:solidFill>
              </a:rPr>
              <a:t>7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069A1A81-7F17-4E50-A270-309F8EA9F15F}"/>
              </a:ext>
            </a:extLst>
          </p:cNvPr>
          <p:cNvGraphicFramePr>
            <a:graphicFrameLocks noGrp="1"/>
          </p:cNvGraphicFramePr>
          <p:nvPr>
            <p:extLst>
              <p:ext uri="{D42A27DB-BD31-4B8C-83A1-F6EECF244321}">
                <p14:modId xmlns:p14="http://schemas.microsoft.com/office/powerpoint/2010/main" val="972049501"/>
              </p:ext>
            </p:extLst>
          </p:nvPr>
        </p:nvGraphicFramePr>
        <p:xfrm>
          <a:off x="1782206" y="1079490"/>
          <a:ext cx="6604648" cy="5651515"/>
        </p:xfrm>
        <a:graphic>
          <a:graphicData uri="http://schemas.openxmlformats.org/drawingml/2006/table">
            <a:tbl>
              <a:tblPr/>
              <a:tblGrid>
                <a:gridCol w="5003859">
                  <a:extLst>
                    <a:ext uri="{9D8B030D-6E8A-4147-A177-3AD203B41FA5}">
                      <a16:colId xmlns:a16="http://schemas.microsoft.com/office/drawing/2014/main" val="680421466"/>
                    </a:ext>
                  </a:extLst>
                </a:gridCol>
                <a:gridCol w="1175404">
                  <a:extLst>
                    <a:ext uri="{9D8B030D-6E8A-4147-A177-3AD203B41FA5}">
                      <a16:colId xmlns:a16="http://schemas.microsoft.com/office/drawing/2014/main" val="871967249"/>
                    </a:ext>
                  </a:extLst>
                </a:gridCol>
                <a:gridCol w="425385">
                  <a:extLst>
                    <a:ext uri="{9D8B030D-6E8A-4147-A177-3AD203B41FA5}">
                      <a16:colId xmlns:a16="http://schemas.microsoft.com/office/drawing/2014/main" val="3807957386"/>
                    </a:ext>
                  </a:extLst>
                </a:gridCol>
              </a:tblGrid>
              <a:tr h="120245">
                <a:tc>
                  <a:txBody>
                    <a:bodyPr/>
                    <a:lstStyle/>
                    <a:p>
                      <a:pPr algn="l" fontAlgn="b"/>
                      <a:r>
                        <a:rPr lang="en-US" sz="6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159.96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2387820"/>
                  </a:ext>
                </a:extLst>
              </a:tr>
              <a:tr h="120245">
                <a:tc>
                  <a:txBody>
                    <a:bodyPr/>
                    <a:lstStyle/>
                    <a:p>
                      <a:pPr algn="l" fontAlgn="b"/>
                      <a:r>
                        <a:rPr lang="en-US" sz="600" b="0" i="0" u="none" strike="noStrike">
                          <a:solidFill>
                            <a:srgbClr val="000000"/>
                          </a:solidFill>
                          <a:effectLst/>
                          <a:latin typeface="Arial" panose="020B0604020202020204" pitchFamily="34" charset="0"/>
                        </a:rPr>
                        <a:t>[D7-FR] Ensdorf - Vigy VIGY2 S [OPP] [FR] / N-1 Ensdorf - Vigy VIGY1 N</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114.33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96471935"/>
                  </a:ext>
                </a:extLst>
              </a:tr>
              <a:tr h="120245">
                <a:tc>
                  <a:txBody>
                    <a:bodyPr/>
                    <a:lstStyle/>
                    <a:p>
                      <a:pPr algn="l" fontAlgn="b"/>
                      <a:r>
                        <a:rPr lang="en-US" sz="600" b="0" i="0" u="none" strike="noStrike">
                          <a:solidFill>
                            <a:srgbClr val="000000"/>
                          </a:solidFill>
                          <a:effectLst/>
                          <a:latin typeface="Arial" panose="020B0604020202020204" pitchFamily="34" charset="0"/>
                        </a:rPr>
                        <a:t>[BE-BE] Lixhe - Gramme 380.11 [OPP] / N-1 Y-Andre Dumont (-Gramme - Van Eyck) 380.12</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15.07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2609324582"/>
                  </a:ext>
                </a:extLst>
              </a:tr>
              <a:tr h="120245">
                <a:tc>
                  <a:txBody>
                    <a:bodyPr/>
                    <a:lstStyle/>
                    <a:p>
                      <a:pPr algn="l" fontAlgn="b"/>
                      <a:r>
                        <a:rPr lang="en-US" sz="600" b="0" i="0" u="none" strike="noStrike">
                          <a:solidFill>
                            <a:srgbClr val="000000"/>
                          </a:solidFill>
                          <a:effectLst/>
                          <a:latin typeface="Arial" panose="020B0604020202020204" pitchFamily="34" charset="0"/>
                        </a:rPr>
                        <a:t>[BE-BE] Y-Gramme (-Andre Dumont - Van Eyck) 380.12 [OPP] / N-1 Gramme - Lixhe 380.11</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159.96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714276539"/>
                  </a:ext>
                </a:extLst>
              </a:tr>
              <a:tr h="120245">
                <a:tc>
                  <a:txBody>
                    <a:bodyPr/>
                    <a:lstStyle/>
                    <a:p>
                      <a:pPr algn="l" fontAlgn="b"/>
                      <a:r>
                        <a:rPr lang="en-US" sz="6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181.24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210%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14692113"/>
                  </a:ext>
                </a:extLst>
              </a:tr>
              <a:tr h="120245">
                <a:tc>
                  <a:txBody>
                    <a:bodyPr/>
                    <a:lstStyle/>
                    <a:p>
                      <a:pPr algn="l" fontAlgn="b"/>
                      <a:r>
                        <a:rPr lang="en-US" sz="600" b="0" i="0" u="none" strike="noStrike">
                          <a:solidFill>
                            <a:srgbClr val="000000"/>
                          </a:solidFill>
                          <a:effectLst/>
                          <a:latin typeface="Arial" panose="020B0604020202020204" pitchFamily="34" charset="0"/>
                        </a:rPr>
                        <a:t>[D7-FR] Ensdorf - Vigy VIGY2 S [OPP] [FR] / N-1 Ensdorf - Vigy VIGY1 N</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154.03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41580627"/>
                  </a:ext>
                </a:extLst>
              </a:tr>
              <a:tr h="120245">
                <a:tc>
                  <a:txBody>
                    <a:bodyPr/>
                    <a:lstStyle/>
                    <a:p>
                      <a:pPr algn="l" fontAlgn="b"/>
                      <a:r>
                        <a:rPr lang="en-US" sz="600" b="0" i="0" u="none" strike="noStrike">
                          <a:solidFill>
                            <a:srgbClr val="000000"/>
                          </a:solidFill>
                          <a:effectLst/>
                          <a:latin typeface="Arial" panose="020B0604020202020204" pitchFamily="34" charset="0"/>
                        </a:rPr>
                        <a:t>[PL-PL] Mikulowa AT1 [DIR] / N-1 Czarna - Mikulowa</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6.54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1621433062"/>
                  </a:ext>
                </a:extLst>
              </a:tr>
              <a:tr h="120245">
                <a:tc>
                  <a:txBody>
                    <a:bodyPr/>
                    <a:lstStyle/>
                    <a:p>
                      <a:pPr algn="l" fontAlgn="b"/>
                      <a:r>
                        <a:rPr lang="en-US" sz="600" b="0" i="0" u="none" strike="noStrike">
                          <a:solidFill>
                            <a:srgbClr val="000000"/>
                          </a:solidFill>
                          <a:effectLst/>
                          <a:latin typeface="Arial" panose="020B0604020202020204" pitchFamily="34" charset="0"/>
                        </a:rPr>
                        <a:t>[BE-BE] Lixhe - Gramme 380.11 [OPP] / N-1 Y-Andre Dumont (-Gramme - Van Eyck) 380.12</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25.23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577925816"/>
                  </a:ext>
                </a:extLst>
              </a:tr>
              <a:tr h="120245">
                <a:tc>
                  <a:txBody>
                    <a:bodyPr/>
                    <a:lstStyle/>
                    <a:p>
                      <a:pPr algn="l" fontAlgn="b"/>
                      <a:r>
                        <a:rPr lang="en-US" sz="600" b="0" i="0" u="none" strike="noStrike">
                          <a:solidFill>
                            <a:srgbClr val="000000"/>
                          </a:solidFill>
                          <a:effectLst/>
                          <a:latin typeface="Arial" panose="020B0604020202020204" pitchFamily="34" charset="0"/>
                        </a:rPr>
                        <a:t>[BE-BE] Y-Gramme (-Andre Dumont - Van Eyck) 380.12 [OPP] / N-1 Gramme - Lixhe 380.11</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181.24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53648120"/>
                  </a:ext>
                </a:extLst>
              </a:tr>
              <a:tr h="120245">
                <a:tc>
                  <a:txBody>
                    <a:bodyPr/>
                    <a:lstStyle/>
                    <a:p>
                      <a:pPr algn="l" fontAlgn="b"/>
                      <a:r>
                        <a:rPr lang="en-US" sz="6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427.93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284%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49016943"/>
                  </a:ext>
                </a:extLst>
              </a:tr>
              <a:tr h="120245">
                <a:tc>
                  <a:txBody>
                    <a:bodyPr/>
                    <a:lstStyle/>
                    <a:p>
                      <a:pPr algn="l" fontAlgn="b"/>
                      <a:r>
                        <a:rPr lang="en-US" sz="600" b="0" i="0" u="none" strike="noStrike">
                          <a:solidFill>
                            <a:srgbClr val="000000"/>
                          </a:solidFill>
                          <a:effectLst/>
                          <a:latin typeface="Arial" panose="020B0604020202020204" pitchFamily="34" charset="0"/>
                        </a:rPr>
                        <a:t>[FR-D7] Vigy - Ensdorf  VIGY2 S [DIR] [D7] / N-1 Ensdorf - Vigy VIGY1 N</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210.78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13590760"/>
                  </a:ext>
                </a:extLst>
              </a:tr>
              <a:tr h="120245">
                <a:tc>
                  <a:txBody>
                    <a:bodyPr/>
                    <a:lstStyle/>
                    <a:p>
                      <a:pPr algn="l" fontAlgn="b"/>
                      <a:r>
                        <a:rPr lang="en-US" sz="600" b="0" i="0" u="none" strike="noStrike">
                          <a:solidFill>
                            <a:srgbClr val="000000"/>
                          </a:solidFill>
                          <a:effectLst/>
                          <a:latin typeface="Arial" panose="020B0604020202020204" pitchFamily="34" charset="0"/>
                        </a:rPr>
                        <a:t>[HU-HU] Dunamenti - Oroszlany [OPP] / N-1 Bicske Del - Martonvasar</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427.93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90%</a:t>
                      </a:r>
                    </a:p>
                  </a:txBody>
                  <a:tcPr marL="0" marR="0" marT="0" marB="0" anchor="b">
                    <a:lnL>
                      <a:noFill/>
                    </a:lnL>
                    <a:lnR>
                      <a:noFill/>
                    </a:lnR>
                    <a:lnT>
                      <a:noFill/>
                    </a:lnT>
                    <a:lnB>
                      <a:noFill/>
                    </a:lnB>
                  </a:tcPr>
                </a:tc>
                <a:extLst>
                  <a:ext uri="{0D108BD9-81ED-4DB2-BD59-A6C34878D82A}">
                    <a16:rowId xmlns:a16="http://schemas.microsoft.com/office/drawing/2014/main" val="4192951652"/>
                  </a:ext>
                </a:extLst>
              </a:tr>
              <a:tr h="120245">
                <a:tc>
                  <a:txBody>
                    <a:bodyPr/>
                    <a:lstStyle/>
                    <a:p>
                      <a:pPr algn="l" fontAlgn="b"/>
                      <a:r>
                        <a:rPr lang="en-US" sz="600" b="0" i="0" u="none" strike="noStrike">
                          <a:solidFill>
                            <a:srgbClr val="000000"/>
                          </a:solidFill>
                          <a:effectLst/>
                          <a:latin typeface="Arial" panose="020B0604020202020204" pitchFamily="34" charset="0"/>
                        </a:rPr>
                        <a:t>[BE-BE] Lixhe - Gramme 380.11 [OPP] / N-1 Y-Andre Dumont (-Gramme - Van Eyck) 380.12</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67.01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2859054116"/>
                  </a:ext>
                </a:extLst>
              </a:tr>
              <a:tr h="120245">
                <a:tc>
                  <a:txBody>
                    <a:bodyPr/>
                    <a:lstStyle/>
                    <a:p>
                      <a:pPr algn="l" fontAlgn="b"/>
                      <a:r>
                        <a:rPr lang="en-US" sz="600" b="0" i="0" u="none" strike="noStrike">
                          <a:solidFill>
                            <a:srgbClr val="000000"/>
                          </a:solidFill>
                          <a:effectLst/>
                          <a:latin typeface="Arial" panose="020B0604020202020204" pitchFamily="34" charset="0"/>
                        </a:rPr>
                        <a:t>[BE-BE] PST Zandvliet 2 [OPP] / N-1 PST Zandvliet 1</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98.65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3673178978"/>
                  </a:ext>
                </a:extLst>
              </a:tr>
              <a:tr h="120245">
                <a:tc>
                  <a:txBody>
                    <a:bodyPr/>
                    <a:lstStyle/>
                    <a:p>
                      <a:pPr algn="l" fontAlgn="b"/>
                      <a:r>
                        <a:rPr lang="en-US" sz="600" b="0" i="0" u="none" strike="noStrike">
                          <a:solidFill>
                            <a:srgbClr val="000000"/>
                          </a:solidFill>
                          <a:effectLst/>
                          <a:latin typeface="Arial" panose="020B0604020202020204" pitchFamily="34" charset="0"/>
                        </a:rPr>
                        <a:t>[BE-BE] Lixhe - Gramme 380.11 [OPP] / N-1 Lixhe - Van Eyck 380.91</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16.09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034381811"/>
                  </a:ext>
                </a:extLst>
              </a:tr>
              <a:tr h="120245">
                <a:tc>
                  <a:txBody>
                    <a:bodyPr/>
                    <a:lstStyle/>
                    <a:p>
                      <a:pPr algn="l" fontAlgn="b"/>
                      <a:r>
                        <a:rPr lang="en-US" sz="6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315.21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44733721"/>
                  </a:ext>
                </a:extLst>
              </a:tr>
              <a:tr h="120245">
                <a:tc>
                  <a:txBody>
                    <a:bodyPr/>
                    <a:lstStyle/>
                    <a:p>
                      <a:pPr algn="l" fontAlgn="b"/>
                      <a:r>
                        <a:rPr lang="en-US" sz="600" b="0" i="0" u="none" strike="noStrike">
                          <a:solidFill>
                            <a:srgbClr val="000000"/>
                          </a:solidFill>
                          <a:effectLst/>
                          <a:latin typeface="Arial" panose="020B0604020202020204" pitchFamily="34" charset="0"/>
                        </a:rPr>
                        <a:t>[HU-HU] Gyor - Oroszlany [DIR] / N-1 Levice - God</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315.21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1514912"/>
                  </a:ext>
                </a:extLst>
              </a:tr>
              <a:tr h="120245">
                <a:tc>
                  <a:txBody>
                    <a:bodyPr/>
                    <a:lstStyle/>
                    <a:p>
                      <a:pPr algn="l" fontAlgn="b"/>
                      <a:r>
                        <a:rPr lang="en-US" sz="600" b="0" i="0" u="none" strike="noStrike">
                          <a:solidFill>
                            <a:srgbClr val="000000"/>
                          </a:solidFill>
                          <a:effectLst/>
                          <a:latin typeface="Arial" panose="020B0604020202020204" pitchFamily="34" charset="0"/>
                        </a:rPr>
                        <a:t>[FR-D7] Vigy - Ensdorf  VIGY2 S [DIR] [D7] / N-1 Ensdorf - Uchtelfangen TAUBNT N</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298.63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3145674847"/>
                  </a:ext>
                </a:extLst>
              </a:tr>
              <a:tr h="120245">
                <a:tc>
                  <a:txBody>
                    <a:bodyPr/>
                    <a:lstStyle/>
                    <a:p>
                      <a:pPr algn="l" fontAlgn="b"/>
                      <a:r>
                        <a:rPr lang="en-US" sz="600" b="0" i="0" u="none" strike="noStrike">
                          <a:solidFill>
                            <a:srgbClr val="000000"/>
                          </a:solidFill>
                          <a:effectLst/>
                          <a:latin typeface="Arial" panose="020B0604020202020204" pitchFamily="34" charset="0"/>
                        </a:rPr>
                        <a:t>[BE-BE] Lixhe - Gramme 380.11 [OPP] / N-1 Y-Andre Dumont (-Gramme - Van Eyck) 380.12</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1077443220"/>
                  </a:ext>
                </a:extLst>
              </a:tr>
              <a:tr h="120245">
                <a:tc>
                  <a:txBody>
                    <a:bodyPr/>
                    <a:lstStyle/>
                    <a:p>
                      <a:pPr algn="l" fontAlgn="b"/>
                      <a:r>
                        <a:rPr lang="en-US" sz="6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550.92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327%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60256301"/>
                  </a:ext>
                </a:extLst>
              </a:tr>
              <a:tr h="120245">
                <a:tc>
                  <a:txBody>
                    <a:bodyPr/>
                    <a:lstStyle/>
                    <a:p>
                      <a:pPr algn="l" fontAlgn="b"/>
                      <a:r>
                        <a:rPr lang="en-US" sz="600" b="0" i="0" u="none" strike="noStrike">
                          <a:solidFill>
                            <a:srgbClr val="000000"/>
                          </a:solidFill>
                          <a:effectLst/>
                          <a:latin typeface="Arial" panose="020B0604020202020204" pitchFamily="34" charset="0"/>
                        </a:rPr>
                        <a:t>[HU-HU] Gyor - Oroszlany [DIR] / N-1 Levice - God</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550.92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75112373"/>
                  </a:ext>
                </a:extLst>
              </a:tr>
              <a:tr h="120245">
                <a:tc>
                  <a:txBody>
                    <a:bodyPr/>
                    <a:lstStyle/>
                    <a:p>
                      <a:pPr algn="l" fontAlgn="b"/>
                      <a:r>
                        <a:rPr lang="en-US" sz="600" b="0" i="0" u="none" strike="noStrike">
                          <a:solidFill>
                            <a:srgbClr val="000000"/>
                          </a:solidFill>
                          <a:effectLst/>
                          <a:latin typeface="Arial" panose="020B0604020202020204" pitchFamily="34" charset="0"/>
                        </a:rPr>
                        <a:t>[SK-HU] Levice - God [DIR] [HU] / N-1 V.Kapusany - Mukachevo (WPS)</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8.67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500670679"/>
                  </a:ext>
                </a:extLst>
              </a:tr>
              <a:tr h="120245">
                <a:tc>
                  <a:txBody>
                    <a:bodyPr/>
                    <a:lstStyle/>
                    <a:p>
                      <a:pPr algn="l" fontAlgn="b"/>
                      <a:r>
                        <a:rPr lang="en-US" sz="600" b="0" i="0" u="none" strike="noStrike">
                          <a:solidFill>
                            <a:srgbClr val="000000"/>
                          </a:solidFill>
                          <a:effectLst/>
                          <a:latin typeface="Arial" panose="020B0604020202020204" pitchFamily="34" charset="0"/>
                        </a:rPr>
                        <a:t>[SK-SK] V.Dur - Levice 2 [DIR] / N-1 V.Dur - Levice 1</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38.05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1007731519"/>
                  </a:ext>
                </a:extLst>
              </a:tr>
              <a:tr h="120245">
                <a:tc>
                  <a:txBody>
                    <a:bodyPr/>
                    <a:lstStyle/>
                    <a:p>
                      <a:pPr algn="l" fontAlgn="b"/>
                      <a:r>
                        <a:rPr lang="en-US" sz="600" b="0" i="0" u="none" strike="noStrike">
                          <a:solidFill>
                            <a:srgbClr val="000000"/>
                          </a:solidFill>
                          <a:effectLst/>
                          <a:latin typeface="Arial" panose="020B0604020202020204" pitchFamily="34" charset="0"/>
                        </a:rPr>
                        <a:t>[FR-D7] Vigy - Ensdorf  VIGY2 S [DIR] [D7] / N-1 Ensdorf - Uchtelfangen TAUBNT N</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261.86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711586246"/>
                  </a:ext>
                </a:extLst>
              </a:tr>
              <a:tr h="120245">
                <a:tc>
                  <a:txBody>
                    <a:bodyPr/>
                    <a:lstStyle/>
                    <a:p>
                      <a:pPr algn="l" fontAlgn="b"/>
                      <a:r>
                        <a:rPr lang="en-US" sz="600" b="0" i="0" u="none" strike="noStrike">
                          <a:solidFill>
                            <a:srgbClr val="000000"/>
                          </a:solidFill>
                          <a:effectLst/>
                          <a:latin typeface="Arial" panose="020B0604020202020204" pitchFamily="34" charset="0"/>
                        </a:rPr>
                        <a:t>[BE-BE] PST Zandvliet 2 [OPP] / N-1 PST Zandvliet 1</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48.14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519778740"/>
                  </a:ext>
                </a:extLst>
              </a:tr>
              <a:tr h="120245">
                <a:tc>
                  <a:txBody>
                    <a:bodyPr/>
                    <a:lstStyle/>
                    <a:p>
                      <a:pPr algn="l" fontAlgn="b"/>
                      <a:r>
                        <a:rPr lang="en-US" sz="600" b="0" i="0" u="none" strike="noStrike">
                          <a:solidFill>
                            <a:srgbClr val="000000"/>
                          </a:solidFill>
                          <a:effectLst/>
                          <a:latin typeface="Arial" panose="020B0604020202020204" pitchFamily="34" charset="0"/>
                        </a:rPr>
                        <a:t>[BE-BE] Lixhe - Gramme 380.11 [OPP] / N-1 Lixhe - Van Eyck 380.91</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54.09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3309144168"/>
                  </a:ext>
                </a:extLst>
              </a:tr>
              <a:tr h="120245">
                <a:tc>
                  <a:txBody>
                    <a:bodyPr/>
                    <a:lstStyle/>
                    <a:p>
                      <a:pPr algn="l" fontAlgn="b"/>
                      <a:r>
                        <a:rPr lang="en-US" sz="6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646.22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18047982"/>
                  </a:ext>
                </a:extLst>
              </a:tr>
              <a:tr h="120245">
                <a:tc>
                  <a:txBody>
                    <a:bodyPr/>
                    <a:lstStyle/>
                    <a:p>
                      <a:pPr algn="l" fontAlgn="b"/>
                      <a:r>
                        <a:rPr lang="en-US" sz="600" b="0" i="0" u="none" strike="noStrike">
                          <a:solidFill>
                            <a:srgbClr val="000000"/>
                          </a:solidFill>
                          <a:effectLst/>
                          <a:latin typeface="Arial" panose="020B0604020202020204" pitchFamily="34" charset="0"/>
                        </a:rPr>
                        <a:t>[FR-D7] Vigy - Ensdorf  VIGY2 S [DIR] [D7] / N-1 Ensdorf - Vigy VIGY1 N</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52.6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95223591"/>
                  </a:ext>
                </a:extLst>
              </a:tr>
              <a:tr h="120245">
                <a:tc>
                  <a:txBody>
                    <a:bodyPr/>
                    <a:lstStyle/>
                    <a:p>
                      <a:pPr algn="l" fontAlgn="b"/>
                      <a:r>
                        <a:rPr lang="en-US" sz="600" b="0" i="0" u="none" strike="noStrike">
                          <a:solidFill>
                            <a:srgbClr val="000000"/>
                          </a:solidFill>
                          <a:effectLst/>
                          <a:latin typeface="Arial" panose="020B0604020202020204" pitchFamily="34" charset="0"/>
                        </a:rPr>
                        <a:t>[AT-HU] Wien Suedost - Gyoer 245 [DIR] [AT] / N-1 Neusiedl - Wien Suedost 246A</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646.22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2055757107"/>
                  </a:ext>
                </a:extLst>
              </a:tr>
              <a:tr h="120245">
                <a:tc>
                  <a:txBody>
                    <a:bodyPr/>
                    <a:lstStyle/>
                    <a:p>
                      <a:pPr algn="l" fontAlgn="b"/>
                      <a:r>
                        <a:rPr lang="en-US" sz="600" b="0" i="0" u="none" strike="noStrike">
                          <a:solidFill>
                            <a:srgbClr val="000000"/>
                          </a:solidFill>
                          <a:effectLst/>
                          <a:latin typeface="Arial" panose="020B0604020202020204" pitchFamily="34" charset="0"/>
                        </a:rPr>
                        <a:t>[BE-BE] Y-Gramme (-Andre Dumont - Van Eyck) 380.12 [OPP] / N-1 Gramme - Lixhe 380.11</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116.82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1395791561"/>
                  </a:ext>
                </a:extLst>
              </a:tr>
              <a:tr h="120245">
                <a:tc>
                  <a:txBody>
                    <a:bodyPr/>
                    <a:lstStyle/>
                    <a:p>
                      <a:pPr algn="l" fontAlgn="b"/>
                      <a:r>
                        <a:rPr lang="en-US" sz="6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947.28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234%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89713602"/>
                  </a:ext>
                </a:extLst>
              </a:tr>
              <a:tr h="120245">
                <a:tc>
                  <a:txBody>
                    <a:bodyPr/>
                    <a:lstStyle/>
                    <a:p>
                      <a:pPr algn="l" fontAlgn="b"/>
                      <a:r>
                        <a:rPr lang="en-US" sz="600" b="0" i="0" u="none" strike="noStrike">
                          <a:solidFill>
                            <a:srgbClr val="000000"/>
                          </a:solidFill>
                          <a:effectLst/>
                          <a:latin typeface="Arial" panose="020B0604020202020204" pitchFamily="34" charset="0"/>
                        </a:rPr>
                        <a:t>[HU-HU] Gyor - Oroszlany [DIR] / N-1 Levice - God</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947.28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42434431"/>
                  </a:ext>
                </a:extLst>
              </a:tr>
              <a:tr h="120245">
                <a:tc>
                  <a:txBody>
                    <a:bodyPr/>
                    <a:lstStyle/>
                    <a:p>
                      <a:pPr algn="l" fontAlgn="b"/>
                      <a:r>
                        <a:rPr lang="en-US" sz="600" b="0" i="0" u="none" strike="noStrike">
                          <a:solidFill>
                            <a:srgbClr val="000000"/>
                          </a:solidFill>
                          <a:effectLst/>
                          <a:latin typeface="Arial" panose="020B0604020202020204" pitchFamily="34" charset="0"/>
                        </a:rPr>
                        <a:t>[SK-HU] Levice - God [DIR] [HU] / N-1 V.Kapusany - Mukachevo (WPS)</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45.32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3677409387"/>
                  </a:ext>
                </a:extLst>
              </a:tr>
              <a:tr h="120245">
                <a:tc>
                  <a:txBody>
                    <a:bodyPr/>
                    <a:lstStyle/>
                    <a:p>
                      <a:pPr algn="l" fontAlgn="b"/>
                      <a:r>
                        <a:rPr lang="en-US" sz="600" b="0" i="0" u="none" strike="noStrike">
                          <a:solidFill>
                            <a:srgbClr val="000000"/>
                          </a:solidFill>
                          <a:effectLst/>
                          <a:latin typeface="Arial" panose="020B0604020202020204" pitchFamily="34" charset="0"/>
                        </a:rPr>
                        <a:t>[BE-BE] Y-Gramme (-Andre Dumont - Van Eyck) 380.12 [OPP] / N-1 Gramme - Lixhe 380.11</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72.62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1163013755"/>
                  </a:ext>
                </a:extLst>
              </a:tr>
              <a:tr h="120245">
                <a:tc>
                  <a:txBody>
                    <a:bodyPr/>
                    <a:lstStyle/>
                    <a:p>
                      <a:pPr algn="l" fontAlgn="b"/>
                      <a:r>
                        <a:rPr lang="en-US" sz="600" b="0" i="0" u="none" strike="noStrike">
                          <a:solidFill>
                            <a:srgbClr val="000000"/>
                          </a:solidFill>
                          <a:effectLst/>
                          <a:latin typeface="Arial" panose="020B0604020202020204" pitchFamily="34" charset="0"/>
                        </a:rPr>
                        <a:t>[BE-BE] Y-Gramme (-Andre Dumont - Van Eyck) 380.12 [OPP] / N-1 Lixhe - Van Eyck 380.91</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18.47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2724755355"/>
                  </a:ext>
                </a:extLst>
              </a:tr>
              <a:tr h="120245">
                <a:tc>
                  <a:txBody>
                    <a:bodyPr/>
                    <a:lstStyle/>
                    <a:p>
                      <a:pPr algn="l" fontAlgn="b"/>
                      <a:r>
                        <a:rPr lang="en-US" sz="6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965.89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228%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75978644"/>
                  </a:ext>
                </a:extLst>
              </a:tr>
              <a:tr h="120245">
                <a:tc>
                  <a:txBody>
                    <a:bodyPr/>
                    <a:lstStyle/>
                    <a:p>
                      <a:pPr algn="l" fontAlgn="b"/>
                      <a:r>
                        <a:rPr lang="en-US" sz="600" b="0" i="0" u="none" strike="noStrike">
                          <a:solidFill>
                            <a:srgbClr val="000000"/>
                          </a:solidFill>
                          <a:effectLst/>
                          <a:latin typeface="Arial" panose="020B0604020202020204" pitchFamily="34" charset="0"/>
                        </a:rPr>
                        <a:t>[HU-HU] Gyor - Oroszlany [DIR] / N-1 Levice - God</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965.89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98078786"/>
                  </a:ext>
                </a:extLst>
              </a:tr>
              <a:tr h="120245">
                <a:tc>
                  <a:txBody>
                    <a:bodyPr/>
                    <a:lstStyle/>
                    <a:p>
                      <a:pPr algn="l" fontAlgn="b"/>
                      <a:r>
                        <a:rPr lang="en-US" sz="600" b="0" i="0" u="none" strike="noStrike">
                          <a:solidFill>
                            <a:srgbClr val="000000"/>
                          </a:solidFill>
                          <a:effectLst/>
                          <a:latin typeface="Arial" panose="020B0604020202020204" pitchFamily="34" charset="0"/>
                        </a:rPr>
                        <a:t>[SK-HU] Levice - God [DIR] [HU] / N-1 V.Kapusany - Mukachevo (WPS)</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2.78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257654191"/>
                  </a:ext>
                </a:extLst>
              </a:tr>
              <a:tr h="120245">
                <a:tc>
                  <a:txBody>
                    <a:bodyPr/>
                    <a:lstStyle/>
                    <a:p>
                      <a:pPr algn="l" fontAlgn="b"/>
                      <a:r>
                        <a:rPr lang="en-US" sz="600" b="0" i="0" u="none" strike="noStrike">
                          <a:solidFill>
                            <a:srgbClr val="000000"/>
                          </a:solidFill>
                          <a:effectLst/>
                          <a:latin typeface="Arial" panose="020B0604020202020204" pitchFamily="34" charset="0"/>
                        </a:rPr>
                        <a:t>[BE-BE] PST Van Eyck 2 [OPP] / N-1 Lixhe - Van Eyck 380.91</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2.62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2841456694"/>
                  </a:ext>
                </a:extLst>
              </a:tr>
              <a:tr h="120245">
                <a:tc>
                  <a:txBody>
                    <a:bodyPr/>
                    <a:lstStyle/>
                    <a:p>
                      <a:pPr algn="l" fontAlgn="b"/>
                      <a:r>
                        <a:rPr lang="en-US" sz="600" b="0" i="0" u="none" strike="noStrike">
                          <a:solidFill>
                            <a:srgbClr val="000000"/>
                          </a:solidFill>
                          <a:effectLst/>
                          <a:latin typeface="Arial" panose="020B0604020202020204" pitchFamily="34" charset="0"/>
                        </a:rPr>
                        <a:t>[BE-BE] Y-Gramme (-Andre Dumont - Van Eyck) 380.12 [OPP] / N-1 Gramme - Lixhe 380.11</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15.42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769951217"/>
                  </a:ext>
                </a:extLst>
              </a:tr>
              <a:tr h="120245">
                <a:tc>
                  <a:txBody>
                    <a:bodyPr/>
                    <a:lstStyle/>
                    <a:p>
                      <a:pPr algn="l" fontAlgn="b"/>
                      <a:r>
                        <a:rPr lang="en-US" sz="6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723.34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19277772"/>
                  </a:ext>
                </a:extLst>
              </a:tr>
              <a:tr h="120245">
                <a:tc>
                  <a:txBody>
                    <a:bodyPr/>
                    <a:lstStyle/>
                    <a:p>
                      <a:pPr algn="l" fontAlgn="b"/>
                      <a:r>
                        <a:rPr lang="en-US" sz="600" b="0" i="0" u="none" strike="noStrike">
                          <a:solidFill>
                            <a:srgbClr val="000000"/>
                          </a:solidFill>
                          <a:effectLst/>
                          <a:latin typeface="Arial" panose="020B0604020202020204" pitchFamily="34" charset="0"/>
                        </a:rPr>
                        <a:t>[HU-HU] Dunamenti - Oroszlany [OPP] / N-1 Bicske Del - Martonvasar</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723.34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92531526"/>
                  </a:ext>
                </a:extLst>
              </a:tr>
              <a:tr h="120245">
                <a:tc>
                  <a:txBody>
                    <a:bodyPr/>
                    <a:lstStyle/>
                    <a:p>
                      <a:pPr algn="l" fontAlgn="b"/>
                      <a:r>
                        <a:rPr lang="en-US" sz="600" b="0" i="0" u="none" strike="noStrike">
                          <a:solidFill>
                            <a:srgbClr val="000000"/>
                          </a:solidFill>
                          <a:effectLst/>
                          <a:latin typeface="Arial" panose="020B0604020202020204" pitchFamily="34" charset="0"/>
                        </a:rPr>
                        <a:t>[BE-BE] Lixhe - Gramme 380.11 [OPP] / N-1 Lixhe - Van Eyck 380.91</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0.08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110338555"/>
                  </a:ext>
                </a:extLst>
              </a:tr>
              <a:tr h="120245">
                <a:tc>
                  <a:txBody>
                    <a:bodyPr/>
                    <a:lstStyle/>
                    <a:p>
                      <a:pPr algn="l" fontAlgn="b"/>
                      <a:r>
                        <a:rPr lang="en-US" sz="6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329.05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45656747"/>
                  </a:ext>
                </a:extLst>
              </a:tr>
              <a:tr h="120245">
                <a:tc>
                  <a:txBody>
                    <a:bodyPr/>
                    <a:lstStyle/>
                    <a:p>
                      <a:pPr algn="l" fontAlgn="b"/>
                      <a:r>
                        <a:rPr lang="en-US" sz="600" b="0" i="0" u="none" strike="noStrike">
                          <a:solidFill>
                            <a:srgbClr val="000000"/>
                          </a:solidFill>
                          <a:effectLst/>
                          <a:latin typeface="Arial" panose="020B0604020202020204" pitchFamily="34" charset="0"/>
                        </a:rPr>
                        <a:t>[HU-HU] Dunamenti - Oroszlany [OPP] / N-1 Bicske Del - Martonvasar</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329.05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66637567"/>
                  </a:ext>
                </a:extLst>
              </a:tr>
              <a:tr h="120245">
                <a:tc>
                  <a:txBody>
                    <a:bodyPr/>
                    <a:lstStyle/>
                    <a:p>
                      <a:pPr algn="l" fontAlgn="b"/>
                      <a:r>
                        <a:rPr lang="en-US" sz="600" b="0" i="0" u="none" strike="noStrike">
                          <a:solidFill>
                            <a:srgbClr val="000000"/>
                          </a:solidFill>
                          <a:effectLst/>
                          <a:latin typeface="Arial" panose="020B0604020202020204" pitchFamily="34" charset="0"/>
                        </a:rPr>
                        <a:t>[BE-BE] Lixhe - Gramme 380.11 [OPP] / N-1 Lixhe - Van Eyck 380.91</a:t>
                      </a:r>
                    </a:p>
                  </a:txBody>
                  <a:tcPr marL="57365"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panose="020B0604020202020204" pitchFamily="34" charset="0"/>
                        </a:rPr>
                        <a:t>0.03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panose="020B0604020202020204" pitchFamily="34" charset="0"/>
                        </a:rPr>
                        <a:t>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76510275"/>
                  </a:ext>
                </a:extLst>
              </a:tr>
              <a:tr h="120245">
                <a:tc>
                  <a:txBody>
                    <a:bodyPr/>
                    <a:lstStyle/>
                    <a:p>
                      <a:pPr algn="l" fontAlgn="b"/>
                      <a:r>
                        <a:rPr lang="en-US" sz="6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600" b="1" i="0" u="none" strike="noStrike">
                          <a:solidFill>
                            <a:srgbClr val="000000"/>
                          </a:solidFill>
                          <a:effectLst/>
                          <a:latin typeface="Arial" panose="020B0604020202020204" pitchFamily="34" charset="0"/>
                        </a:rPr>
                        <a:t>965.89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600" b="1" i="0" u="none" strike="noStrike" dirty="0">
                          <a:solidFill>
                            <a:srgbClr val="000000"/>
                          </a:solidFill>
                          <a:effectLst/>
                          <a:latin typeface="Arial" panose="020B0604020202020204" pitchFamily="34" charset="0"/>
                        </a:rPr>
                        <a:t>3196%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000784643"/>
                  </a:ext>
                </a:extLst>
              </a:tr>
            </a:tbl>
          </a:graphicData>
        </a:graphic>
      </p:graphicFrame>
    </p:spTree>
    <p:extLst>
      <p:ext uri="{BB962C8B-B14F-4D97-AF65-F5344CB8AC3E}">
        <p14:creationId xmlns:p14="http://schemas.microsoft.com/office/powerpoint/2010/main" val="19242010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a:t>
            </a:r>
            <a:r>
              <a:rPr lang="hu-HU" altLang="hu-HU" sz="1400" dirty="0">
                <a:solidFill>
                  <a:srgbClr val="008000"/>
                </a:solidFill>
              </a:rPr>
              <a:t>0</a:t>
            </a:r>
            <a:r>
              <a:rPr lang="en-US" altLang="hu-HU" sz="1400" dirty="0">
                <a:solidFill>
                  <a:srgbClr val="008000"/>
                </a:solidFill>
              </a:rPr>
              <a:t>8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A5C4ABD7-E31E-4F8A-B92B-449D1CC39744}"/>
              </a:ext>
            </a:extLst>
          </p:cNvPr>
          <p:cNvGraphicFramePr>
            <a:graphicFrameLocks noGrp="1"/>
          </p:cNvGraphicFramePr>
          <p:nvPr>
            <p:extLst>
              <p:ext uri="{D42A27DB-BD31-4B8C-83A1-F6EECF244321}">
                <p14:modId xmlns:p14="http://schemas.microsoft.com/office/powerpoint/2010/main" val="3962506796"/>
              </p:ext>
            </p:extLst>
          </p:nvPr>
        </p:nvGraphicFramePr>
        <p:xfrm>
          <a:off x="2318033" y="1079508"/>
          <a:ext cx="5433981" cy="5391180"/>
        </p:xfrm>
        <a:graphic>
          <a:graphicData uri="http://schemas.openxmlformats.org/drawingml/2006/table">
            <a:tbl>
              <a:tblPr/>
              <a:tblGrid>
                <a:gridCol w="2668644">
                  <a:extLst>
                    <a:ext uri="{9D8B030D-6E8A-4147-A177-3AD203B41FA5}">
                      <a16:colId xmlns:a16="http://schemas.microsoft.com/office/drawing/2014/main" val="745701999"/>
                    </a:ext>
                  </a:extLst>
                </a:gridCol>
                <a:gridCol w="2030491">
                  <a:extLst>
                    <a:ext uri="{9D8B030D-6E8A-4147-A177-3AD203B41FA5}">
                      <a16:colId xmlns:a16="http://schemas.microsoft.com/office/drawing/2014/main" val="3263803617"/>
                    </a:ext>
                  </a:extLst>
                </a:gridCol>
                <a:gridCol w="734846">
                  <a:extLst>
                    <a:ext uri="{9D8B030D-6E8A-4147-A177-3AD203B41FA5}">
                      <a16:colId xmlns:a16="http://schemas.microsoft.com/office/drawing/2014/main" val="3125141958"/>
                    </a:ext>
                  </a:extLst>
                </a:gridCol>
              </a:tblGrid>
              <a:tr h="119804">
                <a:tc>
                  <a:txBody>
                    <a:bodyPr/>
                    <a:lstStyle/>
                    <a:p>
                      <a:pPr algn="l" fontAlgn="b"/>
                      <a:r>
                        <a:rPr lang="en-US" sz="6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6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6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017151971"/>
                  </a:ext>
                </a:extLst>
              </a:tr>
              <a:tr h="119804">
                <a:tc>
                  <a:txBody>
                    <a:bodyPr/>
                    <a:lstStyle/>
                    <a:p>
                      <a:pPr algn="l" fontAlgn="b"/>
                      <a:r>
                        <a:rPr lang="en-US" sz="6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110.07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09680746"/>
                  </a:ext>
                </a:extLst>
              </a:tr>
              <a:tr h="119804">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100.03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27026435"/>
                  </a:ext>
                </a:extLst>
              </a:tr>
              <a:tr h="119804">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40.08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37707422"/>
                  </a:ext>
                </a:extLst>
              </a:tr>
              <a:tr h="11980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110.07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00578303"/>
                  </a:ext>
                </a:extLst>
              </a:tr>
              <a:tr h="11980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110.07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14845219"/>
                  </a:ext>
                </a:extLst>
              </a:tr>
              <a:tr h="119804">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41798917"/>
                  </a:ext>
                </a:extLst>
              </a:tr>
              <a:tr h="119804">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19.78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27137489"/>
                  </a:ext>
                </a:extLst>
              </a:tr>
              <a:tr h="11980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110.07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37802620"/>
                  </a:ext>
                </a:extLst>
              </a:tr>
              <a:tr h="119804">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110.07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51031943"/>
                  </a:ext>
                </a:extLst>
              </a:tr>
              <a:tr h="119804">
                <a:tc>
                  <a:txBody>
                    <a:bodyPr/>
                    <a:lstStyle/>
                    <a:p>
                      <a:pPr algn="l" fontAlgn="b"/>
                      <a:r>
                        <a:rPr lang="en-US" sz="6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116.84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6911890"/>
                  </a:ext>
                </a:extLst>
              </a:tr>
              <a:tr h="119804">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72.65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38972771"/>
                  </a:ext>
                </a:extLst>
              </a:tr>
              <a:tr h="119804">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8.32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11982356"/>
                  </a:ext>
                </a:extLst>
              </a:tr>
              <a:tr h="11980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116.84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15534439"/>
                  </a:ext>
                </a:extLst>
              </a:tr>
              <a:tr h="11980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116.84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7685636"/>
                  </a:ext>
                </a:extLst>
              </a:tr>
              <a:tr h="11980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116.84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21531227"/>
                  </a:ext>
                </a:extLst>
              </a:tr>
              <a:tr h="119804">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111.85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59219431"/>
                  </a:ext>
                </a:extLst>
              </a:tr>
              <a:tr h="119804">
                <a:tc>
                  <a:txBody>
                    <a:bodyPr/>
                    <a:lstStyle/>
                    <a:p>
                      <a:pPr algn="l" fontAlgn="b"/>
                      <a:r>
                        <a:rPr lang="en-US" sz="6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117.35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71364622"/>
                  </a:ext>
                </a:extLst>
              </a:tr>
              <a:tr h="119804">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76.08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73954069"/>
                  </a:ext>
                </a:extLst>
              </a:tr>
              <a:tr h="119804">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82604690"/>
                  </a:ext>
                </a:extLst>
              </a:tr>
              <a:tr h="11980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117.35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45827200"/>
                  </a:ext>
                </a:extLst>
              </a:tr>
              <a:tr h="11980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117.35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9082269"/>
                  </a:ext>
                </a:extLst>
              </a:tr>
              <a:tr h="11980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117.35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87935327"/>
                  </a:ext>
                </a:extLst>
              </a:tr>
              <a:tr h="119804">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117.35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3613618"/>
                  </a:ext>
                </a:extLst>
              </a:tr>
              <a:tr h="119804">
                <a:tc>
                  <a:txBody>
                    <a:bodyPr/>
                    <a:lstStyle/>
                    <a:p>
                      <a:pPr algn="l" fontAlgn="b"/>
                      <a:r>
                        <a:rPr lang="en-US" sz="6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124.97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89065265"/>
                  </a:ext>
                </a:extLst>
              </a:tr>
              <a:tr h="119804">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90.05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47413862"/>
                  </a:ext>
                </a:extLst>
              </a:tr>
              <a:tr h="119804">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3.72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92806617"/>
                  </a:ext>
                </a:extLst>
              </a:tr>
              <a:tr h="11980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124.97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27001508"/>
                  </a:ext>
                </a:extLst>
              </a:tr>
              <a:tr h="11980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124.97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33810518"/>
                  </a:ext>
                </a:extLst>
              </a:tr>
              <a:tr h="11980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124.97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05233028"/>
                  </a:ext>
                </a:extLst>
              </a:tr>
              <a:tr h="119804">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120.05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68490900"/>
                  </a:ext>
                </a:extLst>
              </a:tr>
              <a:tr h="119804">
                <a:tc>
                  <a:txBody>
                    <a:bodyPr/>
                    <a:lstStyle/>
                    <a:p>
                      <a:pPr algn="l" fontAlgn="b"/>
                      <a:r>
                        <a:rPr lang="en-US" sz="6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106.64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77705018"/>
                  </a:ext>
                </a:extLst>
              </a:tr>
              <a:tr h="119804">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70.01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94607769"/>
                  </a:ext>
                </a:extLst>
              </a:tr>
              <a:tr h="119804">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4.96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28191077"/>
                  </a:ext>
                </a:extLst>
              </a:tr>
              <a:tr h="11980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106.64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74904031"/>
                  </a:ext>
                </a:extLst>
              </a:tr>
              <a:tr h="11980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106.64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16659593"/>
                  </a:ext>
                </a:extLst>
              </a:tr>
              <a:tr h="11980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106.64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03498735"/>
                  </a:ext>
                </a:extLst>
              </a:tr>
              <a:tr h="119804">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106.64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54773890"/>
                  </a:ext>
                </a:extLst>
              </a:tr>
              <a:tr h="119804">
                <a:tc>
                  <a:txBody>
                    <a:bodyPr/>
                    <a:lstStyle/>
                    <a:p>
                      <a:pPr algn="l" fontAlgn="b"/>
                      <a:r>
                        <a:rPr lang="en-US" sz="6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81.59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89905133"/>
                  </a:ext>
                </a:extLst>
              </a:tr>
              <a:tr h="119804">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70.01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73902960"/>
                  </a:ext>
                </a:extLst>
              </a:tr>
              <a:tr h="119804">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48123353"/>
                  </a:ext>
                </a:extLst>
              </a:tr>
              <a:tr h="11980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81.59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12914119"/>
                  </a:ext>
                </a:extLst>
              </a:tr>
              <a:tr h="11980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81.59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80449261"/>
                  </a:ext>
                </a:extLst>
              </a:tr>
              <a:tr h="11980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81.59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54676619"/>
                  </a:ext>
                </a:extLst>
              </a:tr>
              <a:tr h="119804">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81.59</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3127928"/>
                  </a:ext>
                </a:extLst>
              </a:tr>
            </a:tbl>
          </a:graphicData>
        </a:graphic>
      </p:graphicFrame>
    </p:spTree>
    <p:extLst>
      <p:ext uri="{BB962C8B-B14F-4D97-AF65-F5344CB8AC3E}">
        <p14:creationId xmlns:p14="http://schemas.microsoft.com/office/powerpoint/2010/main" val="29559459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a:t>
            </a:r>
            <a:r>
              <a:rPr lang="hu-HU" altLang="hu-HU" sz="1400" dirty="0">
                <a:solidFill>
                  <a:srgbClr val="008000"/>
                </a:solidFill>
              </a:rPr>
              <a:t>0</a:t>
            </a:r>
            <a:r>
              <a:rPr lang="en-US" altLang="hu-HU" sz="1400" dirty="0">
                <a:solidFill>
                  <a:srgbClr val="008000"/>
                </a:solidFill>
              </a:rPr>
              <a:t>8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BE598ECE-010A-4715-B353-2113C8C68C52}"/>
              </a:ext>
            </a:extLst>
          </p:cNvPr>
          <p:cNvGraphicFramePr>
            <a:graphicFrameLocks noGrp="1"/>
          </p:cNvGraphicFramePr>
          <p:nvPr>
            <p:extLst>
              <p:ext uri="{D42A27DB-BD31-4B8C-83A1-F6EECF244321}">
                <p14:modId xmlns:p14="http://schemas.microsoft.com/office/powerpoint/2010/main" val="1451659358"/>
              </p:ext>
            </p:extLst>
          </p:nvPr>
        </p:nvGraphicFramePr>
        <p:xfrm>
          <a:off x="2219022" y="1014888"/>
          <a:ext cx="5300025" cy="5397546"/>
        </p:xfrm>
        <a:graphic>
          <a:graphicData uri="http://schemas.openxmlformats.org/drawingml/2006/table">
            <a:tbl>
              <a:tblPr/>
              <a:tblGrid>
                <a:gridCol w="2602859">
                  <a:extLst>
                    <a:ext uri="{9D8B030D-6E8A-4147-A177-3AD203B41FA5}">
                      <a16:colId xmlns:a16="http://schemas.microsoft.com/office/drawing/2014/main" val="2231570935"/>
                    </a:ext>
                  </a:extLst>
                </a:gridCol>
                <a:gridCol w="1980436">
                  <a:extLst>
                    <a:ext uri="{9D8B030D-6E8A-4147-A177-3AD203B41FA5}">
                      <a16:colId xmlns:a16="http://schemas.microsoft.com/office/drawing/2014/main" val="3123488851"/>
                    </a:ext>
                  </a:extLst>
                </a:gridCol>
                <a:gridCol w="716730">
                  <a:extLst>
                    <a:ext uri="{9D8B030D-6E8A-4147-A177-3AD203B41FA5}">
                      <a16:colId xmlns:a16="http://schemas.microsoft.com/office/drawing/2014/main" val="2819880120"/>
                    </a:ext>
                  </a:extLst>
                </a:gridCol>
              </a:tblGrid>
              <a:tr h="110154">
                <a:tc>
                  <a:txBody>
                    <a:bodyPr/>
                    <a:lstStyle/>
                    <a:p>
                      <a:pPr algn="l" fontAlgn="b"/>
                      <a:r>
                        <a:rPr lang="en-US" sz="6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99.5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61928038"/>
                  </a:ext>
                </a:extLst>
              </a:tr>
              <a:tr h="110154">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502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80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85371669"/>
                  </a:ext>
                </a:extLst>
              </a:tr>
              <a:tr h="110154">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12.28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8216084"/>
                  </a:ext>
                </a:extLst>
              </a:tr>
              <a:tr h="11015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99.5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56440391"/>
                  </a:ext>
                </a:extLst>
              </a:tr>
              <a:tr h="11015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99.5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72851024"/>
                  </a:ext>
                </a:extLst>
              </a:tr>
              <a:tr h="110154">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0.02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47107878"/>
                  </a:ext>
                </a:extLst>
              </a:tr>
              <a:tr h="11015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99.5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65912951"/>
                  </a:ext>
                </a:extLst>
              </a:tr>
              <a:tr h="110154">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99.5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53700429"/>
                  </a:ext>
                </a:extLst>
              </a:tr>
              <a:tr h="110154">
                <a:tc>
                  <a:txBody>
                    <a:bodyPr/>
                    <a:lstStyle/>
                    <a:p>
                      <a:pPr algn="l" fontAlgn="b"/>
                      <a:r>
                        <a:rPr lang="en-US" sz="6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148.42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05655714"/>
                  </a:ext>
                </a:extLst>
              </a:tr>
              <a:tr h="110154">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502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90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74456302"/>
                  </a:ext>
                </a:extLst>
              </a:tr>
              <a:tr h="110154">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8.85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59509745"/>
                  </a:ext>
                </a:extLst>
              </a:tr>
              <a:tr h="11015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148.42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32813192"/>
                  </a:ext>
                </a:extLst>
              </a:tr>
              <a:tr h="11015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148.42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07382678"/>
                  </a:ext>
                </a:extLst>
              </a:tr>
              <a:tr h="110154">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01608294"/>
                  </a:ext>
                </a:extLst>
              </a:tr>
              <a:tr h="11015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148.42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72842944"/>
                  </a:ext>
                </a:extLst>
              </a:tr>
              <a:tr h="110154">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99.5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10964716"/>
                  </a:ext>
                </a:extLst>
              </a:tr>
              <a:tr h="110154">
                <a:tc>
                  <a:txBody>
                    <a:bodyPr/>
                    <a:lstStyle/>
                    <a:p>
                      <a:pPr algn="l" fontAlgn="b"/>
                      <a:r>
                        <a:rPr lang="en-US" sz="6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120.11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79987701"/>
                  </a:ext>
                </a:extLst>
              </a:tr>
              <a:tr h="110154">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502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89.91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17632197"/>
                  </a:ext>
                </a:extLst>
              </a:tr>
              <a:tr h="11015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120.11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12411094"/>
                  </a:ext>
                </a:extLst>
              </a:tr>
              <a:tr h="11015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120.11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04471103"/>
                  </a:ext>
                </a:extLst>
              </a:tr>
              <a:tr h="110154">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2.99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61075754"/>
                  </a:ext>
                </a:extLst>
              </a:tr>
              <a:tr h="11015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120.11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14788312"/>
                  </a:ext>
                </a:extLst>
              </a:tr>
              <a:tr h="110154">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120.11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87968982"/>
                  </a:ext>
                </a:extLst>
              </a:tr>
              <a:tr h="110154">
                <a:tc>
                  <a:txBody>
                    <a:bodyPr/>
                    <a:lstStyle/>
                    <a:p>
                      <a:pPr algn="l" fontAlgn="b"/>
                      <a:r>
                        <a:rPr lang="en-US" sz="6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163.84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06073205"/>
                  </a:ext>
                </a:extLst>
              </a:tr>
              <a:tr h="110154">
                <a:tc>
                  <a:txBody>
                    <a:bodyPr/>
                    <a:lstStyle/>
                    <a:p>
                      <a:pPr algn="l" fontAlgn="b"/>
                      <a:r>
                        <a:rPr lang="en-US" sz="600" b="0" i="0" u="none" strike="noStrike">
                          <a:solidFill>
                            <a:srgbClr val="000000"/>
                          </a:solidFill>
                          <a:effectLst/>
                          <a:latin typeface="Arial" panose="020B0604020202020204" pitchFamily="34" charset="0"/>
                        </a:rPr>
                        <a:t>Default_AT_Export /  </a:t>
                      </a:r>
                    </a:p>
                  </a:txBody>
                  <a:tcPr marL="5502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42.38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16007333"/>
                  </a:ext>
                </a:extLst>
              </a:tr>
              <a:tr h="110154">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163.84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54535695"/>
                  </a:ext>
                </a:extLst>
              </a:tr>
              <a:tr h="110154">
                <a:tc>
                  <a:txBody>
                    <a:bodyPr/>
                    <a:lstStyle/>
                    <a:p>
                      <a:pPr algn="l" fontAlgn="b"/>
                      <a:r>
                        <a:rPr lang="en-US" sz="600" b="0" i="0" u="none" strike="noStrike">
                          <a:solidFill>
                            <a:srgbClr val="000000"/>
                          </a:solidFill>
                          <a:effectLst/>
                          <a:latin typeface="Arial" panose="020B0604020202020204" pitchFamily="34" charset="0"/>
                        </a:rPr>
                        <a:t>Default_DE_Export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42.38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61727351"/>
                  </a:ext>
                </a:extLst>
              </a:tr>
              <a:tr h="110154">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38.91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16861288"/>
                  </a:ext>
                </a:extLst>
              </a:tr>
              <a:tr h="11015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70.55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0883640"/>
                  </a:ext>
                </a:extLst>
              </a:tr>
              <a:tr h="11015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70.55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00193613"/>
                  </a:ext>
                </a:extLst>
              </a:tr>
              <a:tr h="110154">
                <a:tc>
                  <a:txBody>
                    <a:bodyPr/>
                    <a:lstStyle/>
                    <a:p>
                      <a:pPr algn="l" fontAlgn="b"/>
                      <a:r>
                        <a:rPr lang="en-US" sz="600" b="0" i="0" u="none" strike="noStrike">
                          <a:solidFill>
                            <a:srgbClr val="000000"/>
                          </a:solidFill>
                          <a:effectLst/>
                          <a:latin typeface="Arial" panose="020B0604020202020204" pitchFamily="34" charset="0"/>
                        </a:rPr>
                        <a:t>Default_NL_Export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42.38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54734249"/>
                  </a:ext>
                </a:extLst>
              </a:tr>
              <a:tr h="110154">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20.26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20709144"/>
                  </a:ext>
                </a:extLst>
              </a:tr>
              <a:tr h="11015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70.55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07996352"/>
                  </a:ext>
                </a:extLst>
              </a:tr>
              <a:tr h="110154">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70.55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81508550"/>
                  </a:ext>
                </a:extLst>
              </a:tr>
              <a:tr h="110154">
                <a:tc>
                  <a:txBody>
                    <a:bodyPr/>
                    <a:lstStyle/>
                    <a:p>
                      <a:pPr algn="l" fontAlgn="b"/>
                      <a:r>
                        <a:rPr lang="en-US" sz="600" b="0" i="0" u="none" strike="noStrike">
                          <a:solidFill>
                            <a:srgbClr val="000000"/>
                          </a:solidFill>
                          <a:effectLst/>
                          <a:latin typeface="Arial" panose="020B0604020202020204" pitchFamily="34" charset="0"/>
                        </a:rPr>
                        <a:t>Default_BE_AL_Export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42.38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46855891"/>
                  </a:ext>
                </a:extLst>
              </a:tr>
              <a:tr h="110154">
                <a:tc>
                  <a:txBody>
                    <a:bodyPr/>
                    <a:lstStyle/>
                    <a:p>
                      <a:pPr algn="l" fontAlgn="b"/>
                      <a:r>
                        <a:rPr lang="en-US" sz="600" b="0" i="0" u="none" strike="noStrike">
                          <a:solidFill>
                            <a:srgbClr val="000000"/>
                          </a:solidFill>
                          <a:effectLst/>
                          <a:latin typeface="Arial" panose="020B0604020202020204" pitchFamily="34" charset="0"/>
                        </a:rPr>
                        <a:t>Default_DE_AL_Export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42.38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52135355"/>
                  </a:ext>
                </a:extLst>
              </a:tr>
              <a:tr h="110154">
                <a:tc>
                  <a:txBody>
                    <a:bodyPr/>
                    <a:lstStyle/>
                    <a:p>
                      <a:pPr algn="l" fontAlgn="b"/>
                      <a:r>
                        <a:rPr lang="en-US" sz="6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150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83866169"/>
                  </a:ext>
                </a:extLst>
              </a:tr>
              <a:tr h="110154">
                <a:tc>
                  <a:txBody>
                    <a:bodyPr/>
                    <a:lstStyle/>
                    <a:p>
                      <a:pPr algn="l" fontAlgn="b"/>
                      <a:r>
                        <a:rPr lang="en-US" sz="600" b="0" i="0" u="none" strike="noStrike">
                          <a:solidFill>
                            <a:srgbClr val="000000"/>
                          </a:solidFill>
                          <a:effectLst/>
                          <a:latin typeface="Arial" panose="020B0604020202020204" pitchFamily="34" charset="0"/>
                        </a:rPr>
                        <a:t>Default_AT_Export /  </a:t>
                      </a:r>
                    </a:p>
                  </a:txBody>
                  <a:tcPr marL="5502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25.66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22242393"/>
                  </a:ext>
                </a:extLst>
              </a:tr>
              <a:tr h="110154">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150</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49061075"/>
                  </a:ext>
                </a:extLst>
              </a:tr>
              <a:tr h="110154">
                <a:tc>
                  <a:txBody>
                    <a:bodyPr/>
                    <a:lstStyle/>
                    <a:p>
                      <a:pPr algn="l" fontAlgn="b"/>
                      <a:r>
                        <a:rPr lang="en-US" sz="600" b="0" i="0" u="none" strike="noStrike">
                          <a:solidFill>
                            <a:srgbClr val="000000"/>
                          </a:solidFill>
                          <a:effectLst/>
                          <a:latin typeface="Arial" panose="020B0604020202020204" pitchFamily="34" charset="0"/>
                        </a:rPr>
                        <a:t>Default_DE_Export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25.66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58713431"/>
                  </a:ext>
                </a:extLst>
              </a:tr>
              <a:tr h="110154">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9.92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72835730"/>
                  </a:ext>
                </a:extLst>
              </a:tr>
              <a:tr h="11015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110.05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51408268"/>
                  </a:ext>
                </a:extLst>
              </a:tr>
              <a:tr h="11015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110.05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21916064"/>
                  </a:ext>
                </a:extLst>
              </a:tr>
              <a:tr h="110154">
                <a:tc>
                  <a:txBody>
                    <a:bodyPr/>
                    <a:lstStyle/>
                    <a:p>
                      <a:pPr algn="l" fontAlgn="b"/>
                      <a:r>
                        <a:rPr lang="en-US" sz="600" b="0" i="0" u="none" strike="noStrike">
                          <a:solidFill>
                            <a:srgbClr val="000000"/>
                          </a:solidFill>
                          <a:effectLst/>
                          <a:latin typeface="Arial" panose="020B0604020202020204" pitchFamily="34" charset="0"/>
                        </a:rPr>
                        <a:t>Default_NL_Export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25.66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15407029"/>
                  </a:ext>
                </a:extLst>
              </a:tr>
              <a:tr h="110154">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48.76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4256114"/>
                  </a:ext>
                </a:extLst>
              </a:tr>
              <a:tr h="11015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110.05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9062302"/>
                  </a:ext>
                </a:extLst>
              </a:tr>
              <a:tr h="110154">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110.05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86847893"/>
                  </a:ext>
                </a:extLst>
              </a:tr>
              <a:tr h="110154">
                <a:tc>
                  <a:txBody>
                    <a:bodyPr/>
                    <a:lstStyle/>
                    <a:p>
                      <a:pPr algn="l" fontAlgn="b"/>
                      <a:r>
                        <a:rPr lang="en-US" sz="600" b="0" i="0" u="none" strike="noStrike">
                          <a:solidFill>
                            <a:srgbClr val="000000"/>
                          </a:solidFill>
                          <a:effectLst/>
                          <a:latin typeface="Arial" panose="020B0604020202020204" pitchFamily="34" charset="0"/>
                        </a:rPr>
                        <a:t>Default_BE_AL_Export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25.66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97377792"/>
                  </a:ext>
                </a:extLst>
              </a:tr>
              <a:tr h="110154">
                <a:tc>
                  <a:txBody>
                    <a:bodyPr/>
                    <a:lstStyle/>
                    <a:p>
                      <a:pPr algn="l" fontAlgn="b"/>
                      <a:r>
                        <a:rPr lang="en-US" sz="600" b="0" i="0" u="none" strike="noStrike">
                          <a:solidFill>
                            <a:srgbClr val="000000"/>
                          </a:solidFill>
                          <a:effectLst/>
                          <a:latin typeface="Arial" panose="020B0604020202020204" pitchFamily="34" charset="0"/>
                        </a:rPr>
                        <a:t>Default_DE_AL_Export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25.66</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27006118"/>
                  </a:ext>
                </a:extLst>
              </a:tr>
            </a:tbl>
          </a:graphicData>
        </a:graphic>
      </p:graphicFrame>
    </p:spTree>
    <p:extLst>
      <p:ext uri="{BB962C8B-B14F-4D97-AF65-F5344CB8AC3E}">
        <p14:creationId xmlns:p14="http://schemas.microsoft.com/office/powerpoint/2010/main" val="630610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+2_5</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604650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a:t>
            </a:r>
            <a:r>
              <a:rPr lang="hu-HU" altLang="hu-HU" sz="1400" dirty="0">
                <a:solidFill>
                  <a:srgbClr val="008000"/>
                </a:solidFill>
              </a:rPr>
              <a:t>0</a:t>
            </a:r>
            <a:r>
              <a:rPr lang="en-US" altLang="hu-HU" sz="1400" dirty="0">
                <a:solidFill>
                  <a:srgbClr val="008000"/>
                </a:solidFill>
              </a:rPr>
              <a:t>8 (part III)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B8230A48-0261-494F-81ED-FDE35509BD68}"/>
              </a:ext>
            </a:extLst>
          </p:cNvPr>
          <p:cNvGraphicFramePr>
            <a:graphicFrameLocks noGrp="1"/>
          </p:cNvGraphicFramePr>
          <p:nvPr>
            <p:extLst>
              <p:ext uri="{D42A27DB-BD31-4B8C-83A1-F6EECF244321}">
                <p14:modId xmlns:p14="http://schemas.microsoft.com/office/powerpoint/2010/main" val="2597465764"/>
              </p:ext>
            </p:extLst>
          </p:nvPr>
        </p:nvGraphicFramePr>
        <p:xfrm>
          <a:off x="2568474" y="1079508"/>
          <a:ext cx="4851562" cy="5548455"/>
        </p:xfrm>
        <a:graphic>
          <a:graphicData uri="http://schemas.openxmlformats.org/drawingml/2006/table">
            <a:tbl>
              <a:tblPr/>
              <a:tblGrid>
                <a:gridCol w="2382617">
                  <a:extLst>
                    <a:ext uri="{9D8B030D-6E8A-4147-A177-3AD203B41FA5}">
                      <a16:colId xmlns:a16="http://schemas.microsoft.com/office/drawing/2014/main" val="1543501675"/>
                    </a:ext>
                  </a:extLst>
                </a:gridCol>
                <a:gridCol w="1812861">
                  <a:extLst>
                    <a:ext uri="{9D8B030D-6E8A-4147-A177-3AD203B41FA5}">
                      <a16:colId xmlns:a16="http://schemas.microsoft.com/office/drawing/2014/main" val="1692886689"/>
                    </a:ext>
                  </a:extLst>
                </a:gridCol>
                <a:gridCol w="656084">
                  <a:extLst>
                    <a:ext uri="{9D8B030D-6E8A-4147-A177-3AD203B41FA5}">
                      <a16:colId xmlns:a16="http://schemas.microsoft.com/office/drawing/2014/main" val="2019627380"/>
                    </a:ext>
                  </a:extLst>
                </a:gridCol>
              </a:tblGrid>
              <a:tr h="123299">
                <a:tc>
                  <a:txBody>
                    <a:bodyPr/>
                    <a:lstStyle/>
                    <a:p>
                      <a:pPr algn="l" fontAlgn="b"/>
                      <a:r>
                        <a:rPr lang="en-US" sz="6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138.79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87667431"/>
                  </a:ext>
                </a:extLst>
              </a:tr>
              <a:tr h="123299">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131.35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79399490"/>
                  </a:ext>
                </a:extLst>
              </a:tr>
              <a:tr h="123299">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17.73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42532294"/>
                  </a:ext>
                </a:extLst>
              </a:tr>
              <a:tr h="123299">
                <a:tc>
                  <a:txBody>
                    <a:bodyPr/>
                    <a:lstStyle/>
                    <a:p>
                      <a:pPr algn="l" fontAlgn="b"/>
                      <a:r>
                        <a:rPr lang="en-US" sz="600" b="0" i="0" u="none" strike="noStrike">
                          <a:solidFill>
                            <a:srgbClr val="000000"/>
                          </a:solidFill>
                          <a:effectLst/>
                          <a:latin typeface="Arial" panose="020B0604020202020204" pitchFamily="34" charset="0"/>
                        </a:rPr>
                        <a:t>Default_FR_Import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18.75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30825263"/>
                  </a:ext>
                </a:extLst>
              </a:tr>
              <a:tr h="123299">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138.79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69198094"/>
                  </a:ext>
                </a:extLst>
              </a:tr>
              <a:tr h="123299">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138.79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09950396"/>
                  </a:ext>
                </a:extLst>
              </a:tr>
              <a:tr h="123299">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76.72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05773298"/>
                  </a:ext>
                </a:extLst>
              </a:tr>
              <a:tr h="123299">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138.79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00699806"/>
                  </a:ext>
                </a:extLst>
              </a:tr>
              <a:tr h="123299">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138.79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96161661"/>
                  </a:ext>
                </a:extLst>
              </a:tr>
              <a:tr h="123299">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17.73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10580360"/>
                  </a:ext>
                </a:extLst>
              </a:tr>
              <a:tr h="123299">
                <a:tc>
                  <a:txBody>
                    <a:bodyPr/>
                    <a:lstStyle/>
                    <a:p>
                      <a:pPr algn="l" fontAlgn="b"/>
                      <a:r>
                        <a:rPr lang="en-US" sz="6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138.78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50398479"/>
                  </a:ext>
                </a:extLst>
              </a:tr>
              <a:tr h="123299">
                <a:tc>
                  <a:txBody>
                    <a:bodyPr/>
                    <a:lstStyle/>
                    <a:p>
                      <a:pPr algn="l" fontAlgn="b"/>
                      <a:r>
                        <a:rPr lang="en-US" sz="600" b="0" i="0" u="none" strike="noStrike">
                          <a:solidFill>
                            <a:srgbClr val="000000"/>
                          </a:solidFill>
                          <a:effectLst/>
                          <a:latin typeface="Arial" panose="020B0604020202020204" pitchFamily="34" charset="0"/>
                        </a:rPr>
                        <a:t>Default_AT_Export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23.73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6144396"/>
                  </a:ext>
                </a:extLst>
              </a:tr>
              <a:tr h="123299">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138.78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86903929"/>
                  </a:ext>
                </a:extLst>
              </a:tr>
              <a:tr h="123299">
                <a:tc>
                  <a:txBody>
                    <a:bodyPr/>
                    <a:lstStyle/>
                    <a:p>
                      <a:pPr algn="l" fontAlgn="b"/>
                      <a:r>
                        <a:rPr lang="en-US" sz="600" b="0" i="0" u="none" strike="noStrike">
                          <a:solidFill>
                            <a:srgbClr val="000000"/>
                          </a:solidFill>
                          <a:effectLst/>
                          <a:latin typeface="Arial" panose="020B0604020202020204" pitchFamily="34" charset="0"/>
                        </a:rPr>
                        <a:t>Default_DE_Export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23.73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14856144"/>
                  </a:ext>
                </a:extLst>
              </a:tr>
              <a:tr h="123299">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2.86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72297358"/>
                  </a:ext>
                </a:extLst>
              </a:tr>
              <a:tr h="123299">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121.26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44544025"/>
                  </a:ext>
                </a:extLst>
              </a:tr>
              <a:tr h="123299">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121.26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17468780"/>
                  </a:ext>
                </a:extLst>
              </a:tr>
              <a:tr h="123299">
                <a:tc>
                  <a:txBody>
                    <a:bodyPr/>
                    <a:lstStyle/>
                    <a:p>
                      <a:pPr algn="l" fontAlgn="b"/>
                      <a:r>
                        <a:rPr lang="en-US" sz="600" b="0" i="0" u="none" strike="noStrike">
                          <a:solidFill>
                            <a:srgbClr val="000000"/>
                          </a:solidFill>
                          <a:effectLst/>
                          <a:latin typeface="Arial" panose="020B0604020202020204" pitchFamily="34" charset="0"/>
                        </a:rPr>
                        <a:t>Default_NL_Export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23.73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03595516"/>
                  </a:ext>
                </a:extLst>
              </a:tr>
              <a:tr h="123299">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59.09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20191741"/>
                  </a:ext>
                </a:extLst>
              </a:tr>
              <a:tr h="123299">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121.26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28223398"/>
                  </a:ext>
                </a:extLst>
              </a:tr>
              <a:tr h="123299">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121.26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05515373"/>
                  </a:ext>
                </a:extLst>
              </a:tr>
              <a:tr h="123299">
                <a:tc>
                  <a:txBody>
                    <a:bodyPr/>
                    <a:lstStyle/>
                    <a:p>
                      <a:pPr algn="l" fontAlgn="b"/>
                      <a:r>
                        <a:rPr lang="en-US" sz="600" b="0" i="0" u="none" strike="noStrike">
                          <a:solidFill>
                            <a:srgbClr val="000000"/>
                          </a:solidFill>
                          <a:effectLst/>
                          <a:latin typeface="Arial" panose="020B0604020202020204" pitchFamily="34" charset="0"/>
                        </a:rPr>
                        <a:t>Default_BE_AL_Export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23.73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90779844"/>
                  </a:ext>
                </a:extLst>
              </a:tr>
              <a:tr h="123299">
                <a:tc>
                  <a:txBody>
                    <a:bodyPr/>
                    <a:lstStyle/>
                    <a:p>
                      <a:pPr algn="l" fontAlgn="b"/>
                      <a:r>
                        <a:rPr lang="en-US" sz="600" b="0" i="0" u="none" strike="noStrike">
                          <a:solidFill>
                            <a:srgbClr val="000000"/>
                          </a:solidFill>
                          <a:effectLst/>
                          <a:latin typeface="Arial" panose="020B0604020202020204" pitchFamily="34" charset="0"/>
                        </a:rPr>
                        <a:t>Default_DE_AL_Export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23.73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23372192"/>
                  </a:ext>
                </a:extLst>
              </a:tr>
              <a:tr h="123299">
                <a:tc>
                  <a:txBody>
                    <a:bodyPr/>
                    <a:lstStyle/>
                    <a:p>
                      <a:pPr algn="l" fontAlgn="b"/>
                      <a:r>
                        <a:rPr lang="en-US" sz="6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123.78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52927880"/>
                  </a:ext>
                </a:extLst>
              </a:tr>
              <a:tr h="123299">
                <a:tc>
                  <a:txBody>
                    <a:bodyPr/>
                    <a:lstStyle/>
                    <a:p>
                      <a:pPr algn="l" fontAlgn="b"/>
                      <a:r>
                        <a:rPr lang="en-US" sz="600" b="0" i="0" u="none" strike="noStrike">
                          <a:solidFill>
                            <a:srgbClr val="000000"/>
                          </a:solidFill>
                          <a:effectLst/>
                          <a:latin typeface="Arial" panose="020B0604020202020204" pitchFamily="34" charset="0"/>
                        </a:rPr>
                        <a:t>Default_AT_Export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48.71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89228253"/>
                  </a:ext>
                </a:extLst>
              </a:tr>
              <a:tr h="123299">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123.78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24935265"/>
                  </a:ext>
                </a:extLst>
              </a:tr>
              <a:tr h="123299">
                <a:tc>
                  <a:txBody>
                    <a:bodyPr/>
                    <a:lstStyle/>
                    <a:p>
                      <a:pPr algn="l" fontAlgn="b"/>
                      <a:r>
                        <a:rPr lang="en-US" sz="600" b="0" i="0" u="none" strike="noStrike">
                          <a:solidFill>
                            <a:srgbClr val="000000"/>
                          </a:solidFill>
                          <a:effectLst/>
                          <a:latin typeface="Arial" panose="020B0604020202020204" pitchFamily="34" charset="0"/>
                        </a:rPr>
                        <a:t>Default_DE_Export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48.71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95009834"/>
                  </a:ext>
                </a:extLst>
              </a:tr>
              <a:tr h="123299">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27.09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61477554"/>
                  </a:ext>
                </a:extLst>
              </a:tr>
              <a:tr h="123299">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112.32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63202670"/>
                  </a:ext>
                </a:extLst>
              </a:tr>
              <a:tr h="123299">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112.32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28062747"/>
                  </a:ext>
                </a:extLst>
              </a:tr>
              <a:tr h="123299">
                <a:tc>
                  <a:txBody>
                    <a:bodyPr/>
                    <a:lstStyle/>
                    <a:p>
                      <a:pPr algn="l" fontAlgn="b"/>
                      <a:r>
                        <a:rPr lang="en-US" sz="600" b="0" i="0" u="none" strike="noStrike">
                          <a:solidFill>
                            <a:srgbClr val="000000"/>
                          </a:solidFill>
                          <a:effectLst/>
                          <a:latin typeface="Arial" panose="020B0604020202020204" pitchFamily="34" charset="0"/>
                        </a:rPr>
                        <a:t>Default_NL_Export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48.71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44853075"/>
                  </a:ext>
                </a:extLst>
              </a:tr>
              <a:tr h="123299">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58.99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95414923"/>
                  </a:ext>
                </a:extLst>
              </a:tr>
              <a:tr h="123299">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112.32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87247510"/>
                  </a:ext>
                </a:extLst>
              </a:tr>
              <a:tr h="123299">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112.32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72272643"/>
                  </a:ext>
                </a:extLst>
              </a:tr>
              <a:tr h="123299">
                <a:tc>
                  <a:txBody>
                    <a:bodyPr/>
                    <a:lstStyle/>
                    <a:p>
                      <a:pPr algn="l" fontAlgn="b"/>
                      <a:r>
                        <a:rPr lang="en-US" sz="600" b="0" i="0" u="none" strike="noStrike">
                          <a:solidFill>
                            <a:srgbClr val="000000"/>
                          </a:solidFill>
                          <a:effectLst/>
                          <a:latin typeface="Arial" panose="020B0604020202020204" pitchFamily="34" charset="0"/>
                        </a:rPr>
                        <a:t>Default_BE_AL_Export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48.71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94101796"/>
                  </a:ext>
                </a:extLst>
              </a:tr>
              <a:tr h="123299">
                <a:tc>
                  <a:txBody>
                    <a:bodyPr/>
                    <a:lstStyle/>
                    <a:p>
                      <a:pPr algn="l" fontAlgn="b"/>
                      <a:r>
                        <a:rPr lang="en-US" sz="600" b="0" i="0" u="none" strike="noStrike">
                          <a:solidFill>
                            <a:srgbClr val="000000"/>
                          </a:solidFill>
                          <a:effectLst/>
                          <a:latin typeface="Arial" panose="020B0604020202020204" pitchFamily="34" charset="0"/>
                        </a:rPr>
                        <a:t>Default_DE_AL_Export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48.71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96913363"/>
                  </a:ext>
                </a:extLst>
              </a:tr>
              <a:tr h="123299">
                <a:tc>
                  <a:txBody>
                    <a:bodyPr/>
                    <a:lstStyle/>
                    <a:p>
                      <a:pPr algn="l" fontAlgn="b"/>
                      <a:r>
                        <a:rPr lang="en-US" sz="6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183.01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71680548"/>
                  </a:ext>
                </a:extLst>
              </a:tr>
              <a:tr h="123299">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76.99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25272324"/>
                  </a:ext>
                </a:extLst>
              </a:tr>
              <a:tr h="123299">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61.79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41876598"/>
                  </a:ext>
                </a:extLst>
              </a:tr>
              <a:tr h="123299">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183.01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95937709"/>
                  </a:ext>
                </a:extLst>
              </a:tr>
              <a:tr h="123299">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183.01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95569730"/>
                  </a:ext>
                </a:extLst>
              </a:tr>
              <a:tr h="123299">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120.5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73628924"/>
                  </a:ext>
                </a:extLst>
              </a:tr>
              <a:tr h="123299">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183.01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66491067"/>
                  </a:ext>
                </a:extLst>
              </a:tr>
              <a:tr h="123299">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183.01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93464"/>
                  </a:ext>
                </a:extLst>
              </a:tr>
              <a:tr h="123299">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61.79</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08416386"/>
                  </a:ext>
                </a:extLst>
              </a:tr>
            </a:tbl>
          </a:graphicData>
        </a:graphic>
      </p:graphicFrame>
    </p:spTree>
    <p:extLst>
      <p:ext uri="{BB962C8B-B14F-4D97-AF65-F5344CB8AC3E}">
        <p14:creationId xmlns:p14="http://schemas.microsoft.com/office/powerpoint/2010/main" val="33002666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a:t>
            </a:r>
            <a:r>
              <a:rPr lang="hu-HU" altLang="hu-HU" sz="1400" dirty="0">
                <a:solidFill>
                  <a:srgbClr val="008000"/>
                </a:solidFill>
              </a:rPr>
              <a:t>0</a:t>
            </a:r>
            <a:r>
              <a:rPr lang="en-US" altLang="hu-HU" sz="1400" dirty="0">
                <a:solidFill>
                  <a:srgbClr val="008000"/>
                </a:solidFill>
              </a:rPr>
              <a:t>8 (part IV)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54126119-799D-47C1-837A-E02C96D9E098}"/>
              </a:ext>
            </a:extLst>
          </p:cNvPr>
          <p:cNvGraphicFramePr>
            <a:graphicFrameLocks noGrp="1"/>
          </p:cNvGraphicFramePr>
          <p:nvPr>
            <p:extLst>
              <p:ext uri="{D42A27DB-BD31-4B8C-83A1-F6EECF244321}">
                <p14:modId xmlns:p14="http://schemas.microsoft.com/office/powerpoint/2010/main" val="4214738235"/>
              </p:ext>
            </p:extLst>
          </p:nvPr>
        </p:nvGraphicFramePr>
        <p:xfrm>
          <a:off x="1933636" y="1060608"/>
          <a:ext cx="5422333" cy="5491632"/>
        </p:xfrm>
        <a:graphic>
          <a:graphicData uri="http://schemas.openxmlformats.org/drawingml/2006/table">
            <a:tbl>
              <a:tblPr/>
              <a:tblGrid>
                <a:gridCol w="2662926">
                  <a:extLst>
                    <a:ext uri="{9D8B030D-6E8A-4147-A177-3AD203B41FA5}">
                      <a16:colId xmlns:a16="http://schemas.microsoft.com/office/drawing/2014/main" val="1516379255"/>
                    </a:ext>
                  </a:extLst>
                </a:gridCol>
                <a:gridCol w="2026138">
                  <a:extLst>
                    <a:ext uri="{9D8B030D-6E8A-4147-A177-3AD203B41FA5}">
                      <a16:colId xmlns:a16="http://schemas.microsoft.com/office/drawing/2014/main" val="245892506"/>
                    </a:ext>
                  </a:extLst>
                </a:gridCol>
                <a:gridCol w="733269">
                  <a:extLst>
                    <a:ext uri="{9D8B030D-6E8A-4147-A177-3AD203B41FA5}">
                      <a16:colId xmlns:a16="http://schemas.microsoft.com/office/drawing/2014/main" val="185588577"/>
                    </a:ext>
                  </a:extLst>
                </a:gridCol>
              </a:tblGrid>
              <a:tr h="114409">
                <a:tc>
                  <a:txBody>
                    <a:bodyPr/>
                    <a:lstStyle/>
                    <a:p>
                      <a:pPr algn="l" fontAlgn="b"/>
                      <a:r>
                        <a:rPr lang="en-US" sz="6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149.01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96604191"/>
                  </a:ext>
                </a:extLst>
              </a:tr>
              <a:tr h="114409">
                <a:tc>
                  <a:txBody>
                    <a:bodyPr/>
                    <a:lstStyle/>
                    <a:p>
                      <a:pPr algn="l" fontAlgn="b"/>
                      <a:r>
                        <a:rPr lang="en-US" sz="600" b="0" i="0" u="none" strike="noStrike">
                          <a:solidFill>
                            <a:srgbClr val="000000"/>
                          </a:solidFill>
                          <a:effectLst/>
                          <a:latin typeface="Arial" panose="020B0604020202020204" pitchFamily="34" charset="0"/>
                        </a:rPr>
                        <a:t>Default_AT_Export /  </a:t>
                      </a:r>
                    </a:p>
                  </a:txBody>
                  <a:tcPr marL="5617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53.57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12102810"/>
                  </a:ext>
                </a:extLst>
              </a:tr>
              <a:tr h="114409">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149.01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46008184"/>
                  </a:ext>
                </a:extLst>
              </a:tr>
              <a:tr h="114409">
                <a:tc>
                  <a:txBody>
                    <a:bodyPr/>
                    <a:lstStyle/>
                    <a:p>
                      <a:pPr algn="l" fontAlgn="b"/>
                      <a:r>
                        <a:rPr lang="en-US" sz="600" b="0" i="0" u="none" strike="noStrike">
                          <a:solidFill>
                            <a:srgbClr val="000000"/>
                          </a:solidFill>
                          <a:effectLst/>
                          <a:latin typeface="Arial" panose="020B0604020202020204" pitchFamily="34" charset="0"/>
                        </a:rPr>
                        <a:t>Default_DE_Export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53.57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76473329"/>
                  </a:ext>
                </a:extLst>
              </a:tr>
              <a:tr h="114409">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55.82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62351814"/>
                  </a:ext>
                </a:extLst>
              </a:tr>
              <a:tr h="114409">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101.81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24383896"/>
                  </a:ext>
                </a:extLst>
              </a:tr>
              <a:tr h="114409">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101.81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28355087"/>
                  </a:ext>
                </a:extLst>
              </a:tr>
              <a:tr h="114409">
                <a:tc>
                  <a:txBody>
                    <a:bodyPr/>
                    <a:lstStyle/>
                    <a:p>
                      <a:pPr algn="l" fontAlgn="b"/>
                      <a:r>
                        <a:rPr lang="en-US" sz="600" b="0" i="0" u="none" strike="noStrike">
                          <a:solidFill>
                            <a:srgbClr val="000000"/>
                          </a:solidFill>
                          <a:effectLst/>
                          <a:latin typeface="Arial" panose="020B0604020202020204" pitchFamily="34" charset="0"/>
                        </a:rPr>
                        <a:t>Default_NL_Export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53.57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97361808"/>
                  </a:ext>
                </a:extLst>
              </a:tr>
              <a:tr h="114409">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58.38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59849504"/>
                  </a:ext>
                </a:extLst>
              </a:tr>
              <a:tr h="114409">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101.81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80608381"/>
                  </a:ext>
                </a:extLst>
              </a:tr>
              <a:tr h="114409">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101.81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24695789"/>
                  </a:ext>
                </a:extLst>
              </a:tr>
              <a:tr h="114409">
                <a:tc>
                  <a:txBody>
                    <a:bodyPr/>
                    <a:lstStyle/>
                    <a:p>
                      <a:pPr algn="l" fontAlgn="b"/>
                      <a:r>
                        <a:rPr lang="en-US" sz="600" b="0" i="0" u="none" strike="noStrike">
                          <a:solidFill>
                            <a:srgbClr val="000000"/>
                          </a:solidFill>
                          <a:effectLst/>
                          <a:latin typeface="Arial" panose="020B0604020202020204" pitchFamily="34" charset="0"/>
                        </a:rPr>
                        <a:t>Default_BE_AL_Export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53.57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94298755"/>
                  </a:ext>
                </a:extLst>
              </a:tr>
              <a:tr h="114409">
                <a:tc>
                  <a:txBody>
                    <a:bodyPr/>
                    <a:lstStyle/>
                    <a:p>
                      <a:pPr algn="l" fontAlgn="b"/>
                      <a:r>
                        <a:rPr lang="en-US" sz="600" b="0" i="0" u="none" strike="noStrike">
                          <a:solidFill>
                            <a:srgbClr val="000000"/>
                          </a:solidFill>
                          <a:effectLst/>
                          <a:latin typeface="Arial" panose="020B0604020202020204" pitchFamily="34" charset="0"/>
                        </a:rPr>
                        <a:t>Default_DE_AL_Export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53.57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14812013"/>
                  </a:ext>
                </a:extLst>
              </a:tr>
              <a:tr h="114409">
                <a:tc>
                  <a:txBody>
                    <a:bodyPr/>
                    <a:lstStyle/>
                    <a:p>
                      <a:pPr algn="l" fontAlgn="b"/>
                      <a:r>
                        <a:rPr lang="en-US" sz="6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224.91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69667917"/>
                  </a:ext>
                </a:extLst>
              </a:tr>
              <a:tr h="114409">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617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125.18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10803146"/>
                  </a:ext>
                </a:extLst>
              </a:tr>
              <a:tr h="114409">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23.69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4044533"/>
                  </a:ext>
                </a:extLst>
              </a:tr>
              <a:tr h="114409">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2.71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08479023"/>
                  </a:ext>
                </a:extLst>
              </a:tr>
              <a:tr h="114409">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224.91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48066708"/>
                  </a:ext>
                </a:extLst>
              </a:tr>
              <a:tr h="114409">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224.91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70962947"/>
                  </a:ext>
                </a:extLst>
              </a:tr>
              <a:tr h="114409">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84.63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46526422"/>
                  </a:ext>
                </a:extLst>
              </a:tr>
              <a:tr h="114409">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224.91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62838556"/>
                  </a:ext>
                </a:extLst>
              </a:tr>
              <a:tr h="114409">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167.01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94650684"/>
                  </a:ext>
                </a:extLst>
              </a:tr>
              <a:tr h="114409">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23.69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72131053"/>
                  </a:ext>
                </a:extLst>
              </a:tr>
              <a:tr h="114409">
                <a:tc>
                  <a:txBody>
                    <a:bodyPr/>
                    <a:lstStyle/>
                    <a:p>
                      <a:pPr algn="l" fontAlgn="b"/>
                      <a:r>
                        <a:rPr lang="en-US" sz="6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203.37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10739285"/>
                  </a:ext>
                </a:extLst>
              </a:tr>
              <a:tr h="114409">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617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136.71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91328361"/>
                  </a:ext>
                </a:extLst>
              </a:tr>
              <a:tr h="114409">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2.07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03360811"/>
                  </a:ext>
                </a:extLst>
              </a:tr>
              <a:tr h="114409">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1.67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84773739"/>
                  </a:ext>
                </a:extLst>
              </a:tr>
              <a:tr h="114409">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203.37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88142981"/>
                  </a:ext>
                </a:extLst>
              </a:tr>
              <a:tr h="114409">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203.37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87052783"/>
                  </a:ext>
                </a:extLst>
              </a:tr>
              <a:tr h="114409">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65.76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79493943"/>
                  </a:ext>
                </a:extLst>
              </a:tr>
              <a:tr h="114409">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203.37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36237350"/>
                  </a:ext>
                </a:extLst>
              </a:tr>
              <a:tr h="114409">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6.79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82443731"/>
                  </a:ext>
                </a:extLst>
              </a:tr>
              <a:tr h="114409">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2.07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69775311"/>
                  </a:ext>
                </a:extLst>
              </a:tr>
              <a:tr h="114409">
                <a:tc>
                  <a:txBody>
                    <a:bodyPr/>
                    <a:lstStyle/>
                    <a:p>
                      <a:pPr algn="l" fontAlgn="b"/>
                      <a:r>
                        <a:rPr lang="en-US" sz="6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164.29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57972531"/>
                  </a:ext>
                </a:extLst>
              </a:tr>
              <a:tr h="114409">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617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66374345"/>
                  </a:ext>
                </a:extLst>
              </a:tr>
              <a:tr h="114409">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44.72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3129766"/>
                  </a:ext>
                </a:extLst>
              </a:tr>
              <a:tr h="114409">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164.29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40721090"/>
                  </a:ext>
                </a:extLst>
              </a:tr>
              <a:tr h="114409">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164.29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44832504"/>
                  </a:ext>
                </a:extLst>
              </a:tr>
              <a:tr h="114409">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25.69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79283690"/>
                  </a:ext>
                </a:extLst>
              </a:tr>
              <a:tr h="114409">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164.29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50633647"/>
                  </a:ext>
                </a:extLst>
              </a:tr>
              <a:tr h="114409">
                <a:tc>
                  <a:txBody>
                    <a:bodyPr/>
                    <a:lstStyle/>
                    <a:p>
                      <a:pPr algn="l" fontAlgn="b"/>
                      <a:r>
                        <a:rPr lang="en-US" sz="6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122.53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80409355"/>
                  </a:ext>
                </a:extLst>
              </a:tr>
              <a:tr h="114409">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617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73.56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13261099"/>
                  </a:ext>
                </a:extLst>
              </a:tr>
              <a:tr h="114409">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31.99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22550537"/>
                  </a:ext>
                </a:extLst>
              </a:tr>
              <a:tr h="114409">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122.53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80331037"/>
                  </a:ext>
                </a:extLst>
              </a:tr>
              <a:tr h="114409">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122.53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09856613"/>
                  </a:ext>
                </a:extLst>
              </a:tr>
              <a:tr h="114409">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8.92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04116060"/>
                  </a:ext>
                </a:extLst>
              </a:tr>
              <a:tr h="114409">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122.53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36002921"/>
                  </a:ext>
                </a:extLst>
              </a:tr>
              <a:tr h="114409">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78.64</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75585160"/>
                  </a:ext>
                </a:extLst>
              </a:tr>
            </a:tbl>
          </a:graphicData>
        </a:graphic>
      </p:graphicFrame>
    </p:spTree>
    <p:extLst>
      <p:ext uri="{BB962C8B-B14F-4D97-AF65-F5344CB8AC3E}">
        <p14:creationId xmlns:p14="http://schemas.microsoft.com/office/powerpoint/2010/main" val="84083008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a:t>
            </a:r>
            <a:r>
              <a:rPr lang="hu-HU" altLang="hu-HU" sz="1400" dirty="0">
                <a:solidFill>
                  <a:srgbClr val="008000"/>
                </a:solidFill>
              </a:rPr>
              <a:t>0</a:t>
            </a:r>
            <a:r>
              <a:rPr lang="en-US" altLang="hu-HU" sz="1400" dirty="0">
                <a:solidFill>
                  <a:srgbClr val="008000"/>
                </a:solidFill>
              </a:rPr>
              <a:t>8 (part 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614B032D-4B08-42C6-8A50-359FD097FF0A}"/>
              </a:ext>
            </a:extLst>
          </p:cNvPr>
          <p:cNvGraphicFramePr>
            <a:graphicFrameLocks noGrp="1"/>
          </p:cNvGraphicFramePr>
          <p:nvPr>
            <p:extLst>
              <p:ext uri="{D42A27DB-BD31-4B8C-83A1-F6EECF244321}">
                <p14:modId xmlns:p14="http://schemas.microsoft.com/office/powerpoint/2010/main" val="752585983"/>
              </p:ext>
            </p:extLst>
          </p:nvPr>
        </p:nvGraphicFramePr>
        <p:xfrm>
          <a:off x="2935399" y="1079495"/>
          <a:ext cx="4286614" cy="5088340"/>
        </p:xfrm>
        <a:graphic>
          <a:graphicData uri="http://schemas.openxmlformats.org/drawingml/2006/table">
            <a:tbl>
              <a:tblPr/>
              <a:tblGrid>
                <a:gridCol w="2105170">
                  <a:extLst>
                    <a:ext uri="{9D8B030D-6E8A-4147-A177-3AD203B41FA5}">
                      <a16:colId xmlns:a16="http://schemas.microsoft.com/office/drawing/2014/main" val="1161421368"/>
                    </a:ext>
                  </a:extLst>
                </a:gridCol>
                <a:gridCol w="1601759">
                  <a:extLst>
                    <a:ext uri="{9D8B030D-6E8A-4147-A177-3AD203B41FA5}">
                      <a16:colId xmlns:a16="http://schemas.microsoft.com/office/drawing/2014/main" val="3604715616"/>
                    </a:ext>
                  </a:extLst>
                </a:gridCol>
                <a:gridCol w="579685">
                  <a:extLst>
                    <a:ext uri="{9D8B030D-6E8A-4147-A177-3AD203B41FA5}">
                      <a16:colId xmlns:a16="http://schemas.microsoft.com/office/drawing/2014/main" val="1519700133"/>
                    </a:ext>
                  </a:extLst>
                </a:gridCol>
              </a:tblGrid>
              <a:tr h="164140">
                <a:tc>
                  <a:txBody>
                    <a:bodyPr/>
                    <a:lstStyle/>
                    <a:p>
                      <a:pPr algn="l" fontAlgn="b"/>
                      <a:r>
                        <a:rPr lang="en-US" sz="9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137.17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89569489"/>
                  </a:ext>
                </a:extLst>
              </a:tr>
              <a:tr h="164140">
                <a:tc>
                  <a:txBody>
                    <a:bodyPr/>
                    <a:lstStyle/>
                    <a:p>
                      <a:pPr algn="l" fontAlgn="b"/>
                      <a:r>
                        <a:rPr lang="en-US" sz="900" b="0" i="0" u="none" strike="noStrike">
                          <a:solidFill>
                            <a:srgbClr val="000000"/>
                          </a:solidFill>
                          <a:effectLst/>
                          <a:latin typeface="Arial" panose="020B0604020202020204" pitchFamily="34" charset="0"/>
                        </a:rPr>
                        <a:t>Default_BE_Export /  </a:t>
                      </a:r>
                    </a:p>
                  </a:txBody>
                  <a:tcPr marL="8697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60.62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61883221"/>
                  </a:ext>
                </a:extLst>
              </a:tr>
              <a:tr h="164140">
                <a:tc>
                  <a:txBody>
                    <a:bodyPr/>
                    <a:lstStyle/>
                    <a:p>
                      <a:pPr algn="l" fontAlgn="b"/>
                      <a:r>
                        <a:rPr lang="en-US" sz="900" b="0" i="0" u="none" strike="noStrike">
                          <a:solidFill>
                            <a:srgbClr val="000000"/>
                          </a:solidFill>
                          <a:effectLst/>
                          <a:latin typeface="Arial" panose="020B0604020202020204" pitchFamily="34" charset="0"/>
                        </a:rPr>
                        <a:t>Default_FR_Export /  </a:t>
                      </a:r>
                    </a:p>
                  </a:txBody>
                  <a:tcPr marL="86973"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2.46</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02945672"/>
                  </a:ext>
                </a:extLst>
              </a:tr>
              <a:tr h="164140">
                <a:tc>
                  <a:txBody>
                    <a:bodyPr/>
                    <a:lstStyle/>
                    <a:p>
                      <a:pPr algn="l" fontAlgn="b"/>
                      <a:r>
                        <a:rPr lang="en-US" sz="900" b="0" i="0" u="none" strike="noStrike">
                          <a:solidFill>
                            <a:srgbClr val="000000"/>
                          </a:solidFill>
                          <a:effectLst/>
                          <a:latin typeface="Arial" panose="020B0604020202020204" pitchFamily="34" charset="0"/>
                        </a:rPr>
                        <a:t>Default_HR_Import /  </a:t>
                      </a:r>
                    </a:p>
                  </a:txBody>
                  <a:tcPr marL="86973"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137.17</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2768845"/>
                  </a:ext>
                </a:extLst>
              </a:tr>
              <a:tr h="164140">
                <a:tc>
                  <a:txBody>
                    <a:bodyPr/>
                    <a:lstStyle/>
                    <a:p>
                      <a:pPr algn="l" fontAlgn="b"/>
                      <a:r>
                        <a:rPr lang="en-US" sz="900" b="0" i="0" u="none" strike="noStrike">
                          <a:solidFill>
                            <a:srgbClr val="000000"/>
                          </a:solidFill>
                          <a:effectLst/>
                          <a:latin typeface="Arial" panose="020B0604020202020204" pitchFamily="34" charset="0"/>
                        </a:rPr>
                        <a:t>Default_HU_Import /  </a:t>
                      </a:r>
                    </a:p>
                  </a:txBody>
                  <a:tcPr marL="86973"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137.17</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31576458"/>
                  </a:ext>
                </a:extLst>
              </a:tr>
              <a:tr h="164140">
                <a:tc>
                  <a:txBody>
                    <a:bodyPr/>
                    <a:lstStyle/>
                    <a:p>
                      <a:pPr algn="l" fontAlgn="b"/>
                      <a:r>
                        <a:rPr lang="en-US" sz="900" b="0" i="0" u="none" strike="noStrike">
                          <a:solidFill>
                            <a:srgbClr val="000000"/>
                          </a:solidFill>
                          <a:effectLst/>
                          <a:latin typeface="Arial" panose="020B0604020202020204" pitchFamily="34" charset="0"/>
                        </a:rPr>
                        <a:t>Default_PL_Import /  </a:t>
                      </a:r>
                    </a:p>
                  </a:txBody>
                  <a:tcPr marL="86973"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13.99</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6258089"/>
                  </a:ext>
                </a:extLst>
              </a:tr>
              <a:tr h="164140">
                <a:tc>
                  <a:txBody>
                    <a:bodyPr/>
                    <a:lstStyle/>
                    <a:p>
                      <a:pPr algn="l" fontAlgn="b"/>
                      <a:r>
                        <a:rPr lang="en-US" sz="900" b="0" i="0" u="none" strike="noStrike">
                          <a:solidFill>
                            <a:srgbClr val="000000"/>
                          </a:solidFill>
                          <a:effectLst/>
                          <a:latin typeface="Arial" panose="020B0604020202020204" pitchFamily="34" charset="0"/>
                        </a:rPr>
                        <a:t>Default_RO_Import /  </a:t>
                      </a:r>
                    </a:p>
                  </a:txBody>
                  <a:tcPr marL="86973"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137.17</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38964589"/>
                  </a:ext>
                </a:extLst>
              </a:tr>
              <a:tr h="164140">
                <a:tc>
                  <a:txBody>
                    <a:bodyPr/>
                    <a:lstStyle/>
                    <a:p>
                      <a:pPr algn="l" fontAlgn="b"/>
                      <a:r>
                        <a:rPr lang="en-US" sz="900" b="0" i="0" u="none" strike="noStrike">
                          <a:solidFill>
                            <a:srgbClr val="000000"/>
                          </a:solidFill>
                          <a:effectLst/>
                          <a:latin typeface="Arial" panose="020B0604020202020204" pitchFamily="34" charset="0"/>
                        </a:rPr>
                        <a:t>Default_SI_Import /  </a:t>
                      </a:r>
                    </a:p>
                  </a:txBody>
                  <a:tcPr marL="86973"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75.28</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2965911"/>
                  </a:ext>
                </a:extLst>
              </a:tr>
              <a:tr h="164140">
                <a:tc>
                  <a:txBody>
                    <a:bodyPr/>
                    <a:lstStyle/>
                    <a:p>
                      <a:pPr algn="l" fontAlgn="b"/>
                      <a:r>
                        <a:rPr lang="en-US" sz="9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137.16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47366572"/>
                  </a:ext>
                </a:extLst>
              </a:tr>
              <a:tr h="164140">
                <a:tc>
                  <a:txBody>
                    <a:bodyPr/>
                    <a:lstStyle/>
                    <a:p>
                      <a:pPr algn="l" fontAlgn="b"/>
                      <a:r>
                        <a:rPr lang="en-US" sz="900" b="0" i="0" u="none" strike="noStrike">
                          <a:solidFill>
                            <a:srgbClr val="000000"/>
                          </a:solidFill>
                          <a:effectLst/>
                          <a:latin typeface="Arial" panose="020B0604020202020204" pitchFamily="34" charset="0"/>
                        </a:rPr>
                        <a:t>Default_BE_Export /  </a:t>
                      </a:r>
                    </a:p>
                  </a:txBody>
                  <a:tcPr marL="8697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62.33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26173466"/>
                  </a:ext>
                </a:extLst>
              </a:tr>
              <a:tr h="164140">
                <a:tc>
                  <a:txBody>
                    <a:bodyPr/>
                    <a:lstStyle/>
                    <a:p>
                      <a:pPr algn="l" fontAlgn="b"/>
                      <a:r>
                        <a:rPr lang="en-US" sz="900" b="0" i="0" u="none" strike="noStrike">
                          <a:solidFill>
                            <a:srgbClr val="000000"/>
                          </a:solidFill>
                          <a:effectLst/>
                          <a:latin typeface="Arial" panose="020B0604020202020204" pitchFamily="34" charset="0"/>
                        </a:rPr>
                        <a:t>Default_HR_Import /  </a:t>
                      </a:r>
                    </a:p>
                  </a:txBody>
                  <a:tcPr marL="86973"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137.16</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57487065"/>
                  </a:ext>
                </a:extLst>
              </a:tr>
              <a:tr h="164140">
                <a:tc>
                  <a:txBody>
                    <a:bodyPr/>
                    <a:lstStyle/>
                    <a:p>
                      <a:pPr algn="l" fontAlgn="b"/>
                      <a:r>
                        <a:rPr lang="en-US" sz="900" b="0" i="0" u="none" strike="noStrike">
                          <a:solidFill>
                            <a:srgbClr val="000000"/>
                          </a:solidFill>
                          <a:effectLst/>
                          <a:latin typeface="Arial" panose="020B0604020202020204" pitchFamily="34" charset="0"/>
                        </a:rPr>
                        <a:t>Default_HU_Import /  </a:t>
                      </a:r>
                    </a:p>
                  </a:txBody>
                  <a:tcPr marL="86973"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137.16</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98003538"/>
                  </a:ext>
                </a:extLst>
              </a:tr>
              <a:tr h="164140">
                <a:tc>
                  <a:txBody>
                    <a:bodyPr/>
                    <a:lstStyle/>
                    <a:p>
                      <a:pPr algn="l" fontAlgn="b"/>
                      <a:r>
                        <a:rPr lang="en-US" sz="900" b="0" i="0" u="none" strike="noStrike">
                          <a:solidFill>
                            <a:srgbClr val="000000"/>
                          </a:solidFill>
                          <a:effectLst/>
                          <a:latin typeface="Arial" panose="020B0604020202020204" pitchFamily="34" charset="0"/>
                        </a:rPr>
                        <a:t>Default_PL_Import /  </a:t>
                      </a:r>
                    </a:p>
                  </a:txBody>
                  <a:tcPr marL="86973"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14.88</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9382283"/>
                  </a:ext>
                </a:extLst>
              </a:tr>
              <a:tr h="164140">
                <a:tc>
                  <a:txBody>
                    <a:bodyPr/>
                    <a:lstStyle/>
                    <a:p>
                      <a:pPr algn="l" fontAlgn="b"/>
                      <a:r>
                        <a:rPr lang="en-US" sz="900" b="0" i="0" u="none" strike="noStrike">
                          <a:solidFill>
                            <a:srgbClr val="000000"/>
                          </a:solidFill>
                          <a:effectLst/>
                          <a:latin typeface="Arial" panose="020B0604020202020204" pitchFamily="34" charset="0"/>
                        </a:rPr>
                        <a:t>Default_RO_Import /  </a:t>
                      </a:r>
                    </a:p>
                  </a:txBody>
                  <a:tcPr marL="86973"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137.16</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88132768"/>
                  </a:ext>
                </a:extLst>
              </a:tr>
              <a:tr h="164140">
                <a:tc>
                  <a:txBody>
                    <a:bodyPr/>
                    <a:lstStyle/>
                    <a:p>
                      <a:pPr algn="l" fontAlgn="b"/>
                      <a:r>
                        <a:rPr lang="en-US" sz="900" b="0" i="0" u="none" strike="noStrike">
                          <a:solidFill>
                            <a:srgbClr val="000000"/>
                          </a:solidFill>
                          <a:effectLst/>
                          <a:latin typeface="Arial" panose="020B0604020202020204" pitchFamily="34" charset="0"/>
                        </a:rPr>
                        <a:t>Default_SI_Import /  </a:t>
                      </a:r>
                    </a:p>
                  </a:txBody>
                  <a:tcPr marL="86973"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76.87</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58159925"/>
                  </a:ext>
                </a:extLst>
              </a:tr>
              <a:tr h="164140">
                <a:tc>
                  <a:txBody>
                    <a:bodyPr/>
                    <a:lstStyle/>
                    <a:p>
                      <a:pPr algn="l" fontAlgn="b"/>
                      <a:r>
                        <a:rPr lang="en-US" sz="9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61.32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77297716"/>
                  </a:ext>
                </a:extLst>
              </a:tr>
              <a:tr h="164140">
                <a:tc>
                  <a:txBody>
                    <a:bodyPr/>
                    <a:lstStyle/>
                    <a:p>
                      <a:pPr algn="l" fontAlgn="b"/>
                      <a:r>
                        <a:rPr lang="en-US" sz="900" b="0" i="0" u="none" strike="noStrike">
                          <a:solidFill>
                            <a:srgbClr val="000000"/>
                          </a:solidFill>
                          <a:effectLst/>
                          <a:latin typeface="Arial" panose="020B0604020202020204" pitchFamily="34" charset="0"/>
                        </a:rPr>
                        <a:t>Default_BE_Export /  </a:t>
                      </a:r>
                    </a:p>
                  </a:txBody>
                  <a:tcPr marL="8697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60.31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29674348"/>
                  </a:ext>
                </a:extLst>
              </a:tr>
              <a:tr h="164140">
                <a:tc>
                  <a:txBody>
                    <a:bodyPr/>
                    <a:lstStyle/>
                    <a:p>
                      <a:pPr algn="l" fontAlgn="b"/>
                      <a:r>
                        <a:rPr lang="en-US" sz="900" b="0" i="0" u="none" strike="noStrike">
                          <a:solidFill>
                            <a:srgbClr val="000000"/>
                          </a:solidFill>
                          <a:effectLst/>
                          <a:latin typeface="Arial" panose="020B0604020202020204" pitchFamily="34" charset="0"/>
                        </a:rPr>
                        <a:t>Default_HR_Import /  </a:t>
                      </a:r>
                    </a:p>
                  </a:txBody>
                  <a:tcPr marL="86973"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61.32</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15534208"/>
                  </a:ext>
                </a:extLst>
              </a:tr>
              <a:tr h="164140">
                <a:tc>
                  <a:txBody>
                    <a:bodyPr/>
                    <a:lstStyle/>
                    <a:p>
                      <a:pPr algn="l" fontAlgn="b"/>
                      <a:r>
                        <a:rPr lang="en-US" sz="900" b="0" i="0" u="none" strike="noStrike">
                          <a:solidFill>
                            <a:srgbClr val="000000"/>
                          </a:solidFill>
                          <a:effectLst/>
                          <a:latin typeface="Arial" panose="020B0604020202020204" pitchFamily="34" charset="0"/>
                        </a:rPr>
                        <a:t>Default_HU_Import /  </a:t>
                      </a:r>
                    </a:p>
                  </a:txBody>
                  <a:tcPr marL="86973"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61.32</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13576326"/>
                  </a:ext>
                </a:extLst>
              </a:tr>
              <a:tr h="164140">
                <a:tc>
                  <a:txBody>
                    <a:bodyPr/>
                    <a:lstStyle/>
                    <a:p>
                      <a:pPr algn="l" fontAlgn="b"/>
                      <a:r>
                        <a:rPr lang="en-US" sz="900" b="0" i="0" u="none" strike="noStrike">
                          <a:solidFill>
                            <a:srgbClr val="000000"/>
                          </a:solidFill>
                          <a:effectLst/>
                          <a:latin typeface="Arial" panose="020B0604020202020204" pitchFamily="34" charset="0"/>
                        </a:rPr>
                        <a:t>Default_PL_Import /  </a:t>
                      </a:r>
                    </a:p>
                  </a:txBody>
                  <a:tcPr marL="86973"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5.89</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30908846"/>
                  </a:ext>
                </a:extLst>
              </a:tr>
              <a:tr h="164140">
                <a:tc>
                  <a:txBody>
                    <a:bodyPr/>
                    <a:lstStyle/>
                    <a:p>
                      <a:pPr algn="l" fontAlgn="b"/>
                      <a:r>
                        <a:rPr lang="en-US" sz="900" b="0" i="0" u="none" strike="noStrike">
                          <a:solidFill>
                            <a:srgbClr val="000000"/>
                          </a:solidFill>
                          <a:effectLst/>
                          <a:latin typeface="Arial" panose="020B0604020202020204" pitchFamily="34" charset="0"/>
                        </a:rPr>
                        <a:t>Default_RO_Import /  </a:t>
                      </a:r>
                    </a:p>
                  </a:txBody>
                  <a:tcPr marL="86973"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61.32</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24947348"/>
                  </a:ext>
                </a:extLst>
              </a:tr>
              <a:tr h="164140">
                <a:tc>
                  <a:txBody>
                    <a:bodyPr/>
                    <a:lstStyle/>
                    <a:p>
                      <a:pPr algn="l" fontAlgn="b"/>
                      <a:r>
                        <a:rPr lang="en-US" sz="900" b="0" i="0" u="none" strike="noStrike">
                          <a:solidFill>
                            <a:srgbClr val="000000"/>
                          </a:solidFill>
                          <a:effectLst/>
                          <a:latin typeface="Arial" panose="020B0604020202020204" pitchFamily="34" charset="0"/>
                        </a:rPr>
                        <a:t>Default_SI_Import /  </a:t>
                      </a:r>
                    </a:p>
                  </a:txBody>
                  <a:tcPr marL="86973"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61.32</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14037888"/>
                  </a:ext>
                </a:extLst>
              </a:tr>
              <a:tr h="164140">
                <a:tc>
                  <a:txBody>
                    <a:bodyPr/>
                    <a:lstStyle/>
                    <a:p>
                      <a:pPr algn="l" fontAlgn="b"/>
                      <a:r>
                        <a:rPr lang="en-US" sz="9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48.07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01383146"/>
                  </a:ext>
                </a:extLst>
              </a:tr>
              <a:tr h="164140">
                <a:tc>
                  <a:txBody>
                    <a:bodyPr/>
                    <a:lstStyle/>
                    <a:p>
                      <a:pPr algn="l" fontAlgn="b"/>
                      <a:r>
                        <a:rPr lang="en-US" sz="900" b="0" i="0" u="none" strike="noStrike">
                          <a:solidFill>
                            <a:srgbClr val="000000"/>
                          </a:solidFill>
                          <a:effectLst/>
                          <a:latin typeface="Arial" panose="020B0604020202020204" pitchFamily="34" charset="0"/>
                        </a:rPr>
                        <a:t>Default_BE_Export /  </a:t>
                      </a:r>
                    </a:p>
                  </a:txBody>
                  <a:tcPr marL="8697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48.07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34297136"/>
                  </a:ext>
                </a:extLst>
              </a:tr>
              <a:tr h="164140">
                <a:tc>
                  <a:txBody>
                    <a:bodyPr/>
                    <a:lstStyle/>
                    <a:p>
                      <a:pPr algn="l" fontAlgn="b"/>
                      <a:r>
                        <a:rPr lang="en-US" sz="900" b="0" i="0" u="none" strike="noStrike">
                          <a:solidFill>
                            <a:srgbClr val="000000"/>
                          </a:solidFill>
                          <a:effectLst/>
                          <a:latin typeface="Arial" panose="020B0604020202020204" pitchFamily="34" charset="0"/>
                        </a:rPr>
                        <a:t>Default_FR_Import /  </a:t>
                      </a:r>
                    </a:p>
                  </a:txBody>
                  <a:tcPr marL="86973"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26.91</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74555051"/>
                  </a:ext>
                </a:extLst>
              </a:tr>
              <a:tr h="164140">
                <a:tc>
                  <a:txBody>
                    <a:bodyPr/>
                    <a:lstStyle/>
                    <a:p>
                      <a:pPr algn="l" fontAlgn="b"/>
                      <a:r>
                        <a:rPr lang="en-US" sz="900" b="0" i="0" u="none" strike="noStrike">
                          <a:solidFill>
                            <a:srgbClr val="000000"/>
                          </a:solidFill>
                          <a:effectLst/>
                          <a:latin typeface="Arial" panose="020B0604020202020204" pitchFamily="34" charset="0"/>
                        </a:rPr>
                        <a:t>Default_HR_Import /  </a:t>
                      </a:r>
                    </a:p>
                  </a:txBody>
                  <a:tcPr marL="86973"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43.03</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56431035"/>
                  </a:ext>
                </a:extLst>
              </a:tr>
              <a:tr h="164140">
                <a:tc>
                  <a:txBody>
                    <a:bodyPr/>
                    <a:lstStyle/>
                    <a:p>
                      <a:pPr algn="l" fontAlgn="b"/>
                      <a:r>
                        <a:rPr lang="en-US" sz="900" b="0" i="0" u="none" strike="noStrike">
                          <a:solidFill>
                            <a:srgbClr val="000000"/>
                          </a:solidFill>
                          <a:effectLst/>
                          <a:latin typeface="Arial" panose="020B0604020202020204" pitchFamily="34" charset="0"/>
                        </a:rPr>
                        <a:t>Default_HU_Import /  </a:t>
                      </a:r>
                    </a:p>
                  </a:txBody>
                  <a:tcPr marL="86973"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43.03</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40219484"/>
                  </a:ext>
                </a:extLst>
              </a:tr>
              <a:tr h="164140">
                <a:tc>
                  <a:txBody>
                    <a:bodyPr/>
                    <a:lstStyle/>
                    <a:p>
                      <a:pPr algn="l" fontAlgn="b"/>
                      <a:r>
                        <a:rPr lang="en-US" sz="900" b="0" i="0" u="none" strike="noStrike">
                          <a:solidFill>
                            <a:srgbClr val="000000"/>
                          </a:solidFill>
                          <a:effectLst/>
                          <a:latin typeface="Arial" panose="020B0604020202020204" pitchFamily="34" charset="0"/>
                        </a:rPr>
                        <a:t>Default_PL_Import /  </a:t>
                      </a:r>
                    </a:p>
                  </a:txBody>
                  <a:tcPr marL="86973"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8.12</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58115365"/>
                  </a:ext>
                </a:extLst>
              </a:tr>
              <a:tr h="164140">
                <a:tc>
                  <a:txBody>
                    <a:bodyPr/>
                    <a:lstStyle/>
                    <a:p>
                      <a:pPr algn="l" fontAlgn="b"/>
                      <a:r>
                        <a:rPr lang="en-US" sz="900" b="0" i="0" u="none" strike="noStrike">
                          <a:solidFill>
                            <a:srgbClr val="000000"/>
                          </a:solidFill>
                          <a:effectLst/>
                          <a:latin typeface="Arial" panose="020B0604020202020204" pitchFamily="34" charset="0"/>
                        </a:rPr>
                        <a:t>Default_RO_Import /  </a:t>
                      </a:r>
                    </a:p>
                  </a:txBody>
                  <a:tcPr marL="86973"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43.03</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63317434"/>
                  </a:ext>
                </a:extLst>
              </a:tr>
              <a:tr h="164140">
                <a:tc>
                  <a:txBody>
                    <a:bodyPr/>
                    <a:lstStyle/>
                    <a:p>
                      <a:pPr algn="l" fontAlgn="b"/>
                      <a:r>
                        <a:rPr lang="en-US" sz="900" b="0" i="0" u="none" strike="noStrike">
                          <a:solidFill>
                            <a:srgbClr val="000000"/>
                          </a:solidFill>
                          <a:effectLst/>
                          <a:latin typeface="Arial" panose="020B0604020202020204" pitchFamily="34" charset="0"/>
                        </a:rPr>
                        <a:t>Default_SI_Import /  </a:t>
                      </a:r>
                    </a:p>
                  </a:txBody>
                  <a:tcPr marL="86973"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0" i="0" u="none" strike="noStrike">
                          <a:solidFill>
                            <a:srgbClr val="000000"/>
                          </a:solidFill>
                          <a:effectLst/>
                          <a:latin typeface="Arial" panose="020B0604020202020204" pitchFamily="34" charset="0"/>
                        </a:rPr>
                        <a:t>43.03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82838648"/>
                  </a:ext>
                </a:extLst>
              </a:tr>
              <a:tr h="164140">
                <a:tc>
                  <a:txBody>
                    <a:bodyPr/>
                    <a:lstStyle/>
                    <a:p>
                      <a:pPr algn="l" fontAlgn="b"/>
                      <a:r>
                        <a:rPr lang="en-US" sz="9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900" b="1" i="0" u="none" strike="noStrike">
                          <a:solidFill>
                            <a:srgbClr val="000000"/>
                          </a:solidFill>
                          <a:effectLst/>
                          <a:latin typeface="Arial" panose="020B0604020202020204" pitchFamily="34" charset="0"/>
                        </a:rPr>
                        <a:t>224.91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900" b="1" i="0" u="none" strike="noStrike" dirty="0">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977120743"/>
                  </a:ext>
                </a:extLst>
              </a:tr>
            </a:tbl>
          </a:graphicData>
        </a:graphic>
      </p:graphicFrame>
    </p:spTree>
    <p:extLst>
      <p:ext uri="{BB962C8B-B14F-4D97-AF65-F5344CB8AC3E}">
        <p14:creationId xmlns:p14="http://schemas.microsoft.com/office/powerpoint/2010/main" val="17244241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a:t>
            </a:r>
            <a:r>
              <a:rPr lang="hu-HU" altLang="hu-HU" sz="1400" dirty="0">
                <a:solidFill>
                  <a:srgbClr val="008000"/>
                </a:solidFill>
              </a:rPr>
              <a:t>0</a:t>
            </a:r>
            <a:r>
              <a:rPr lang="en-US" altLang="hu-HU" sz="1400" dirty="0">
                <a:solidFill>
                  <a:srgbClr val="008000"/>
                </a:solidFill>
              </a:rPr>
              <a:t>9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B885313F-1036-4473-9DEB-C58F5BCD886F}"/>
              </a:ext>
            </a:extLst>
          </p:cNvPr>
          <p:cNvGraphicFramePr>
            <a:graphicFrameLocks noGrp="1"/>
          </p:cNvGraphicFramePr>
          <p:nvPr>
            <p:extLst>
              <p:ext uri="{D42A27DB-BD31-4B8C-83A1-F6EECF244321}">
                <p14:modId xmlns:p14="http://schemas.microsoft.com/office/powerpoint/2010/main" val="4177786953"/>
              </p:ext>
            </p:extLst>
          </p:nvPr>
        </p:nvGraphicFramePr>
        <p:xfrm>
          <a:off x="2323857" y="1068227"/>
          <a:ext cx="4839913" cy="5367515"/>
        </p:xfrm>
        <a:graphic>
          <a:graphicData uri="http://schemas.openxmlformats.org/drawingml/2006/table">
            <a:tbl>
              <a:tblPr/>
              <a:tblGrid>
                <a:gridCol w="2376896">
                  <a:extLst>
                    <a:ext uri="{9D8B030D-6E8A-4147-A177-3AD203B41FA5}">
                      <a16:colId xmlns:a16="http://schemas.microsoft.com/office/drawing/2014/main" val="4036610377"/>
                    </a:ext>
                  </a:extLst>
                </a:gridCol>
                <a:gridCol w="1808508">
                  <a:extLst>
                    <a:ext uri="{9D8B030D-6E8A-4147-A177-3AD203B41FA5}">
                      <a16:colId xmlns:a16="http://schemas.microsoft.com/office/drawing/2014/main" val="741275413"/>
                    </a:ext>
                  </a:extLst>
                </a:gridCol>
                <a:gridCol w="654509">
                  <a:extLst>
                    <a:ext uri="{9D8B030D-6E8A-4147-A177-3AD203B41FA5}">
                      <a16:colId xmlns:a16="http://schemas.microsoft.com/office/drawing/2014/main" val="3392767042"/>
                    </a:ext>
                  </a:extLst>
                </a:gridCol>
              </a:tblGrid>
              <a:tr h="130915">
                <a:tc>
                  <a:txBody>
                    <a:bodyPr/>
                    <a:lstStyle/>
                    <a:p>
                      <a:pPr algn="l" fontAlgn="b"/>
                      <a:r>
                        <a:rPr lang="en-US"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799418983"/>
                  </a:ext>
                </a:extLst>
              </a:tr>
              <a:tr h="130915">
                <a:tc>
                  <a:txBody>
                    <a:bodyPr/>
                    <a:lstStyle/>
                    <a:p>
                      <a:pPr algn="l" fontAlgn="b"/>
                      <a:r>
                        <a:rPr lang="en-US"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89.02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9188487"/>
                  </a:ext>
                </a:extLst>
              </a:tr>
              <a:tr h="130915">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5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73.06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1018179"/>
                  </a:ext>
                </a:extLst>
              </a:tr>
              <a:tr h="130915">
                <a:tc>
                  <a:txBody>
                    <a:bodyPr/>
                    <a:lstStyle/>
                    <a:p>
                      <a:pPr algn="l" fontAlgn="b"/>
                      <a:r>
                        <a:rPr lang="en-US" sz="700" b="0" i="0" u="none" strike="noStrike">
                          <a:solidFill>
                            <a:srgbClr val="000000"/>
                          </a:solidFill>
                          <a:effectLst/>
                          <a:latin typeface="Arial" panose="020B0604020202020204" pitchFamily="34" charset="0"/>
                        </a:rPr>
                        <a:t>Default_CZ_Import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17.54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52398664"/>
                  </a:ext>
                </a:extLst>
              </a:tr>
              <a:tr h="130915">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89.02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00426180"/>
                  </a:ext>
                </a:extLst>
              </a:tr>
              <a:tr h="130915">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89.02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00305046"/>
                  </a:ext>
                </a:extLst>
              </a:tr>
              <a:tr h="130915">
                <a:tc>
                  <a:txBody>
                    <a:bodyPr/>
                    <a:lstStyle/>
                    <a:p>
                      <a:pPr algn="l" fontAlgn="b"/>
                      <a:r>
                        <a:rPr lang="en-US" sz="700" b="0" i="0" u="none" strike="noStrike">
                          <a:solidFill>
                            <a:srgbClr val="000000"/>
                          </a:solidFill>
                          <a:effectLst/>
                          <a:latin typeface="Arial" panose="020B0604020202020204" pitchFamily="34" charset="0"/>
                        </a:rPr>
                        <a:t>Default_PL_Import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17.54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56594382"/>
                  </a:ext>
                </a:extLst>
              </a:tr>
              <a:tr h="130915">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89.02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21838408"/>
                  </a:ext>
                </a:extLst>
              </a:tr>
              <a:tr h="130915">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89.02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77355299"/>
                  </a:ext>
                </a:extLst>
              </a:tr>
              <a:tr h="130915">
                <a:tc>
                  <a:txBody>
                    <a:bodyPr/>
                    <a:lstStyle/>
                    <a:p>
                      <a:pPr algn="l" fontAlgn="b"/>
                      <a:r>
                        <a:rPr lang="en-US" sz="700" b="0" i="0" u="none" strike="noStrike">
                          <a:solidFill>
                            <a:srgbClr val="000000"/>
                          </a:solidFill>
                          <a:effectLst/>
                          <a:latin typeface="Arial" panose="020B0604020202020204" pitchFamily="34" charset="0"/>
                        </a:rPr>
                        <a:t>Default_SK_Import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17.54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72557538"/>
                  </a:ext>
                </a:extLst>
              </a:tr>
              <a:tr h="130915">
                <a:tc>
                  <a:txBody>
                    <a:bodyPr/>
                    <a:lstStyle/>
                    <a:p>
                      <a:pPr algn="l" fontAlgn="b"/>
                      <a:r>
                        <a:rPr lang="en-US"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94.59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54777369"/>
                  </a:ext>
                </a:extLst>
              </a:tr>
              <a:tr h="130915">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5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65.37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12631496"/>
                  </a:ext>
                </a:extLst>
              </a:tr>
              <a:tr h="130915">
                <a:tc>
                  <a:txBody>
                    <a:bodyPr/>
                    <a:lstStyle/>
                    <a:p>
                      <a:pPr algn="l" fontAlgn="b"/>
                      <a:r>
                        <a:rPr lang="en-US" sz="700" b="0" i="0" u="none" strike="noStrike">
                          <a:solidFill>
                            <a:srgbClr val="000000"/>
                          </a:solidFill>
                          <a:effectLst/>
                          <a:latin typeface="Arial" panose="020B0604020202020204" pitchFamily="34" charset="0"/>
                        </a:rPr>
                        <a:t>Default_CZ_Import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14.61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14805258"/>
                  </a:ext>
                </a:extLst>
              </a:tr>
              <a:tr h="130915">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94.59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13778298"/>
                  </a:ext>
                </a:extLst>
              </a:tr>
              <a:tr h="130915">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94.59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68100978"/>
                  </a:ext>
                </a:extLst>
              </a:tr>
              <a:tr h="130915">
                <a:tc>
                  <a:txBody>
                    <a:bodyPr/>
                    <a:lstStyle/>
                    <a:p>
                      <a:pPr algn="l" fontAlgn="b"/>
                      <a:r>
                        <a:rPr lang="en-US" sz="700" b="0" i="0" u="none" strike="noStrike">
                          <a:solidFill>
                            <a:srgbClr val="000000"/>
                          </a:solidFill>
                          <a:effectLst/>
                          <a:latin typeface="Arial" panose="020B0604020202020204" pitchFamily="34" charset="0"/>
                        </a:rPr>
                        <a:t>Default_PL_Import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18.75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21436207"/>
                  </a:ext>
                </a:extLst>
              </a:tr>
              <a:tr h="130915">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94.59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79323058"/>
                  </a:ext>
                </a:extLst>
              </a:tr>
              <a:tr h="130915">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94.59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08250730"/>
                  </a:ext>
                </a:extLst>
              </a:tr>
              <a:tr h="130915">
                <a:tc>
                  <a:txBody>
                    <a:bodyPr/>
                    <a:lstStyle/>
                    <a:p>
                      <a:pPr algn="l" fontAlgn="b"/>
                      <a:r>
                        <a:rPr lang="en-US" sz="700" b="0" i="0" u="none" strike="noStrike">
                          <a:solidFill>
                            <a:srgbClr val="000000"/>
                          </a:solidFill>
                          <a:effectLst/>
                          <a:latin typeface="Arial" panose="020B0604020202020204" pitchFamily="34" charset="0"/>
                        </a:rPr>
                        <a:t>Default_SK_Import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14.61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0953704"/>
                  </a:ext>
                </a:extLst>
              </a:tr>
              <a:tr h="130915">
                <a:tc>
                  <a:txBody>
                    <a:bodyPr/>
                    <a:lstStyle/>
                    <a:p>
                      <a:pPr algn="l" fontAlgn="b"/>
                      <a:r>
                        <a:rPr lang="en-US"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71.44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03814978"/>
                  </a:ext>
                </a:extLst>
              </a:tr>
              <a:tr h="130915">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5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49.46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46360761"/>
                  </a:ext>
                </a:extLst>
              </a:tr>
              <a:tr h="130915">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14.38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86195586"/>
                  </a:ext>
                </a:extLst>
              </a:tr>
              <a:tr h="130915">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71.44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92006520"/>
                  </a:ext>
                </a:extLst>
              </a:tr>
              <a:tr h="130915">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71.44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60970128"/>
                  </a:ext>
                </a:extLst>
              </a:tr>
              <a:tr h="130915">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71.44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71487828"/>
                  </a:ext>
                </a:extLst>
              </a:tr>
              <a:tr h="130915">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71.44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36388501"/>
                  </a:ext>
                </a:extLst>
              </a:tr>
              <a:tr h="130915">
                <a:tc>
                  <a:txBody>
                    <a:bodyPr/>
                    <a:lstStyle/>
                    <a:p>
                      <a:pPr algn="l" fontAlgn="b"/>
                      <a:r>
                        <a:rPr lang="en-US"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69.91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25121804"/>
                  </a:ext>
                </a:extLst>
              </a:tr>
              <a:tr h="130915">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5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44.95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89896373"/>
                  </a:ext>
                </a:extLst>
              </a:tr>
              <a:tr h="130915">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31.76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88289932"/>
                  </a:ext>
                </a:extLst>
              </a:tr>
              <a:tr h="130915">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69.91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06253469"/>
                  </a:ext>
                </a:extLst>
              </a:tr>
              <a:tr h="130915">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69.91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91207211"/>
                  </a:ext>
                </a:extLst>
              </a:tr>
              <a:tr h="130915">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69.91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15830793"/>
                  </a:ext>
                </a:extLst>
              </a:tr>
              <a:tr h="130915">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69.91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86572760"/>
                  </a:ext>
                </a:extLst>
              </a:tr>
              <a:tr h="130915">
                <a:tc>
                  <a:txBody>
                    <a:bodyPr/>
                    <a:lstStyle/>
                    <a:p>
                      <a:pPr algn="l" fontAlgn="b"/>
                      <a:r>
                        <a:rPr lang="en-US"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80.82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88455196"/>
                  </a:ext>
                </a:extLst>
              </a:tr>
              <a:tr h="130915">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5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41.38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88206328"/>
                  </a:ext>
                </a:extLst>
              </a:tr>
              <a:tr h="130915">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41.38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81046499"/>
                  </a:ext>
                </a:extLst>
              </a:tr>
              <a:tr h="130915">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80.82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90328212"/>
                  </a:ext>
                </a:extLst>
              </a:tr>
              <a:tr h="130915">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80.82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58481572"/>
                  </a:ext>
                </a:extLst>
              </a:tr>
              <a:tr h="130915">
                <a:tc>
                  <a:txBody>
                    <a:bodyPr/>
                    <a:lstStyle/>
                    <a:p>
                      <a:pPr algn="l" fontAlgn="b"/>
                      <a:r>
                        <a:rPr lang="en-US" sz="700" b="0" i="0" u="none" strike="noStrike">
                          <a:solidFill>
                            <a:srgbClr val="000000"/>
                          </a:solidFill>
                          <a:effectLst/>
                          <a:latin typeface="Arial" panose="020B0604020202020204" pitchFamily="34" charset="0"/>
                        </a:rPr>
                        <a:t>Default_PL_Import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47899930"/>
                  </a:ext>
                </a:extLst>
              </a:tr>
              <a:tr h="130915">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80.82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17867902"/>
                  </a:ext>
                </a:extLst>
              </a:tr>
              <a:tr h="130915">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80.82</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44521086"/>
                  </a:ext>
                </a:extLst>
              </a:tr>
            </a:tbl>
          </a:graphicData>
        </a:graphic>
      </p:graphicFrame>
    </p:spTree>
    <p:extLst>
      <p:ext uri="{BB962C8B-B14F-4D97-AF65-F5344CB8AC3E}">
        <p14:creationId xmlns:p14="http://schemas.microsoft.com/office/powerpoint/2010/main" val="262198809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a:t>
            </a:r>
            <a:r>
              <a:rPr lang="hu-HU" altLang="hu-HU" sz="1400" dirty="0">
                <a:solidFill>
                  <a:srgbClr val="008000"/>
                </a:solidFill>
              </a:rPr>
              <a:t>0</a:t>
            </a:r>
            <a:r>
              <a:rPr lang="en-US" altLang="hu-HU" sz="1400" dirty="0">
                <a:solidFill>
                  <a:srgbClr val="008000"/>
                </a:solidFill>
              </a:rPr>
              <a:t>9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le 2">
            <a:extLst>
              <a:ext uri="{FF2B5EF4-FFF2-40B4-BE49-F238E27FC236}">
                <a16:creationId xmlns:a16="http://schemas.microsoft.com/office/drawing/2014/main" id="{C480111A-61BD-46F6-A563-52401A8C634B}"/>
              </a:ext>
            </a:extLst>
          </p:cNvPr>
          <p:cNvGraphicFramePr>
            <a:graphicFrameLocks noGrp="1"/>
          </p:cNvGraphicFramePr>
          <p:nvPr>
            <p:extLst>
              <p:ext uri="{D42A27DB-BD31-4B8C-83A1-F6EECF244321}">
                <p14:modId xmlns:p14="http://schemas.microsoft.com/office/powerpoint/2010/main" val="2908226096"/>
              </p:ext>
            </p:extLst>
          </p:nvPr>
        </p:nvGraphicFramePr>
        <p:xfrm>
          <a:off x="2364627" y="1079492"/>
          <a:ext cx="4781671" cy="5327121"/>
        </p:xfrm>
        <a:graphic>
          <a:graphicData uri="http://schemas.openxmlformats.org/drawingml/2006/table">
            <a:tbl>
              <a:tblPr/>
              <a:tblGrid>
                <a:gridCol w="2348294">
                  <a:extLst>
                    <a:ext uri="{9D8B030D-6E8A-4147-A177-3AD203B41FA5}">
                      <a16:colId xmlns:a16="http://schemas.microsoft.com/office/drawing/2014/main" val="310647479"/>
                    </a:ext>
                  </a:extLst>
                </a:gridCol>
                <a:gridCol w="1786745">
                  <a:extLst>
                    <a:ext uri="{9D8B030D-6E8A-4147-A177-3AD203B41FA5}">
                      <a16:colId xmlns:a16="http://schemas.microsoft.com/office/drawing/2014/main" val="3084415703"/>
                    </a:ext>
                  </a:extLst>
                </a:gridCol>
                <a:gridCol w="646632">
                  <a:extLst>
                    <a:ext uri="{9D8B030D-6E8A-4147-A177-3AD203B41FA5}">
                      <a16:colId xmlns:a16="http://schemas.microsoft.com/office/drawing/2014/main" val="2094222056"/>
                    </a:ext>
                  </a:extLst>
                </a:gridCol>
              </a:tblGrid>
              <a:tr h="113343">
                <a:tc>
                  <a:txBody>
                    <a:bodyPr/>
                    <a:lstStyle/>
                    <a:p>
                      <a:pPr algn="l" fontAlgn="b"/>
                      <a:r>
                        <a:rPr lang="en-US" sz="6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78.08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54077421"/>
                  </a:ext>
                </a:extLst>
              </a:tr>
              <a:tr h="113343">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32.47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12848487"/>
                  </a:ext>
                </a:extLst>
              </a:tr>
              <a:tr h="113343">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32.47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26386284"/>
                  </a:ext>
                </a:extLst>
              </a:tr>
              <a:tr h="113343">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78.08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66635346"/>
                  </a:ext>
                </a:extLst>
              </a:tr>
              <a:tr h="113343">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78.08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6720789"/>
                  </a:ext>
                </a:extLst>
              </a:tr>
              <a:tr h="113343">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2.34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94061330"/>
                  </a:ext>
                </a:extLst>
              </a:tr>
              <a:tr h="113343">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78.08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77203587"/>
                  </a:ext>
                </a:extLst>
              </a:tr>
              <a:tr h="113343">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78.08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39645329"/>
                  </a:ext>
                </a:extLst>
              </a:tr>
              <a:tr h="113343">
                <a:tc>
                  <a:txBody>
                    <a:bodyPr/>
                    <a:lstStyle/>
                    <a:p>
                      <a:pPr algn="l" fontAlgn="b"/>
                      <a:r>
                        <a:rPr lang="en-US" sz="6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110.87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7038481"/>
                  </a:ext>
                </a:extLst>
              </a:tr>
              <a:tr h="113343">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8.59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0386541"/>
                  </a:ext>
                </a:extLst>
              </a:tr>
              <a:tr h="113343">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8.59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68301348"/>
                  </a:ext>
                </a:extLst>
              </a:tr>
              <a:tr h="113343">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110.87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17983451"/>
                  </a:ext>
                </a:extLst>
              </a:tr>
              <a:tr h="113343">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110.87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18219049"/>
                  </a:ext>
                </a:extLst>
              </a:tr>
              <a:tr h="113343">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5.35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52111735"/>
                  </a:ext>
                </a:extLst>
              </a:tr>
              <a:tr h="113343">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110.87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46232795"/>
                  </a:ext>
                </a:extLst>
              </a:tr>
              <a:tr h="113343">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110.87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58695538"/>
                  </a:ext>
                </a:extLst>
              </a:tr>
              <a:tr h="113343">
                <a:tc>
                  <a:txBody>
                    <a:bodyPr/>
                    <a:lstStyle/>
                    <a:p>
                      <a:pPr algn="l" fontAlgn="b"/>
                      <a:r>
                        <a:rPr lang="en-US" sz="6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103.88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53586644"/>
                  </a:ext>
                </a:extLst>
              </a:tr>
              <a:tr h="113343">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103.88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34439601"/>
                  </a:ext>
                </a:extLst>
              </a:tr>
              <a:tr h="113343">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103.88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86219961"/>
                  </a:ext>
                </a:extLst>
              </a:tr>
              <a:tr h="113343">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103.88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94082805"/>
                  </a:ext>
                </a:extLst>
              </a:tr>
              <a:tr h="113343">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103.88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59284999"/>
                  </a:ext>
                </a:extLst>
              </a:tr>
              <a:tr h="113343">
                <a:tc>
                  <a:txBody>
                    <a:bodyPr/>
                    <a:lstStyle/>
                    <a:p>
                      <a:pPr algn="l" fontAlgn="b"/>
                      <a:r>
                        <a:rPr lang="en-US" sz="6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108.14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06595488"/>
                  </a:ext>
                </a:extLst>
              </a:tr>
              <a:tr h="113343">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108.14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89524535"/>
                  </a:ext>
                </a:extLst>
              </a:tr>
              <a:tr h="113343">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108.14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23082782"/>
                  </a:ext>
                </a:extLst>
              </a:tr>
              <a:tr h="113343">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108.14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10973815"/>
                  </a:ext>
                </a:extLst>
              </a:tr>
              <a:tr h="113343">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108.14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26157025"/>
                  </a:ext>
                </a:extLst>
              </a:tr>
              <a:tr h="113343">
                <a:tc>
                  <a:txBody>
                    <a:bodyPr/>
                    <a:lstStyle/>
                    <a:p>
                      <a:pPr algn="l" fontAlgn="b"/>
                      <a:r>
                        <a:rPr lang="en-US" sz="6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107.62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89803366"/>
                  </a:ext>
                </a:extLst>
              </a:tr>
              <a:tr h="113343">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107.62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00232629"/>
                  </a:ext>
                </a:extLst>
              </a:tr>
              <a:tr h="113343">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107.62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6101565"/>
                  </a:ext>
                </a:extLst>
              </a:tr>
              <a:tr h="113343">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75470588"/>
                  </a:ext>
                </a:extLst>
              </a:tr>
              <a:tr h="113343">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107.62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73445815"/>
                  </a:ext>
                </a:extLst>
              </a:tr>
              <a:tr h="113343">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107.62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9826525"/>
                  </a:ext>
                </a:extLst>
              </a:tr>
              <a:tr h="113343">
                <a:tc>
                  <a:txBody>
                    <a:bodyPr/>
                    <a:lstStyle/>
                    <a:p>
                      <a:pPr algn="l" fontAlgn="b"/>
                      <a:r>
                        <a:rPr lang="en-US" sz="6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121.49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81633180"/>
                  </a:ext>
                </a:extLst>
              </a:tr>
              <a:tr h="113343">
                <a:tc>
                  <a:txBody>
                    <a:bodyPr/>
                    <a:lstStyle/>
                    <a:p>
                      <a:pPr algn="l" fontAlgn="b"/>
                      <a:r>
                        <a:rPr lang="en-US" sz="600" b="0" i="0" u="none" strike="noStrike">
                          <a:solidFill>
                            <a:srgbClr val="000000"/>
                          </a:solidFill>
                          <a:effectLst/>
                          <a:latin typeface="Arial" panose="020B0604020202020204" pitchFamily="34" charset="0"/>
                        </a:rPr>
                        <a:t>Default_FR_Import /  </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11.25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36334586"/>
                  </a:ext>
                </a:extLst>
              </a:tr>
              <a:tr h="113343">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121.49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31186698"/>
                  </a:ext>
                </a:extLst>
              </a:tr>
              <a:tr h="113343">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121.49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3338338"/>
                  </a:ext>
                </a:extLst>
              </a:tr>
              <a:tr h="113343">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19.75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4001956"/>
                  </a:ext>
                </a:extLst>
              </a:tr>
              <a:tr h="113343">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121.49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191654"/>
                  </a:ext>
                </a:extLst>
              </a:tr>
              <a:tr h="113343">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121.49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21250713"/>
                  </a:ext>
                </a:extLst>
              </a:tr>
              <a:tr h="113343">
                <a:tc>
                  <a:txBody>
                    <a:bodyPr/>
                    <a:lstStyle/>
                    <a:p>
                      <a:pPr algn="l" fontAlgn="b"/>
                      <a:r>
                        <a:rPr lang="en-US" sz="6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143.02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12295863"/>
                  </a:ext>
                </a:extLst>
              </a:tr>
              <a:tr h="113343">
                <a:tc>
                  <a:txBody>
                    <a:bodyPr/>
                    <a:lstStyle/>
                    <a:p>
                      <a:pPr algn="l" fontAlgn="b"/>
                      <a:r>
                        <a:rPr lang="en-US" sz="600" b="0" i="0" u="none" strike="noStrike">
                          <a:solidFill>
                            <a:srgbClr val="000000"/>
                          </a:solidFill>
                          <a:effectLst/>
                          <a:latin typeface="Arial" panose="020B0604020202020204" pitchFamily="34" charset="0"/>
                        </a:rPr>
                        <a:t>Default_FR_Import /  </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66165024"/>
                  </a:ext>
                </a:extLst>
              </a:tr>
              <a:tr h="113343">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143.02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66013167"/>
                  </a:ext>
                </a:extLst>
              </a:tr>
              <a:tr h="113343">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143.02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00713590"/>
                  </a:ext>
                </a:extLst>
              </a:tr>
              <a:tr h="113343">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5.97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68227576"/>
                  </a:ext>
                </a:extLst>
              </a:tr>
              <a:tr h="113343">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27.45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75498825"/>
                  </a:ext>
                </a:extLst>
              </a:tr>
              <a:tr h="113343">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143.02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79080192"/>
                  </a:ext>
                </a:extLst>
              </a:tr>
              <a:tr h="113343">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143.02</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16255525"/>
                  </a:ext>
                </a:extLst>
              </a:tr>
            </a:tbl>
          </a:graphicData>
        </a:graphic>
      </p:graphicFrame>
    </p:spTree>
    <p:extLst>
      <p:ext uri="{BB962C8B-B14F-4D97-AF65-F5344CB8AC3E}">
        <p14:creationId xmlns:p14="http://schemas.microsoft.com/office/powerpoint/2010/main" val="234556572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a:t>
            </a:r>
            <a:r>
              <a:rPr lang="hu-HU" altLang="hu-HU" sz="1400" dirty="0">
                <a:solidFill>
                  <a:srgbClr val="008000"/>
                </a:solidFill>
              </a:rPr>
              <a:t>0</a:t>
            </a:r>
            <a:r>
              <a:rPr lang="en-US" altLang="hu-HU" sz="1400" dirty="0">
                <a:solidFill>
                  <a:srgbClr val="008000"/>
                </a:solidFill>
              </a:rPr>
              <a:t>9 (part III)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DA92C185-1FA4-4433-9ACE-5A54A116C674}"/>
              </a:ext>
            </a:extLst>
          </p:cNvPr>
          <p:cNvGraphicFramePr>
            <a:graphicFrameLocks noGrp="1"/>
          </p:cNvGraphicFramePr>
          <p:nvPr>
            <p:extLst>
              <p:ext uri="{D42A27DB-BD31-4B8C-83A1-F6EECF244321}">
                <p14:modId xmlns:p14="http://schemas.microsoft.com/office/powerpoint/2010/main" val="4047500518"/>
              </p:ext>
            </p:extLst>
          </p:nvPr>
        </p:nvGraphicFramePr>
        <p:xfrm>
          <a:off x="2248143" y="1079510"/>
          <a:ext cx="4857386" cy="5129100"/>
        </p:xfrm>
        <a:graphic>
          <a:graphicData uri="http://schemas.openxmlformats.org/drawingml/2006/table">
            <a:tbl>
              <a:tblPr/>
              <a:tblGrid>
                <a:gridCol w="2385476">
                  <a:extLst>
                    <a:ext uri="{9D8B030D-6E8A-4147-A177-3AD203B41FA5}">
                      <a16:colId xmlns:a16="http://schemas.microsoft.com/office/drawing/2014/main" val="608158555"/>
                    </a:ext>
                  </a:extLst>
                </a:gridCol>
                <a:gridCol w="1815038">
                  <a:extLst>
                    <a:ext uri="{9D8B030D-6E8A-4147-A177-3AD203B41FA5}">
                      <a16:colId xmlns:a16="http://schemas.microsoft.com/office/drawing/2014/main" val="644539083"/>
                    </a:ext>
                  </a:extLst>
                </a:gridCol>
                <a:gridCol w="656872">
                  <a:extLst>
                    <a:ext uri="{9D8B030D-6E8A-4147-A177-3AD203B41FA5}">
                      <a16:colId xmlns:a16="http://schemas.microsoft.com/office/drawing/2014/main" val="2495910482"/>
                    </a:ext>
                  </a:extLst>
                </a:gridCol>
              </a:tblGrid>
              <a:tr h="113980">
                <a:tc>
                  <a:txBody>
                    <a:bodyPr/>
                    <a:lstStyle/>
                    <a:p>
                      <a:pPr algn="l" fontAlgn="b"/>
                      <a:r>
                        <a:rPr lang="en-US" sz="6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149.89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3001265"/>
                  </a:ext>
                </a:extLst>
              </a:tr>
              <a:tr h="113980">
                <a:tc>
                  <a:txBody>
                    <a:bodyPr/>
                    <a:lstStyle/>
                    <a:p>
                      <a:pPr algn="l" fontAlgn="b"/>
                      <a:r>
                        <a:rPr lang="en-US" sz="600" b="0" i="0" u="none" strike="noStrike">
                          <a:solidFill>
                            <a:srgbClr val="000000"/>
                          </a:solidFill>
                          <a:effectLst/>
                          <a:latin typeface="Arial" panose="020B0604020202020204" pitchFamily="34" charset="0"/>
                        </a:rPr>
                        <a:t>Default_FR_Import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16.73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40070131"/>
                  </a:ext>
                </a:extLst>
              </a:tr>
              <a:tr h="113980">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149.89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729696"/>
                  </a:ext>
                </a:extLst>
              </a:tr>
              <a:tr h="113980">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149.89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1989880"/>
                  </a:ext>
                </a:extLst>
              </a:tr>
              <a:tr h="113980">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7.06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6958435"/>
                  </a:ext>
                </a:extLst>
              </a:tr>
              <a:tr h="113980">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28.94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90178245"/>
                  </a:ext>
                </a:extLst>
              </a:tr>
              <a:tr h="113980">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149.89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04901041"/>
                  </a:ext>
                </a:extLst>
              </a:tr>
              <a:tr h="113980">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149.89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06437132"/>
                  </a:ext>
                </a:extLst>
              </a:tr>
              <a:tr h="113980">
                <a:tc>
                  <a:txBody>
                    <a:bodyPr/>
                    <a:lstStyle/>
                    <a:p>
                      <a:pPr algn="l" fontAlgn="b"/>
                      <a:r>
                        <a:rPr lang="en-US" sz="6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148.17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88641997"/>
                  </a:ext>
                </a:extLst>
              </a:tr>
              <a:tr h="113980">
                <a:tc>
                  <a:txBody>
                    <a:bodyPr/>
                    <a:lstStyle/>
                    <a:p>
                      <a:pPr algn="l" fontAlgn="b"/>
                      <a:r>
                        <a:rPr lang="en-US" sz="600" b="0" i="0" u="none" strike="noStrike">
                          <a:solidFill>
                            <a:srgbClr val="000000"/>
                          </a:solidFill>
                          <a:effectLst/>
                          <a:latin typeface="Arial" panose="020B0604020202020204" pitchFamily="34" charset="0"/>
                        </a:rPr>
                        <a:t>Default_AT_Export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4.42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40076937"/>
                  </a:ext>
                </a:extLst>
              </a:tr>
              <a:tr h="113980">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30.31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12368089"/>
                  </a:ext>
                </a:extLst>
              </a:tr>
              <a:tr h="113980">
                <a:tc>
                  <a:txBody>
                    <a:bodyPr/>
                    <a:lstStyle/>
                    <a:p>
                      <a:pPr algn="l" fontAlgn="b"/>
                      <a:r>
                        <a:rPr lang="en-US" sz="600" b="0" i="0" u="none" strike="noStrike">
                          <a:solidFill>
                            <a:srgbClr val="000000"/>
                          </a:solidFill>
                          <a:effectLst/>
                          <a:latin typeface="Arial" panose="020B0604020202020204" pitchFamily="34" charset="0"/>
                        </a:rPr>
                        <a:t>Default_CZ_Export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4.42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51360477"/>
                  </a:ext>
                </a:extLst>
              </a:tr>
              <a:tr h="113980">
                <a:tc>
                  <a:txBody>
                    <a:bodyPr/>
                    <a:lstStyle/>
                    <a:p>
                      <a:pPr algn="l" fontAlgn="b"/>
                      <a:r>
                        <a:rPr lang="en-US" sz="600" b="0" i="0" u="none" strike="noStrike">
                          <a:solidFill>
                            <a:srgbClr val="000000"/>
                          </a:solidFill>
                          <a:effectLst/>
                          <a:latin typeface="Arial" panose="020B0604020202020204" pitchFamily="34" charset="0"/>
                        </a:rPr>
                        <a:t>Default_DE_Export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4.42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04411089"/>
                  </a:ext>
                </a:extLst>
              </a:tr>
              <a:tr h="113980">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148.17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41480404"/>
                  </a:ext>
                </a:extLst>
              </a:tr>
              <a:tr h="113980">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148.17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79667835"/>
                  </a:ext>
                </a:extLst>
              </a:tr>
              <a:tr h="113980">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3.91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17717567"/>
                  </a:ext>
                </a:extLst>
              </a:tr>
              <a:tr h="113980">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24.71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35529068"/>
                  </a:ext>
                </a:extLst>
              </a:tr>
              <a:tr h="113980">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148.17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33776444"/>
                  </a:ext>
                </a:extLst>
              </a:tr>
              <a:tr h="113980">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148.17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83080460"/>
                  </a:ext>
                </a:extLst>
              </a:tr>
              <a:tr h="113980">
                <a:tc>
                  <a:txBody>
                    <a:bodyPr/>
                    <a:lstStyle/>
                    <a:p>
                      <a:pPr algn="l" fontAlgn="b"/>
                      <a:r>
                        <a:rPr lang="en-US" sz="600" b="0" i="0" u="none" strike="noStrike">
                          <a:solidFill>
                            <a:srgbClr val="000000"/>
                          </a:solidFill>
                          <a:effectLst/>
                          <a:latin typeface="Arial" panose="020B0604020202020204" pitchFamily="34" charset="0"/>
                        </a:rPr>
                        <a:t>Default_SK_Export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4.42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78484233"/>
                  </a:ext>
                </a:extLst>
              </a:tr>
              <a:tr h="113980">
                <a:tc>
                  <a:txBody>
                    <a:bodyPr/>
                    <a:lstStyle/>
                    <a:p>
                      <a:pPr algn="l" fontAlgn="b"/>
                      <a:r>
                        <a:rPr lang="en-US" sz="600" b="0" i="0" u="none" strike="noStrike">
                          <a:solidFill>
                            <a:srgbClr val="000000"/>
                          </a:solidFill>
                          <a:effectLst/>
                          <a:latin typeface="Arial" panose="020B0604020202020204" pitchFamily="34" charset="0"/>
                        </a:rPr>
                        <a:t>Default_BE_AL_Export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4.42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43506185"/>
                  </a:ext>
                </a:extLst>
              </a:tr>
              <a:tr h="113980">
                <a:tc>
                  <a:txBody>
                    <a:bodyPr/>
                    <a:lstStyle/>
                    <a:p>
                      <a:pPr algn="l" fontAlgn="b"/>
                      <a:r>
                        <a:rPr lang="en-US" sz="600" b="0" i="0" u="none" strike="noStrike">
                          <a:solidFill>
                            <a:srgbClr val="000000"/>
                          </a:solidFill>
                          <a:effectLst/>
                          <a:latin typeface="Arial" panose="020B0604020202020204" pitchFamily="34" charset="0"/>
                        </a:rPr>
                        <a:t>Default_DE_AL_Export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4.42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28189783"/>
                  </a:ext>
                </a:extLst>
              </a:tr>
              <a:tr h="113980">
                <a:tc>
                  <a:txBody>
                    <a:bodyPr/>
                    <a:lstStyle/>
                    <a:p>
                      <a:pPr algn="l" fontAlgn="b"/>
                      <a:r>
                        <a:rPr lang="en-US" sz="6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152.66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83144207"/>
                  </a:ext>
                </a:extLst>
              </a:tr>
              <a:tr h="113980">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60.82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38653575"/>
                  </a:ext>
                </a:extLst>
              </a:tr>
              <a:tr h="113980">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152.66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98347669"/>
                  </a:ext>
                </a:extLst>
              </a:tr>
              <a:tr h="113980">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152.66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50389523"/>
                  </a:ext>
                </a:extLst>
              </a:tr>
              <a:tr h="113980">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8.01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74630651"/>
                  </a:ext>
                </a:extLst>
              </a:tr>
              <a:tr h="113980">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26.39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60669481"/>
                  </a:ext>
                </a:extLst>
              </a:tr>
              <a:tr h="113980">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152.66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3853176"/>
                  </a:ext>
                </a:extLst>
              </a:tr>
              <a:tr h="113980">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152.66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52888226"/>
                  </a:ext>
                </a:extLst>
              </a:tr>
              <a:tr h="113980">
                <a:tc>
                  <a:txBody>
                    <a:bodyPr/>
                    <a:lstStyle/>
                    <a:p>
                      <a:pPr algn="l" fontAlgn="b"/>
                      <a:r>
                        <a:rPr lang="en-US" sz="6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159.89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9636476"/>
                  </a:ext>
                </a:extLst>
              </a:tr>
              <a:tr h="113980">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64.38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99537453"/>
                  </a:ext>
                </a:extLst>
              </a:tr>
              <a:tr h="113980">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159.89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8178601"/>
                  </a:ext>
                </a:extLst>
              </a:tr>
              <a:tr h="113980">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159.89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84973028"/>
                  </a:ext>
                </a:extLst>
              </a:tr>
              <a:tr h="113980">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31956076"/>
                  </a:ext>
                </a:extLst>
              </a:tr>
              <a:tr h="113980">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27.06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41479061"/>
                  </a:ext>
                </a:extLst>
              </a:tr>
              <a:tr h="113980">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159.89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15131986"/>
                  </a:ext>
                </a:extLst>
              </a:tr>
              <a:tr h="113980">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159.89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81179812"/>
                  </a:ext>
                </a:extLst>
              </a:tr>
              <a:tr h="113980">
                <a:tc>
                  <a:txBody>
                    <a:bodyPr/>
                    <a:lstStyle/>
                    <a:p>
                      <a:pPr algn="l" fontAlgn="b"/>
                      <a:r>
                        <a:rPr lang="en-US" sz="6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157.56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00165004"/>
                  </a:ext>
                </a:extLst>
              </a:tr>
              <a:tr h="113980">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66.91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01507377"/>
                  </a:ext>
                </a:extLst>
              </a:tr>
              <a:tr h="113980">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157.56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61414339"/>
                  </a:ext>
                </a:extLst>
              </a:tr>
              <a:tr h="113980">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157.56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38263026"/>
                  </a:ext>
                </a:extLst>
              </a:tr>
              <a:tr h="113980">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26.89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11274904"/>
                  </a:ext>
                </a:extLst>
              </a:tr>
              <a:tr h="113980">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157.56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98596779"/>
                  </a:ext>
                </a:extLst>
              </a:tr>
              <a:tr h="113980">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157.56</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34566105"/>
                  </a:ext>
                </a:extLst>
              </a:tr>
            </a:tbl>
          </a:graphicData>
        </a:graphic>
      </p:graphicFrame>
    </p:spTree>
    <p:extLst>
      <p:ext uri="{BB962C8B-B14F-4D97-AF65-F5344CB8AC3E}">
        <p14:creationId xmlns:p14="http://schemas.microsoft.com/office/powerpoint/2010/main" val="428518193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a:t>
            </a:r>
            <a:r>
              <a:rPr lang="hu-HU" altLang="hu-HU" sz="1400" dirty="0">
                <a:solidFill>
                  <a:srgbClr val="008000"/>
                </a:solidFill>
              </a:rPr>
              <a:t>0</a:t>
            </a:r>
            <a:r>
              <a:rPr lang="en-US" altLang="hu-HU" sz="1400" dirty="0">
                <a:solidFill>
                  <a:srgbClr val="008000"/>
                </a:solidFill>
              </a:rPr>
              <a:t>9 (part IV)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D84283C3-F68D-4DFC-9813-6DF266C46846}"/>
              </a:ext>
            </a:extLst>
          </p:cNvPr>
          <p:cNvGraphicFramePr>
            <a:graphicFrameLocks noGrp="1"/>
          </p:cNvGraphicFramePr>
          <p:nvPr>
            <p:extLst>
              <p:ext uri="{D42A27DB-BD31-4B8C-83A1-F6EECF244321}">
                <p14:modId xmlns:p14="http://schemas.microsoft.com/office/powerpoint/2010/main" val="2551412073"/>
              </p:ext>
            </p:extLst>
          </p:nvPr>
        </p:nvGraphicFramePr>
        <p:xfrm>
          <a:off x="2457814" y="1079508"/>
          <a:ext cx="5276729" cy="5216445"/>
        </p:xfrm>
        <a:graphic>
          <a:graphicData uri="http://schemas.openxmlformats.org/drawingml/2006/table">
            <a:tbl>
              <a:tblPr/>
              <a:tblGrid>
                <a:gridCol w="2591417">
                  <a:extLst>
                    <a:ext uri="{9D8B030D-6E8A-4147-A177-3AD203B41FA5}">
                      <a16:colId xmlns:a16="http://schemas.microsoft.com/office/drawing/2014/main" val="2791516166"/>
                    </a:ext>
                  </a:extLst>
                </a:gridCol>
                <a:gridCol w="1971732">
                  <a:extLst>
                    <a:ext uri="{9D8B030D-6E8A-4147-A177-3AD203B41FA5}">
                      <a16:colId xmlns:a16="http://schemas.microsoft.com/office/drawing/2014/main" val="2980810240"/>
                    </a:ext>
                  </a:extLst>
                </a:gridCol>
                <a:gridCol w="713580">
                  <a:extLst>
                    <a:ext uri="{9D8B030D-6E8A-4147-A177-3AD203B41FA5}">
                      <a16:colId xmlns:a16="http://schemas.microsoft.com/office/drawing/2014/main" val="3892178419"/>
                    </a:ext>
                  </a:extLst>
                </a:gridCol>
              </a:tblGrid>
              <a:tr h="115921">
                <a:tc>
                  <a:txBody>
                    <a:bodyPr/>
                    <a:lstStyle/>
                    <a:p>
                      <a:pPr algn="l" fontAlgn="b"/>
                      <a:r>
                        <a:rPr lang="en-US" sz="6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145.22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27633989"/>
                  </a:ext>
                </a:extLst>
              </a:tr>
              <a:tr h="115921">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97828862"/>
                  </a:ext>
                </a:extLst>
              </a:tr>
              <a:tr h="115921">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2.65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07653137"/>
                  </a:ext>
                </a:extLst>
              </a:tr>
              <a:tr h="115921">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145.22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00187367"/>
                  </a:ext>
                </a:extLst>
              </a:tr>
              <a:tr h="115921">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145.22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34972061"/>
                  </a:ext>
                </a:extLst>
              </a:tr>
              <a:tr h="115921">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94417020"/>
                  </a:ext>
                </a:extLst>
              </a:tr>
              <a:tr h="115921">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145.22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27356517"/>
                  </a:ext>
                </a:extLst>
              </a:tr>
              <a:tr h="115921">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145.22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68975297"/>
                  </a:ext>
                </a:extLst>
              </a:tr>
              <a:tr h="115921">
                <a:tc>
                  <a:txBody>
                    <a:bodyPr/>
                    <a:lstStyle/>
                    <a:p>
                      <a:pPr algn="l" fontAlgn="b"/>
                      <a:r>
                        <a:rPr lang="en-US" sz="6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148.62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36594655"/>
                  </a:ext>
                </a:extLst>
              </a:tr>
              <a:tr h="115921">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148.62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56154808"/>
                  </a:ext>
                </a:extLst>
              </a:tr>
              <a:tr h="115921">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148.62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60511186"/>
                  </a:ext>
                </a:extLst>
              </a:tr>
              <a:tr h="115921">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130.72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94452220"/>
                  </a:ext>
                </a:extLst>
              </a:tr>
              <a:tr h="115921">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148.62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90965846"/>
                  </a:ext>
                </a:extLst>
              </a:tr>
              <a:tr h="115921">
                <a:tc>
                  <a:txBody>
                    <a:bodyPr/>
                    <a:lstStyle/>
                    <a:p>
                      <a:pPr algn="l" fontAlgn="b"/>
                      <a:r>
                        <a:rPr lang="en-US" sz="6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149.14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53449196"/>
                  </a:ext>
                </a:extLst>
              </a:tr>
              <a:tr h="115921">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149.14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98112040"/>
                  </a:ext>
                </a:extLst>
              </a:tr>
              <a:tr h="115921">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149.14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7127044"/>
                  </a:ext>
                </a:extLst>
              </a:tr>
              <a:tr h="115921">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2.42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40972504"/>
                  </a:ext>
                </a:extLst>
              </a:tr>
              <a:tr h="115921">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117.25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54442039"/>
                  </a:ext>
                </a:extLst>
              </a:tr>
              <a:tr h="115921">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149.14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68425152"/>
                  </a:ext>
                </a:extLst>
              </a:tr>
              <a:tr h="115921">
                <a:tc>
                  <a:txBody>
                    <a:bodyPr/>
                    <a:lstStyle/>
                    <a:p>
                      <a:pPr algn="l" fontAlgn="b"/>
                      <a:r>
                        <a:rPr lang="en-US" sz="6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145.03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2857289"/>
                  </a:ext>
                </a:extLst>
              </a:tr>
              <a:tr h="115921">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145.03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03243570"/>
                  </a:ext>
                </a:extLst>
              </a:tr>
              <a:tr h="115921">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145.03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93972583"/>
                  </a:ext>
                </a:extLst>
              </a:tr>
              <a:tr h="115921">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2.52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83589106"/>
                  </a:ext>
                </a:extLst>
              </a:tr>
              <a:tr h="115921">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113.13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86385852"/>
                  </a:ext>
                </a:extLst>
              </a:tr>
              <a:tr h="115921">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145.03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29050800"/>
                  </a:ext>
                </a:extLst>
              </a:tr>
              <a:tr h="115921">
                <a:tc>
                  <a:txBody>
                    <a:bodyPr/>
                    <a:lstStyle/>
                    <a:p>
                      <a:pPr algn="l" fontAlgn="b"/>
                      <a:r>
                        <a:rPr lang="en-US" sz="6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146.03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26490117"/>
                  </a:ext>
                </a:extLst>
              </a:tr>
              <a:tr h="115921">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146.03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00310686"/>
                  </a:ext>
                </a:extLst>
              </a:tr>
              <a:tr h="115921">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146.03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57241357"/>
                  </a:ext>
                </a:extLst>
              </a:tr>
              <a:tr h="115921">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7.32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30049851"/>
                  </a:ext>
                </a:extLst>
              </a:tr>
              <a:tr h="115921">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116.88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99261542"/>
                  </a:ext>
                </a:extLst>
              </a:tr>
              <a:tr h="115921">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146.03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80288117"/>
                  </a:ext>
                </a:extLst>
              </a:tr>
              <a:tr h="115921">
                <a:tc>
                  <a:txBody>
                    <a:bodyPr/>
                    <a:lstStyle/>
                    <a:p>
                      <a:pPr algn="l" fontAlgn="b"/>
                      <a:r>
                        <a:rPr lang="en-US" sz="6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123.58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77859200"/>
                  </a:ext>
                </a:extLst>
              </a:tr>
              <a:tr h="115921">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123.58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41270107"/>
                  </a:ext>
                </a:extLst>
              </a:tr>
              <a:tr h="115921">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123.58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36288233"/>
                  </a:ext>
                </a:extLst>
              </a:tr>
              <a:tr h="115921">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9.78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52389020"/>
                  </a:ext>
                </a:extLst>
              </a:tr>
              <a:tr h="115921">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117.92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81559224"/>
                  </a:ext>
                </a:extLst>
              </a:tr>
              <a:tr h="115921">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123.58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08859792"/>
                  </a:ext>
                </a:extLst>
              </a:tr>
              <a:tr h="115921">
                <a:tc>
                  <a:txBody>
                    <a:bodyPr/>
                    <a:lstStyle/>
                    <a:p>
                      <a:pPr algn="l" fontAlgn="b"/>
                      <a:r>
                        <a:rPr lang="en-US" sz="6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115.37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48122066"/>
                  </a:ext>
                </a:extLst>
              </a:tr>
              <a:tr h="115921">
                <a:tc>
                  <a:txBody>
                    <a:bodyPr/>
                    <a:lstStyle/>
                    <a:p>
                      <a:pPr algn="l" fontAlgn="b"/>
                      <a:r>
                        <a:rPr lang="en-US" sz="600" b="0" i="0" u="none" strike="noStrike">
                          <a:solidFill>
                            <a:srgbClr val="000000"/>
                          </a:solidFill>
                          <a:effectLst/>
                          <a:latin typeface="Arial" panose="020B0604020202020204" pitchFamily="34" charset="0"/>
                        </a:rPr>
                        <a:t>Default_FR_Import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16.63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59676595"/>
                  </a:ext>
                </a:extLst>
              </a:tr>
              <a:tr h="115921">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115.37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14549406"/>
                  </a:ext>
                </a:extLst>
              </a:tr>
              <a:tr h="115921">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115.37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43868886"/>
                  </a:ext>
                </a:extLst>
              </a:tr>
              <a:tr h="115921">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1.87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97002650"/>
                  </a:ext>
                </a:extLst>
              </a:tr>
              <a:tr h="115921">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115.37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44685057"/>
                  </a:ext>
                </a:extLst>
              </a:tr>
              <a:tr h="115921">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panose="020B0604020202020204" pitchFamily="34" charset="0"/>
                        </a:rPr>
                        <a:t>115.37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29113100"/>
                  </a:ext>
                </a:extLst>
              </a:tr>
              <a:tr h="115921">
                <a:tc>
                  <a:txBody>
                    <a:bodyPr/>
                    <a:lstStyle/>
                    <a:p>
                      <a:pPr algn="l" fontAlgn="b"/>
                      <a:r>
                        <a:rPr lang="en-US" sz="6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600" b="1" i="0" u="none" strike="noStrike">
                          <a:solidFill>
                            <a:srgbClr val="000000"/>
                          </a:solidFill>
                          <a:effectLst/>
                          <a:latin typeface="Arial" panose="020B0604020202020204" pitchFamily="34" charset="0"/>
                        </a:rPr>
                        <a:t>159.89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600" b="1" i="0" u="none" strike="noStrike" dirty="0">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304358550"/>
                  </a:ext>
                </a:extLst>
              </a:tr>
            </a:tbl>
          </a:graphicData>
        </a:graphic>
      </p:graphicFrame>
    </p:spTree>
    <p:extLst>
      <p:ext uri="{BB962C8B-B14F-4D97-AF65-F5344CB8AC3E}">
        <p14:creationId xmlns:p14="http://schemas.microsoft.com/office/powerpoint/2010/main" val="23803452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810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743D9E02-0B7D-4E4E-9D67-6FC984798F8C}"/>
              </a:ext>
            </a:extLst>
          </p:cNvPr>
          <p:cNvGraphicFramePr>
            <a:graphicFrameLocks noGrp="1"/>
          </p:cNvGraphicFramePr>
          <p:nvPr>
            <p:extLst>
              <p:ext uri="{D42A27DB-BD31-4B8C-83A1-F6EECF244321}">
                <p14:modId xmlns:p14="http://schemas.microsoft.com/office/powerpoint/2010/main" val="64610135"/>
              </p:ext>
            </p:extLst>
          </p:nvPr>
        </p:nvGraphicFramePr>
        <p:xfrm>
          <a:off x="1322094" y="1079506"/>
          <a:ext cx="6913330" cy="5367878"/>
        </p:xfrm>
        <a:graphic>
          <a:graphicData uri="http://schemas.openxmlformats.org/drawingml/2006/table">
            <a:tbl>
              <a:tblPr/>
              <a:tblGrid>
                <a:gridCol w="5385345">
                  <a:extLst>
                    <a:ext uri="{9D8B030D-6E8A-4147-A177-3AD203B41FA5}">
                      <a16:colId xmlns:a16="http://schemas.microsoft.com/office/drawing/2014/main" val="846435243"/>
                    </a:ext>
                  </a:extLst>
                </a:gridCol>
                <a:gridCol w="1121947">
                  <a:extLst>
                    <a:ext uri="{9D8B030D-6E8A-4147-A177-3AD203B41FA5}">
                      <a16:colId xmlns:a16="http://schemas.microsoft.com/office/drawing/2014/main" val="99718196"/>
                    </a:ext>
                  </a:extLst>
                </a:gridCol>
                <a:gridCol w="406038">
                  <a:extLst>
                    <a:ext uri="{9D8B030D-6E8A-4147-A177-3AD203B41FA5}">
                      <a16:colId xmlns:a16="http://schemas.microsoft.com/office/drawing/2014/main" val="1927131943"/>
                    </a:ext>
                  </a:extLst>
                </a:gridCol>
              </a:tblGrid>
              <a:tr h="116693">
                <a:tc>
                  <a:txBody>
                    <a:bodyPr/>
                    <a:lstStyle/>
                    <a:p>
                      <a:pPr algn="l" fontAlgn="b"/>
                      <a:r>
                        <a:rPr lang="en-US" sz="6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6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6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776392167"/>
                  </a:ext>
                </a:extLst>
              </a:tr>
              <a:tr h="116693">
                <a:tc>
                  <a:txBody>
                    <a:bodyPr/>
                    <a:lstStyle/>
                    <a:p>
                      <a:pPr algn="l" fontAlgn="b"/>
                      <a:r>
                        <a:rPr lang="en-US" sz="6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0.41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95395162"/>
                  </a:ext>
                </a:extLst>
              </a:tr>
              <a:tr h="116693">
                <a:tc>
                  <a:txBody>
                    <a:bodyPr/>
                    <a:lstStyle/>
                    <a:p>
                      <a:pPr algn="l" fontAlgn="b"/>
                      <a:r>
                        <a:rPr lang="en-US" sz="600" b="0" i="0" u="none" strike="noStrike">
                          <a:solidFill>
                            <a:srgbClr val="000000"/>
                          </a:solidFill>
                          <a:effectLst/>
                          <a:latin typeface="Arial" panose="020B0604020202020204" pitchFamily="34" charset="0"/>
                        </a:rPr>
                        <a:t>[SK-HU] Levice - God [DIR] [HU] / N-1 V.Kapusany - Mukachevo (WPS)</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00890444"/>
                  </a:ext>
                </a:extLst>
              </a:tr>
              <a:tr h="116693">
                <a:tc>
                  <a:txBody>
                    <a:bodyPr/>
                    <a:lstStyle/>
                    <a:p>
                      <a:pPr algn="l" fontAlgn="b"/>
                      <a:r>
                        <a:rPr lang="en-US" sz="6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341.03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89745049"/>
                  </a:ext>
                </a:extLst>
              </a:tr>
              <a:tr h="116693">
                <a:tc>
                  <a:txBody>
                    <a:bodyPr/>
                    <a:lstStyle/>
                    <a:p>
                      <a:pPr algn="l" fontAlgn="b"/>
                      <a:r>
                        <a:rPr lang="en-US" sz="600" b="0" i="0" u="none" strike="noStrike">
                          <a:solidFill>
                            <a:srgbClr val="000000"/>
                          </a:solidFill>
                          <a:effectLst/>
                          <a:latin typeface="Arial" panose="020B0604020202020204" pitchFamily="34" charset="0"/>
                        </a:rPr>
                        <a:t>[FR-D7] Vigy - Ensdorf  VIGY2 S [DIR] [D7] / N-1 Ensdorf - Vigy VIGY1 N</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341.03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16459041"/>
                  </a:ext>
                </a:extLst>
              </a:tr>
              <a:tr h="116693">
                <a:tc>
                  <a:txBody>
                    <a:bodyPr/>
                    <a:lstStyle/>
                    <a:p>
                      <a:pPr algn="l" fontAlgn="b"/>
                      <a:r>
                        <a:rPr lang="en-US" sz="600" b="0" i="0" u="none" strike="noStrike">
                          <a:solidFill>
                            <a:srgbClr val="000000"/>
                          </a:solidFill>
                          <a:effectLst/>
                          <a:latin typeface="Arial" panose="020B0604020202020204" pitchFamily="34" charset="0"/>
                        </a:rPr>
                        <a:t>[NL-NL] Krimpen a/d IJssel-Geertruidenberg 380 W [OPP] / N-1 Krimpen a/d IJssel-Geertruidenberg 380 Z</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38.38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4033930096"/>
                  </a:ext>
                </a:extLst>
              </a:tr>
              <a:tr h="116693">
                <a:tc>
                  <a:txBody>
                    <a:bodyPr/>
                    <a:lstStyle/>
                    <a:p>
                      <a:pPr algn="l" fontAlgn="b"/>
                      <a:r>
                        <a:rPr lang="en-US" sz="600" b="0" i="0" u="none" strike="noStrike">
                          <a:solidFill>
                            <a:srgbClr val="000000"/>
                          </a:solidFill>
                          <a:effectLst/>
                          <a:latin typeface="Arial" panose="020B0604020202020204" pitchFamily="34" charset="0"/>
                        </a:rPr>
                        <a:t>[BE-BE] Lixhe - Gramme 380.11 [OPP] / N-1 Lixhe - Van Eyck 380.91</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59.03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415285255"/>
                  </a:ext>
                </a:extLst>
              </a:tr>
              <a:tr h="116693">
                <a:tc>
                  <a:txBody>
                    <a:bodyPr/>
                    <a:lstStyle/>
                    <a:p>
                      <a:pPr algn="l" fontAlgn="b"/>
                      <a:r>
                        <a:rPr lang="en-US" sz="6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259.23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23011696"/>
                  </a:ext>
                </a:extLst>
              </a:tr>
              <a:tr h="116693">
                <a:tc>
                  <a:txBody>
                    <a:bodyPr/>
                    <a:lstStyle/>
                    <a:p>
                      <a:pPr algn="l" fontAlgn="b"/>
                      <a:r>
                        <a:rPr lang="en-US" sz="600" b="0" i="0" u="none" strike="noStrike">
                          <a:solidFill>
                            <a:srgbClr val="000000"/>
                          </a:solidFill>
                          <a:effectLst/>
                          <a:latin typeface="Arial" panose="020B0604020202020204" pitchFamily="34" charset="0"/>
                        </a:rPr>
                        <a:t>[FR-D7] Vigy - Ensdorf  VIGY2 S [DIR] [D7] / N-1 Ensdorf - Vigy VIGY1 N</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259.23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80098038"/>
                  </a:ext>
                </a:extLst>
              </a:tr>
              <a:tr h="116693">
                <a:tc>
                  <a:txBody>
                    <a:bodyPr/>
                    <a:lstStyle/>
                    <a:p>
                      <a:pPr algn="l" fontAlgn="b"/>
                      <a:r>
                        <a:rPr lang="en-US" sz="600" b="0" i="0" u="none" strike="noStrike">
                          <a:solidFill>
                            <a:srgbClr val="000000"/>
                          </a:solidFill>
                          <a:effectLst/>
                          <a:latin typeface="Arial" panose="020B0604020202020204" pitchFamily="34" charset="0"/>
                        </a:rPr>
                        <a:t>[NL-NL] Krimpen a/d IJssel-Geertruidenberg 380 W [OPP] / N-1 Krimpen a/d IJssel-Geertruidenberg 380 Z</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29.17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2038878145"/>
                  </a:ext>
                </a:extLst>
              </a:tr>
              <a:tr h="116693">
                <a:tc>
                  <a:txBody>
                    <a:bodyPr/>
                    <a:lstStyle/>
                    <a:p>
                      <a:pPr algn="l" fontAlgn="b"/>
                      <a:r>
                        <a:rPr lang="en-US" sz="600" b="0" i="0" u="none" strike="noStrike">
                          <a:solidFill>
                            <a:srgbClr val="000000"/>
                          </a:solidFill>
                          <a:effectLst/>
                          <a:latin typeface="Arial" panose="020B0604020202020204" pitchFamily="34" charset="0"/>
                        </a:rPr>
                        <a:t>[BE-BE] Lixhe - Gramme 380.11 [OPP] / N-1 Lixhe - Van Eyck 380.91</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44.87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249758355"/>
                  </a:ext>
                </a:extLst>
              </a:tr>
              <a:tr h="116693">
                <a:tc>
                  <a:txBody>
                    <a:bodyPr/>
                    <a:lstStyle/>
                    <a:p>
                      <a:pPr algn="l" fontAlgn="b"/>
                      <a:r>
                        <a:rPr lang="en-US" sz="6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2.58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66997502"/>
                  </a:ext>
                </a:extLst>
              </a:tr>
              <a:tr h="116693">
                <a:tc>
                  <a:txBody>
                    <a:bodyPr/>
                    <a:lstStyle/>
                    <a:p>
                      <a:pPr algn="l" fontAlgn="b"/>
                      <a:r>
                        <a:rPr lang="en-US" sz="600" b="0" i="0" u="none" strike="noStrike">
                          <a:solidFill>
                            <a:srgbClr val="000000"/>
                          </a:solidFill>
                          <a:effectLst/>
                          <a:latin typeface="Arial" panose="020B0604020202020204" pitchFamily="34" charset="0"/>
                        </a:rPr>
                        <a:t>[FR-D7] Vigy - Ensdorf  VIGY2 S [DIR] [D7] / N-1 Ensdorf - Vigy VIGY1 N</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38459197"/>
                  </a:ext>
                </a:extLst>
              </a:tr>
              <a:tr h="116693">
                <a:tc>
                  <a:txBody>
                    <a:bodyPr/>
                    <a:lstStyle/>
                    <a:p>
                      <a:pPr algn="l" fontAlgn="b"/>
                      <a:r>
                        <a:rPr lang="en-US" sz="600" b="0" i="0" u="none" strike="noStrike">
                          <a:solidFill>
                            <a:srgbClr val="000000"/>
                          </a:solidFill>
                          <a:effectLst/>
                          <a:latin typeface="Arial" panose="020B0604020202020204" pitchFamily="34" charset="0"/>
                        </a:rPr>
                        <a:t>[BE-BE] Lixhe - Gramme 380.11 [OPP] / N-1 Lixhe - Van Eyck 380.91</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0.41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1450177894"/>
                  </a:ext>
                </a:extLst>
              </a:tr>
              <a:tr h="116693">
                <a:tc>
                  <a:txBody>
                    <a:bodyPr/>
                    <a:lstStyle/>
                    <a:p>
                      <a:pPr algn="l" fontAlgn="b"/>
                      <a:r>
                        <a:rPr lang="en-US" sz="6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250.67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76606498"/>
                  </a:ext>
                </a:extLst>
              </a:tr>
              <a:tr h="116693">
                <a:tc>
                  <a:txBody>
                    <a:bodyPr/>
                    <a:lstStyle/>
                    <a:p>
                      <a:pPr algn="l" fontAlgn="b"/>
                      <a:r>
                        <a:rPr lang="de-DE" sz="600" b="0" i="0" u="none" strike="noStrike">
                          <a:solidFill>
                            <a:srgbClr val="000000"/>
                          </a:solidFill>
                          <a:effectLst/>
                          <a:latin typeface="Arial" panose="020B0604020202020204" pitchFamily="34" charset="0"/>
                        </a:rPr>
                        <a:t>[AT-AT] Hessenberg - Weissenbach 223 [OPP] / N-1 Hessenberg - Weissenbach 224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250.67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74679060"/>
                  </a:ext>
                </a:extLst>
              </a:tr>
              <a:tr h="116693">
                <a:tc>
                  <a:txBody>
                    <a:bodyPr/>
                    <a:lstStyle/>
                    <a:p>
                      <a:pPr algn="l" fontAlgn="b"/>
                      <a:r>
                        <a:rPr lang="en-US" sz="600" b="0" i="0" u="none" strike="noStrike">
                          <a:solidFill>
                            <a:srgbClr val="000000"/>
                          </a:solidFill>
                          <a:effectLst/>
                          <a:latin typeface="Arial" panose="020B0604020202020204" pitchFamily="34" charset="0"/>
                        </a:rPr>
                        <a:t>[BE-BE] Lixhe - Gramme 380.11 [OPP] / N-1 Lixhe - Van Eyck 380.91</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3631947017"/>
                  </a:ext>
                </a:extLst>
              </a:tr>
              <a:tr h="116693">
                <a:tc>
                  <a:txBody>
                    <a:bodyPr/>
                    <a:lstStyle/>
                    <a:p>
                      <a:pPr algn="l" fontAlgn="b"/>
                      <a:r>
                        <a:rPr lang="en-US" sz="6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550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51293327"/>
                  </a:ext>
                </a:extLst>
              </a:tr>
              <a:tr h="116693">
                <a:tc>
                  <a:txBody>
                    <a:bodyPr/>
                    <a:lstStyle/>
                    <a:p>
                      <a:pPr algn="l" fontAlgn="b"/>
                      <a:r>
                        <a:rPr lang="de-DE" sz="600" b="0" i="0" u="none" strike="noStrike">
                          <a:solidFill>
                            <a:srgbClr val="000000"/>
                          </a:solidFill>
                          <a:effectLst/>
                          <a:latin typeface="Arial" panose="020B0604020202020204" pitchFamily="34" charset="0"/>
                        </a:rPr>
                        <a:t>[AT-AT] Hessenberg - Weissenbach 223 [OPP] / N-1 Hessenberg - Weissenbach 224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550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99118407"/>
                  </a:ext>
                </a:extLst>
              </a:tr>
              <a:tr h="116693">
                <a:tc>
                  <a:txBody>
                    <a:bodyPr/>
                    <a:lstStyle/>
                    <a:p>
                      <a:pPr algn="l" fontAlgn="b"/>
                      <a:r>
                        <a:rPr lang="en-US" sz="600" b="0" i="0" u="none" strike="noStrike">
                          <a:solidFill>
                            <a:srgbClr val="000000"/>
                          </a:solidFill>
                          <a:effectLst/>
                          <a:latin typeface="Arial" panose="020B0604020202020204" pitchFamily="34" charset="0"/>
                        </a:rPr>
                        <a:t>[BE-BE] Lixhe - Gramme 380.11 [OPP] / N-1 Lixhe - Van Eyck 380.91</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0.29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3883726027"/>
                  </a:ext>
                </a:extLst>
              </a:tr>
              <a:tr h="116693">
                <a:tc>
                  <a:txBody>
                    <a:bodyPr/>
                    <a:lstStyle/>
                    <a:p>
                      <a:pPr algn="l" fontAlgn="b"/>
                      <a:r>
                        <a:rPr lang="en-US" sz="6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677.94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51089880"/>
                  </a:ext>
                </a:extLst>
              </a:tr>
              <a:tr h="116693">
                <a:tc>
                  <a:txBody>
                    <a:bodyPr/>
                    <a:lstStyle/>
                    <a:p>
                      <a:pPr algn="l" fontAlgn="b"/>
                      <a:r>
                        <a:rPr lang="de-DE" sz="600" b="0" i="0" u="none" strike="noStrike">
                          <a:solidFill>
                            <a:srgbClr val="000000"/>
                          </a:solidFill>
                          <a:effectLst/>
                          <a:latin typeface="Arial" panose="020B0604020202020204" pitchFamily="34" charset="0"/>
                        </a:rPr>
                        <a:t>[AT-AT] Hessenberg - Weissenbach 223 [OPP] / N-1 Hessenberg - Weissenbach 224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677.94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81170917"/>
                  </a:ext>
                </a:extLst>
              </a:tr>
              <a:tr h="116693">
                <a:tc>
                  <a:txBody>
                    <a:bodyPr/>
                    <a:lstStyle/>
                    <a:p>
                      <a:pPr algn="l" fontAlgn="b"/>
                      <a:r>
                        <a:rPr lang="en-US" sz="600" b="0" i="0" u="none" strike="noStrike">
                          <a:solidFill>
                            <a:srgbClr val="000000"/>
                          </a:solidFill>
                          <a:effectLst/>
                          <a:latin typeface="Arial" panose="020B0604020202020204" pitchFamily="34" charset="0"/>
                        </a:rPr>
                        <a:t>[BE-BE] Lixhe - Gramme 380.11 [OPP] / N-1 Lixhe - Van Eyck 380.91</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0.37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1563045551"/>
                  </a:ext>
                </a:extLst>
              </a:tr>
              <a:tr h="116693">
                <a:tc>
                  <a:txBody>
                    <a:bodyPr/>
                    <a:lstStyle/>
                    <a:p>
                      <a:pPr algn="l" fontAlgn="b"/>
                      <a:r>
                        <a:rPr lang="en-US" sz="6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704.77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85904844"/>
                  </a:ext>
                </a:extLst>
              </a:tr>
              <a:tr h="116693">
                <a:tc>
                  <a:txBody>
                    <a:bodyPr/>
                    <a:lstStyle/>
                    <a:p>
                      <a:pPr algn="l" fontAlgn="b"/>
                      <a:r>
                        <a:rPr lang="de-DE" sz="600" b="0" i="0" u="none" strike="noStrike">
                          <a:solidFill>
                            <a:srgbClr val="000000"/>
                          </a:solidFill>
                          <a:effectLst/>
                          <a:latin typeface="Arial" panose="020B0604020202020204" pitchFamily="34" charset="0"/>
                        </a:rPr>
                        <a:t>[AT-AT] Hessenberg - Weissenbach 223 [OPP] / N-1 Hessenberg - Weissenbach 224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704.77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98975320"/>
                  </a:ext>
                </a:extLst>
              </a:tr>
              <a:tr h="116693">
                <a:tc>
                  <a:txBody>
                    <a:bodyPr/>
                    <a:lstStyle/>
                    <a:p>
                      <a:pPr algn="l" fontAlgn="b"/>
                      <a:r>
                        <a:rPr lang="en-US" sz="600" b="0" i="0" u="none" strike="noStrike">
                          <a:solidFill>
                            <a:srgbClr val="000000"/>
                          </a:solidFill>
                          <a:effectLst/>
                          <a:latin typeface="Arial" panose="020B0604020202020204" pitchFamily="34" charset="0"/>
                        </a:rPr>
                        <a:t>[BE-BE] Lixhe - Gramme 380.11 [OPP] / N-1 Lixhe - Van Eyck 380.91</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2500395007"/>
                  </a:ext>
                </a:extLst>
              </a:tr>
              <a:tr h="116693">
                <a:tc>
                  <a:txBody>
                    <a:bodyPr/>
                    <a:lstStyle/>
                    <a:p>
                      <a:pPr algn="l" fontAlgn="b"/>
                      <a:r>
                        <a:rPr lang="en-US" sz="6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698.5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81589022"/>
                  </a:ext>
                </a:extLst>
              </a:tr>
              <a:tr h="116693">
                <a:tc>
                  <a:txBody>
                    <a:bodyPr/>
                    <a:lstStyle/>
                    <a:p>
                      <a:pPr algn="l" fontAlgn="b"/>
                      <a:r>
                        <a:rPr lang="de-DE" sz="600" b="0" i="0" u="none" strike="noStrike">
                          <a:solidFill>
                            <a:srgbClr val="000000"/>
                          </a:solidFill>
                          <a:effectLst/>
                          <a:latin typeface="Arial" panose="020B0604020202020204" pitchFamily="34" charset="0"/>
                        </a:rPr>
                        <a:t>[AT-AT] Hessenberg - Weissenbach 223 [OPP] / N-1 Hessenberg - Weissenbach 224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698.5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40%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91835954"/>
                  </a:ext>
                </a:extLst>
              </a:tr>
              <a:tr h="116693">
                <a:tc>
                  <a:txBody>
                    <a:bodyPr/>
                    <a:lstStyle/>
                    <a:p>
                      <a:pPr algn="l" fontAlgn="b"/>
                      <a:r>
                        <a:rPr lang="en-US" sz="600" b="0" i="0" u="none" strike="noStrike">
                          <a:solidFill>
                            <a:srgbClr val="000000"/>
                          </a:solidFill>
                          <a:effectLst/>
                          <a:latin typeface="Arial" panose="020B0604020202020204" pitchFamily="34" charset="0"/>
                        </a:rPr>
                        <a:t>[BE-BE] Lixhe - Gramme 380.11 [OPP] / N-1 Lixhe - Van Eyck 380.91</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3159596467"/>
                  </a:ext>
                </a:extLst>
              </a:tr>
              <a:tr h="116693">
                <a:tc>
                  <a:txBody>
                    <a:bodyPr/>
                    <a:lstStyle/>
                    <a:p>
                      <a:pPr algn="l" fontAlgn="b"/>
                      <a:r>
                        <a:rPr lang="en-US" sz="6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146.91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05985897"/>
                  </a:ext>
                </a:extLst>
              </a:tr>
              <a:tr h="116693">
                <a:tc>
                  <a:txBody>
                    <a:bodyPr/>
                    <a:lstStyle/>
                    <a:p>
                      <a:pPr algn="l" fontAlgn="b"/>
                      <a:r>
                        <a:rPr lang="en-US" sz="600" b="0" i="0" u="none" strike="noStrike">
                          <a:solidFill>
                            <a:srgbClr val="000000"/>
                          </a:solidFill>
                          <a:effectLst/>
                          <a:latin typeface="Arial" panose="020B0604020202020204" pitchFamily="34" charset="0"/>
                        </a:rPr>
                        <a:t>[AT-HU] Wien Suedost - Gyoer 245 [DIR] [AT] / N-1 Neusiedl - Wien Suedost 246A</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146.91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99979399"/>
                  </a:ext>
                </a:extLst>
              </a:tr>
              <a:tr h="116693">
                <a:tc>
                  <a:txBody>
                    <a:bodyPr/>
                    <a:lstStyle/>
                    <a:p>
                      <a:pPr algn="l" fontAlgn="b"/>
                      <a:r>
                        <a:rPr lang="en-US" sz="600" b="0" i="0" u="none" strike="noStrike">
                          <a:solidFill>
                            <a:srgbClr val="000000"/>
                          </a:solidFill>
                          <a:effectLst/>
                          <a:latin typeface="Arial" panose="020B0604020202020204" pitchFamily="34" charset="0"/>
                        </a:rPr>
                        <a:t>[BE-BE] Lixhe - Gramme 380.11 [OPP] / N-1 Lixhe - Van Eyck 380.91</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0.02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124218801"/>
                  </a:ext>
                </a:extLst>
              </a:tr>
              <a:tr h="116693">
                <a:tc>
                  <a:txBody>
                    <a:bodyPr/>
                    <a:lstStyle/>
                    <a:p>
                      <a:pPr algn="l" fontAlgn="b"/>
                      <a:r>
                        <a:rPr lang="en-US" sz="6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842.63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83287189"/>
                  </a:ext>
                </a:extLst>
              </a:tr>
              <a:tr h="116693">
                <a:tc>
                  <a:txBody>
                    <a:bodyPr/>
                    <a:lstStyle/>
                    <a:p>
                      <a:pPr algn="l" fontAlgn="b"/>
                      <a:r>
                        <a:rPr lang="en-US" sz="600" b="0" i="0" u="none" strike="noStrike">
                          <a:solidFill>
                            <a:srgbClr val="000000"/>
                          </a:solidFill>
                          <a:effectLst/>
                          <a:latin typeface="Arial" panose="020B0604020202020204" pitchFamily="34" charset="0"/>
                        </a:rPr>
                        <a:t>[AT-HU] Wien Suedost - Gyoer 245 [DIR] [AT] / N-1 Neusiedl - Wien Suedost 246A</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842.63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56172334"/>
                  </a:ext>
                </a:extLst>
              </a:tr>
              <a:tr h="116693">
                <a:tc>
                  <a:txBody>
                    <a:bodyPr/>
                    <a:lstStyle/>
                    <a:p>
                      <a:pPr algn="l" fontAlgn="b"/>
                      <a:r>
                        <a:rPr lang="en-US" sz="600" b="0" i="0" u="none" strike="noStrike">
                          <a:solidFill>
                            <a:srgbClr val="000000"/>
                          </a:solidFill>
                          <a:effectLst/>
                          <a:latin typeface="Arial" panose="020B0604020202020204" pitchFamily="34" charset="0"/>
                        </a:rPr>
                        <a:t>[BE-BE] Lixhe - Gramme 380.11 [OPP] / N-1 Lixhe - Van Eyck 380.91</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2721914210"/>
                  </a:ext>
                </a:extLst>
              </a:tr>
              <a:tr h="116693">
                <a:tc>
                  <a:txBody>
                    <a:bodyPr/>
                    <a:lstStyle/>
                    <a:p>
                      <a:pPr algn="l" fontAlgn="b"/>
                      <a:r>
                        <a:rPr lang="en-US" sz="6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1255.54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26530439"/>
                  </a:ext>
                </a:extLst>
              </a:tr>
              <a:tr h="116693">
                <a:tc>
                  <a:txBody>
                    <a:bodyPr/>
                    <a:lstStyle/>
                    <a:p>
                      <a:pPr algn="l" fontAlgn="b"/>
                      <a:r>
                        <a:rPr lang="en-US" sz="600" b="0" i="0" u="none" strike="noStrike">
                          <a:solidFill>
                            <a:srgbClr val="000000"/>
                          </a:solidFill>
                          <a:effectLst/>
                          <a:latin typeface="Arial" panose="020B0604020202020204" pitchFamily="34" charset="0"/>
                        </a:rPr>
                        <a:t>[D7-D7] Ensdorf  - Uchtelfangen  TAUBNT N [DIR] / N-1 Ensdorf - Vigy VIGY2 S</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59.62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03073453"/>
                  </a:ext>
                </a:extLst>
              </a:tr>
              <a:tr h="116693">
                <a:tc>
                  <a:txBody>
                    <a:bodyPr/>
                    <a:lstStyle/>
                    <a:p>
                      <a:pPr algn="l" fontAlgn="b"/>
                      <a:r>
                        <a:rPr lang="en-US" sz="600" b="0" i="0" u="none" strike="noStrike">
                          <a:solidFill>
                            <a:srgbClr val="000000"/>
                          </a:solidFill>
                          <a:effectLst/>
                          <a:latin typeface="Arial" panose="020B0604020202020204" pitchFamily="34" charset="0"/>
                        </a:rPr>
                        <a:t>[AT-HU] Wien Suedost - Gyoer 245 [DIR] [AT] / N-1 Neusiedl - Wien Suedost 246A</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1255.54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1415307380"/>
                  </a:ext>
                </a:extLst>
              </a:tr>
              <a:tr h="116693">
                <a:tc>
                  <a:txBody>
                    <a:bodyPr/>
                    <a:lstStyle/>
                    <a:p>
                      <a:pPr algn="l" fontAlgn="b"/>
                      <a:r>
                        <a:rPr lang="en-US" sz="600" b="0" i="0" u="none" strike="noStrike">
                          <a:solidFill>
                            <a:srgbClr val="000000"/>
                          </a:solidFill>
                          <a:effectLst/>
                          <a:latin typeface="Arial" panose="020B0604020202020204" pitchFamily="34" charset="0"/>
                        </a:rPr>
                        <a:t>[BE-BE] Lixhe - Gramme 380.11 [OPP] / N-1 Lixhe - Van Eyck 380.91</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552900530"/>
                  </a:ext>
                </a:extLst>
              </a:tr>
              <a:tr h="116693">
                <a:tc>
                  <a:txBody>
                    <a:bodyPr/>
                    <a:lstStyle/>
                    <a:p>
                      <a:pPr algn="l" fontAlgn="b"/>
                      <a:r>
                        <a:rPr lang="en-US" sz="6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567.12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95308768"/>
                  </a:ext>
                </a:extLst>
              </a:tr>
              <a:tr h="116693">
                <a:tc>
                  <a:txBody>
                    <a:bodyPr/>
                    <a:lstStyle/>
                    <a:p>
                      <a:pPr algn="l" fontAlgn="b"/>
                      <a:r>
                        <a:rPr lang="en-US" sz="600" b="0" i="0" u="none" strike="noStrike">
                          <a:solidFill>
                            <a:srgbClr val="000000"/>
                          </a:solidFill>
                          <a:effectLst/>
                          <a:latin typeface="Arial" panose="020B0604020202020204" pitchFamily="34" charset="0"/>
                        </a:rPr>
                        <a:t>[AT-HU] Wien Suedost - Gyoer 245 [DIR] [AT] / N-1 Neusiedl - Wien Suedost 246A</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567.12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10329011"/>
                  </a:ext>
                </a:extLst>
              </a:tr>
              <a:tr h="116693">
                <a:tc>
                  <a:txBody>
                    <a:bodyPr/>
                    <a:lstStyle/>
                    <a:p>
                      <a:pPr algn="l" fontAlgn="b"/>
                      <a:r>
                        <a:rPr lang="en-US" sz="600" b="0" i="0" u="none" strike="noStrike">
                          <a:solidFill>
                            <a:srgbClr val="000000"/>
                          </a:solidFill>
                          <a:effectLst/>
                          <a:latin typeface="Arial" panose="020B0604020202020204" pitchFamily="34" charset="0"/>
                        </a:rPr>
                        <a:t>[BE-BE] Lixhe - Gramme 380.11 [OPP] / N-1 Lixhe - Van Eyck 380.91</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0.07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2362643201"/>
                  </a:ext>
                </a:extLst>
              </a:tr>
              <a:tr h="116693">
                <a:tc>
                  <a:txBody>
                    <a:bodyPr/>
                    <a:lstStyle/>
                    <a:p>
                      <a:pPr algn="l" fontAlgn="b"/>
                      <a:r>
                        <a:rPr lang="en-US" sz="6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7.41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03201988"/>
                  </a:ext>
                </a:extLst>
              </a:tr>
              <a:tr h="116693">
                <a:tc>
                  <a:txBody>
                    <a:bodyPr/>
                    <a:lstStyle/>
                    <a:p>
                      <a:pPr algn="l" fontAlgn="b"/>
                      <a:r>
                        <a:rPr lang="en-US" sz="600" b="0" i="0" u="none" strike="noStrike">
                          <a:solidFill>
                            <a:srgbClr val="000000"/>
                          </a:solidFill>
                          <a:effectLst/>
                          <a:latin typeface="Arial" panose="020B0604020202020204" pitchFamily="34" charset="0"/>
                        </a:rPr>
                        <a:t>[PL-PL] Mikulowa AT1 [OPP] / N-1 Mikulowa AT2</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7.41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27190536"/>
                  </a:ext>
                </a:extLst>
              </a:tr>
              <a:tr h="116693">
                <a:tc>
                  <a:txBody>
                    <a:bodyPr/>
                    <a:lstStyle/>
                    <a:p>
                      <a:pPr algn="l" fontAlgn="b"/>
                      <a:r>
                        <a:rPr lang="de-DE" sz="600" b="0" i="0" u="none" strike="noStrike">
                          <a:solidFill>
                            <a:srgbClr val="000000"/>
                          </a:solidFill>
                          <a:effectLst/>
                          <a:latin typeface="Arial" panose="020B0604020202020204" pitchFamily="34" charset="0"/>
                        </a:rPr>
                        <a:t>[D2-NL] Diele - Meeden SCHWARZ [DIR] [D2] / N-1 Diele - Meeden WEISS/W</a:t>
                      </a:r>
                    </a:p>
                  </a:txBody>
                  <a:tcPr marL="58612"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panose="020B0604020202020204" pitchFamily="34" charset="0"/>
                        </a:rPr>
                        <a:t>0.01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panose="020B0604020202020204" pitchFamily="34" charset="0"/>
                        </a:rPr>
                        <a:t>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56696494"/>
                  </a:ext>
                </a:extLst>
              </a:tr>
              <a:tr h="116693">
                <a:tc>
                  <a:txBody>
                    <a:bodyPr/>
                    <a:lstStyle/>
                    <a:p>
                      <a:pPr algn="l" fontAlgn="b"/>
                      <a:r>
                        <a:rPr lang="en-US" sz="6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600" b="1" i="0" u="none" strike="noStrike">
                          <a:solidFill>
                            <a:srgbClr val="000000"/>
                          </a:solidFill>
                          <a:effectLst/>
                          <a:latin typeface="Arial" panose="020B0604020202020204" pitchFamily="34" charset="0"/>
                        </a:rPr>
                        <a:t>1255.54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600" b="1" i="0" u="none" strike="noStrike" dirty="0">
                          <a:solidFill>
                            <a:srgbClr val="000000"/>
                          </a:solidFill>
                          <a:effectLst/>
                          <a:latin typeface="Arial" panose="020B0604020202020204" pitchFamily="34" charset="0"/>
                        </a:rPr>
                        <a:t>1381%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975588922"/>
                  </a:ext>
                </a:extLst>
              </a:tr>
            </a:tbl>
          </a:graphicData>
        </a:graphic>
      </p:graphicFrame>
    </p:spTree>
    <p:extLst>
      <p:ext uri="{BB962C8B-B14F-4D97-AF65-F5344CB8AC3E}">
        <p14:creationId xmlns:p14="http://schemas.microsoft.com/office/powerpoint/2010/main" val="87827640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811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le 2">
            <a:extLst>
              <a:ext uri="{FF2B5EF4-FFF2-40B4-BE49-F238E27FC236}">
                <a16:creationId xmlns:a16="http://schemas.microsoft.com/office/drawing/2014/main" id="{903C78B7-43C4-4807-AC07-C60E2AE3D266}"/>
              </a:ext>
            </a:extLst>
          </p:cNvPr>
          <p:cNvGraphicFramePr>
            <a:graphicFrameLocks noGrp="1"/>
          </p:cNvGraphicFramePr>
          <p:nvPr>
            <p:extLst>
              <p:ext uri="{D42A27DB-BD31-4B8C-83A1-F6EECF244321}">
                <p14:modId xmlns:p14="http://schemas.microsoft.com/office/powerpoint/2010/main" val="1913574342"/>
              </p:ext>
            </p:extLst>
          </p:nvPr>
        </p:nvGraphicFramePr>
        <p:xfrm>
          <a:off x="1521618" y="1832134"/>
          <a:ext cx="7325347" cy="3526128"/>
        </p:xfrm>
        <a:graphic>
          <a:graphicData uri="http://schemas.openxmlformats.org/drawingml/2006/table">
            <a:tbl>
              <a:tblPr/>
              <a:tblGrid>
                <a:gridCol w="5434508">
                  <a:extLst>
                    <a:ext uri="{9D8B030D-6E8A-4147-A177-3AD203B41FA5}">
                      <a16:colId xmlns:a16="http://schemas.microsoft.com/office/drawing/2014/main" val="1693699107"/>
                    </a:ext>
                  </a:extLst>
                </a:gridCol>
                <a:gridCol w="1388378">
                  <a:extLst>
                    <a:ext uri="{9D8B030D-6E8A-4147-A177-3AD203B41FA5}">
                      <a16:colId xmlns:a16="http://schemas.microsoft.com/office/drawing/2014/main" val="4031079677"/>
                    </a:ext>
                  </a:extLst>
                </a:gridCol>
                <a:gridCol w="502461">
                  <a:extLst>
                    <a:ext uri="{9D8B030D-6E8A-4147-A177-3AD203B41FA5}">
                      <a16:colId xmlns:a16="http://schemas.microsoft.com/office/drawing/2014/main" val="2045943671"/>
                    </a:ext>
                  </a:extLst>
                </a:gridCol>
              </a:tblGrid>
              <a:tr h="195896">
                <a:tc>
                  <a:txBody>
                    <a:bodyPr/>
                    <a:lstStyle/>
                    <a:p>
                      <a:pPr algn="l" fontAlgn="b"/>
                      <a:r>
                        <a:rPr lang="en-US" sz="10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10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10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80952492"/>
                  </a:ext>
                </a:extLst>
              </a:tr>
              <a:tr h="195896">
                <a:tc>
                  <a:txBody>
                    <a:bodyPr/>
                    <a:lstStyle/>
                    <a:p>
                      <a:pPr algn="l" fontAlgn="b"/>
                      <a:r>
                        <a:rPr lang="en-US" sz="10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17.19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156%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32246772"/>
                  </a:ext>
                </a:extLst>
              </a:tr>
              <a:tr h="195896">
                <a:tc>
                  <a:txBody>
                    <a:bodyPr/>
                    <a:lstStyle/>
                    <a:p>
                      <a:pPr algn="l" fontAlgn="b"/>
                      <a:r>
                        <a:rPr lang="en-US" sz="1000" b="0" i="0" u="none" strike="noStrike">
                          <a:solidFill>
                            <a:srgbClr val="000000"/>
                          </a:solidFill>
                          <a:effectLst/>
                          <a:latin typeface="Arial" panose="020B0604020202020204" pitchFamily="34" charset="0"/>
                        </a:rPr>
                        <a:t>[PL-PL] Mikulowa AT1 [OPP] / N-1 Mikulowa AT2</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17.19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10740247"/>
                  </a:ext>
                </a:extLst>
              </a:tr>
              <a:tr h="195896">
                <a:tc>
                  <a:txBody>
                    <a:bodyPr/>
                    <a:lstStyle/>
                    <a:p>
                      <a:pPr algn="l" fontAlgn="b"/>
                      <a:r>
                        <a:rPr lang="de-DE" sz="1000" b="0" i="0" u="none" strike="noStrike">
                          <a:solidFill>
                            <a:srgbClr val="000000"/>
                          </a:solidFill>
                          <a:effectLst/>
                          <a:latin typeface="Arial" panose="020B0604020202020204" pitchFamily="34" charset="0"/>
                        </a:rPr>
                        <a:t>[D2-NL] Diele - Meeden SCHWARZ [DIR] [D2] / N-1 Diele - Meeden WEISS/W</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0.04</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1246724880"/>
                  </a:ext>
                </a:extLst>
              </a:tr>
              <a:tr h="195896">
                <a:tc>
                  <a:txBody>
                    <a:bodyPr/>
                    <a:lstStyle/>
                    <a:p>
                      <a:pPr algn="l" fontAlgn="b"/>
                      <a:r>
                        <a:rPr lang="en-US" sz="1000" b="0" i="0" u="none" strike="noStrike">
                          <a:solidFill>
                            <a:srgbClr val="000000"/>
                          </a:solidFill>
                          <a:effectLst/>
                          <a:latin typeface="Arial" panose="020B0604020202020204" pitchFamily="34" charset="0"/>
                        </a:rPr>
                        <a:t>[BE-BE] Lixhe - Gramme 380.11 [OPP] / N-1 Lixhe - Van Eyck 380.91</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0.01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894949631"/>
                  </a:ext>
                </a:extLst>
              </a:tr>
              <a:tr h="195896">
                <a:tc>
                  <a:txBody>
                    <a:bodyPr/>
                    <a:lstStyle/>
                    <a:p>
                      <a:pPr algn="l" fontAlgn="b"/>
                      <a:r>
                        <a:rPr lang="en-US" sz="10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104.29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84358088"/>
                  </a:ext>
                </a:extLst>
              </a:tr>
              <a:tr h="195896">
                <a:tc>
                  <a:txBody>
                    <a:bodyPr/>
                    <a:lstStyle/>
                    <a:p>
                      <a:pPr algn="l" fontAlgn="b"/>
                      <a:r>
                        <a:rPr lang="en-US" sz="1000" b="0" i="0" u="none" strike="noStrike">
                          <a:solidFill>
                            <a:srgbClr val="000000"/>
                          </a:solidFill>
                          <a:effectLst/>
                          <a:latin typeface="Arial" panose="020B0604020202020204" pitchFamily="34" charset="0"/>
                        </a:rPr>
                        <a:t>[BE-BE] Lixhe - Gramme 380.11 [OPP] / N-1 Lixhe - Van Eyck 380.91</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62350083"/>
                  </a:ext>
                </a:extLst>
              </a:tr>
              <a:tr h="195896">
                <a:tc>
                  <a:txBody>
                    <a:bodyPr/>
                    <a:lstStyle/>
                    <a:p>
                      <a:pPr algn="l" fontAlgn="b"/>
                      <a:r>
                        <a:rPr lang="pt-BR" sz="1000" b="0" i="0" u="none" strike="noStrike">
                          <a:solidFill>
                            <a:srgbClr val="000000"/>
                          </a:solidFill>
                          <a:effectLst/>
                          <a:latin typeface="Arial" panose="020B0604020202020204" pitchFamily="34" charset="0"/>
                        </a:rPr>
                        <a:t>[FR-D7] Vigy - Ensdorf  VIGY2 S [DIR] [D7] / N-1 Avelgem - Avelin 380.80</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104.29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531519258"/>
                  </a:ext>
                </a:extLst>
              </a:tr>
              <a:tr h="195896">
                <a:tc>
                  <a:txBody>
                    <a:bodyPr/>
                    <a:lstStyle/>
                    <a:p>
                      <a:pPr algn="l" fontAlgn="b"/>
                      <a:r>
                        <a:rPr lang="en-US" sz="10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84.77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54490249"/>
                  </a:ext>
                </a:extLst>
              </a:tr>
              <a:tr h="195896">
                <a:tc>
                  <a:txBody>
                    <a:bodyPr/>
                    <a:lstStyle/>
                    <a:p>
                      <a:pPr algn="l" fontAlgn="b"/>
                      <a:r>
                        <a:rPr lang="de-DE" sz="1000" b="0" i="0" u="none" strike="noStrike">
                          <a:solidFill>
                            <a:srgbClr val="000000"/>
                          </a:solidFill>
                          <a:effectLst/>
                          <a:latin typeface="Arial" panose="020B0604020202020204" pitchFamily="34" charset="0"/>
                        </a:rPr>
                        <a:t>[AT-AT] Hessenberg - Weissenbach 223 [OPP] / N-1 Hessenberg - Weissenbach 224 </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84.77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48177970"/>
                  </a:ext>
                </a:extLst>
              </a:tr>
              <a:tr h="195896">
                <a:tc>
                  <a:txBody>
                    <a:bodyPr/>
                    <a:lstStyle/>
                    <a:p>
                      <a:pPr algn="l" fontAlgn="b"/>
                      <a:r>
                        <a:rPr lang="en-US" sz="1000" b="0" i="0" u="none" strike="noStrike">
                          <a:solidFill>
                            <a:srgbClr val="000000"/>
                          </a:solidFill>
                          <a:effectLst/>
                          <a:latin typeface="Arial" panose="020B0604020202020204" pitchFamily="34" charset="0"/>
                        </a:rPr>
                        <a:t>[BE-BE] Lixhe - Gramme 380.11 [OPP] / N-1 Lixhe - Van Eyck 380.91</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0.04</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2110979709"/>
                  </a:ext>
                </a:extLst>
              </a:tr>
              <a:tr h="195896">
                <a:tc>
                  <a:txBody>
                    <a:bodyPr/>
                    <a:lstStyle/>
                    <a:p>
                      <a:pPr algn="l" fontAlgn="b"/>
                      <a:r>
                        <a:rPr lang="en-US" sz="10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57754985"/>
                  </a:ext>
                </a:extLst>
              </a:tr>
              <a:tr h="195896">
                <a:tc>
                  <a:txBody>
                    <a:bodyPr/>
                    <a:lstStyle/>
                    <a:p>
                      <a:pPr algn="l" fontAlgn="b"/>
                      <a:r>
                        <a:rPr lang="en-US" sz="1000" b="0" i="0" u="none" strike="noStrike">
                          <a:solidFill>
                            <a:srgbClr val="000000"/>
                          </a:solidFill>
                          <a:effectLst/>
                          <a:latin typeface="Arial" panose="020B0604020202020204" pitchFamily="34" charset="0"/>
                        </a:rPr>
                        <a:t>[FR-D7] Vigy - Ensdorf  VIGY2 S [DIR] [D7] / N-1 Ensdorf - Vigy VIGY1 N</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54138845"/>
                  </a:ext>
                </a:extLst>
              </a:tr>
              <a:tr h="195896">
                <a:tc>
                  <a:txBody>
                    <a:bodyPr/>
                    <a:lstStyle/>
                    <a:p>
                      <a:pPr algn="l" fontAlgn="b"/>
                      <a:r>
                        <a:rPr lang="en-US" sz="1000" b="0" i="0" u="none" strike="noStrike">
                          <a:solidFill>
                            <a:srgbClr val="000000"/>
                          </a:solidFill>
                          <a:effectLst/>
                          <a:latin typeface="Arial" panose="020B0604020202020204" pitchFamily="34" charset="0"/>
                        </a:rPr>
                        <a:t>[BE-BE] Lixhe - Gramme 380.11 [OPP] / N-1 Lixhe - Van Eyck 380.91</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1.75</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205726123"/>
                  </a:ext>
                </a:extLst>
              </a:tr>
              <a:tr h="195896">
                <a:tc>
                  <a:txBody>
                    <a:bodyPr/>
                    <a:lstStyle/>
                    <a:p>
                      <a:pPr algn="l" fontAlgn="b"/>
                      <a:r>
                        <a:rPr lang="en-US"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71.67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89550073"/>
                  </a:ext>
                </a:extLst>
              </a:tr>
              <a:tr h="195896">
                <a:tc>
                  <a:txBody>
                    <a:bodyPr/>
                    <a:lstStyle/>
                    <a:p>
                      <a:pPr algn="l" fontAlgn="b"/>
                      <a:r>
                        <a:rPr lang="en-US" sz="1000" b="0" i="0" u="none" strike="noStrike">
                          <a:solidFill>
                            <a:srgbClr val="000000"/>
                          </a:solidFill>
                          <a:effectLst/>
                          <a:latin typeface="Arial" panose="020B0604020202020204" pitchFamily="34" charset="0"/>
                        </a:rPr>
                        <a:t>[D7-D7] Ensdorf  - Uchtelfangen  TAUBNT N [DIR] / N-1 Ensdorf - Vigy VIGY2 S</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71.67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93128076"/>
                  </a:ext>
                </a:extLst>
              </a:tr>
              <a:tr h="195896">
                <a:tc>
                  <a:txBody>
                    <a:bodyPr/>
                    <a:lstStyle/>
                    <a:p>
                      <a:pPr algn="l" fontAlgn="b"/>
                      <a:r>
                        <a:rPr lang="en-US" sz="1000" b="0" i="0" u="none" strike="noStrike">
                          <a:solidFill>
                            <a:srgbClr val="000000"/>
                          </a:solidFill>
                          <a:effectLst/>
                          <a:latin typeface="Arial" panose="020B0604020202020204" pitchFamily="34" charset="0"/>
                        </a:rPr>
                        <a:t>[BE-BE] Lixhe - Gramme 380.11 [OPP] / N-1 Lixhe - Van Eyck 380.91</a:t>
                      </a:r>
                    </a:p>
                  </a:txBody>
                  <a:tcPr marL="97971"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12.58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43001868"/>
                  </a:ext>
                </a:extLst>
              </a:tr>
              <a:tr h="195896">
                <a:tc>
                  <a:txBody>
                    <a:bodyPr/>
                    <a:lstStyle/>
                    <a:p>
                      <a:pPr algn="l" fontAlgn="b"/>
                      <a:r>
                        <a:rPr lang="en-US"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1000" b="1" i="0" u="none" strike="noStrike">
                          <a:solidFill>
                            <a:srgbClr val="000000"/>
                          </a:solidFill>
                          <a:effectLst/>
                          <a:latin typeface="Arial" panose="020B0604020202020204" pitchFamily="34" charset="0"/>
                        </a:rPr>
                        <a:t>104.29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1000" b="1" i="0" u="none" strike="noStrike" dirty="0">
                          <a:solidFill>
                            <a:srgbClr val="000000"/>
                          </a:solidFill>
                          <a:effectLst/>
                          <a:latin typeface="Arial" panose="020B0604020202020204" pitchFamily="34" charset="0"/>
                        </a:rPr>
                        <a:t>387%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684706894"/>
                  </a:ext>
                </a:extLst>
              </a:tr>
            </a:tbl>
          </a:graphicData>
        </a:graphic>
      </p:graphicFrame>
    </p:spTree>
    <p:extLst>
      <p:ext uri="{BB962C8B-B14F-4D97-AF65-F5344CB8AC3E}">
        <p14:creationId xmlns:p14="http://schemas.microsoft.com/office/powerpoint/2010/main" val="418874604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812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60F84733-F728-478C-8BBD-22DFA1C19B37}"/>
              </a:ext>
            </a:extLst>
          </p:cNvPr>
          <p:cNvGraphicFramePr>
            <a:graphicFrameLocks noGrp="1"/>
          </p:cNvGraphicFramePr>
          <p:nvPr>
            <p:extLst>
              <p:ext uri="{D42A27DB-BD31-4B8C-83A1-F6EECF244321}">
                <p14:modId xmlns:p14="http://schemas.microsoft.com/office/powerpoint/2010/main" val="3890777277"/>
              </p:ext>
            </p:extLst>
          </p:nvPr>
        </p:nvGraphicFramePr>
        <p:xfrm>
          <a:off x="1630777" y="1832134"/>
          <a:ext cx="6647242" cy="3642624"/>
        </p:xfrm>
        <a:graphic>
          <a:graphicData uri="http://schemas.openxmlformats.org/drawingml/2006/table">
            <a:tbl>
              <a:tblPr/>
              <a:tblGrid>
                <a:gridCol w="4783407">
                  <a:extLst>
                    <a:ext uri="{9D8B030D-6E8A-4147-A177-3AD203B41FA5}">
                      <a16:colId xmlns:a16="http://schemas.microsoft.com/office/drawing/2014/main" val="4173730818"/>
                    </a:ext>
                  </a:extLst>
                </a:gridCol>
                <a:gridCol w="1368550">
                  <a:extLst>
                    <a:ext uri="{9D8B030D-6E8A-4147-A177-3AD203B41FA5}">
                      <a16:colId xmlns:a16="http://schemas.microsoft.com/office/drawing/2014/main" val="3964969299"/>
                    </a:ext>
                  </a:extLst>
                </a:gridCol>
                <a:gridCol w="495285">
                  <a:extLst>
                    <a:ext uri="{9D8B030D-6E8A-4147-A177-3AD203B41FA5}">
                      <a16:colId xmlns:a16="http://schemas.microsoft.com/office/drawing/2014/main" val="3612481621"/>
                    </a:ext>
                  </a:extLst>
                </a:gridCol>
              </a:tblGrid>
              <a:tr h="202368">
                <a:tc>
                  <a:txBody>
                    <a:bodyPr/>
                    <a:lstStyle/>
                    <a:p>
                      <a:pPr algn="l" fontAlgn="b"/>
                      <a:r>
                        <a:rPr lang="en-US" sz="10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10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10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89244839"/>
                  </a:ext>
                </a:extLst>
              </a:tr>
              <a:tr h="202368">
                <a:tc>
                  <a:txBody>
                    <a:bodyPr/>
                    <a:lstStyle/>
                    <a:p>
                      <a:pPr algn="l" fontAlgn="b"/>
                      <a:r>
                        <a:rPr lang="en-US" sz="10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18.65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166%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90261231"/>
                  </a:ext>
                </a:extLst>
              </a:tr>
              <a:tr h="202368">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4966265"/>
                  </a:ext>
                </a:extLst>
              </a:tr>
              <a:tr h="202368">
                <a:tc>
                  <a:txBody>
                    <a:bodyPr/>
                    <a:lstStyle/>
                    <a:p>
                      <a:pPr algn="l" fontAlgn="b"/>
                      <a:r>
                        <a:rPr lang="en-US" sz="1000" b="0" i="0" u="none" strike="noStrike">
                          <a:solidFill>
                            <a:srgbClr val="000000"/>
                          </a:solidFill>
                          <a:effectLst/>
                          <a:latin typeface="Arial" panose="020B0604020202020204" pitchFamily="34" charset="0"/>
                        </a:rPr>
                        <a:t>[PL-PL] Krosno Iskrzynia - Rzeszow [OPP] / N-1 Krosno Iskrzynia - Tarnow</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18.65</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2856140600"/>
                  </a:ext>
                </a:extLst>
              </a:tr>
              <a:tr h="202368">
                <a:tc>
                  <a:txBody>
                    <a:bodyPr/>
                    <a:lstStyle/>
                    <a:p>
                      <a:pPr algn="l" fontAlgn="b"/>
                      <a:r>
                        <a:rPr lang="en-US" sz="10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22.78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77855014"/>
                  </a:ext>
                </a:extLst>
              </a:tr>
              <a:tr h="202368">
                <a:tc>
                  <a:txBody>
                    <a:bodyPr/>
                    <a:lstStyle/>
                    <a:p>
                      <a:pPr algn="l" fontAlgn="b"/>
                      <a:r>
                        <a:rPr lang="en-US" sz="1000" b="0" i="0" u="none" strike="noStrike">
                          <a:solidFill>
                            <a:srgbClr val="000000"/>
                          </a:solidFill>
                          <a:effectLst/>
                          <a:latin typeface="Arial" panose="020B0604020202020204" pitchFamily="34" charset="0"/>
                        </a:rPr>
                        <a:t>[FR-D7] Vigy - Ensdorf  VIGY1 N [DIR] [D7] / N-1 Ensdorf - Vigy VIGY2 S</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22.78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82949784"/>
                  </a:ext>
                </a:extLst>
              </a:tr>
              <a:tr h="202368">
                <a:tc>
                  <a:txBody>
                    <a:bodyPr/>
                    <a:lstStyle/>
                    <a:p>
                      <a:pPr algn="l" fontAlgn="b"/>
                      <a:r>
                        <a:rPr lang="en-US" sz="1000" b="0" i="0" u="none" strike="noStrike">
                          <a:solidFill>
                            <a:srgbClr val="000000"/>
                          </a:solidFill>
                          <a:effectLst/>
                          <a:latin typeface="Arial" panose="020B0604020202020204" pitchFamily="34" charset="0"/>
                        </a:rPr>
                        <a:t>[BE-BE] Lixhe - Gramme 380.11 [OPP] / N-1 Lixhe - Van Eyck 380.91</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3.31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623453169"/>
                  </a:ext>
                </a:extLst>
              </a:tr>
              <a:tr h="202368">
                <a:tc>
                  <a:txBody>
                    <a:bodyPr/>
                    <a:lstStyle/>
                    <a:p>
                      <a:pPr algn="l" fontAlgn="b"/>
                      <a:r>
                        <a:rPr lang="en-US" sz="10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100.9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31807189"/>
                  </a:ext>
                </a:extLst>
              </a:tr>
              <a:tr h="202368">
                <a:tc>
                  <a:txBody>
                    <a:bodyPr/>
                    <a:lstStyle/>
                    <a:p>
                      <a:pPr algn="l" fontAlgn="b"/>
                      <a:r>
                        <a:rPr lang="en-US" sz="1000" b="0" i="0" u="none" strike="noStrike">
                          <a:solidFill>
                            <a:srgbClr val="000000"/>
                          </a:solidFill>
                          <a:effectLst/>
                          <a:latin typeface="Arial" panose="020B0604020202020204" pitchFamily="34" charset="0"/>
                        </a:rPr>
                        <a:t>[BE-BE] Lixhe - Gramme 380.11 [OPP] / N-1 Lixhe - Van Eyck 380.91</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12.31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40782162"/>
                  </a:ext>
                </a:extLst>
              </a:tr>
              <a:tr h="202368">
                <a:tc>
                  <a:txBody>
                    <a:bodyPr/>
                    <a:lstStyle/>
                    <a:p>
                      <a:pPr algn="l" fontAlgn="b"/>
                      <a:r>
                        <a:rPr lang="pt-BR" sz="1000" b="0" i="0" u="none" strike="noStrike">
                          <a:solidFill>
                            <a:srgbClr val="000000"/>
                          </a:solidFill>
                          <a:effectLst/>
                          <a:latin typeface="Arial" panose="020B0604020202020204" pitchFamily="34" charset="0"/>
                        </a:rPr>
                        <a:t>[FR-D7] Vigy - Ensdorf  VIGY2 S [DIR] [D7] / N-1 Avelgem - Avelin 380.80</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100.9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635034082"/>
                  </a:ext>
                </a:extLst>
              </a:tr>
              <a:tr h="202368">
                <a:tc>
                  <a:txBody>
                    <a:bodyPr/>
                    <a:lstStyle/>
                    <a:p>
                      <a:pPr algn="l" fontAlgn="b"/>
                      <a:r>
                        <a:rPr lang="en-US" sz="1000" b="0" i="0" u="none" strike="noStrike">
                          <a:solidFill>
                            <a:srgbClr val="000000"/>
                          </a:solidFill>
                          <a:effectLst/>
                          <a:latin typeface="Arial" panose="020B0604020202020204" pitchFamily="34" charset="0"/>
                        </a:rPr>
                        <a:t>[FR-D7] Vigy - Ensdorf  VIGY2 S [DIR] [D7] / N-1 Achene - Gramme 380.10</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16.39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065192876"/>
                  </a:ext>
                </a:extLst>
              </a:tr>
              <a:tr h="202368">
                <a:tc>
                  <a:txBody>
                    <a:bodyPr/>
                    <a:lstStyle/>
                    <a:p>
                      <a:pPr algn="l" fontAlgn="b"/>
                      <a:r>
                        <a:rPr lang="en-US"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109.46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2872417"/>
                  </a:ext>
                </a:extLst>
              </a:tr>
              <a:tr h="202368">
                <a:tc>
                  <a:txBody>
                    <a:bodyPr/>
                    <a:lstStyle/>
                    <a:p>
                      <a:pPr algn="l" fontAlgn="b"/>
                      <a:r>
                        <a:rPr lang="en-US" sz="1000" b="0" i="0" u="none" strike="noStrike">
                          <a:solidFill>
                            <a:srgbClr val="000000"/>
                          </a:solidFill>
                          <a:effectLst/>
                          <a:latin typeface="Arial" panose="020B0604020202020204" pitchFamily="34" charset="0"/>
                        </a:rPr>
                        <a:t>[BE-BE] Lixhe - Gramme 380.11 [OPP] / N-1 Lixhe - Van Eyck 380.91</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27175571"/>
                  </a:ext>
                </a:extLst>
              </a:tr>
              <a:tr h="202368">
                <a:tc>
                  <a:txBody>
                    <a:bodyPr/>
                    <a:lstStyle/>
                    <a:p>
                      <a:pPr algn="l" fontAlgn="b"/>
                      <a:r>
                        <a:rPr lang="pt-BR" sz="1000" b="0" i="0" u="none" strike="noStrike">
                          <a:solidFill>
                            <a:srgbClr val="000000"/>
                          </a:solidFill>
                          <a:effectLst/>
                          <a:latin typeface="Arial" panose="020B0604020202020204" pitchFamily="34" charset="0"/>
                        </a:rPr>
                        <a:t>[FR-D7] Vigy - Ensdorf  VIGY1 N [DIR] [D7] / N-1 Avelgem - Avelin 380.80</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109.46</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15656746"/>
                  </a:ext>
                </a:extLst>
              </a:tr>
              <a:tr h="202368">
                <a:tc>
                  <a:txBody>
                    <a:bodyPr/>
                    <a:lstStyle/>
                    <a:p>
                      <a:pPr algn="l" fontAlgn="b"/>
                      <a:r>
                        <a:rPr lang="en-US"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44764677"/>
                  </a:ext>
                </a:extLst>
              </a:tr>
              <a:tr h="202368">
                <a:tc>
                  <a:txBody>
                    <a:bodyPr/>
                    <a:lstStyle/>
                    <a:p>
                      <a:pPr algn="l" fontAlgn="b"/>
                      <a:r>
                        <a:rPr lang="en-US" sz="1000" b="0" i="0" u="none" strike="noStrike">
                          <a:solidFill>
                            <a:srgbClr val="000000"/>
                          </a:solidFill>
                          <a:effectLst/>
                          <a:latin typeface="Arial" panose="020B0604020202020204" pitchFamily="34" charset="0"/>
                        </a:rPr>
                        <a:t>[FR-D7] Vigy - Ensdorf  VIGY2 S [DIR] [D7] / N-1 Ensdorf - Vigy VIGY1 N</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2.33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46483782"/>
                  </a:ext>
                </a:extLst>
              </a:tr>
              <a:tr h="202368">
                <a:tc>
                  <a:txBody>
                    <a:bodyPr/>
                    <a:lstStyle/>
                    <a:p>
                      <a:pPr algn="l" fontAlgn="b"/>
                      <a:r>
                        <a:rPr lang="en-US" sz="1000" b="0" i="0" u="none" strike="noStrike">
                          <a:solidFill>
                            <a:srgbClr val="000000"/>
                          </a:solidFill>
                          <a:effectLst/>
                          <a:latin typeface="Arial" panose="020B0604020202020204" pitchFamily="34" charset="0"/>
                        </a:rPr>
                        <a:t>[BE-BE] Lixhe - Gramme 380.11 [OPP] / N-1 Lixhe - Van Eyck 380.91</a:t>
                      </a:r>
                    </a:p>
                  </a:txBody>
                  <a:tcPr marL="97971"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0.41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34659741"/>
                  </a:ext>
                </a:extLst>
              </a:tr>
              <a:tr h="202368">
                <a:tc>
                  <a:txBody>
                    <a:bodyPr/>
                    <a:lstStyle/>
                    <a:p>
                      <a:pPr algn="l" fontAlgn="b"/>
                      <a:r>
                        <a:rPr lang="en-US"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1000" b="1" i="0" u="none" strike="noStrike">
                          <a:solidFill>
                            <a:srgbClr val="000000"/>
                          </a:solidFill>
                          <a:effectLst/>
                          <a:latin typeface="Arial" panose="020B0604020202020204" pitchFamily="34" charset="0"/>
                        </a:rPr>
                        <a:t>109.46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1000" b="1" i="0" u="none" strike="noStrike" dirty="0">
                          <a:solidFill>
                            <a:srgbClr val="000000"/>
                          </a:solidFill>
                          <a:effectLst/>
                          <a:latin typeface="Arial" panose="020B0604020202020204" pitchFamily="34" charset="0"/>
                        </a:rPr>
                        <a:t>388%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639684453"/>
                  </a:ext>
                </a:extLst>
              </a:tr>
            </a:tbl>
          </a:graphicData>
        </a:graphic>
      </p:graphicFrame>
    </p:spTree>
    <p:extLst>
      <p:ext uri="{BB962C8B-B14F-4D97-AF65-F5344CB8AC3E}">
        <p14:creationId xmlns:p14="http://schemas.microsoft.com/office/powerpoint/2010/main" val="4203221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tableEx, tableEx, Average Maximum AMR+LTAmargin per BD (MW) by TSO,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 + 4_5</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61912" y="306388"/>
            <a:ext cx="4201478"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
        <p:nvSpPr>
          <p:cNvPr id="6" name="Title 4">
            <a:extLst>
              <a:ext uri="{FF2B5EF4-FFF2-40B4-BE49-F238E27FC236}">
                <a16:creationId xmlns:a16="http://schemas.microsoft.com/office/drawing/2014/main" id="{41F46C80-BF60-4208-9972-B876432F39A4}"/>
              </a:ext>
            </a:extLst>
          </p:cNvPr>
          <p:cNvSpPr txBox="1">
            <a:spLocks/>
          </p:cNvSpPr>
          <p:nvPr/>
        </p:nvSpPr>
        <p:spPr>
          <a:xfrm>
            <a:off x="5338609" y="306388"/>
            <a:ext cx="3414781"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274114801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813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le 2">
            <a:extLst>
              <a:ext uri="{FF2B5EF4-FFF2-40B4-BE49-F238E27FC236}">
                <a16:creationId xmlns:a16="http://schemas.microsoft.com/office/drawing/2014/main" id="{BA3F19A6-9E71-46DD-B4C9-E6799B80C3E3}"/>
              </a:ext>
            </a:extLst>
          </p:cNvPr>
          <p:cNvGraphicFramePr>
            <a:graphicFrameLocks noGrp="1"/>
          </p:cNvGraphicFramePr>
          <p:nvPr>
            <p:extLst>
              <p:ext uri="{D42A27DB-BD31-4B8C-83A1-F6EECF244321}">
                <p14:modId xmlns:p14="http://schemas.microsoft.com/office/powerpoint/2010/main" val="2657844443"/>
              </p:ext>
            </p:extLst>
          </p:nvPr>
        </p:nvGraphicFramePr>
        <p:xfrm>
          <a:off x="1228907" y="1079497"/>
          <a:ext cx="7280255" cy="5408669"/>
        </p:xfrm>
        <a:graphic>
          <a:graphicData uri="http://schemas.openxmlformats.org/drawingml/2006/table">
            <a:tbl>
              <a:tblPr/>
              <a:tblGrid>
                <a:gridCol w="5401055">
                  <a:extLst>
                    <a:ext uri="{9D8B030D-6E8A-4147-A177-3AD203B41FA5}">
                      <a16:colId xmlns:a16="http://schemas.microsoft.com/office/drawing/2014/main" val="3062760131"/>
                    </a:ext>
                  </a:extLst>
                </a:gridCol>
                <a:gridCol w="1379833">
                  <a:extLst>
                    <a:ext uri="{9D8B030D-6E8A-4147-A177-3AD203B41FA5}">
                      <a16:colId xmlns:a16="http://schemas.microsoft.com/office/drawing/2014/main" val="3748192244"/>
                    </a:ext>
                  </a:extLst>
                </a:gridCol>
                <a:gridCol w="499367">
                  <a:extLst>
                    <a:ext uri="{9D8B030D-6E8A-4147-A177-3AD203B41FA5}">
                      <a16:colId xmlns:a16="http://schemas.microsoft.com/office/drawing/2014/main" val="2930440806"/>
                    </a:ext>
                  </a:extLst>
                </a:gridCol>
              </a:tblGrid>
              <a:tr h="125783">
                <a:tc>
                  <a:txBody>
                    <a:bodyPr/>
                    <a:lstStyle/>
                    <a:p>
                      <a:pPr algn="l" fontAlgn="b"/>
                      <a:r>
                        <a:rPr lang="en-US" sz="6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6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6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468008744"/>
                  </a:ext>
                </a:extLst>
              </a:tr>
              <a:tr h="125783">
                <a:tc>
                  <a:txBody>
                    <a:bodyPr/>
                    <a:lstStyle/>
                    <a:p>
                      <a:pPr algn="l" fontAlgn="b"/>
                      <a:r>
                        <a:rPr lang="en-US" sz="6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27.24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171%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71558591"/>
                  </a:ext>
                </a:extLst>
              </a:tr>
              <a:tr h="125783">
                <a:tc>
                  <a:txBody>
                    <a:bodyPr/>
                    <a:lstStyle/>
                    <a:p>
                      <a:pPr algn="l" fontAlgn="b"/>
                      <a:r>
                        <a:rPr lang="en-US" sz="600" b="0" i="0" u="none" strike="noStrike">
                          <a:solidFill>
                            <a:srgbClr val="000000"/>
                          </a:solidFill>
                          <a:effectLst/>
                          <a:latin typeface="Arial" panose="020B0604020202020204" pitchFamily="34" charset="0"/>
                        </a:rPr>
                        <a:t>DE_AL_import / BASECASE</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54543354"/>
                  </a:ext>
                </a:extLst>
              </a:tr>
              <a:tr h="125783">
                <a:tc>
                  <a:txBody>
                    <a:bodyPr/>
                    <a:lstStyle/>
                    <a:p>
                      <a:pPr algn="l" fontAlgn="b"/>
                      <a:r>
                        <a:rPr lang="en-US" sz="600" b="0" i="0" u="none" strike="noStrike">
                          <a:solidFill>
                            <a:srgbClr val="000000"/>
                          </a:solidFill>
                          <a:effectLst/>
                          <a:latin typeface="Arial" panose="020B0604020202020204" pitchFamily="34" charset="0"/>
                        </a:rPr>
                        <a:t>[PL-PL] Krosno Iskrzynia - Rzeszow [OPP] / N-1 Krosno Iskrzynia - Tarnow</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27.24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1549453845"/>
                  </a:ext>
                </a:extLst>
              </a:tr>
              <a:tr h="125783">
                <a:tc>
                  <a:txBody>
                    <a:bodyPr/>
                    <a:lstStyle/>
                    <a:p>
                      <a:pPr algn="l" fontAlgn="b"/>
                      <a:r>
                        <a:rPr lang="en-US" sz="6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87.16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50%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17537521"/>
                  </a:ext>
                </a:extLst>
              </a:tr>
              <a:tr h="125783">
                <a:tc>
                  <a:txBody>
                    <a:bodyPr/>
                    <a:lstStyle/>
                    <a:p>
                      <a:pPr algn="l" fontAlgn="b"/>
                      <a:r>
                        <a:rPr lang="en-US" sz="600" b="0" i="0" u="none" strike="noStrike">
                          <a:solidFill>
                            <a:srgbClr val="000000"/>
                          </a:solidFill>
                          <a:effectLst/>
                          <a:latin typeface="Arial" panose="020B0604020202020204" pitchFamily="34" charset="0"/>
                        </a:rPr>
                        <a:t>[BE-BE] Lixhe - Gramme 380.11 [OPP] / N-1 Lixhe - Van Eyck 380.91</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9.26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21057133"/>
                  </a:ext>
                </a:extLst>
              </a:tr>
              <a:tr h="125783">
                <a:tc>
                  <a:txBody>
                    <a:bodyPr/>
                    <a:lstStyle/>
                    <a:p>
                      <a:pPr algn="l" fontAlgn="b"/>
                      <a:r>
                        <a:rPr lang="pt-BR" sz="600" b="0" i="0" u="none" strike="noStrike">
                          <a:solidFill>
                            <a:srgbClr val="000000"/>
                          </a:solidFill>
                          <a:effectLst/>
                          <a:latin typeface="Arial" panose="020B0604020202020204" pitchFamily="34" charset="0"/>
                        </a:rPr>
                        <a:t>[FR-D7] Vigy - Ensdorf  VIGY2 S [DIR] [D7] / N-1 Avelgem - Avelin 380.80</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87.16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466462709"/>
                  </a:ext>
                </a:extLst>
              </a:tr>
              <a:tr h="125783">
                <a:tc>
                  <a:txBody>
                    <a:bodyPr/>
                    <a:lstStyle/>
                    <a:p>
                      <a:pPr algn="l" fontAlgn="b"/>
                      <a:r>
                        <a:rPr lang="en-US" sz="6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12.74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6593057"/>
                  </a:ext>
                </a:extLst>
              </a:tr>
              <a:tr h="125783">
                <a:tc>
                  <a:txBody>
                    <a:bodyPr/>
                    <a:lstStyle/>
                    <a:p>
                      <a:pPr algn="l" fontAlgn="b"/>
                      <a:r>
                        <a:rPr lang="en-US" sz="600" b="0" i="0" u="none" strike="noStrike">
                          <a:solidFill>
                            <a:srgbClr val="000000"/>
                          </a:solidFill>
                          <a:effectLst/>
                          <a:latin typeface="Arial" panose="020B0604020202020204" pitchFamily="34" charset="0"/>
                        </a:rPr>
                        <a:t>[D7-FR] Ensdorf - Vigy VIGY1 N [OPP] [FR] / N-1 Ensdorf - Vigy VIGY2 S</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12.74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60832673"/>
                  </a:ext>
                </a:extLst>
              </a:tr>
              <a:tr h="125783">
                <a:tc>
                  <a:txBody>
                    <a:bodyPr/>
                    <a:lstStyle/>
                    <a:p>
                      <a:pPr algn="l" fontAlgn="b"/>
                      <a:r>
                        <a:rPr lang="en-US" sz="600" b="0" i="0" u="none" strike="noStrike">
                          <a:solidFill>
                            <a:srgbClr val="000000"/>
                          </a:solidFill>
                          <a:effectLst/>
                          <a:latin typeface="Arial" panose="020B0604020202020204" pitchFamily="34" charset="0"/>
                        </a:rPr>
                        <a:t>[BE-BE] Lixhe - Gramme 380.11 [OPP] / N-1 Lixhe - Van Eyck 380.91</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2.34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439255349"/>
                  </a:ext>
                </a:extLst>
              </a:tr>
              <a:tr h="125783">
                <a:tc>
                  <a:txBody>
                    <a:bodyPr/>
                    <a:lstStyle/>
                    <a:p>
                      <a:pPr algn="l" fontAlgn="b"/>
                      <a:r>
                        <a:rPr lang="en-US" sz="6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39.91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99545567"/>
                  </a:ext>
                </a:extLst>
              </a:tr>
              <a:tr h="125783">
                <a:tc>
                  <a:txBody>
                    <a:bodyPr/>
                    <a:lstStyle/>
                    <a:p>
                      <a:pPr algn="l" fontAlgn="b"/>
                      <a:r>
                        <a:rPr lang="de-DE" sz="600" b="0" i="0" u="none" strike="noStrike">
                          <a:solidFill>
                            <a:srgbClr val="000000"/>
                          </a:solidFill>
                          <a:effectLst/>
                          <a:latin typeface="Arial" panose="020B0604020202020204" pitchFamily="34" charset="0"/>
                        </a:rPr>
                        <a:t>[D8-D8] Pasewalk - Vierraden 306 [DIR] / N-1 Vierraden - Neuenhagen 304</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39.91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58786199"/>
                  </a:ext>
                </a:extLst>
              </a:tr>
              <a:tr h="125783">
                <a:tc>
                  <a:txBody>
                    <a:bodyPr/>
                    <a:lstStyle/>
                    <a:p>
                      <a:pPr algn="l" fontAlgn="b"/>
                      <a:r>
                        <a:rPr lang="en-US" sz="600" b="0" i="0" u="none" strike="noStrike">
                          <a:solidFill>
                            <a:srgbClr val="000000"/>
                          </a:solidFill>
                          <a:effectLst/>
                          <a:latin typeface="Arial" panose="020B0604020202020204" pitchFamily="34" charset="0"/>
                        </a:rPr>
                        <a:t>[D4-D4] PST Buers BMT37 [OPP] / N-1 Buers - Westtirol ws (421)</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3.49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2428651507"/>
                  </a:ext>
                </a:extLst>
              </a:tr>
              <a:tr h="125783">
                <a:tc>
                  <a:txBody>
                    <a:bodyPr/>
                    <a:lstStyle/>
                    <a:p>
                      <a:pPr algn="l" fontAlgn="b"/>
                      <a:r>
                        <a:rPr lang="en-US" sz="600" b="0" i="0" u="none" strike="noStrike">
                          <a:solidFill>
                            <a:srgbClr val="000000"/>
                          </a:solidFill>
                          <a:effectLst/>
                          <a:latin typeface="Arial" panose="020B0604020202020204" pitchFamily="34" charset="0"/>
                        </a:rPr>
                        <a:t>[BE-BE] Achene - Gramme 380.10 [OPP] / N-1 Avelgem - Avelin 380.80</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161951585"/>
                  </a:ext>
                </a:extLst>
              </a:tr>
              <a:tr h="125783">
                <a:tc>
                  <a:txBody>
                    <a:bodyPr/>
                    <a:lstStyle/>
                    <a:p>
                      <a:pPr algn="l" fontAlgn="b"/>
                      <a:r>
                        <a:rPr lang="en-US" sz="6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80.67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46375354"/>
                  </a:ext>
                </a:extLst>
              </a:tr>
              <a:tr h="125783">
                <a:tc>
                  <a:txBody>
                    <a:bodyPr/>
                    <a:lstStyle/>
                    <a:p>
                      <a:pPr algn="l" fontAlgn="b"/>
                      <a:r>
                        <a:rPr lang="en-US" sz="600" b="0" i="0" u="none" strike="noStrike">
                          <a:solidFill>
                            <a:srgbClr val="000000"/>
                          </a:solidFill>
                          <a:effectLst/>
                          <a:latin typeface="Arial" panose="020B0604020202020204" pitchFamily="34" charset="0"/>
                        </a:rPr>
                        <a:t>[BE-BE] Achene - Gramme 380.10 [OPP] / N-1 Avelgem - Avelin 380.80</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58799973"/>
                  </a:ext>
                </a:extLst>
              </a:tr>
              <a:tr h="125783">
                <a:tc>
                  <a:txBody>
                    <a:bodyPr/>
                    <a:lstStyle/>
                    <a:p>
                      <a:pPr algn="l" fontAlgn="b"/>
                      <a:r>
                        <a:rPr lang="en-US" sz="600" b="0" i="0" u="none" strike="noStrike">
                          <a:solidFill>
                            <a:srgbClr val="000000"/>
                          </a:solidFill>
                          <a:effectLst/>
                          <a:latin typeface="Arial" panose="020B0604020202020204" pitchFamily="34" charset="0"/>
                        </a:rPr>
                        <a:t>[D8-PL] Krajnik - Vierraden 1 [OPP] [PL] / N-1 Hradec - Rohrsdorf 2</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80.67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669808128"/>
                  </a:ext>
                </a:extLst>
              </a:tr>
              <a:tr h="125783">
                <a:tc>
                  <a:txBody>
                    <a:bodyPr/>
                    <a:lstStyle/>
                    <a:p>
                      <a:pPr algn="l" fontAlgn="b"/>
                      <a:r>
                        <a:rPr lang="en-US" sz="6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190.85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88227444"/>
                  </a:ext>
                </a:extLst>
              </a:tr>
              <a:tr h="125783">
                <a:tc>
                  <a:txBody>
                    <a:bodyPr/>
                    <a:lstStyle/>
                    <a:p>
                      <a:pPr algn="l" fontAlgn="b"/>
                      <a:r>
                        <a:rPr lang="de-DE" sz="600" b="0" i="0" u="none" strike="noStrike">
                          <a:solidFill>
                            <a:srgbClr val="000000"/>
                          </a:solidFill>
                          <a:effectLst/>
                          <a:latin typeface="Arial" panose="020B0604020202020204" pitchFamily="34" charset="0"/>
                        </a:rPr>
                        <a:t>[D8-D8] Pasewalk - Vierraden 306 [DIR] / N-1 Vierraden - Neuenhagen 304</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190.85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22577379"/>
                  </a:ext>
                </a:extLst>
              </a:tr>
              <a:tr h="125783">
                <a:tc>
                  <a:txBody>
                    <a:bodyPr/>
                    <a:lstStyle/>
                    <a:p>
                      <a:pPr algn="l" fontAlgn="b"/>
                      <a:r>
                        <a:rPr lang="en-US" sz="600" b="0" i="0" u="none" strike="noStrike">
                          <a:solidFill>
                            <a:srgbClr val="000000"/>
                          </a:solidFill>
                          <a:effectLst/>
                          <a:latin typeface="Arial" panose="020B0604020202020204" pitchFamily="34" charset="0"/>
                        </a:rPr>
                        <a:t>[BE-BE] Achene - Gramme 380.10 [OPP] / N-1 Avelgem - Avelin 380.80</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0.23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3294888740"/>
                  </a:ext>
                </a:extLst>
              </a:tr>
              <a:tr h="125783">
                <a:tc>
                  <a:txBody>
                    <a:bodyPr/>
                    <a:lstStyle/>
                    <a:p>
                      <a:pPr algn="l" fontAlgn="b"/>
                      <a:r>
                        <a:rPr lang="en-US" sz="6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233.69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98883807"/>
                  </a:ext>
                </a:extLst>
              </a:tr>
              <a:tr h="125783">
                <a:tc>
                  <a:txBody>
                    <a:bodyPr/>
                    <a:lstStyle/>
                    <a:p>
                      <a:pPr algn="l" fontAlgn="b"/>
                      <a:r>
                        <a:rPr lang="de-DE" sz="600" b="0" i="0" u="none" strike="noStrike">
                          <a:solidFill>
                            <a:srgbClr val="000000"/>
                          </a:solidFill>
                          <a:effectLst/>
                          <a:latin typeface="Arial" panose="020B0604020202020204" pitchFamily="34" charset="0"/>
                        </a:rPr>
                        <a:t>[D8-D8] Pasewalk - Vierraden 306 [DIR] / N-1 Vierraden - Neuenhagen 304</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114.01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62890335"/>
                  </a:ext>
                </a:extLst>
              </a:tr>
              <a:tr h="125783">
                <a:tc>
                  <a:txBody>
                    <a:bodyPr/>
                    <a:lstStyle/>
                    <a:p>
                      <a:pPr algn="l" fontAlgn="b"/>
                      <a:r>
                        <a:rPr lang="de-DE" sz="600" b="0" i="0" u="none" strike="noStrike">
                          <a:solidFill>
                            <a:srgbClr val="000000"/>
                          </a:solidFill>
                          <a:effectLst/>
                          <a:latin typeface="Arial" panose="020B0604020202020204" pitchFamily="34" charset="0"/>
                        </a:rPr>
                        <a:t>[AT-AT] Hessenberg - Weissenbach 223 [OPP] / N-1 Hessenberg - Weissenbach 224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233.69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3954689245"/>
                  </a:ext>
                </a:extLst>
              </a:tr>
              <a:tr h="125783">
                <a:tc>
                  <a:txBody>
                    <a:bodyPr/>
                    <a:lstStyle/>
                    <a:p>
                      <a:pPr algn="l" fontAlgn="b"/>
                      <a:r>
                        <a:rPr lang="en-US" sz="600" b="0" i="0" u="none" strike="noStrike">
                          <a:solidFill>
                            <a:srgbClr val="000000"/>
                          </a:solidFill>
                          <a:effectLst/>
                          <a:latin typeface="Arial" panose="020B0604020202020204" pitchFamily="34" charset="0"/>
                        </a:rPr>
                        <a:t>[BE-BE] Lixhe - Gramme 380.11 [OPP] / N-1 Lixhe - Van Eyck 380.91</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0.07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959238365"/>
                  </a:ext>
                </a:extLst>
              </a:tr>
              <a:tr h="125783">
                <a:tc>
                  <a:txBody>
                    <a:bodyPr/>
                    <a:lstStyle/>
                    <a:p>
                      <a:pPr algn="l" fontAlgn="b"/>
                      <a:r>
                        <a:rPr lang="en-US" sz="6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126.99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10918856"/>
                  </a:ext>
                </a:extLst>
              </a:tr>
              <a:tr h="125783">
                <a:tc>
                  <a:txBody>
                    <a:bodyPr/>
                    <a:lstStyle/>
                    <a:p>
                      <a:pPr algn="l" fontAlgn="b"/>
                      <a:r>
                        <a:rPr lang="de-DE" sz="600" b="0" i="0" u="none" strike="noStrike">
                          <a:solidFill>
                            <a:srgbClr val="000000"/>
                          </a:solidFill>
                          <a:effectLst/>
                          <a:latin typeface="Arial" panose="020B0604020202020204" pitchFamily="34" charset="0"/>
                        </a:rPr>
                        <a:t>[D8-D8] Neuenhagen - Vierraden 304 [DIR] / N-1 Vierraden - Pasewalk 306</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70.87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12555350"/>
                  </a:ext>
                </a:extLst>
              </a:tr>
              <a:tr h="125783">
                <a:tc>
                  <a:txBody>
                    <a:bodyPr/>
                    <a:lstStyle/>
                    <a:p>
                      <a:pPr algn="l" fontAlgn="b"/>
                      <a:r>
                        <a:rPr lang="de-DE" sz="600" b="0" i="0" u="none" strike="noStrike">
                          <a:solidFill>
                            <a:srgbClr val="000000"/>
                          </a:solidFill>
                          <a:effectLst/>
                          <a:latin typeface="Arial" panose="020B0604020202020204" pitchFamily="34" charset="0"/>
                        </a:rPr>
                        <a:t>[D8-D8] Pasewalk - Vierraden 306 [DIR] / N-1 Vierraden - Neuenhagen 304</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126.99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2155349942"/>
                  </a:ext>
                </a:extLst>
              </a:tr>
              <a:tr h="125783">
                <a:tc>
                  <a:txBody>
                    <a:bodyPr/>
                    <a:lstStyle/>
                    <a:p>
                      <a:pPr algn="l" fontAlgn="b"/>
                      <a:r>
                        <a:rPr lang="en-US" sz="600" b="0" i="0" u="none" strike="noStrike">
                          <a:solidFill>
                            <a:srgbClr val="000000"/>
                          </a:solidFill>
                          <a:effectLst/>
                          <a:latin typeface="Arial" panose="020B0604020202020204" pitchFamily="34" charset="0"/>
                        </a:rPr>
                        <a:t>DE_AL_import / BASECASE</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0.05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118041829"/>
                  </a:ext>
                </a:extLst>
              </a:tr>
              <a:tr h="125783">
                <a:tc>
                  <a:txBody>
                    <a:bodyPr/>
                    <a:lstStyle/>
                    <a:p>
                      <a:pPr algn="l" fontAlgn="b"/>
                      <a:r>
                        <a:rPr lang="en-US" sz="6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376.09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80797078"/>
                  </a:ext>
                </a:extLst>
              </a:tr>
              <a:tr h="125783">
                <a:tc>
                  <a:txBody>
                    <a:bodyPr/>
                    <a:lstStyle/>
                    <a:p>
                      <a:pPr algn="l" fontAlgn="b"/>
                      <a:r>
                        <a:rPr lang="de-DE" sz="600" b="0" i="0" u="none" strike="noStrike">
                          <a:solidFill>
                            <a:srgbClr val="000000"/>
                          </a:solidFill>
                          <a:effectLst/>
                          <a:latin typeface="Arial" panose="020B0604020202020204" pitchFamily="34" charset="0"/>
                        </a:rPr>
                        <a:t>[AT-AT] Hessenberg - Weissenbach 223 [OPP] / N-1 Hessenberg - Weissenbach 224 </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376.09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1858398"/>
                  </a:ext>
                </a:extLst>
              </a:tr>
              <a:tr h="125783">
                <a:tc>
                  <a:txBody>
                    <a:bodyPr/>
                    <a:lstStyle/>
                    <a:p>
                      <a:pPr algn="l" fontAlgn="b"/>
                      <a:r>
                        <a:rPr lang="en-US" sz="600" b="0" i="0" u="none" strike="noStrike">
                          <a:solidFill>
                            <a:srgbClr val="000000"/>
                          </a:solidFill>
                          <a:effectLst/>
                          <a:latin typeface="Arial" panose="020B0604020202020204" pitchFamily="34" charset="0"/>
                        </a:rPr>
                        <a:t>[BE-BE] Lixhe - Gramme 380.11 [OPP] / N-1 Lixhe - Van Eyck 380.91</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373797433"/>
                  </a:ext>
                </a:extLst>
              </a:tr>
              <a:tr h="125783">
                <a:tc>
                  <a:txBody>
                    <a:bodyPr/>
                    <a:lstStyle/>
                    <a:p>
                      <a:pPr algn="l" fontAlgn="b"/>
                      <a:r>
                        <a:rPr lang="en-US" sz="6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158.49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77213980"/>
                  </a:ext>
                </a:extLst>
              </a:tr>
              <a:tr h="125783">
                <a:tc>
                  <a:txBody>
                    <a:bodyPr/>
                    <a:lstStyle/>
                    <a:p>
                      <a:pPr algn="l" fontAlgn="b"/>
                      <a:r>
                        <a:rPr lang="de-DE" sz="600" b="0" i="0" u="none" strike="noStrike">
                          <a:solidFill>
                            <a:srgbClr val="000000"/>
                          </a:solidFill>
                          <a:effectLst/>
                          <a:latin typeface="Arial" panose="020B0604020202020204" pitchFamily="34" charset="0"/>
                        </a:rPr>
                        <a:t>[AT-AT] Hessenberg - Weissenbach 223 [OPP] / N-1 Hessenberg - Weissenbach 224 </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158.49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06189305"/>
                  </a:ext>
                </a:extLst>
              </a:tr>
              <a:tr h="125783">
                <a:tc>
                  <a:txBody>
                    <a:bodyPr/>
                    <a:lstStyle/>
                    <a:p>
                      <a:pPr algn="l" fontAlgn="b"/>
                      <a:r>
                        <a:rPr lang="en-US" sz="600" b="0" i="0" u="none" strike="noStrike">
                          <a:solidFill>
                            <a:srgbClr val="000000"/>
                          </a:solidFill>
                          <a:effectLst/>
                          <a:latin typeface="Arial" panose="020B0604020202020204" pitchFamily="34" charset="0"/>
                        </a:rPr>
                        <a:t>[BE-BE] Lixhe - Gramme 380.11 [OPP] / N-1 Lixhe - Van Eyck 380.91</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0.07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77085707"/>
                  </a:ext>
                </a:extLst>
              </a:tr>
              <a:tr h="125783">
                <a:tc>
                  <a:txBody>
                    <a:bodyPr/>
                    <a:lstStyle/>
                    <a:p>
                      <a:pPr algn="l" fontAlgn="b"/>
                      <a:r>
                        <a:rPr lang="en-US" sz="6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44.61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2844311"/>
                  </a:ext>
                </a:extLst>
              </a:tr>
              <a:tr h="125783">
                <a:tc>
                  <a:txBody>
                    <a:bodyPr/>
                    <a:lstStyle/>
                    <a:p>
                      <a:pPr algn="l" fontAlgn="b"/>
                      <a:r>
                        <a:rPr lang="en-US" sz="600" b="0" i="0" u="none" strike="noStrike">
                          <a:solidFill>
                            <a:srgbClr val="000000"/>
                          </a:solidFill>
                          <a:effectLst/>
                          <a:latin typeface="Arial" panose="020B0604020202020204" pitchFamily="34" charset="0"/>
                        </a:rPr>
                        <a:t>[AT-HU] Wien Suedost - Gyoer 245 [DIR] [AT] / N-1 Neusiedl - Wien Suedost 246A</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44.61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01458008"/>
                  </a:ext>
                </a:extLst>
              </a:tr>
              <a:tr h="125783">
                <a:tc>
                  <a:txBody>
                    <a:bodyPr/>
                    <a:lstStyle/>
                    <a:p>
                      <a:pPr algn="l" fontAlgn="b"/>
                      <a:r>
                        <a:rPr lang="en-US" sz="6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64.2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79646602"/>
                  </a:ext>
                </a:extLst>
              </a:tr>
              <a:tr h="125783">
                <a:tc>
                  <a:txBody>
                    <a:bodyPr/>
                    <a:lstStyle/>
                    <a:p>
                      <a:pPr algn="l" fontAlgn="b"/>
                      <a:r>
                        <a:rPr lang="en-US" sz="600" b="0" i="0" u="none" strike="noStrike">
                          <a:solidFill>
                            <a:srgbClr val="000000"/>
                          </a:solidFill>
                          <a:effectLst/>
                          <a:latin typeface="Arial" panose="020B0604020202020204" pitchFamily="34" charset="0"/>
                        </a:rPr>
                        <a:t>[SK-HU] Levice - God [DIR] [HU] / N-1 V.Kapusany - Mukachevo (WPS)</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16.92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0793371"/>
                  </a:ext>
                </a:extLst>
              </a:tr>
              <a:tr h="125783">
                <a:tc>
                  <a:txBody>
                    <a:bodyPr/>
                    <a:lstStyle/>
                    <a:p>
                      <a:pPr algn="l" fontAlgn="b"/>
                      <a:r>
                        <a:rPr lang="en-US" sz="600" b="0" i="0" u="none" strike="noStrike">
                          <a:solidFill>
                            <a:srgbClr val="000000"/>
                          </a:solidFill>
                          <a:effectLst/>
                          <a:latin typeface="Arial" panose="020B0604020202020204" pitchFamily="34" charset="0"/>
                        </a:rPr>
                        <a:t>[AT-HU] Wien Suedost - Gyoer 245 [DIR] [AT] / N-1 Neusiedl - Wien Suedost 246A</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64.2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1546150171"/>
                  </a:ext>
                </a:extLst>
              </a:tr>
              <a:tr h="125783">
                <a:tc>
                  <a:txBody>
                    <a:bodyPr/>
                    <a:lstStyle/>
                    <a:p>
                      <a:pPr algn="l" fontAlgn="b"/>
                      <a:r>
                        <a:rPr lang="en-US" sz="6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31.18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33777059"/>
                  </a:ext>
                </a:extLst>
              </a:tr>
              <a:tr h="125783">
                <a:tc>
                  <a:txBody>
                    <a:bodyPr/>
                    <a:lstStyle/>
                    <a:p>
                      <a:pPr algn="l" fontAlgn="b"/>
                      <a:r>
                        <a:rPr lang="en-US" sz="600" b="0" i="0" u="none" strike="noStrike">
                          <a:solidFill>
                            <a:srgbClr val="000000"/>
                          </a:solidFill>
                          <a:effectLst/>
                          <a:latin typeface="Arial" panose="020B0604020202020204" pitchFamily="34" charset="0"/>
                        </a:rPr>
                        <a:t>[SK-UA] V.Kapusany - Mukachevo (WPS) [DIR] [SK] / N-1 Levice - God</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31.18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68873557"/>
                  </a:ext>
                </a:extLst>
              </a:tr>
              <a:tr h="125783">
                <a:tc>
                  <a:txBody>
                    <a:bodyPr/>
                    <a:lstStyle/>
                    <a:p>
                      <a:pPr algn="l" fontAlgn="b"/>
                      <a:r>
                        <a:rPr lang="en-US" sz="600" b="0" i="0" u="none" strike="noStrike">
                          <a:solidFill>
                            <a:srgbClr val="000000"/>
                          </a:solidFill>
                          <a:effectLst/>
                          <a:latin typeface="Arial" panose="020B0604020202020204" pitchFamily="34" charset="0"/>
                        </a:rPr>
                        <a:t>DE_AL_import / BASECASE</a:t>
                      </a:r>
                    </a:p>
                  </a:txBody>
                  <a:tcPr marL="62702"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panose="020B0604020202020204" pitchFamily="34" charset="0"/>
                        </a:rPr>
                        <a:t>0.02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panose="020B0604020202020204" pitchFamily="34" charset="0"/>
                        </a:rPr>
                        <a:t>100%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1713305"/>
                  </a:ext>
                </a:extLst>
              </a:tr>
              <a:tr h="125783">
                <a:tc>
                  <a:txBody>
                    <a:bodyPr/>
                    <a:lstStyle/>
                    <a:p>
                      <a:pPr algn="l" fontAlgn="b"/>
                      <a:r>
                        <a:rPr lang="en-US" sz="6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600" b="1" i="0" u="none" strike="noStrike">
                          <a:solidFill>
                            <a:srgbClr val="000000"/>
                          </a:solidFill>
                          <a:effectLst/>
                          <a:latin typeface="Arial" panose="020B0604020202020204" pitchFamily="34" charset="0"/>
                        </a:rPr>
                        <a:t>376.09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600" b="1" i="0" u="none" strike="noStrike" dirty="0">
                          <a:solidFill>
                            <a:srgbClr val="000000"/>
                          </a:solidFill>
                          <a:effectLst/>
                          <a:latin typeface="Arial" panose="020B0604020202020204" pitchFamily="34" charset="0"/>
                        </a:rPr>
                        <a:t>1512%</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117564900"/>
                  </a:ext>
                </a:extLst>
              </a:tr>
            </a:tbl>
          </a:graphicData>
        </a:graphic>
      </p:graphicFrame>
    </p:spTree>
    <p:extLst>
      <p:ext uri="{BB962C8B-B14F-4D97-AF65-F5344CB8AC3E}">
        <p14:creationId xmlns:p14="http://schemas.microsoft.com/office/powerpoint/2010/main" val="8036015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818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1579A0F0-7931-4512-B154-2E2AA3445172}"/>
              </a:ext>
            </a:extLst>
          </p:cNvPr>
          <p:cNvGraphicFramePr>
            <a:graphicFrameLocks noGrp="1"/>
          </p:cNvGraphicFramePr>
          <p:nvPr>
            <p:extLst>
              <p:ext uri="{D42A27DB-BD31-4B8C-83A1-F6EECF244321}">
                <p14:modId xmlns:p14="http://schemas.microsoft.com/office/powerpoint/2010/main" val="1599766205"/>
              </p:ext>
            </p:extLst>
          </p:nvPr>
        </p:nvGraphicFramePr>
        <p:xfrm>
          <a:off x="2440341" y="1079496"/>
          <a:ext cx="3858292" cy="5193162"/>
        </p:xfrm>
        <a:graphic>
          <a:graphicData uri="http://schemas.openxmlformats.org/drawingml/2006/table">
            <a:tbl>
              <a:tblPr/>
              <a:tblGrid>
                <a:gridCol w="1894820">
                  <a:extLst>
                    <a:ext uri="{9D8B030D-6E8A-4147-A177-3AD203B41FA5}">
                      <a16:colId xmlns:a16="http://schemas.microsoft.com/office/drawing/2014/main" val="3727666117"/>
                    </a:ext>
                  </a:extLst>
                </a:gridCol>
                <a:gridCol w="1441711">
                  <a:extLst>
                    <a:ext uri="{9D8B030D-6E8A-4147-A177-3AD203B41FA5}">
                      <a16:colId xmlns:a16="http://schemas.microsoft.com/office/drawing/2014/main" val="1494047668"/>
                    </a:ext>
                  </a:extLst>
                </a:gridCol>
                <a:gridCol w="521761">
                  <a:extLst>
                    <a:ext uri="{9D8B030D-6E8A-4147-A177-3AD203B41FA5}">
                      <a16:colId xmlns:a16="http://schemas.microsoft.com/office/drawing/2014/main" val="2512212512"/>
                    </a:ext>
                  </a:extLst>
                </a:gridCol>
              </a:tblGrid>
              <a:tr h="133158">
                <a:tc>
                  <a:txBody>
                    <a:bodyPr/>
                    <a:lstStyle/>
                    <a:p>
                      <a:pPr algn="l" fontAlgn="b"/>
                      <a:r>
                        <a:rPr lang="en-US"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780783126"/>
                  </a:ext>
                </a:extLst>
              </a:tr>
              <a:tr h="133158">
                <a:tc>
                  <a:txBody>
                    <a:bodyPr/>
                    <a:lstStyle/>
                    <a:p>
                      <a:pPr algn="l" fontAlgn="b"/>
                      <a:r>
                        <a:rPr lang="en-US"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118.84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0583391"/>
                  </a:ext>
                </a:extLst>
              </a:tr>
              <a:tr h="133158">
                <a:tc>
                  <a:txBody>
                    <a:bodyPr/>
                    <a:lstStyle/>
                    <a:p>
                      <a:pPr algn="l" fontAlgn="b"/>
                      <a:r>
                        <a:rPr lang="en-US" sz="700" b="1" i="0" u="none" strike="noStrike">
                          <a:solidFill>
                            <a:srgbClr val="000000"/>
                          </a:solidFill>
                          <a:effectLst/>
                          <a:latin typeface="Arial" panose="020B0604020202020204" pitchFamily="34" charset="0"/>
                        </a:rPr>
                        <a:t>Default_HR_Import /  </a:t>
                      </a:r>
                    </a:p>
                  </a:txBody>
                  <a:tcPr marL="691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1" i="0" u="none" strike="noStrike">
                          <a:solidFill>
                            <a:srgbClr val="000000"/>
                          </a:solidFill>
                          <a:effectLst/>
                          <a:latin typeface="Arial" panose="020B0604020202020204" pitchFamily="34" charset="0"/>
                        </a:rPr>
                        <a:t>118.84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01296088"/>
                  </a:ext>
                </a:extLst>
              </a:tr>
              <a:tr h="133158">
                <a:tc>
                  <a:txBody>
                    <a:bodyPr/>
                    <a:lstStyle/>
                    <a:p>
                      <a:pPr algn="l" fontAlgn="b"/>
                      <a:r>
                        <a:rPr lang="en-US" sz="700" b="1" i="0" u="none" strike="noStrike">
                          <a:solidFill>
                            <a:srgbClr val="000000"/>
                          </a:solidFill>
                          <a:effectLst/>
                          <a:latin typeface="Arial" panose="020B0604020202020204" pitchFamily="34" charset="0"/>
                        </a:rPr>
                        <a:t>Default_HU_Import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118.84</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06179164"/>
                  </a:ext>
                </a:extLst>
              </a:tr>
              <a:tr h="133158">
                <a:tc>
                  <a:txBody>
                    <a:bodyPr/>
                    <a:lstStyle/>
                    <a:p>
                      <a:pPr algn="l" fontAlgn="b"/>
                      <a:r>
                        <a:rPr lang="en-US" sz="700" b="1" i="0" u="none" strike="noStrike">
                          <a:solidFill>
                            <a:srgbClr val="000000"/>
                          </a:solidFill>
                          <a:effectLst/>
                          <a:latin typeface="Arial" panose="020B0604020202020204" pitchFamily="34" charset="0"/>
                        </a:rPr>
                        <a:t>Default_NL_Import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11.14</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94535000"/>
                  </a:ext>
                </a:extLst>
              </a:tr>
              <a:tr h="133158">
                <a:tc>
                  <a:txBody>
                    <a:bodyPr/>
                    <a:lstStyle/>
                    <a:p>
                      <a:pPr algn="l" fontAlgn="b"/>
                      <a:r>
                        <a:rPr lang="en-US" sz="700" b="1" i="0" u="none" strike="noStrike">
                          <a:solidFill>
                            <a:srgbClr val="000000"/>
                          </a:solidFill>
                          <a:effectLst/>
                          <a:latin typeface="Arial" panose="020B0604020202020204" pitchFamily="34" charset="0"/>
                        </a:rPr>
                        <a:t>Default_PL_Export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6.24</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38595717"/>
                  </a:ext>
                </a:extLst>
              </a:tr>
              <a:tr h="133158">
                <a:tc>
                  <a:txBody>
                    <a:bodyPr/>
                    <a:lstStyle/>
                    <a:p>
                      <a:pPr algn="l" fontAlgn="b"/>
                      <a:r>
                        <a:rPr lang="en-US" sz="700" b="1" i="0" u="none" strike="noStrike">
                          <a:solidFill>
                            <a:srgbClr val="000000"/>
                          </a:solidFill>
                          <a:effectLst/>
                          <a:latin typeface="Arial" panose="020B0604020202020204" pitchFamily="34" charset="0"/>
                        </a:rPr>
                        <a:t>Default_RO_Import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71.6</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45491627"/>
                  </a:ext>
                </a:extLst>
              </a:tr>
              <a:tr h="133158">
                <a:tc>
                  <a:txBody>
                    <a:bodyPr/>
                    <a:lstStyle/>
                    <a:p>
                      <a:pPr algn="l" fontAlgn="b"/>
                      <a:r>
                        <a:rPr lang="en-US" sz="700" b="1" i="0" u="none" strike="noStrike">
                          <a:solidFill>
                            <a:srgbClr val="000000"/>
                          </a:solidFill>
                          <a:effectLst/>
                          <a:latin typeface="Arial" panose="020B0604020202020204" pitchFamily="34" charset="0"/>
                        </a:rPr>
                        <a:t>Default_SI_Import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48.73</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35795691"/>
                  </a:ext>
                </a:extLst>
              </a:tr>
              <a:tr h="133158">
                <a:tc>
                  <a:txBody>
                    <a:bodyPr/>
                    <a:lstStyle/>
                    <a:p>
                      <a:pPr algn="l" fontAlgn="b"/>
                      <a:r>
                        <a:rPr lang="en-US"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57.48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7090962"/>
                  </a:ext>
                </a:extLst>
              </a:tr>
              <a:tr h="133158">
                <a:tc>
                  <a:txBody>
                    <a:bodyPr/>
                    <a:lstStyle/>
                    <a:p>
                      <a:pPr algn="l" fontAlgn="b"/>
                      <a:r>
                        <a:rPr lang="en-US" sz="700" b="1" i="0" u="none" strike="noStrike">
                          <a:solidFill>
                            <a:srgbClr val="000000"/>
                          </a:solidFill>
                          <a:effectLst/>
                          <a:latin typeface="Arial" panose="020B0604020202020204" pitchFamily="34" charset="0"/>
                        </a:rPr>
                        <a:t>Default_BE_Export /  </a:t>
                      </a:r>
                    </a:p>
                  </a:txBody>
                  <a:tcPr marL="691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1"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90205984"/>
                  </a:ext>
                </a:extLst>
              </a:tr>
              <a:tr h="133158">
                <a:tc>
                  <a:txBody>
                    <a:bodyPr/>
                    <a:lstStyle/>
                    <a:p>
                      <a:pPr algn="l" fontAlgn="b"/>
                      <a:r>
                        <a:rPr lang="en-US" sz="700" b="1" i="0" u="none" strike="noStrike">
                          <a:solidFill>
                            <a:srgbClr val="000000"/>
                          </a:solidFill>
                          <a:effectLst/>
                          <a:latin typeface="Arial" panose="020B0604020202020204" pitchFamily="34" charset="0"/>
                        </a:rPr>
                        <a:t>Default_FR_Export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69654339"/>
                  </a:ext>
                </a:extLst>
              </a:tr>
              <a:tr h="133158">
                <a:tc>
                  <a:txBody>
                    <a:bodyPr/>
                    <a:lstStyle/>
                    <a:p>
                      <a:pPr algn="l" fontAlgn="b"/>
                      <a:r>
                        <a:rPr lang="en-US" sz="700" b="1" i="0" u="none" strike="noStrike">
                          <a:solidFill>
                            <a:srgbClr val="000000"/>
                          </a:solidFill>
                          <a:effectLst/>
                          <a:latin typeface="Arial" panose="020B0604020202020204" pitchFamily="34" charset="0"/>
                        </a:rPr>
                        <a:t>Default_HR_Import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57.48</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30757189"/>
                  </a:ext>
                </a:extLst>
              </a:tr>
              <a:tr h="133158">
                <a:tc>
                  <a:txBody>
                    <a:bodyPr/>
                    <a:lstStyle/>
                    <a:p>
                      <a:pPr algn="l" fontAlgn="b"/>
                      <a:r>
                        <a:rPr lang="en-US" sz="700" b="1" i="0" u="none" strike="noStrike">
                          <a:solidFill>
                            <a:srgbClr val="000000"/>
                          </a:solidFill>
                          <a:effectLst/>
                          <a:latin typeface="Arial" panose="020B0604020202020204" pitchFamily="34" charset="0"/>
                        </a:rPr>
                        <a:t>Default_HU_Import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57.48</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71435319"/>
                  </a:ext>
                </a:extLst>
              </a:tr>
              <a:tr h="133158">
                <a:tc>
                  <a:txBody>
                    <a:bodyPr/>
                    <a:lstStyle/>
                    <a:p>
                      <a:pPr algn="l" fontAlgn="b"/>
                      <a:r>
                        <a:rPr lang="en-US" sz="700" b="1" i="0" u="none" strike="noStrike">
                          <a:solidFill>
                            <a:srgbClr val="000000"/>
                          </a:solidFill>
                          <a:effectLst/>
                          <a:latin typeface="Arial" panose="020B0604020202020204" pitchFamily="34" charset="0"/>
                        </a:rPr>
                        <a:t>Default_NL_Import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28.93</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59088241"/>
                  </a:ext>
                </a:extLst>
              </a:tr>
              <a:tr h="133158">
                <a:tc>
                  <a:txBody>
                    <a:bodyPr/>
                    <a:lstStyle/>
                    <a:p>
                      <a:pPr algn="l" fontAlgn="b"/>
                      <a:r>
                        <a:rPr lang="en-US" sz="700" b="1" i="0" u="none" strike="noStrike">
                          <a:solidFill>
                            <a:srgbClr val="000000"/>
                          </a:solidFill>
                          <a:effectLst/>
                          <a:latin typeface="Arial" panose="020B0604020202020204" pitchFamily="34" charset="0"/>
                        </a:rPr>
                        <a:t>Default_PL_Export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45.05</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87060530"/>
                  </a:ext>
                </a:extLst>
              </a:tr>
              <a:tr h="133158">
                <a:tc>
                  <a:txBody>
                    <a:bodyPr/>
                    <a:lstStyle/>
                    <a:p>
                      <a:pPr algn="l" fontAlgn="b"/>
                      <a:r>
                        <a:rPr lang="en-US" sz="700" b="1" i="0" u="none" strike="noStrike">
                          <a:solidFill>
                            <a:srgbClr val="000000"/>
                          </a:solidFill>
                          <a:effectLst/>
                          <a:latin typeface="Arial" panose="020B0604020202020204" pitchFamily="34" charset="0"/>
                        </a:rPr>
                        <a:t>Default_RO_Import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57.48</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29914722"/>
                  </a:ext>
                </a:extLst>
              </a:tr>
              <a:tr h="133158">
                <a:tc>
                  <a:txBody>
                    <a:bodyPr/>
                    <a:lstStyle/>
                    <a:p>
                      <a:pPr algn="l" fontAlgn="b"/>
                      <a:r>
                        <a:rPr lang="en-US" sz="700" b="1" i="0" u="none" strike="noStrike">
                          <a:solidFill>
                            <a:srgbClr val="000000"/>
                          </a:solidFill>
                          <a:effectLst/>
                          <a:latin typeface="Arial" panose="020B0604020202020204" pitchFamily="34" charset="0"/>
                        </a:rPr>
                        <a:t>Default_SI_Import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44.74</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15078680"/>
                  </a:ext>
                </a:extLst>
              </a:tr>
              <a:tr h="133158">
                <a:tc>
                  <a:txBody>
                    <a:bodyPr/>
                    <a:lstStyle/>
                    <a:p>
                      <a:pPr algn="l" fontAlgn="b"/>
                      <a:r>
                        <a:rPr lang="en-US"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57.16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4529675"/>
                  </a:ext>
                </a:extLst>
              </a:tr>
              <a:tr h="133158">
                <a:tc>
                  <a:txBody>
                    <a:bodyPr/>
                    <a:lstStyle/>
                    <a:p>
                      <a:pPr algn="l" fontAlgn="b"/>
                      <a:r>
                        <a:rPr lang="en-US" sz="700" b="1" i="0" u="none" strike="noStrike">
                          <a:solidFill>
                            <a:srgbClr val="000000"/>
                          </a:solidFill>
                          <a:effectLst/>
                          <a:latin typeface="Arial" panose="020B0604020202020204" pitchFamily="34" charset="0"/>
                        </a:rPr>
                        <a:t>Default_BE_Export /  </a:t>
                      </a:r>
                    </a:p>
                  </a:txBody>
                  <a:tcPr marL="691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1" i="0" u="none" strike="noStrike">
                          <a:solidFill>
                            <a:srgbClr val="000000"/>
                          </a:solidFill>
                          <a:effectLst/>
                          <a:latin typeface="Arial" panose="020B0604020202020204" pitchFamily="34" charset="0"/>
                        </a:rPr>
                        <a:t>1.98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53614043"/>
                  </a:ext>
                </a:extLst>
              </a:tr>
              <a:tr h="133158">
                <a:tc>
                  <a:txBody>
                    <a:bodyPr/>
                    <a:lstStyle/>
                    <a:p>
                      <a:pPr algn="l" fontAlgn="b"/>
                      <a:r>
                        <a:rPr lang="en-US" sz="700" b="1" i="0" u="none" strike="noStrike">
                          <a:solidFill>
                            <a:srgbClr val="000000"/>
                          </a:solidFill>
                          <a:effectLst/>
                          <a:latin typeface="Arial" panose="020B0604020202020204" pitchFamily="34" charset="0"/>
                        </a:rPr>
                        <a:t>Default_FR_Export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1.98</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68062064"/>
                  </a:ext>
                </a:extLst>
              </a:tr>
              <a:tr h="133158">
                <a:tc>
                  <a:txBody>
                    <a:bodyPr/>
                    <a:lstStyle/>
                    <a:p>
                      <a:pPr algn="l" fontAlgn="b"/>
                      <a:r>
                        <a:rPr lang="en-US" sz="700" b="1" i="0" u="none" strike="noStrike">
                          <a:solidFill>
                            <a:srgbClr val="000000"/>
                          </a:solidFill>
                          <a:effectLst/>
                          <a:latin typeface="Arial" panose="020B0604020202020204" pitchFamily="34" charset="0"/>
                        </a:rPr>
                        <a:t>Default_HR_Import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57.16</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39917883"/>
                  </a:ext>
                </a:extLst>
              </a:tr>
              <a:tr h="133158">
                <a:tc>
                  <a:txBody>
                    <a:bodyPr/>
                    <a:lstStyle/>
                    <a:p>
                      <a:pPr algn="l" fontAlgn="b"/>
                      <a:r>
                        <a:rPr lang="en-US" sz="700" b="1" i="0" u="none" strike="noStrike">
                          <a:solidFill>
                            <a:srgbClr val="000000"/>
                          </a:solidFill>
                          <a:effectLst/>
                          <a:latin typeface="Arial" panose="020B0604020202020204" pitchFamily="34" charset="0"/>
                        </a:rPr>
                        <a:t>Default_HU_Import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57.16</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52898657"/>
                  </a:ext>
                </a:extLst>
              </a:tr>
              <a:tr h="133158">
                <a:tc>
                  <a:txBody>
                    <a:bodyPr/>
                    <a:lstStyle/>
                    <a:p>
                      <a:pPr algn="l" fontAlgn="b"/>
                      <a:r>
                        <a:rPr lang="en-US" sz="700" b="1" i="0" u="none" strike="noStrike">
                          <a:solidFill>
                            <a:srgbClr val="000000"/>
                          </a:solidFill>
                          <a:effectLst/>
                          <a:latin typeface="Arial" panose="020B0604020202020204" pitchFamily="34" charset="0"/>
                        </a:rPr>
                        <a:t>Default_NL_Import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19.16</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63700479"/>
                  </a:ext>
                </a:extLst>
              </a:tr>
              <a:tr h="133158">
                <a:tc>
                  <a:txBody>
                    <a:bodyPr/>
                    <a:lstStyle/>
                    <a:p>
                      <a:pPr algn="l" fontAlgn="b"/>
                      <a:r>
                        <a:rPr lang="en-US" sz="700" b="1" i="0" u="none" strike="noStrike">
                          <a:solidFill>
                            <a:srgbClr val="000000"/>
                          </a:solidFill>
                          <a:effectLst/>
                          <a:latin typeface="Arial" panose="020B0604020202020204" pitchFamily="34" charset="0"/>
                        </a:rPr>
                        <a:t>Default_PL_Export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56.13</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26406524"/>
                  </a:ext>
                </a:extLst>
              </a:tr>
              <a:tr h="133158">
                <a:tc>
                  <a:txBody>
                    <a:bodyPr/>
                    <a:lstStyle/>
                    <a:p>
                      <a:pPr algn="l" fontAlgn="b"/>
                      <a:r>
                        <a:rPr lang="en-US" sz="700" b="1" i="0" u="none" strike="noStrike">
                          <a:solidFill>
                            <a:srgbClr val="000000"/>
                          </a:solidFill>
                          <a:effectLst/>
                          <a:latin typeface="Arial" panose="020B0604020202020204" pitchFamily="34" charset="0"/>
                        </a:rPr>
                        <a:t>Default_RO_Import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57.16</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37955165"/>
                  </a:ext>
                </a:extLst>
              </a:tr>
              <a:tr h="133158">
                <a:tc>
                  <a:txBody>
                    <a:bodyPr/>
                    <a:lstStyle/>
                    <a:p>
                      <a:pPr algn="l" fontAlgn="b"/>
                      <a:r>
                        <a:rPr lang="en-US" sz="700" b="1" i="0" u="none" strike="noStrike">
                          <a:solidFill>
                            <a:srgbClr val="000000"/>
                          </a:solidFill>
                          <a:effectLst/>
                          <a:latin typeface="Arial" panose="020B0604020202020204" pitchFamily="34" charset="0"/>
                        </a:rPr>
                        <a:t>Default_SI_Import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41.16</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8957335"/>
                  </a:ext>
                </a:extLst>
              </a:tr>
              <a:tr h="133158">
                <a:tc>
                  <a:txBody>
                    <a:bodyPr/>
                    <a:lstStyle/>
                    <a:p>
                      <a:pPr algn="l" fontAlgn="b"/>
                      <a:r>
                        <a:rPr lang="en-US"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91.58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46723469"/>
                  </a:ext>
                </a:extLst>
              </a:tr>
              <a:tr h="133158">
                <a:tc>
                  <a:txBody>
                    <a:bodyPr/>
                    <a:lstStyle/>
                    <a:p>
                      <a:pPr algn="l" fontAlgn="b"/>
                      <a:r>
                        <a:rPr lang="en-US" sz="700" b="1" i="0" u="none" strike="noStrike">
                          <a:solidFill>
                            <a:srgbClr val="000000"/>
                          </a:solidFill>
                          <a:effectLst/>
                          <a:latin typeface="Arial" panose="020B0604020202020204" pitchFamily="34" charset="0"/>
                        </a:rPr>
                        <a:t>Default_AT_Import /  </a:t>
                      </a:r>
                    </a:p>
                  </a:txBody>
                  <a:tcPr marL="691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1" i="0" u="none" strike="noStrike">
                          <a:solidFill>
                            <a:srgbClr val="000000"/>
                          </a:solidFill>
                          <a:effectLst/>
                          <a:latin typeface="Arial" panose="020B0604020202020204" pitchFamily="34" charset="0"/>
                        </a:rPr>
                        <a:t>35.69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27129910"/>
                  </a:ext>
                </a:extLst>
              </a:tr>
              <a:tr h="133158">
                <a:tc>
                  <a:txBody>
                    <a:bodyPr/>
                    <a:lstStyle/>
                    <a:p>
                      <a:pPr algn="l" fontAlgn="b"/>
                      <a:r>
                        <a:rPr lang="en-US" sz="700" b="1" i="0" u="none" strike="noStrike">
                          <a:solidFill>
                            <a:srgbClr val="000000"/>
                          </a:solidFill>
                          <a:effectLst/>
                          <a:latin typeface="Arial" panose="020B0604020202020204" pitchFamily="34" charset="0"/>
                        </a:rPr>
                        <a:t>Default_CZ_Import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35.69</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7751307"/>
                  </a:ext>
                </a:extLst>
              </a:tr>
              <a:tr h="133158">
                <a:tc>
                  <a:txBody>
                    <a:bodyPr/>
                    <a:lstStyle/>
                    <a:p>
                      <a:pPr algn="l" fontAlgn="b"/>
                      <a:r>
                        <a:rPr lang="en-US" sz="700" b="1" i="0" u="none" strike="noStrike">
                          <a:solidFill>
                            <a:srgbClr val="000000"/>
                          </a:solidFill>
                          <a:effectLst/>
                          <a:latin typeface="Arial" panose="020B0604020202020204" pitchFamily="34" charset="0"/>
                        </a:rPr>
                        <a:t>Default_DE_Import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35.69</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17539322"/>
                  </a:ext>
                </a:extLst>
              </a:tr>
              <a:tr h="133158">
                <a:tc>
                  <a:txBody>
                    <a:bodyPr/>
                    <a:lstStyle/>
                    <a:p>
                      <a:pPr algn="l" fontAlgn="b"/>
                      <a:r>
                        <a:rPr lang="en-US" sz="700" b="1" i="0" u="none" strike="noStrike">
                          <a:solidFill>
                            <a:srgbClr val="000000"/>
                          </a:solidFill>
                          <a:effectLst/>
                          <a:latin typeface="Arial" panose="020B0604020202020204" pitchFamily="34" charset="0"/>
                        </a:rPr>
                        <a:t>Default_HR_Import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91.58</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88870292"/>
                  </a:ext>
                </a:extLst>
              </a:tr>
              <a:tr h="133158">
                <a:tc>
                  <a:txBody>
                    <a:bodyPr/>
                    <a:lstStyle/>
                    <a:p>
                      <a:pPr algn="l" fontAlgn="b"/>
                      <a:r>
                        <a:rPr lang="en-US" sz="700" b="1" i="0" u="none" strike="noStrike">
                          <a:solidFill>
                            <a:srgbClr val="000000"/>
                          </a:solidFill>
                          <a:effectLst/>
                          <a:latin typeface="Arial" panose="020B0604020202020204" pitchFamily="34" charset="0"/>
                        </a:rPr>
                        <a:t>Default_HU_Import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91.58</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70313230"/>
                  </a:ext>
                </a:extLst>
              </a:tr>
              <a:tr h="133158">
                <a:tc>
                  <a:txBody>
                    <a:bodyPr/>
                    <a:lstStyle/>
                    <a:p>
                      <a:pPr algn="l" fontAlgn="b"/>
                      <a:r>
                        <a:rPr lang="en-US" sz="700" b="1" i="0" u="none" strike="noStrike">
                          <a:solidFill>
                            <a:srgbClr val="000000"/>
                          </a:solidFill>
                          <a:effectLst/>
                          <a:latin typeface="Arial" panose="020B0604020202020204" pitchFamily="34" charset="0"/>
                        </a:rPr>
                        <a:t>Default_NL_Import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49.55</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63593010"/>
                  </a:ext>
                </a:extLst>
              </a:tr>
              <a:tr h="133158">
                <a:tc>
                  <a:txBody>
                    <a:bodyPr/>
                    <a:lstStyle/>
                    <a:p>
                      <a:pPr algn="l" fontAlgn="b"/>
                      <a:r>
                        <a:rPr lang="en-US" sz="700" b="1" i="0" u="none" strike="noStrike">
                          <a:solidFill>
                            <a:srgbClr val="000000"/>
                          </a:solidFill>
                          <a:effectLst/>
                          <a:latin typeface="Arial" panose="020B0604020202020204" pitchFamily="34" charset="0"/>
                        </a:rPr>
                        <a:t>Default_PL_Export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23.22</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05118026"/>
                  </a:ext>
                </a:extLst>
              </a:tr>
              <a:tr h="133158">
                <a:tc>
                  <a:txBody>
                    <a:bodyPr/>
                    <a:lstStyle/>
                    <a:p>
                      <a:pPr algn="l" fontAlgn="b"/>
                      <a:r>
                        <a:rPr lang="en-US" sz="700" b="1" i="0" u="none" strike="noStrike">
                          <a:solidFill>
                            <a:srgbClr val="000000"/>
                          </a:solidFill>
                          <a:effectLst/>
                          <a:latin typeface="Arial" panose="020B0604020202020204" pitchFamily="34" charset="0"/>
                        </a:rPr>
                        <a:t>Default_RO_Import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91.58</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75450664"/>
                  </a:ext>
                </a:extLst>
              </a:tr>
              <a:tr h="133158">
                <a:tc>
                  <a:txBody>
                    <a:bodyPr/>
                    <a:lstStyle/>
                    <a:p>
                      <a:pPr algn="l" fontAlgn="b"/>
                      <a:r>
                        <a:rPr lang="en-US" sz="700" b="1" i="0" u="none" strike="noStrike">
                          <a:solidFill>
                            <a:srgbClr val="000000"/>
                          </a:solidFill>
                          <a:effectLst/>
                          <a:latin typeface="Arial" panose="020B0604020202020204" pitchFamily="34" charset="0"/>
                        </a:rPr>
                        <a:t>Default_SI_Import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74.35</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70891625"/>
                  </a:ext>
                </a:extLst>
              </a:tr>
              <a:tr h="133158">
                <a:tc>
                  <a:txBody>
                    <a:bodyPr/>
                    <a:lstStyle/>
                    <a:p>
                      <a:pPr algn="l" fontAlgn="b"/>
                      <a:r>
                        <a:rPr lang="en-US" sz="700" b="1" i="0" u="none" strike="noStrike">
                          <a:solidFill>
                            <a:srgbClr val="000000"/>
                          </a:solidFill>
                          <a:effectLst/>
                          <a:latin typeface="Arial" panose="020B0604020202020204" pitchFamily="34" charset="0"/>
                        </a:rPr>
                        <a:t>Default_SK_Import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35.69</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15979786"/>
                  </a:ext>
                </a:extLst>
              </a:tr>
              <a:tr h="133158">
                <a:tc>
                  <a:txBody>
                    <a:bodyPr/>
                    <a:lstStyle/>
                    <a:p>
                      <a:pPr algn="l" fontAlgn="b"/>
                      <a:r>
                        <a:rPr lang="en-US" sz="700" b="1" i="0" u="none" strike="noStrike">
                          <a:solidFill>
                            <a:srgbClr val="000000"/>
                          </a:solidFill>
                          <a:effectLst/>
                          <a:latin typeface="Arial" panose="020B0604020202020204" pitchFamily="34" charset="0"/>
                        </a:rPr>
                        <a:t>Default_BE_AL_Import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35.69</a:t>
                      </a:r>
                    </a:p>
                  </a:txBody>
                  <a:tcPr marL="0"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3682621"/>
                  </a:ext>
                </a:extLst>
              </a:tr>
              <a:tr h="133158">
                <a:tc>
                  <a:txBody>
                    <a:bodyPr/>
                    <a:lstStyle/>
                    <a:p>
                      <a:pPr algn="l" fontAlgn="b"/>
                      <a:r>
                        <a:rPr lang="en-US" sz="700" b="1" i="0" u="none" strike="noStrike">
                          <a:solidFill>
                            <a:srgbClr val="000000"/>
                          </a:solidFill>
                          <a:effectLst/>
                          <a:latin typeface="Arial" panose="020B0604020202020204" pitchFamily="34" charset="0"/>
                        </a:rPr>
                        <a:t>Default_DE_AL_Import /  </a:t>
                      </a:r>
                    </a:p>
                  </a:txBody>
                  <a:tcPr marL="69133" marR="0" marT="0" marB="0" anchor="b">
                    <a:lnL>
                      <a:noFill/>
                    </a:lnL>
                    <a:lnR>
                      <a:noFill/>
                    </a:lnR>
                    <a:lnT>
                      <a:noFill/>
                    </a:lnT>
                    <a:lnB>
                      <a:noFill/>
                    </a:lnB>
                  </a:tcPr>
                </a:tc>
                <a:tc>
                  <a:txBody>
                    <a:bodyPr/>
                    <a:lstStyle/>
                    <a:p>
                      <a:pPr algn="r" fontAlgn="b"/>
                      <a:r>
                        <a:rPr lang="en-US" sz="700" b="1" i="0" u="none" strike="noStrike">
                          <a:solidFill>
                            <a:srgbClr val="000000"/>
                          </a:solidFill>
                          <a:effectLst/>
                          <a:latin typeface="Arial" panose="020B0604020202020204" pitchFamily="34" charset="0"/>
                        </a:rPr>
                        <a:t>35.69</a:t>
                      </a:r>
                    </a:p>
                  </a:txBody>
                  <a:tcPr marL="0" marR="0" marT="0" marB="0" anchor="b">
                    <a:lnL>
                      <a:noFill/>
                    </a:lnL>
                    <a:lnR>
                      <a:noFill/>
                    </a:lnR>
                    <a:lnT>
                      <a:noFill/>
                    </a:lnT>
                    <a:lnB>
                      <a:noFill/>
                    </a:lnB>
                  </a:tcPr>
                </a:tc>
                <a:tc>
                  <a:txBody>
                    <a:bodyPr/>
                    <a:lstStyle/>
                    <a:p>
                      <a:pPr algn="r" fontAlgn="b"/>
                      <a:r>
                        <a:rPr lang="en-US" sz="700" b="1"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20462791"/>
                  </a:ext>
                </a:extLst>
              </a:tr>
            </a:tbl>
          </a:graphicData>
        </a:graphic>
      </p:graphicFrame>
    </p:spTree>
    <p:extLst>
      <p:ext uri="{BB962C8B-B14F-4D97-AF65-F5344CB8AC3E}">
        <p14:creationId xmlns:p14="http://schemas.microsoft.com/office/powerpoint/2010/main" val="23425435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818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le 2">
            <a:extLst>
              <a:ext uri="{FF2B5EF4-FFF2-40B4-BE49-F238E27FC236}">
                <a16:creationId xmlns:a16="http://schemas.microsoft.com/office/drawing/2014/main" id="{82BC88CB-2999-4BF4-8974-D31E667BAD2C}"/>
              </a:ext>
            </a:extLst>
          </p:cNvPr>
          <p:cNvGraphicFramePr>
            <a:graphicFrameLocks noGrp="1"/>
          </p:cNvGraphicFramePr>
          <p:nvPr>
            <p:extLst>
              <p:ext uri="{D42A27DB-BD31-4B8C-83A1-F6EECF244321}">
                <p14:modId xmlns:p14="http://schemas.microsoft.com/office/powerpoint/2010/main" val="1859509389"/>
              </p:ext>
            </p:extLst>
          </p:nvPr>
        </p:nvGraphicFramePr>
        <p:xfrm>
          <a:off x="2050121" y="1079498"/>
          <a:ext cx="5177717" cy="5216459"/>
        </p:xfrm>
        <a:graphic>
          <a:graphicData uri="http://schemas.openxmlformats.org/drawingml/2006/table">
            <a:tbl>
              <a:tblPr/>
              <a:tblGrid>
                <a:gridCol w="2542792">
                  <a:extLst>
                    <a:ext uri="{9D8B030D-6E8A-4147-A177-3AD203B41FA5}">
                      <a16:colId xmlns:a16="http://schemas.microsoft.com/office/drawing/2014/main" val="1493378883"/>
                    </a:ext>
                  </a:extLst>
                </a:gridCol>
                <a:gridCol w="1934735">
                  <a:extLst>
                    <a:ext uri="{9D8B030D-6E8A-4147-A177-3AD203B41FA5}">
                      <a16:colId xmlns:a16="http://schemas.microsoft.com/office/drawing/2014/main" val="4030136552"/>
                    </a:ext>
                  </a:extLst>
                </a:gridCol>
                <a:gridCol w="700190">
                  <a:extLst>
                    <a:ext uri="{9D8B030D-6E8A-4147-A177-3AD203B41FA5}">
                      <a16:colId xmlns:a16="http://schemas.microsoft.com/office/drawing/2014/main" val="2975349043"/>
                    </a:ext>
                  </a:extLst>
                </a:gridCol>
              </a:tblGrid>
              <a:tr h="121313">
                <a:tc>
                  <a:txBody>
                    <a:bodyPr/>
                    <a:lstStyle/>
                    <a:p>
                      <a:pPr algn="l" fontAlgn="b"/>
                      <a:r>
                        <a:rPr lang="en-US" sz="6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51.96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6176992"/>
                  </a:ext>
                </a:extLst>
              </a:tr>
              <a:tr h="121313">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37.68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21077182"/>
                  </a:ext>
                </a:extLst>
              </a:tr>
              <a:tr h="121313">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51.96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3554022"/>
                  </a:ext>
                </a:extLst>
              </a:tr>
              <a:tr h="121313">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51.96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8978704"/>
                  </a:ext>
                </a:extLst>
              </a:tr>
              <a:tr h="121313">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7.86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57552273"/>
                  </a:ext>
                </a:extLst>
              </a:tr>
              <a:tr h="121313">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5.99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03504365"/>
                  </a:ext>
                </a:extLst>
              </a:tr>
              <a:tr h="121313">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51.96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69063056"/>
                  </a:ext>
                </a:extLst>
              </a:tr>
              <a:tr h="121313">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41.85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67501065"/>
                  </a:ext>
                </a:extLst>
              </a:tr>
              <a:tr h="121313">
                <a:tc>
                  <a:txBody>
                    <a:bodyPr/>
                    <a:lstStyle/>
                    <a:p>
                      <a:pPr algn="l" fontAlgn="b"/>
                      <a:r>
                        <a:rPr lang="en-US" sz="6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56.25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71114230"/>
                  </a:ext>
                </a:extLst>
              </a:tr>
              <a:tr h="121313">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21.86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3366524"/>
                  </a:ext>
                </a:extLst>
              </a:tr>
              <a:tr h="121313">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56.25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94571747"/>
                  </a:ext>
                </a:extLst>
              </a:tr>
              <a:tr h="121313">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56.25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60722954"/>
                  </a:ext>
                </a:extLst>
              </a:tr>
              <a:tr h="121313">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12.45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51417734"/>
                  </a:ext>
                </a:extLst>
              </a:tr>
              <a:tr h="121313">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16.71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8532868"/>
                  </a:ext>
                </a:extLst>
              </a:tr>
              <a:tr h="121313">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56.25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8478540"/>
                  </a:ext>
                </a:extLst>
              </a:tr>
              <a:tr h="121313">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39.25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06034738"/>
                  </a:ext>
                </a:extLst>
              </a:tr>
              <a:tr h="121313">
                <a:tc>
                  <a:txBody>
                    <a:bodyPr/>
                    <a:lstStyle/>
                    <a:p>
                      <a:pPr algn="l" fontAlgn="b"/>
                      <a:r>
                        <a:rPr lang="en-US" sz="6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46.04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47701412"/>
                  </a:ext>
                </a:extLst>
              </a:tr>
              <a:tr h="121313">
                <a:tc>
                  <a:txBody>
                    <a:bodyPr/>
                    <a:lstStyle/>
                    <a:p>
                      <a:pPr algn="l" fontAlgn="b"/>
                      <a:r>
                        <a:rPr lang="en-US" sz="600" b="0" i="0" u="none" strike="noStrike">
                          <a:solidFill>
                            <a:srgbClr val="000000"/>
                          </a:solidFill>
                          <a:effectLst/>
                          <a:latin typeface="Arial" panose="020B0604020202020204" pitchFamily="34" charset="0"/>
                        </a:rPr>
                        <a:t>Default_BE_Import /  </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35586966"/>
                  </a:ext>
                </a:extLst>
              </a:tr>
              <a:tr h="121313">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10.17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04968169"/>
                  </a:ext>
                </a:extLst>
              </a:tr>
              <a:tr h="121313">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46.04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65427450"/>
                  </a:ext>
                </a:extLst>
              </a:tr>
              <a:tr h="121313">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46.04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83199906"/>
                  </a:ext>
                </a:extLst>
              </a:tr>
              <a:tr h="121313">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58137450"/>
                  </a:ext>
                </a:extLst>
              </a:tr>
              <a:tr h="121313">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16.18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28664353"/>
                  </a:ext>
                </a:extLst>
              </a:tr>
              <a:tr h="121313">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46.04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06487999"/>
                  </a:ext>
                </a:extLst>
              </a:tr>
              <a:tr h="121313">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28.99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4961509"/>
                  </a:ext>
                </a:extLst>
              </a:tr>
              <a:tr h="121313">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58054783"/>
                  </a:ext>
                </a:extLst>
              </a:tr>
              <a:tr h="121313">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75350651"/>
                  </a:ext>
                </a:extLst>
              </a:tr>
              <a:tr h="121313">
                <a:tc>
                  <a:txBody>
                    <a:bodyPr/>
                    <a:lstStyle/>
                    <a:p>
                      <a:pPr algn="l" fontAlgn="b"/>
                      <a:r>
                        <a:rPr lang="en-US" sz="6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101.51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95774032"/>
                  </a:ext>
                </a:extLst>
              </a:tr>
              <a:tr h="121313">
                <a:tc>
                  <a:txBody>
                    <a:bodyPr/>
                    <a:lstStyle/>
                    <a:p>
                      <a:pPr algn="l" fontAlgn="b"/>
                      <a:r>
                        <a:rPr lang="en-US" sz="600" b="0" i="0" u="none" strike="noStrike">
                          <a:solidFill>
                            <a:srgbClr val="000000"/>
                          </a:solidFill>
                          <a:effectLst/>
                          <a:latin typeface="Arial" panose="020B0604020202020204" pitchFamily="34" charset="0"/>
                        </a:rPr>
                        <a:t>Default_BE_Import /  </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53329094"/>
                  </a:ext>
                </a:extLst>
              </a:tr>
              <a:tr h="121313">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101.51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26785406"/>
                  </a:ext>
                </a:extLst>
              </a:tr>
              <a:tr h="121313">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101.51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96815829"/>
                  </a:ext>
                </a:extLst>
              </a:tr>
              <a:tr h="121313">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0.37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20779798"/>
                  </a:ext>
                </a:extLst>
              </a:tr>
              <a:tr h="121313">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26.06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0727534"/>
                  </a:ext>
                </a:extLst>
              </a:tr>
              <a:tr h="121313">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101.51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23392504"/>
                  </a:ext>
                </a:extLst>
              </a:tr>
              <a:tr h="121313">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13.78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64093723"/>
                  </a:ext>
                </a:extLst>
              </a:tr>
              <a:tr h="121313">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0.37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49472451"/>
                  </a:ext>
                </a:extLst>
              </a:tr>
              <a:tr h="121313">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0.37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6127967"/>
                  </a:ext>
                </a:extLst>
              </a:tr>
              <a:tr h="121313">
                <a:tc>
                  <a:txBody>
                    <a:bodyPr/>
                    <a:lstStyle/>
                    <a:p>
                      <a:pPr algn="l" fontAlgn="b"/>
                      <a:r>
                        <a:rPr lang="en-US" sz="6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98.68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44791766"/>
                  </a:ext>
                </a:extLst>
              </a:tr>
              <a:tr h="121313">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98.68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32758866"/>
                  </a:ext>
                </a:extLst>
              </a:tr>
              <a:tr h="121313">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98.68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63099997"/>
                  </a:ext>
                </a:extLst>
              </a:tr>
              <a:tr h="121313">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28.31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28416638"/>
                  </a:ext>
                </a:extLst>
              </a:tr>
              <a:tr h="121313">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98.68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63677600"/>
                  </a:ext>
                </a:extLst>
              </a:tr>
              <a:tr h="121313">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8.09</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39227135"/>
                  </a:ext>
                </a:extLst>
              </a:tr>
            </a:tbl>
          </a:graphicData>
        </a:graphic>
      </p:graphicFrame>
    </p:spTree>
    <p:extLst>
      <p:ext uri="{BB962C8B-B14F-4D97-AF65-F5344CB8AC3E}">
        <p14:creationId xmlns:p14="http://schemas.microsoft.com/office/powerpoint/2010/main" val="416417913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818 (part III)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67EED4EB-E42A-47B7-8C13-3E7011F65FC4}"/>
              </a:ext>
            </a:extLst>
          </p:cNvPr>
          <p:cNvGraphicFramePr>
            <a:graphicFrameLocks noGrp="1"/>
          </p:cNvGraphicFramePr>
          <p:nvPr>
            <p:extLst>
              <p:ext uri="{D42A27DB-BD31-4B8C-83A1-F6EECF244321}">
                <p14:modId xmlns:p14="http://schemas.microsoft.com/office/powerpoint/2010/main" val="2843611952"/>
              </p:ext>
            </p:extLst>
          </p:nvPr>
        </p:nvGraphicFramePr>
        <p:xfrm>
          <a:off x="2399572" y="1079505"/>
          <a:ext cx="5381564" cy="5356240"/>
        </p:xfrm>
        <a:graphic>
          <a:graphicData uri="http://schemas.openxmlformats.org/drawingml/2006/table">
            <a:tbl>
              <a:tblPr/>
              <a:tblGrid>
                <a:gridCol w="2642903">
                  <a:extLst>
                    <a:ext uri="{9D8B030D-6E8A-4147-A177-3AD203B41FA5}">
                      <a16:colId xmlns:a16="http://schemas.microsoft.com/office/drawing/2014/main" val="3193083607"/>
                    </a:ext>
                  </a:extLst>
                </a:gridCol>
                <a:gridCol w="2010904">
                  <a:extLst>
                    <a:ext uri="{9D8B030D-6E8A-4147-A177-3AD203B41FA5}">
                      <a16:colId xmlns:a16="http://schemas.microsoft.com/office/drawing/2014/main" val="1149838485"/>
                    </a:ext>
                  </a:extLst>
                </a:gridCol>
                <a:gridCol w="727757">
                  <a:extLst>
                    <a:ext uri="{9D8B030D-6E8A-4147-A177-3AD203B41FA5}">
                      <a16:colId xmlns:a16="http://schemas.microsoft.com/office/drawing/2014/main" val="644576868"/>
                    </a:ext>
                  </a:extLst>
                </a:gridCol>
              </a:tblGrid>
              <a:tr h="116440">
                <a:tc>
                  <a:txBody>
                    <a:bodyPr/>
                    <a:lstStyle/>
                    <a:p>
                      <a:pPr algn="l" fontAlgn="b"/>
                      <a:r>
                        <a:rPr lang="en-US" sz="6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101.14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9061074"/>
                  </a:ext>
                </a:extLst>
              </a:tr>
              <a:tr h="116440">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101.14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39834662"/>
                  </a:ext>
                </a:extLst>
              </a:tr>
              <a:tr h="116440">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101.14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09905021"/>
                  </a:ext>
                </a:extLst>
              </a:tr>
              <a:tr h="116440">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22.8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92313968"/>
                  </a:ext>
                </a:extLst>
              </a:tr>
              <a:tr h="116440">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101.14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61921442"/>
                  </a:ext>
                </a:extLst>
              </a:tr>
              <a:tr h="116440">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11.09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10183874"/>
                  </a:ext>
                </a:extLst>
              </a:tr>
              <a:tr h="116440">
                <a:tc>
                  <a:txBody>
                    <a:bodyPr/>
                    <a:lstStyle/>
                    <a:p>
                      <a:pPr algn="l" fontAlgn="b"/>
                      <a:r>
                        <a:rPr lang="en-US" sz="6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81.45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90488285"/>
                  </a:ext>
                </a:extLst>
              </a:tr>
              <a:tr h="116440">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81.45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87339954"/>
                  </a:ext>
                </a:extLst>
              </a:tr>
              <a:tr h="116440">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81.45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9526537"/>
                  </a:ext>
                </a:extLst>
              </a:tr>
              <a:tr h="116440">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31658808"/>
                  </a:ext>
                </a:extLst>
              </a:tr>
              <a:tr h="116440">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81.45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73220538"/>
                  </a:ext>
                </a:extLst>
              </a:tr>
              <a:tr h="116440">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6.41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26136931"/>
                  </a:ext>
                </a:extLst>
              </a:tr>
              <a:tr h="116440">
                <a:tc>
                  <a:txBody>
                    <a:bodyPr/>
                    <a:lstStyle/>
                    <a:p>
                      <a:pPr algn="l" fontAlgn="b"/>
                      <a:r>
                        <a:rPr lang="en-US" sz="6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74.28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78451918"/>
                  </a:ext>
                </a:extLst>
              </a:tr>
              <a:tr h="116440">
                <a:tc>
                  <a:txBody>
                    <a:bodyPr/>
                    <a:lstStyle/>
                    <a:p>
                      <a:pPr algn="l" fontAlgn="b"/>
                      <a:r>
                        <a:rPr lang="en-US" sz="600" b="0" i="0" u="none" strike="noStrike">
                          <a:solidFill>
                            <a:srgbClr val="000000"/>
                          </a:solidFill>
                          <a:effectLst/>
                          <a:latin typeface="Arial" panose="020B0604020202020204" pitchFamily="34" charset="0"/>
                        </a:rPr>
                        <a:t>Default_BE_Import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4.02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89594836"/>
                  </a:ext>
                </a:extLst>
              </a:tr>
              <a:tr h="116440">
                <a:tc>
                  <a:txBody>
                    <a:bodyPr/>
                    <a:lstStyle/>
                    <a:p>
                      <a:pPr algn="l" fontAlgn="b"/>
                      <a:r>
                        <a:rPr lang="en-US" sz="600" b="0" i="0" u="none" strike="noStrike">
                          <a:solidFill>
                            <a:srgbClr val="000000"/>
                          </a:solidFill>
                          <a:effectLst/>
                          <a:latin typeface="Arial" panose="020B0604020202020204" pitchFamily="34" charset="0"/>
                        </a:rPr>
                        <a:t>Default_FR_Import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4.02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90366274"/>
                  </a:ext>
                </a:extLst>
              </a:tr>
              <a:tr h="116440">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74.28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62385391"/>
                  </a:ext>
                </a:extLst>
              </a:tr>
              <a:tr h="116440">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74.28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09407555"/>
                  </a:ext>
                </a:extLst>
              </a:tr>
              <a:tr h="116440">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4.02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78288333"/>
                  </a:ext>
                </a:extLst>
              </a:tr>
              <a:tr h="116440">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26.66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68093785"/>
                  </a:ext>
                </a:extLst>
              </a:tr>
              <a:tr h="116440">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74.28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28598791"/>
                  </a:ext>
                </a:extLst>
              </a:tr>
              <a:tr h="116440">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9.43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39809212"/>
                  </a:ext>
                </a:extLst>
              </a:tr>
              <a:tr h="116440">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4.02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10570387"/>
                  </a:ext>
                </a:extLst>
              </a:tr>
              <a:tr h="116440">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4.02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08820220"/>
                  </a:ext>
                </a:extLst>
              </a:tr>
              <a:tr h="116440">
                <a:tc>
                  <a:txBody>
                    <a:bodyPr/>
                    <a:lstStyle/>
                    <a:p>
                      <a:pPr algn="l" fontAlgn="b"/>
                      <a:r>
                        <a:rPr lang="en-US" sz="6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91.05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86862007"/>
                  </a:ext>
                </a:extLst>
              </a:tr>
              <a:tr h="116440">
                <a:tc>
                  <a:txBody>
                    <a:bodyPr/>
                    <a:lstStyle/>
                    <a:p>
                      <a:pPr algn="l" fontAlgn="b"/>
                      <a:r>
                        <a:rPr lang="en-US" sz="600" b="0" i="0" u="none" strike="noStrike">
                          <a:solidFill>
                            <a:srgbClr val="000000"/>
                          </a:solidFill>
                          <a:effectLst/>
                          <a:latin typeface="Arial" panose="020B0604020202020204" pitchFamily="34" charset="0"/>
                        </a:rPr>
                        <a:t>Default_AT_Export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84318531"/>
                  </a:ext>
                </a:extLst>
              </a:tr>
              <a:tr h="116440">
                <a:tc>
                  <a:txBody>
                    <a:bodyPr/>
                    <a:lstStyle/>
                    <a:p>
                      <a:pPr algn="l" fontAlgn="b"/>
                      <a:r>
                        <a:rPr lang="en-US" sz="600" b="0" i="0" u="none" strike="noStrike">
                          <a:solidFill>
                            <a:srgbClr val="000000"/>
                          </a:solidFill>
                          <a:effectLst/>
                          <a:latin typeface="Arial" panose="020B0604020202020204" pitchFamily="34" charset="0"/>
                        </a:rPr>
                        <a:t>Default_BE_Import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16.92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93614227"/>
                  </a:ext>
                </a:extLst>
              </a:tr>
              <a:tr h="116440">
                <a:tc>
                  <a:txBody>
                    <a:bodyPr/>
                    <a:lstStyle/>
                    <a:p>
                      <a:pPr algn="l" fontAlgn="b"/>
                      <a:r>
                        <a:rPr lang="en-US" sz="600" b="0" i="0" u="none" strike="noStrike">
                          <a:solidFill>
                            <a:srgbClr val="000000"/>
                          </a:solidFill>
                          <a:effectLst/>
                          <a:latin typeface="Arial" panose="020B0604020202020204" pitchFamily="34" charset="0"/>
                        </a:rPr>
                        <a:t>Default_DE_Export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81152523"/>
                  </a:ext>
                </a:extLst>
              </a:tr>
              <a:tr h="116440">
                <a:tc>
                  <a:txBody>
                    <a:bodyPr/>
                    <a:lstStyle/>
                    <a:p>
                      <a:pPr algn="l" fontAlgn="b"/>
                      <a:r>
                        <a:rPr lang="en-US" sz="600" b="0" i="0" u="none" strike="noStrike">
                          <a:solidFill>
                            <a:srgbClr val="000000"/>
                          </a:solidFill>
                          <a:effectLst/>
                          <a:latin typeface="Arial" panose="020B0604020202020204" pitchFamily="34" charset="0"/>
                        </a:rPr>
                        <a:t>Default_FR_Import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16.92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53785802"/>
                  </a:ext>
                </a:extLst>
              </a:tr>
              <a:tr h="116440">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91.05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8357055"/>
                  </a:ext>
                </a:extLst>
              </a:tr>
              <a:tr h="116440">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91.05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70645883"/>
                  </a:ext>
                </a:extLst>
              </a:tr>
              <a:tr h="116440">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5.78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18024012"/>
                  </a:ext>
                </a:extLst>
              </a:tr>
              <a:tr h="116440">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16.1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1863533"/>
                  </a:ext>
                </a:extLst>
              </a:tr>
              <a:tr h="116440">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91.05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83889109"/>
                  </a:ext>
                </a:extLst>
              </a:tr>
              <a:tr h="116440">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16.92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5261235"/>
                  </a:ext>
                </a:extLst>
              </a:tr>
              <a:tr h="116440">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16.92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35708210"/>
                  </a:ext>
                </a:extLst>
              </a:tr>
              <a:tr h="116440">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16.92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14329707"/>
                  </a:ext>
                </a:extLst>
              </a:tr>
              <a:tr h="116440">
                <a:tc>
                  <a:txBody>
                    <a:bodyPr/>
                    <a:lstStyle/>
                    <a:p>
                      <a:pPr algn="l" fontAlgn="b"/>
                      <a:r>
                        <a:rPr lang="en-US" sz="6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102.91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55775246"/>
                  </a:ext>
                </a:extLst>
              </a:tr>
              <a:tr h="116440">
                <a:tc>
                  <a:txBody>
                    <a:bodyPr/>
                    <a:lstStyle/>
                    <a:p>
                      <a:pPr algn="l" fontAlgn="b"/>
                      <a:r>
                        <a:rPr lang="en-US" sz="600" b="0" i="0" u="none" strike="noStrike">
                          <a:solidFill>
                            <a:srgbClr val="000000"/>
                          </a:solidFill>
                          <a:effectLst/>
                          <a:latin typeface="Arial" panose="020B0604020202020204" pitchFamily="34" charset="0"/>
                        </a:rPr>
                        <a:t>Default_AT_Export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8.55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24189534"/>
                  </a:ext>
                </a:extLst>
              </a:tr>
              <a:tr h="116440">
                <a:tc>
                  <a:txBody>
                    <a:bodyPr/>
                    <a:lstStyle/>
                    <a:p>
                      <a:pPr algn="l" fontAlgn="b"/>
                      <a:r>
                        <a:rPr lang="en-US" sz="600" b="0" i="0" u="none" strike="noStrike">
                          <a:solidFill>
                            <a:srgbClr val="000000"/>
                          </a:solidFill>
                          <a:effectLst/>
                          <a:latin typeface="Arial" panose="020B0604020202020204" pitchFamily="34" charset="0"/>
                        </a:rPr>
                        <a:t>Default_CZ_Export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2.69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06631807"/>
                  </a:ext>
                </a:extLst>
              </a:tr>
              <a:tr h="116440">
                <a:tc>
                  <a:txBody>
                    <a:bodyPr/>
                    <a:lstStyle/>
                    <a:p>
                      <a:pPr algn="l" fontAlgn="b"/>
                      <a:r>
                        <a:rPr lang="en-US" sz="600" b="0" i="0" u="none" strike="noStrike">
                          <a:solidFill>
                            <a:srgbClr val="000000"/>
                          </a:solidFill>
                          <a:effectLst/>
                          <a:latin typeface="Arial" panose="020B0604020202020204" pitchFamily="34" charset="0"/>
                        </a:rPr>
                        <a:t>Default_DE_Export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8.55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61067348"/>
                  </a:ext>
                </a:extLst>
              </a:tr>
              <a:tr h="116440">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102.91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68575767"/>
                  </a:ext>
                </a:extLst>
              </a:tr>
              <a:tr h="116440">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102.91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58824097"/>
                  </a:ext>
                </a:extLst>
              </a:tr>
              <a:tr h="116440">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10.26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4795296"/>
                  </a:ext>
                </a:extLst>
              </a:tr>
              <a:tr h="116440">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102.91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81641798"/>
                  </a:ext>
                </a:extLst>
              </a:tr>
              <a:tr h="116440">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26.22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18160255"/>
                  </a:ext>
                </a:extLst>
              </a:tr>
              <a:tr h="116440">
                <a:tc>
                  <a:txBody>
                    <a:bodyPr/>
                    <a:lstStyle/>
                    <a:p>
                      <a:pPr algn="l" fontAlgn="b"/>
                      <a:r>
                        <a:rPr lang="en-US" sz="600" b="0" i="0" u="none" strike="noStrike">
                          <a:solidFill>
                            <a:srgbClr val="000000"/>
                          </a:solidFill>
                          <a:effectLst/>
                          <a:latin typeface="Arial" panose="020B0604020202020204" pitchFamily="34" charset="0"/>
                        </a:rPr>
                        <a:t>Default_SK_Export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2.69</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32227896"/>
                  </a:ext>
                </a:extLst>
              </a:tr>
            </a:tbl>
          </a:graphicData>
        </a:graphic>
      </p:graphicFrame>
    </p:spTree>
    <p:extLst>
      <p:ext uri="{BB962C8B-B14F-4D97-AF65-F5344CB8AC3E}">
        <p14:creationId xmlns:p14="http://schemas.microsoft.com/office/powerpoint/2010/main" val="218978643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818 (part IV)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E88B2F22-E993-4BF2-936C-84084DC9661F}"/>
              </a:ext>
            </a:extLst>
          </p:cNvPr>
          <p:cNvGraphicFramePr>
            <a:graphicFrameLocks noGrp="1"/>
          </p:cNvGraphicFramePr>
          <p:nvPr>
            <p:extLst>
              <p:ext uri="{D42A27DB-BD31-4B8C-83A1-F6EECF244321}">
                <p14:modId xmlns:p14="http://schemas.microsoft.com/office/powerpoint/2010/main" val="286692985"/>
              </p:ext>
            </p:extLst>
          </p:nvPr>
        </p:nvGraphicFramePr>
        <p:xfrm>
          <a:off x="2055944" y="1079508"/>
          <a:ext cx="5760137" cy="5379534"/>
        </p:xfrm>
        <a:graphic>
          <a:graphicData uri="http://schemas.openxmlformats.org/drawingml/2006/table">
            <a:tbl>
              <a:tblPr/>
              <a:tblGrid>
                <a:gridCol w="2828822">
                  <a:extLst>
                    <a:ext uri="{9D8B030D-6E8A-4147-A177-3AD203B41FA5}">
                      <a16:colId xmlns:a16="http://schemas.microsoft.com/office/drawing/2014/main" val="3633492920"/>
                    </a:ext>
                  </a:extLst>
                </a:gridCol>
                <a:gridCol w="2152364">
                  <a:extLst>
                    <a:ext uri="{9D8B030D-6E8A-4147-A177-3AD203B41FA5}">
                      <a16:colId xmlns:a16="http://schemas.microsoft.com/office/drawing/2014/main" val="1774470859"/>
                    </a:ext>
                  </a:extLst>
                </a:gridCol>
                <a:gridCol w="778951">
                  <a:extLst>
                    <a:ext uri="{9D8B030D-6E8A-4147-A177-3AD203B41FA5}">
                      <a16:colId xmlns:a16="http://schemas.microsoft.com/office/drawing/2014/main" val="3758843903"/>
                    </a:ext>
                  </a:extLst>
                </a:gridCol>
              </a:tblGrid>
              <a:tr h="99621">
                <a:tc>
                  <a:txBody>
                    <a:bodyPr/>
                    <a:lstStyle/>
                    <a:p>
                      <a:pPr algn="l" fontAlgn="b"/>
                      <a:r>
                        <a:rPr lang="en-US" sz="5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103.04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88967692"/>
                  </a:ext>
                </a:extLst>
              </a:tr>
              <a:tr h="99621">
                <a:tc>
                  <a:txBody>
                    <a:bodyPr/>
                    <a:lstStyle/>
                    <a:p>
                      <a:pPr algn="l" fontAlgn="b"/>
                      <a:r>
                        <a:rPr lang="en-US" sz="500" b="0" i="0" u="none" strike="noStrike">
                          <a:solidFill>
                            <a:srgbClr val="000000"/>
                          </a:solidFill>
                          <a:effectLst/>
                          <a:latin typeface="Arial" panose="020B0604020202020204" pitchFamily="34" charset="0"/>
                        </a:rPr>
                        <a:t>Default_AT_Export /  </a:t>
                      </a:r>
                    </a:p>
                  </a:txBody>
                  <a:tcPr marL="4992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9.21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07989453"/>
                  </a:ext>
                </a:extLst>
              </a:tr>
              <a:tr h="99621">
                <a:tc>
                  <a:txBody>
                    <a:bodyPr/>
                    <a:lstStyle/>
                    <a:p>
                      <a:pPr algn="l" fontAlgn="b"/>
                      <a:r>
                        <a:rPr lang="en-US" sz="500" b="0" i="0" u="none" strike="noStrike">
                          <a:solidFill>
                            <a:srgbClr val="000000"/>
                          </a:solidFill>
                          <a:effectLst/>
                          <a:latin typeface="Arial" panose="020B0604020202020204" pitchFamily="34" charset="0"/>
                        </a:rPr>
                        <a:t>Default_CZ_Export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8.76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21368289"/>
                  </a:ext>
                </a:extLst>
              </a:tr>
              <a:tr h="99621">
                <a:tc>
                  <a:txBody>
                    <a:bodyPr/>
                    <a:lstStyle/>
                    <a:p>
                      <a:pPr algn="l" fontAlgn="b"/>
                      <a:r>
                        <a:rPr lang="en-US" sz="500" b="0" i="0" u="none" strike="noStrike">
                          <a:solidFill>
                            <a:srgbClr val="000000"/>
                          </a:solidFill>
                          <a:effectLst/>
                          <a:latin typeface="Arial" panose="020B0604020202020204" pitchFamily="34" charset="0"/>
                        </a:rPr>
                        <a:t>Default_DE_Export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9.21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48500081"/>
                  </a:ext>
                </a:extLst>
              </a:tr>
              <a:tr h="99621">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103.04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22209490"/>
                  </a:ext>
                </a:extLst>
              </a:tr>
              <a:tr h="99621">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103.04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66382788"/>
                  </a:ext>
                </a:extLst>
              </a:tr>
              <a:tr h="99621">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10.84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11453794"/>
                  </a:ext>
                </a:extLst>
              </a:tr>
              <a:tr h="99621">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103.04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76619326"/>
                  </a:ext>
                </a:extLst>
              </a:tr>
              <a:tr h="99621">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30.85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08395562"/>
                  </a:ext>
                </a:extLst>
              </a:tr>
              <a:tr h="99621">
                <a:tc>
                  <a:txBody>
                    <a:bodyPr/>
                    <a:lstStyle/>
                    <a:p>
                      <a:pPr algn="l" fontAlgn="b"/>
                      <a:r>
                        <a:rPr lang="en-US" sz="500" b="0" i="0" u="none" strike="noStrike">
                          <a:solidFill>
                            <a:srgbClr val="000000"/>
                          </a:solidFill>
                          <a:effectLst/>
                          <a:latin typeface="Arial" panose="020B0604020202020204" pitchFamily="34" charset="0"/>
                        </a:rPr>
                        <a:t>Default_SK_Export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8.76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7688397"/>
                  </a:ext>
                </a:extLst>
              </a:tr>
              <a:tr h="99621">
                <a:tc>
                  <a:txBody>
                    <a:bodyPr/>
                    <a:lstStyle/>
                    <a:p>
                      <a:pPr algn="l" fontAlgn="b"/>
                      <a:r>
                        <a:rPr lang="en-US" sz="5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134.95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41202803"/>
                  </a:ext>
                </a:extLst>
              </a:tr>
              <a:tr h="99621">
                <a:tc>
                  <a:txBody>
                    <a:bodyPr/>
                    <a:lstStyle/>
                    <a:p>
                      <a:pPr algn="l" fontAlgn="b"/>
                      <a:r>
                        <a:rPr lang="en-US" sz="500" b="0" i="0" u="none" strike="noStrike">
                          <a:solidFill>
                            <a:srgbClr val="000000"/>
                          </a:solidFill>
                          <a:effectLst/>
                          <a:latin typeface="Arial" panose="020B0604020202020204" pitchFamily="34" charset="0"/>
                        </a:rPr>
                        <a:t>Default_BE_Import /  </a:t>
                      </a:r>
                    </a:p>
                  </a:txBody>
                  <a:tcPr marL="4992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8.45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83224754"/>
                  </a:ext>
                </a:extLst>
              </a:tr>
              <a:tr h="99621">
                <a:tc>
                  <a:txBody>
                    <a:bodyPr/>
                    <a:lstStyle/>
                    <a:p>
                      <a:pPr algn="l" fontAlgn="b"/>
                      <a:r>
                        <a:rPr lang="en-US" sz="500" b="0" i="0" u="none" strike="noStrike">
                          <a:solidFill>
                            <a:srgbClr val="000000"/>
                          </a:solidFill>
                          <a:effectLst/>
                          <a:latin typeface="Arial" panose="020B0604020202020204" pitchFamily="34" charset="0"/>
                        </a:rPr>
                        <a:t>Default_CZ_Import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3.42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46712154"/>
                  </a:ext>
                </a:extLst>
              </a:tr>
              <a:tr h="99621">
                <a:tc>
                  <a:txBody>
                    <a:bodyPr/>
                    <a:lstStyle/>
                    <a:p>
                      <a:pPr algn="l" fontAlgn="b"/>
                      <a:r>
                        <a:rPr lang="en-US" sz="500" b="0" i="0" u="none" strike="noStrike">
                          <a:solidFill>
                            <a:srgbClr val="000000"/>
                          </a:solidFill>
                          <a:effectLst/>
                          <a:latin typeface="Arial" panose="020B0604020202020204" pitchFamily="34" charset="0"/>
                        </a:rPr>
                        <a:t>Default_FR_Import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8.45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80842099"/>
                  </a:ext>
                </a:extLst>
              </a:tr>
              <a:tr h="99621">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134.95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66192345"/>
                  </a:ext>
                </a:extLst>
              </a:tr>
              <a:tr h="99621">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134.95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25425043"/>
                  </a:ext>
                </a:extLst>
              </a:tr>
              <a:tr h="99621">
                <a:tc>
                  <a:txBody>
                    <a:bodyPr/>
                    <a:lstStyle/>
                    <a:p>
                      <a:pPr algn="l" fontAlgn="b"/>
                      <a:r>
                        <a:rPr lang="en-US" sz="500" b="0" i="0" u="none" strike="noStrike">
                          <a:solidFill>
                            <a:srgbClr val="000000"/>
                          </a:solidFill>
                          <a:effectLst/>
                          <a:latin typeface="Arial" panose="020B0604020202020204" pitchFamily="34" charset="0"/>
                        </a:rPr>
                        <a:t>Default_NL_Import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8.45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85120646"/>
                  </a:ext>
                </a:extLst>
              </a:tr>
              <a:tr h="99621">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134.95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16962608"/>
                  </a:ext>
                </a:extLst>
              </a:tr>
              <a:tr h="99621">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41.71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71536288"/>
                  </a:ext>
                </a:extLst>
              </a:tr>
              <a:tr h="99621">
                <a:tc>
                  <a:txBody>
                    <a:bodyPr/>
                    <a:lstStyle/>
                    <a:p>
                      <a:pPr algn="l" fontAlgn="b"/>
                      <a:r>
                        <a:rPr lang="en-US" sz="500" b="0" i="0" u="none" strike="noStrike">
                          <a:solidFill>
                            <a:srgbClr val="000000"/>
                          </a:solidFill>
                          <a:effectLst/>
                          <a:latin typeface="Arial" panose="020B0604020202020204" pitchFamily="34" charset="0"/>
                        </a:rPr>
                        <a:t>Default_SK_Import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3.42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66223501"/>
                  </a:ext>
                </a:extLst>
              </a:tr>
              <a:tr h="99621">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8.45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90384544"/>
                  </a:ext>
                </a:extLst>
              </a:tr>
              <a:tr h="99621">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8.45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35853802"/>
                  </a:ext>
                </a:extLst>
              </a:tr>
              <a:tr h="99621">
                <a:tc>
                  <a:txBody>
                    <a:bodyPr/>
                    <a:lstStyle/>
                    <a:p>
                      <a:pPr algn="l" fontAlgn="b"/>
                      <a:r>
                        <a:rPr lang="en-US" sz="5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133.56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92854212"/>
                  </a:ext>
                </a:extLst>
              </a:tr>
              <a:tr h="99621">
                <a:tc>
                  <a:txBody>
                    <a:bodyPr/>
                    <a:lstStyle/>
                    <a:p>
                      <a:pPr algn="l" fontAlgn="b"/>
                      <a:r>
                        <a:rPr lang="en-US" sz="500" b="0" i="0" u="none" strike="noStrike">
                          <a:solidFill>
                            <a:srgbClr val="000000"/>
                          </a:solidFill>
                          <a:effectLst/>
                          <a:latin typeface="Arial" panose="020B0604020202020204" pitchFamily="34" charset="0"/>
                        </a:rPr>
                        <a:t>Default_AT_Export /  </a:t>
                      </a:r>
                    </a:p>
                  </a:txBody>
                  <a:tcPr marL="4992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60052796"/>
                  </a:ext>
                </a:extLst>
              </a:tr>
              <a:tr h="99621">
                <a:tc>
                  <a:txBody>
                    <a:bodyPr/>
                    <a:lstStyle/>
                    <a:p>
                      <a:pPr algn="l" fontAlgn="b"/>
                      <a:r>
                        <a:rPr lang="en-US" sz="500" b="0" i="0" u="none" strike="noStrike">
                          <a:solidFill>
                            <a:srgbClr val="000000"/>
                          </a:solidFill>
                          <a:effectLst/>
                          <a:latin typeface="Arial" panose="020B0604020202020204" pitchFamily="34" charset="0"/>
                        </a:rPr>
                        <a:t>Default_CZ_Import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2.16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22621622"/>
                  </a:ext>
                </a:extLst>
              </a:tr>
              <a:tr h="99621">
                <a:tc>
                  <a:txBody>
                    <a:bodyPr/>
                    <a:lstStyle/>
                    <a:p>
                      <a:pPr algn="l" fontAlgn="b"/>
                      <a:r>
                        <a:rPr lang="en-US" sz="500" b="0" i="0" u="none" strike="noStrike">
                          <a:solidFill>
                            <a:srgbClr val="000000"/>
                          </a:solidFill>
                          <a:effectLst/>
                          <a:latin typeface="Arial" panose="020B0604020202020204" pitchFamily="34" charset="0"/>
                        </a:rPr>
                        <a:t>Default_DE_Export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0.97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10361180"/>
                  </a:ext>
                </a:extLst>
              </a:tr>
              <a:tr h="99621">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133.56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64605654"/>
                  </a:ext>
                </a:extLst>
              </a:tr>
              <a:tr h="99621">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133.56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47323683"/>
                  </a:ext>
                </a:extLst>
              </a:tr>
              <a:tr h="99621">
                <a:tc>
                  <a:txBody>
                    <a:bodyPr/>
                    <a:lstStyle/>
                    <a:p>
                      <a:pPr algn="l" fontAlgn="b"/>
                      <a:r>
                        <a:rPr lang="en-US" sz="500" b="0" i="0" u="none" strike="noStrike">
                          <a:solidFill>
                            <a:srgbClr val="000000"/>
                          </a:solidFill>
                          <a:effectLst/>
                          <a:latin typeface="Arial" panose="020B0604020202020204" pitchFamily="34" charset="0"/>
                        </a:rPr>
                        <a:t>Default_NL_Import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3.46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80456311"/>
                  </a:ext>
                </a:extLst>
              </a:tr>
              <a:tr h="99621">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0.97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12567694"/>
                  </a:ext>
                </a:extLst>
              </a:tr>
              <a:tr h="99621">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133.56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84266942"/>
                  </a:ext>
                </a:extLst>
              </a:tr>
              <a:tr h="99621">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45.01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86422693"/>
                  </a:ext>
                </a:extLst>
              </a:tr>
              <a:tr h="99621">
                <a:tc>
                  <a:txBody>
                    <a:bodyPr/>
                    <a:lstStyle/>
                    <a:p>
                      <a:pPr algn="l" fontAlgn="b"/>
                      <a:r>
                        <a:rPr lang="en-US" sz="500" b="0" i="0" u="none" strike="noStrike">
                          <a:solidFill>
                            <a:srgbClr val="000000"/>
                          </a:solidFill>
                          <a:effectLst/>
                          <a:latin typeface="Arial" panose="020B0604020202020204" pitchFamily="34" charset="0"/>
                        </a:rPr>
                        <a:t>Default_SK_Import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2.16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66852770"/>
                  </a:ext>
                </a:extLst>
              </a:tr>
              <a:tr h="99621">
                <a:tc>
                  <a:txBody>
                    <a:bodyPr/>
                    <a:lstStyle/>
                    <a:p>
                      <a:pPr algn="l" fontAlgn="b"/>
                      <a:r>
                        <a:rPr lang="en-US" sz="5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127.48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46798044"/>
                  </a:ext>
                </a:extLst>
              </a:tr>
              <a:tr h="99621">
                <a:tc>
                  <a:txBody>
                    <a:bodyPr/>
                    <a:lstStyle/>
                    <a:p>
                      <a:pPr algn="l" fontAlgn="b"/>
                      <a:r>
                        <a:rPr lang="en-US" sz="500" b="0" i="0" u="none" strike="noStrike">
                          <a:solidFill>
                            <a:srgbClr val="000000"/>
                          </a:solidFill>
                          <a:effectLst/>
                          <a:latin typeface="Arial" panose="020B0604020202020204" pitchFamily="34" charset="0"/>
                        </a:rPr>
                        <a:t>Default_BE_Import /  </a:t>
                      </a:r>
                    </a:p>
                  </a:txBody>
                  <a:tcPr marL="4992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9.14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76493069"/>
                  </a:ext>
                </a:extLst>
              </a:tr>
              <a:tr h="99621">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127.48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1587587"/>
                  </a:ext>
                </a:extLst>
              </a:tr>
              <a:tr h="99621">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127.48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37929842"/>
                  </a:ext>
                </a:extLst>
              </a:tr>
              <a:tr h="99621">
                <a:tc>
                  <a:txBody>
                    <a:bodyPr/>
                    <a:lstStyle/>
                    <a:p>
                      <a:pPr algn="l" fontAlgn="b"/>
                      <a:r>
                        <a:rPr lang="en-US" sz="500" b="0" i="0" u="none" strike="noStrike">
                          <a:solidFill>
                            <a:srgbClr val="000000"/>
                          </a:solidFill>
                          <a:effectLst/>
                          <a:latin typeface="Arial" panose="020B0604020202020204" pitchFamily="34" charset="0"/>
                        </a:rPr>
                        <a:t>Default_NL_Import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9.14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78206335"/>
                  </a:ext>
                </a:extLst>
              </a:tr>
              <a:tr h="99621">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1.43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97214179"/>
                  </a:ext>
                </a:extLst>
              </a:tr>
              <a:tr h="99621">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127.48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28851090"/>
                  </a:ext>
                </a:extLst>
              </a:tr>
              <a:tr h="99621">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41.43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2590676"/>
                  </a:ext>
                </a:extLst>
              </a:tr>
              <a:tr h="99621">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9.14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54661966"/>
                  </a:ext>
                </a:extLst>
              </a:tr>
              <a:tr h="99621">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9.14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70238851"/>
                  </a:ext>
                </a:extLst>
              </a:tr>
              <a:tr h="99621">
                <a:tc>
                  <a:txBody>
                    <a:bodyPr/>
                    <a:lstStyle/>
                    <a:p>
                      <a:pPr algn="l" fontAlgn="b"/>
                      <a:r>
                        <a:rPr lang="en-US" sz="5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93.22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09624816"/>
                  </a:ext>
                </a:extLst>
              </a:tr>
              <a:tr h="99621">
                <a:tc>
                  <a:txBody>
                    <a:bodyPr/>
                    <a:lstStyle/>
                    <a:p>
                      <a:pPr algn="l" fontAlgn="b"/>
                      <a:r>
                        <a:rPr lang="en-US" sz="500" b="0" i="0" u="none" strike="noStrike">
                          <a:solidFill>
                            <a:srgbClr val="000000"/>
                          </a:solidFill>
                          <a:effectLst/>
                          <a:latin typeface="Arial" panose="020B0604020202020204" pitchFamily="34" charset="0"/>
                        </a:rPr>
                        <a:t>Default_BE_Import /  </a:t>
                      </a:r>
                    </a:p>
                  </a:txBody>
                  <a:tcPr marL="4992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92257020"/>
                  </a:ext>
                </a:extLst>
              </a:tr>
              <a:tr h="99621">
                <a:tc>
                  <a:txBody>
                    <a:bodyPr/>
                    <a:lstStyle/>
                    <a:p>
                      <a:pPr algn="l" fontAlgn="b"/>
                      <a:r>
                        <a:rPr lang="en-US" sz="500" b="0" i="0" u="none" strike="noStrike">
                          <a:solidFill>
                            <a:srgbClr val="000000"/>
                          </a:solidFill>
                          <a:effectLst/>
                          <a:latin typeface="Arial" panose="020B0604020202020204" pitchFamily="34" charset="0"/>
                        </a:rPr>
                        <a:t>Default_FR_Import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0.74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33871501"/>
                  </a:ext>
                </a:extLst>
              </a:tr>
              <a:tr h="99621">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93.22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39031448"/>
                  </a:ext>
                </a:extLst>
              </a:tr>
              <a:tr h="99621">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93.22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80919060"/>
                  </a:ext>
                </a:extLst>
              </a:tr>
              <a:tr h="99621">
                <a:tc>
                  <a:txBody>
                    <a:bodyPr/>
                    <a:lstStyle/>
                    <a:p>
                      <a:pPr algn="l" fontAlgn="b"/>
                      <a:r>
                        <a:rPr lang="en-US" sz="500" b="0" i="0" u="none" strike="noStrike">
                          <a:solidFill>
                            <a:srgbClr val="000000"/>
                          </a:solidFill>
                          <a:effectLst/>
                          <a:latin typeface="Arial" panose="020B0604020202020204" pitchFamily="34" charset="0"/>
                        </a:rPr>
                        <a:t>Default_NL_Import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35707131"/>
                  </a:ext>
                </a:extLst>
              </a:tr>
              <a:tr h="99621">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9.22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02305153"/>
                  </a:ext>
                </a:extLst>
              </a:tr>
              <a:tr h="99621">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93.22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50641087"/>
                  </a:ext>
                </a:extLst>
              </a:tr>
              <a:tr h="99621">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36.12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20950096"/>
                  </a:ext>
                </a:extLst>
              </a:tr>
              <a:tr h="99621">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37260486"/>
                  </a:ext>
                </a:extLst>
              </a:tr>
              <a:tr h="99621">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4992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tc>
                  <a:txBody>
                    <a:bodyPr/>
                    <a:lstStyle/>
                    <a:p>
                      <a:pPr algn="r" fontAlgn="b"/>
                      <a:r>
                        <a:rPr lang="en-US" sz="5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462442"/>
                  </a:ext>
                </a:extLst>
              </a:tr>
            </a:tbl>
          </a:graphicData>
        </a:graphic>
      </p:graphicFrame>
    </p:spTree>
    <p:extLst>
      <p:ext uri="{BB962C8B-B14F-4D97-AF65-F5344CB8AC3E}">
        <p14:creationId xmlns:p14="http://schemas.microsoft.com/office/powerpoint/2010/main" val="324435627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818 (part 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281320AE-1205-4C51-BD4C-DB1B1B2F3281}"/>
              </a:ext>
            </a:extLst>
          </p:cNvPr>
          <p:cNvGraphicFramePr>
            <a:graphicFrameLocks noGrp="1"/>
          </p:cNvGraphicFramePr>
          <p:nvPr>
            <p:extLst>
              <p:ext uri="{D42A27DB-BD31-4B8C-83A1-F6EECF244321}">
                <p14:modId xmlns:p14="http://schemas.microsoft.com/office/powerpoint/2010/main" val="1419990157"/>
              </p:ext>
            </p:extLst>
          </p:nvPr>
        </p:nvGraphicFramePr>
        <p:xfrm>
          <a:off x="2411220" y="1079508"/>
          <a:ext cx="4915628" cy="5315475"/>
        </p:xfrm>
        <a:graphic>
          <a:graphicData uri="http://schemas.openxmlformats.org/drawingml/2006/table">
            <a:tbl>
              <a:tblPr/>
              <a:tblGrid>
                <a:gridCol w="2414081">
                  <a:extLst>
                    <a:ext uri="{9D8B030D-6E8A-4147-A177-3AD203B41FA5}">
                      <a16:colId xmlns:a16="http://schemas.microsoft.com/office/drawing/2014/main" val="7845910"/>
                    </a:ext>
                  </a:extLst>
                </a:gridCol>
                <a:gridCol w="1836799">
                  <a:extLst>
                    <a:ext uri="{9D8B030D-6E8A-4147-A177-3AD203B41FA5}">
                      <a16:colId xmlns:a16="http://schemas.microsoft.com/office/drawing/2014/main" val="2023212855"/>
                    </a:ext>
                  </a:extLst>
                </a:gridCol>
                <a:gridCol w="664748">
                  <a:extLst>
                    <a:ext uri="{9D8B030D-6E8A-4147-A177-3AD203B41FA5}">
                      <a16:colId xmlns:a16="http://schemas.microsoft.com/office/drawing/2014/main" val="561287813"/>
                    </a:ext>
                  </a:extLst>
                </a:gridCol>
              </a:tblGrid>
              <a:tr h="104225">
                <a:tc>
                  <a:txBody>
                    <a:bodyPr/>
                    <a:lstStyle/>
                    <a:p>
                      <a:pPr algn="l" fontAlgn="b"/>
                      <a:r>
                        <a:rPr lang="en-US" sz="5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81.08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20338141"/>
                  </a:ext>
                </a:extLst>
              </a:tr>
              <a:tr h="104225">
                <a:tc>
                  <a:txBody>
                    <a:bodyPr/>
                    <a:lstStyle/>
                    <a:p>
                      <a:pPr algn="l" fontAlgn="b"/>
                      <a:r>
                        <a:rPr lang="en-US" sz="500" b="0" i="0" u="none" strike="noStrike">
                          <a:solidFill>
                            <a:srgbClr val="000000"/>
                          </a:solidFill>
                          <a:effectLst/>
                          <a:latin typeface="Arial" panose="020B0604020202020204" pitchFamily="34" charset="0"/>
                        </a:rPr>
                        <a:t>Default_BE_Import /  </a:t>
                      </a:r>
                    </a:p>
                  </a:txBody>
                  <a:tcPr marL="5286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77363963"/>
                  </a:ext>
                </a:extLst>
              </a:tr>
              <a:tr h="104225">
                <a:tc>
                  <a:txBody>
                    <a:bodyPr/>
                    <a:lstStyle/>
                    <a:p>
                      <a:pPr algn="l" fontAlgn="b"/>
                      <a:r>
                        <a:rPr lang="en-US" sz="500" b="0" i="0" u="none" strike="noStrike">
                          <a:solidFill>
                            <a:srgbClr val="000000"/>
                          </a:solidFill>
                          <a:effectLst/>
                          <a:latin typeface="Arial" panose="020B0604020202020204" pitchFamily="34" charset="0"/>
                        </a:rPr>
                        <a:t>Default_FR_Import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73701170"/>
                  </a:ext>
                </a:extLst>
              </a:tr>
              <a:tr h="104225">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81.08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67826001"/>
                  </a:ext>
                </a:extLst>
              </a:tr>
              <a:tr h="104225">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81.08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85620132"/>
                  </a:ext>
                </a:extLst>
              </a:tr>
              <a:tr h="104225">
                <a:tc>
                  <a:txBody>
                    <a:bodyPr/>
                    <a:lstStyle/>
                    <a:p>
                      <a:pPr algn="l" fontAlgn="b"/>
                      <a:r>
                        <a:rPr lang="en-US" sz="500" b="0" i="0" u="none" strike="noStrike">
                          <a:solidFill>
                            <a:srgbClr val="000000"/>
                          </a:solidFill>
                          <a:effectLst/>
                          <a:latin typeface="Arial" panose="020B0604020202020204" pitchFamily="34" charset="0"/>
                        </a:rPr>
                        <a:t>Default_NL_Import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15454020"/>
                  </a:ext>
                </a:extLst>
              </a:tr>
              <a:tr h="104225">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23.51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22184786"/>
                  </a:ext>
                </a:extLst>
              </a:tr>
              <a:tr h="104225">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81.08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51731986"/>
                  </a:ext>
                </a:extLst>
              </a:tr>
              <a:tr h="104225">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71889673"/>
                  </a:ext>
                </a:extLst>
              </a:tr>
              <a:tr h="104225">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00731994"/>
                  </a:ext>
                </a:extLst>
              </a:tr>
              <a:tr h="104225">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15025832"/>
                  </a:ext>
                </a:extLst>
              </a:tr>
              <a:tr h="104225">
                <a:tc>
                  <a:txBody>
                    <a:bodyPr/>
                    <a:lstStyle/>
                    <a:p>
                      <a:pPr algn="l" fontAlgn="b"/>
                      <a:r>
                        <a:rPr lang="en-US" sz="5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102.6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73557176"/>
                  </a:ext>
                </a:extLst>
              </a:tr>
              <a:tr h="104225">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286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91511980"/>
                  </a:ext>
                </a:extLst>
              </a:tr>
              <a:tr h="104225">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102.6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86069542"/>
                  </a:ext>
                </a:extLst>
              </a:tr>
              <a:tr h="104225">
                <a:tc>
                  <a:txBody>
                    <a:bodyPr/>
                    <a:lstStyle/>
                    <a:p>
                      <a:pPr algn="l" fontAlgn="b"/>
                      <a:r>
                        <a:rPr lang="en-US" sz="500" b="0" i="0" u="none" strike="noStrike">
                          <a:solidFill>
                            <a:srgbClr val="000000"/>
                          </a:solidFill>
                          <a:effectLst/>
                          <a:latin typeface="Arial" panose="020B0604020202020204" pitchFamily="34" charset="0"/>
                        </a:rPr>
                        <a:t>Default_NL_Import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2.16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47514376"/>
                  </a:ext>
                </a:extLst>
              </a:tr>
              <a:tr h="104225">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23.31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32220589"/>
                  </a:ext>
                </a:extLst>
              </a:tr>
              <a:tr h="104225">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102.6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26226633"/>
                  </a:ext>
                </a:extLst>
              </a:tr>
              <a:tr h="104225">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31.53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63151420"/>
                  </a:ext>
                </a:extLst>
              </a:tr>
              <a:tr h="104225">
                <a:tc>
                  <a:txBody>
                    <a:bodyPr/>
                    <a:lstStyle/>
                    <a:p>
                      <a:pPr algn="l" fontAlgn="b"/>
                      <a:r>
                        <a:rPr lang="en-US" sz="5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74.66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42488748"/>
                  </a:ext>
                </a:extLst>
              </a:tr>
              <a:tr h="104225">
                <a:tc>
                  <a:txBody>
                    <a:bodyPr/>
                    <a:lstStyle/>
                    <a:p>
                      <a:pPr algn="l" fontAlgn="b"/>
                      <a:r>
                        <a:rPr lang="en-US" sz="500" b="0" i="0" u="none" strike="noStrike">
                          <a:solidFill>
                            <a:srgbClr val="000000"/>
                          </a:solidFill>
                          <a:effectLst/>
                          <a:latin typeface="Arial" panose="020B0604020202020204" pitchFamily="34" charset="0"/>
                        </a:rPr>
                        <a:t>Default_BE_Import /  </a:t>
                      </a:r>
                    </a:p>
                  </a:txBody>
                  <a:tcPr marL="5286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80032005"/>
                  </a:ext>
                </a:extLst>
              </a:tr>
              <a:tr h="104225">
                <a:tc>
                  <a:txBody>
                    <a:bodyPr/>
                    <a:lstStyle/>
                    <a:p>
                      <a:pPr algn="l" fontAlgn="b"/>
                      <a:r>
                        <a:rPr lang="en-US" sz="500" b="0" i="0" u="none" strike="noStrike">
                          <a:solidFill>
                            <a:srgbClr val="000000"/>
                          </a:solidFill>
                          <a:effectLst/>
                          <a:latin typeface="Arial" panose="020B0604020202020204" pitchFamily="34" charset="0"/>
                        </a:rPr>
                        <a:t>Default_FR_Import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1.26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95540496"/>
                  </a:ext>
                </a:extLst>
              </a:tr>
              <a:tr h="104225">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74.66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37831515"/>
                  </a:ext>
                </a:extLst>
              </a:tr>
              <a:tr h="104225">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74.66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3933540"/>
                  </a:ext>
                </a:extLst>
              </a:tr>
              <a:tr h="104225">
                <a:tc>
                  <a:txBody>
                    <a:bodyPr/>
                    <a:lstStyle/>
                    <a:p>
                      <a:pPr algn="l" fontAlgn="b"/>
                      <a:r>
                        <a:rPr lang="en-US" sz="500" b="0" i="0" u="none" strike="noStrike">
                          <a:solidFill>
                            <a:srgbClr val="000000"/>
                          </a:solidFill>
                          <a:effectLst/>
                          <a:latin typeface="Arial" panose="020B0604020202020204" pitchFamily="34" charset="0"/>
                        </a:rPr>
                        <a:t>Default_NL_Import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13.96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27943342"/>
                  </a:ext>
                </a:extLst>
              </a:tr>
              <a:tr h="104225">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40776158"/>
                  </a:ext>
                </a:extLst>
              </a:tr>
              <a:tr h="104225">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74.66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83323150"/>
                  </a:ext>
                </a:extLst>
              </a:tr>
              <a:tr h="104225">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32.04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97756255"/>
                  </a:ext>
                </a:extLst>
              </a:tr>
              <a:tr h="104225">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1.26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32993157"/>
                  </a:ext>
                </a:extLst>
              </a:tr>
              <a:tr h="104225">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1.26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61857924"/>
                  </a:ext>
                </a:extLst>
              </a:tr>
              <a:tr h="104225">
                <a:tc>
                  <a:txBody>
                    <a:bodyPr/>
                    <a:lstStyle/>
                    <a:p>
                      <a:pPr algn="l" fontAlgn="b"/>
                      <a:r>
                        <a:rPr lang="en-US" sz="5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91.4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74563841"/>
                  </a:ext>
                </a:extLst>
              </a:tr>
              <a:tr h="104225">
                <a:tc>
                  <a:txBody>
                    <a:bodyPr/>
                    <a:lstStyle/>
                    <a:p>
                      <a:pPr algn="l" fontAlgn="b"/>
                      <a:r>
                        <a:rPr lang="en-US" sz="500" b="0" i="0" u="none" strike="noStrike">
                          <a:solidFill>
                            <a:srgbClr val="000000"/>
                          </a:solidFill>
                          <a:effectLst/>
                          <a:latin typeface="Arial" panose="020B0604020202020204" pitchFamily="34" charset="0"/>
                        </a:rPr>
                        <a:t>Default_AT_Export /  </a:t>
                      </a:r>
                    </a:p>
                  </a:txBody>
                  <a:tcPr marL="5286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22.03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98032690"/>
                  </a:ext>
                </a:extLst>
              </a:tr>
              <a:tr h="104225">
                <a:tc>
                  <a:txBody>
                    <a:bodyPr/>
                    <a:lstStyle/>
                    <a:p>
                      <a:pPr algn="l" fontAlgn="b"/>
                      <a:r>
                        <a:rPr lang="en-US" sz="500" b="0" i="0" u="none" strike="noStrike">
                          <a:solidFill>
                            <a:srgbClr val="000000"/>
                          </a:solidFill>
                          <a:effectLst/>
                          <a:latin typeface="Arial" panose="020B0604020202020204" pitchFamily="34" charset="0"/>
                        </a:rPr>
                        <a:t>Default_CZ_Export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22.03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78009776"/>
                  </a:ext>
                </a:extLst>
              </a:tr>
              <a:tr h="104225">
                <a:tc>
                  <a:txBody>
                    <a:bodyPr/>
                    <a:lstStyle/>
                    <a:p>
                      <a:pPr algn="l" fontAlgn="b"/>
                      <a:r>
                        <a:rPr lang="en-US" sz="500" b="0" i="0" u="none" strike="noStrike">
                          <a:solidFill>
                            <a:srgbClr val="000000"/>
                          </a:solidFill>
                          <a:effectLst/>
                          <a:latin typeface="Arial" panose="020B0604020202020204" pitchFamily="34" charset="0"/>
                        </a:rPr>
                        <a:t>Default_DE_Export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22.03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49767666"/>
                  </a:ext>
                </a:extLst>
              </a:tr>
              <a:tr h="104225">
                <a:tc>
                  <a:txBody>
                    <a:bodyPr/>
                    <a:lstStyle/>
                    <a:p>
                      <a:pPr algn="l" fontAlgn="b"/>
                      <a:r>
                        <a:rPr lang="en-US" sz="500" b="0" i="0" u="none" strike="noStrike">
                          <a:solidFill>
                            <a:srgbClr val="000000"/>
                          </a:solidFill>
                          <a:effectLst/>
                          <a:latin typeface="Arial" panose="020B0604020202020204" pitchFamily="34" charset="0"/>
                        </a:rPr>
                        <a:t>Default_FR_Export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16.7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77164968"/>
                  </a:ext>
                </a:extLst>
              </a:tr>
              <a:tr h="104225">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91.4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24128799"/>
                  </a:ext>
                </a:extLst>
              </a:tr>
              <a:tr h="104225">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91.4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96026170"/>
                  </a:ext>
                </a:extLst>
              </a:tr>
              <a:tr h="104225">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29.43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71321440"/>
                  </a:ext>
                </a:extLst>
              </a:tr>
              <a:tr h="104225">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91.4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10122557"/>
                  </a:ext>
                </a:extLst>
              </a:tr>
              <a:tr h="104225">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8426152"/>
                  </a:ext>
                </a:extLst>
              </a:tr>
              <a:tr h="104225">
                <a:tc>
                  <a:txBody>
                    <a:bodyPr/>
                    <a:lstStyle/>
                    <a:p>
                      <a:pPr algn="l" fontAlgn="b"/>
                      <a:r>
                        <a:rPr lang="en-US" sz="500" b="0" i="0" u="none" strike="noStrike">
                          <a:solidFill>
                            <a:srgbClr val="000000"/>
                          </a:solidFill>
                          <a:effectLst/>
                          <a:latin typeface="Arial" panose="020B0604020202020204" pitchFamily="34" charset="0"/>
                        </a:rPr>
                        <a:t>Default_SK_Export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22.03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90278787"/>
                  </a:ext>
                </a:extLst>
              </a:tr>
              <a:tr h="104225">
                <a:tc>
                  <a:txBody>
                    <a:bodyPr/>
                    <a:lstStyle/>
                    <a:p>
                      <a:pPr algn="l" fontAlgn="b"/>
                      <a:r>
                        <a:rPr lang="en-US" sz="5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31.6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05288567"/>
                  </a:ext>
                </a:extLst>
              </a:tr>
              <a:tr h="104225">
                <a:tc>
                  <a:txBody>
                    <a:bodyPr/>
                    <a:lstStyle/>
                    <a:p>
                      <a:pPr algn="l" fontAlgn="b"/>
                      <a:r>
                        <a:rPr lang="en-US" sz="500" b="0" i="0" u="none" strike="noStrike">
                          <a:solidFill>
                            <a:srgbClr val="000000"/>
                          </a:solidFill>
                          <a:effectLst/>
                          <a:latin typeface="Arial" panose="020B0604020202020204" pitchFamily="34" charset="0"/>
                        </a:rPr>
                        <a:t>Default_AT_Export /  </a:t>
                      </a:r>
                    </a:p>
                  </a:txBody>
                  <a:tcPr marL="5286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28.51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69982360"/>
                  </a:ext>
                </a:extLst>
              </a:tr>
              <a:tr h="104225">
                <a:tc>
                  <a:txBody>
                    <a:bodyPr/>
                    <a:lstStyle/>
                    <a:p>
                      <a:pPr algn="l" fontAlgn="b"/>
                      <a:r>
                        <a:rPr lang="en-US" sz="500" b="0" i="0" u="none" strike="noStrike">
                          <a:solidFill>
                            <a:srgbClr val="000000"/>
                          </a:solidFill>
                          <a:effectLst/>
                          <a:latin typeface="Arial" panose="020B0604020202020204" pitchFamily="34" charset="0"/>
                        </a:rPr>
                        <a:t>Default_CZ_Export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28.51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08578476"/>
                  </a:ext>
                </a:extLst>
              </a:tr>
              <a:tr h="104225">
                <a:tc>
                  <a:txBody>
                    <a:bodyPr/>
                    <a:lstStyle/>
                    <a:p>
                      <a:pPr algn="l" fontAlgn="b"/>
                      <a:r>
                        <a:rPr lang="en-US" sz="500" b="0" i="0" u="none" strike="noStrike">
                          <a:solidFill>
                            <a:srgbClr val="000000"/>
                          </a:solidFill>
                          <a:effectLst/>
                          <a:latin typeface="Arial" panose="020B0604020202020204" pitchFamily="34" charset="0"/>
                        </a:rPr>
                        <a:t>Default_DE_Export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28.51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03434201"/>
                  </a:ext>
                </a:extLst>
              </a:tr>
              <a:tr h="104225">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28.68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83140195"/>
                  </a:ext>
                </a:extLst>
              </a:tr>
              <a:tr h="104225">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28.68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21740261"/>
                  </a:ext>
                </a:extLst>
              </a:tr>
              <a:tr h="104225">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31.6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32220496"/>
                  </a:ext>
                </a:extLst>
              </a:tr>
              <a:tr h="104225">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14.98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63762014"/>
                  </a:ext>
                </a:extLst>
              </a:tr>
              <a:tr h="104225">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18.24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41074111"/>
                  </a:ext>
                </a:extLst>
              </a:tr>
              <a:tr h="104225">
                <a:tc>
                  <a:txBody>
                    <a:bodyPr/>
                    <a:lstStyle/>
                    <a:p>
                      <a:pPr algn="l" fontAlgn="b"/>
                      <a:r>
                        <a:rPr lang="en-US" sz="500" b="0" i="0" u="none" strike="noStrike">
                          <a:solidFill>
                            <a:srgbClr val="000000"/>
                          </a:solidFill>
                          <a:effectLst/>
                          <a:latin typeface="Arial" panose="020B0604020202020204" pitchFamily="34" charset="0"/>
                        </a:rPr>
                        <a:t>Default_SK_Export /  </a:t>
                      </a:r>
                    </a:p>
                  </a:txBody>
                  <a:tcPr marL="52866"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0" i="0" u="none" strike="noStrike">
                          <a:solidFill>
                            <a:srgbClr val="000000"/>
                          </a:solidFill>
                          <a:effectLst/>
                          <a:latin typeface="Arial" panose="020B0604020202020204" pitchFamily="34" charset="0"/>
                        </a:rPr>
                        <a:t>28.51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96237263"/>
                  </a:ext>
                </a:extLst>
              </a:tr>
              <a:tr h="104225">
                <a:tc>
                  <a:txBody>
                    <a:bodyPr/>
                    <a:lstStyle/>
                    <a:p>
                      <a:pPr algn="l" fontAlgn="b"/>
                      <a:r>
                        <a:rPr lang="en-US" sz="5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500" b="1" i="0" u="none" strike="noStrike">
                          <a:solidFill>
                            <a:srgbClr val="000000"/>
                          </a:solidFill>
                          <a:effectLst/>
                          <a:latin typeface="Arial" panose="020B0604020202020204" pitchFamily="34" charset="0"/>
                        </a:rPr>
                        <a:t>134.95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500" b="1" i="0" u="none" strike="noStrike" dirty="0">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680908513"/>
                  </a:ext>
                </a:extLst>
              </a:tr>
            </a:tbl>
          </a:graphicData>
        </a:graphic>
      </p:graphicFrame>
    </p:spTree>
    <p:extLst>
      <p:ext uri="{BB962C8B-B14F-4D97-AF65-F5344CB8AC3E}">
        <p14:creationId xmlns:p14="http://schemas.microsoft.com/office/powerpoint/2010/main" val="3159361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819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D80E2A65-6A32-4B1C-8872-3EF05A7F5071}"/>
              </a:ext>
            </a:extLst>
          </p:cNvPr>
          <p:cNvGraphicFramePr>
            <a:graphicFrameLocks noGrp="1"/>
          </p:cNvGraphicFramePr>
          <p:nvPr>
            <p:extLst>
              <p:ext uri="{D42A27DB-BD31-4B8C-83A1-F6EECF244321}">
                <p14:modId xmlns:p14="http://schemas.microsoft.com/office/powerpoint/2010/main" val="2200645995"/>
              </p:ext>
            </p:extLst>
          </p:nvPr>
        </p:nvGraphicFramePr>
        <p:xfrm>
          <a:off x="2463638" y="1068228"/>
          <a:ext cx="5259258" cy="5192773"/>
        </p:xfrm>
        <a:graphic>
          <a:graphicData uri="http://schemas.openxmlformats.org/drawingml/2006/table">
            <a:tbl>
              <a:tblPr/>
              <a:tblGrid>
                <a:gridCol w="2582838">
                  <a:extLst>
                    <a:ext uri="{9D8B030D-6E8A-4147-A177-3AD203B41FA5}">
                      <a16:colId xmlns:a16="http://schemas.microsoft.com/office/drawing/2014/main" val="843725559"/>
                    </a:ext>
                  </a:extLst>
                </a:gridCol>
                <a:gridCol w="1965203">
                  <a:extLst>
                    <a:ext uri="{9D8B030D-6E8A-4147-A177-3AD203B41FA5}">
                      <a16:colId xmlns:a16="http://schemas.microsoft.com/office/drawing/2014/main" val="2041326257"/>
                    </a:ext>
                  </a:extLst>
                </a:gridCol>
                <a:gridCol w="711217">
                  <a:extLst>
                    <a:ext uri="{9D8B030D-6E8A-4147-A177-3AD203B41FA5}">
                      <a16:colId xmlns:a16="http://schemas.microsoft.com/office/drawing/2014/main" val="3822445664"/>
                    </a:ext>
                  </a:extLst>
                </a:gridCol>
              </a:tblGrid>
              <a:tr h="126653">
                <a:tc>
                  <a:txBody>
                    <a:bodyPr/>
                    <a:lstStyle/>
                    <a:p>
                      <a:pPr algn="l" fontAlgn="b"/>
                      <a:r>
                        <a:rPr lang="en-US"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4190713660"/>
                  </a:ext>
                </a:extLst>
              </a:tr>
              <a:tr h="126653">
                <a:tc>
                  <a:txBody>
                    <a:bodyPr/>
                    <a:lstStyle/>
                    <a:p>
                      <a:pPr algn="l" fontAlgn="b"/>
                      <a:r>
                        <a:rPr lang="en-US"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34.1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99385216"/>
                  </a:ext>
                </a:extLst>
              </a:tr>
              <a:tr h="126653">
                <a:tc>
                  <a:txBody>
                    <a:bodyPr/>
                    <a:lstStyle/>
                    <a:p>
                      <a:pPr algn="l" fontAlgn="b"/>
                      <a:r>
                        <a:rPr lang="en-US" sz="700" b="0" i="0" u="none" strike="noStrike">
                          <a:solidFill>
                            <a:srgbClr val="000000"/>
                          </a:solidFill>
                          <a:effectLst/>
                          <a:latin typeface="Arial" panose="020B0604020202020204" pitchFamily="34" charset="0"/>
                        </a:rPr>
                        <a:t>Default_AT_Export /  </a:t>
                      </a:r>
                    </a:p>
                  </a:txBody>
                  <a:tcPr marL="65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6.02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48834495"/>
                  </a:ext>
                </a:extLst>
              </a:tr>
              <a:tr h="126653">
                <a:tc>
                  <a:txBody>
                    <a:bodyPr/>
                    <a:lstStyle/>
                    <a:p>
                      <a:pPr algn="l" fontAlgn="b"/>
                      <a:r>
                        <a:rPr lang="en-US" sz="700" b="0" i="0" u="none" strike="noStrike">
                          <a:solidFill>
                            <a:srgbClr val="000000"/>
                          </a:solidFill>
                          <a:effectLst/>
                          <a:latin typeface="Arial" panose="020B0604020202020204" pitchFamily="34" charset="0"/>
                        </a:rPr>
                        <a:t>Default_CZ_Export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6.02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64558055"/>
                  </a:ext>
                </a:extLst>
              </a:tr>
              <a:tr h="126653">
                <a:tc>
                  <a:txBody>
                    <a:bodyPr/>
                    <a:lstStyle/>
                    <a:p>
                      <a:pPr algn="l" fontAlgn="b"/>
                      <a:r>
                        <a:rPr lang="en-US" sz="700" b="0" i="0" u="none" strike="noStrike">
                          <a:solidFill>
                            <a:srgbClr val="000000"/>
                          </a:solidFill>
                          <a:effectLst/>
                          <a:latin typeface="Arial" panose="020B0604020202020204" pitchFamily="34" charset="0"/>
                        </a:rPr>
                        <a:t>Default_DE_Export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6.02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97939648"/>
                  </a:ext>
                </a:extLst>
              </a:tr>
              <a:tr h="126653">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34.1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15814096"/>
                  </a:ext>
                </a:extLst>
              </a:tr>
              <a:tr h="126653">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34.1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90992928"/>
                  </a:ext>
                </a:extLst>
              </a:tr>
              <a:tr h="126653">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13.27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86033051"/>
                  </a:ext>
                </a:extLst>
              </a:tr>
              <a:tr h="126653">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34.1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55364592"/>
                  </a:ext>
                </a:extLst>
              </a:tr>
              <a:tr h="126653">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34.1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6855748"/>
                  </a:ext>
                </a:extLst>
              </a:tr>
              <a:tr h="126653">
                <a:tc>
                  <a:txBody>
                    <a:bodyPr/>
                    <a:lstStyle/>
                    <a:p>
                      <a:pPr algn="l" fontAlgn="b"/>
                      <a:r>
                        <a:rPr lang="en-US" sz="700" b="0" i="0" u="none" strike="noStrike">
                          <a:solidFill>
                            <a:srgbClr val="000000"/>
                          </a:solidFill>
                          <a:effectLst/>
                          <a:latin typeface="Arial" panose="020B0604020202020204" pitchFamily="34" charset="0"/>
                        </a:rPr>
                        <a:t>Default_SK_Export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6.02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79946001"/>
                  </a:ext>
                </a:extLst>
              </a:tr>
              <a:tr h="126653">
                <a:tc>
                  <a:txBody>
                    <a:bodyPr/>
                    <a:lstStyle/>
                    <a:p>
                      <a:pPr algn="l" fontAlgn="b"/>
                      <a:r>
                        <a:rPr lang="en-US"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30.99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72716953"/>
                  </a:ext>
                </a:extLst>
              </a:tr>
              <a:tr h="126653">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5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30.99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53453612"/>
                  </a:ext>
                </a:extLst>
              </a:tr>
              <a:tr h="126653">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30.99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62348865"/>
                  </a:ext>
                </a:extLst>
              </a:tr>
              <a:tr h="126653">
                <a:tc>
                  <a:txBody>
                    <a:bodyPr/>
                    <a:lstStyle/>
                    <a:p>
                      <a:pPr algn="l" fontAlgn="b"/>
                      <a:r>
                        <a:rPr lang="en-US" sz="700" b="0" i="0" u="none" strike="noStrike">
                          <a:solidFill>
                            <a:srgbClr val="000000"/>
                          </a:solidFill>
                          <a:effectLst/>
                          <a:latin typeface="Arial" panose="020B0604020202020204" pitchFamily="34" charset="0"/>
                        </a:rPr>
                        <a:t>Default_NL_Import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6.03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68202517"/>
                  </a:ext>
                </a:extLst>
              </a:tr>
              <a:tr h="126653">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12.47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57957945"/>
                  </a:ext>
                </a:extLst>
              </a:tr>
              <a:tr h="126653">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14.54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56920831"/>
                  </a:ext>
                </a:extLst>
              </a:tr>
              <a:tr h="126653">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30.99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46266226"/>
                  </a:ext>
                </a:extLst>
              </a:tr>
              <a:tr h="126653">
                <a:tc>
                  <a:txBody>
                    <a:bodyPr/>
                    <a:lstStyle/>
                    <a:p>
                      <a:pPr algn="l" fontAlgn="b"/>
                      <a:r>
                        <a:rPr lang="en-US"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34.34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20929715"/>
                  </a:ext>
                </a:extLst>
              </a:tr>
              <a:tr h="126653">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5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34.34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44828596"/>
                  </a:ext>
                </a:extLst>
              </a:tr>
              <a:tr h="126653">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34.34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37160788"/>
                  </a:ext>
                </a:extLst>
              </a:tr>
              <a:tr h="126653">
                <a:tc>
                  <a:txBody>
                    <a:bodyPr/>
                    <a:lstStyle/>
                    <a:p>
                      <a:pPr algn="l" fontAlgn="b"/>
                      <a:r>
                        <a:rPr lang="en-US" sz="700" b="0" i="0" u="none" strike="noStrike">
                          <a:solidFill>
                            <a:srgbClr val="000000"/>
                          </a:solidFill>
                          <a:effectLst/>
                          <a:latin typeface="Arial" panose="020B0604020202020204" pitchFamily="34" charset="0"/>
                        </a:rPr>
                        <a:t>Default_NL_Import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9.37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20844412"/>
                  </a:ext>
                </a:extLst>
              </a:tr>
              <a:tr h="126653">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12.23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63275146"/>
                  </a:ext>
                </a:extLst>
              </a:tr>
              <a:tr h="126653">
                <a:tc>
                  <a:txBody>
                    <a:bodyPr/>
                    <a:lstStyle/>
                    <a:p>
                      <a:pPr algn="l" fontAlgn="b"/>
                      <a:r>
                        <a:rPr lang="en-US" sz="700" b="0" i="0" u="none" strike="noStrike">
                          <a:solidFill>
                            <a:srgbClr val="000000"/>
                          </a:solidFill>
                          <a:effectLst/>
                          <a:latin typeface="Arial" panose="020B0604020202020204" pitchFamily="34" charset="0"/>
                        </a:rPr>
                        <a:t>Default_RO_Export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10.73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30428467"/>
                  </a:ext>
                </a:extLst>
              </a:tr>
              <a:tr h="126653">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34.34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32896819"/>
                  </a:ext>
                </a:extLst>
              </a:tr>
              <a:tr h="126653">
                <a:tc>
                  <a:txBody>
                    <a:bodyPr/>
                    <a:lstStyle/>
                    <a:p>
                      <a:pPr algn="l" fontAlgn="b"/>
                      <a:r>
                        <a:rPr lang="en-US"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33.12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94955956"/>
                  </a:ext>
                </a:extLst>
              </a:tr>
              <a:tr h="126653">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5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33.12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61802440"/>
                  </a:ext>
                </a:extLst>
              </a:tr>
              <a:tr h="126653">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33.12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12484845"/>
                  </a:ext>
                </a:extLst>
              </a:tr>
              <a:tr h="126653">
                <a:tc>
                  <a:txBody>
                    <a:bodyPr/>
                    <a:lstStyle/>
                    <a:p>
                      <a:pPr algn="l" fontAlgn="b"/>
                      <a:r>
                        <a:rPr lang="en-US" sz="700" b="0" i="0" u="none" strike="noStrike">
                          <a:solidFill>
                            <a:srgbClr val="000000"/>
                          </a:solidFill>
                          <a:effectLst/>
                          <a:latin typeface="Arial" panose="020B0604020202020204" pitchFamily="34" charset="0"/>
                        </a:rPr>
                        <a:t>Default_NL_Import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14.16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69539375"/>
                  </a:ext>
                </a:extLst>
              </a:tr>
              <a:tr h="126653">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11.81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6068228"/>
                  </a:ext>
                </a:extLst>
              </a:tr>
              <a:tr h="126653">
                <a:tc>
                  <a:txBody>
                    <a:bodyPr/>
                    <a:lstStyle/>
                    <a:p>
                      <a:pPr algn="l" fontAlgn="b"/>
                      <a:r>
                        <a:rPr lang="en-US" sz="700" b="0" i="0" u="none" strike="noStrike">
                          <a:solidFill>
                            <a:srgbClr val="000000"/>
                          </a:solidFill>
                          <a:effectLst/>
                          <a:latin typeface="Arial" panose="020B0604020202020204" pitchFamily="34" charset="0"/>
                        </a:rPr>
                        <a:t>Default_RO_Export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47252824"/>
                  </a:ext>
                </a:extLst>
              </a:tr>
              <a:tr h="126653">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33.12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90801236"/>
                  </a:ext>
                </a:extLst>
              </a:tr>
              <a:tr h="126653">
                <a:tc>
                  <a:txBody>
                    <a:bodyPr/>
                    <a:lstStyle/>
                    <a:p>
                      <a:pPr algn="l" fontAlgn="b"/>
                      <a:r>
                        <a:rPr lang="en-US"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27.29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97695787"/>
                  </a:ext>
                </a:extLst>
              </a:tr>
              <a:tr h="126653">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5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14359465"/>
                  </a:ext>
                </a:extLst>
              </a:tr>
              <a:tr h="126653">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37607475"/>
                  </a:ext>
                </a:extLst>
              </a:tr>
              <a:tr h="126653">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27.29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28465051"/>
                  </a:ext>
                </a:extLst>
              </a:tr>
              <a:tr h="126653">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27.29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59286842"/>
                  </a:ext>
                </a:extLst>
              </a:tr>
              <a:tr h="126653">
                <a:tc>
                  <a:txBody>
                    <a:bodyPr/>
                    <a:lstStyle/>
                    <a:p>
                      <a:pPr algn="l" fontAlgn="b"/>
                      <a:r>
                        <a:rPr lang="en-US" sz="700" b="0" i="0" u="none" strike="noStrike">
                          <a:solidFill>
                            <a:srgbClr val="000000"/>
                          </a:solidFill>
                          <a:effectLst/>
                          <a:latin typeface="Arial" panose="020B0604020202020204" pitchFamily="34" charset="0"/>
                        </a:rPr>
                        <a:t>Default_NL_Import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14.49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42401733"/>
                  </a:ext>
                </a:extLst>
              </a:tr>
              <a:tr h="126653">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12.21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50915395"/>
                  </a:ext>
                </a:extLst>
              </a:tr>
              <a:tr h="126653">
                <a:tc>
                  <a:txBody>
                    <a:bodyPr/>
                    <a:lstStyle/>
                    <a:p>
                      <a:pPr algn="l" fontAlgn="b"/>
                      <a:r>
                        <a:rPr lang="en-US" sz="700" b="0" i="0" u="none" strike="noStrike">
                          <a:solidFill>
                            <a:srgbClr val="000000"/>
                          </a:solidFill>
                          <a:effectLst/>
                          <a:latin typeface="Arial" panose="020B0604020202020204" pitchFamily="34" charset="0"/>
                        </a:rPr>
                        <a:t>Default_RO_Export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9.43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66951473"/>
                  </a:ext>
                </a:extLst>
              </a:tr>
              <a:tr h="126653">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27.29</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08112165"/>
                  </a:ext>
                </a:extLst>
              </a:tr>
            </a:tbl>
          </a:graphicData>
        </a:graphic>
      </p:graphicFrame>
    </p:spTree>
    <p:extLst>
      <p:ext uri="{BB962C8B-B14F-4D97-AF65-F5344CB8AC3E}">
        <p14:creationId xmlns:p14="http://schemas.microsoft.com/office/powerpoint/2010/main" val="136020583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819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le 2">
            <a:extLst>
              <a:ext uri="{FF2B5EF4-FFF2-40B4-BE49-F238E27FC236}">
                <a16:creationId xmlns:a16="http://schemas.microsoft.com/office/drawing/2014/main" id="{0AAD8AF7-82A4-4E3D-B774-61AC93AD7621}"/>
              </a:ext>
            </a:extLst>
          </p:cNvPr>
          <p:cNvGraphicFramePr>
            <a:graphicFrameLocks noGrp="1"/>
          </p:cNvGraphicFramePr>
          <p:nvPr>
            <p:extLst>
              <p:ext uri="{D42A27DB-BD31-4B8C-83A1-F6EECF244321}">
                <p14:modId xmlns:p14="http://schemas.microsoft.com/office/powerpoint/2010/main" val="4266326445"/>
              </p:ext>
            </p:extLst>
          </p:nvPr>
        </p:nvGraphicFramePr>
        <p:xfrm>
          <a:off x="2242317" y="1079505"/>
          <a:ext cx="5265081" cy="5181532"/>
        </p:xfrm>
        <a:graphic>
          <a:graphicData uri="http://schemas.openxmlformats.org/drawingml/2006/table">
            <a:tbl>
              <a:tblPr/>
              <a:tblGrid>
                <a:gridCol w="2585698">
                  <a:extLst>
                    <a:ext uri="{9D8B030D-6E8A-4147-A177-3AD203B41FA5}">
                      <a16:colId xmlns:a16="http://schemas.microsoft.com/office/drawing/2014/main" val="3619621204"/>
                    </a:ext>
                  </a:extLst>
                </a:gridCol>
                <a:gridCol w="1967378">
                  <a:extLst>
                    <a:ext uri="{9D8B030D-6E8A-4147-A177-3AD203B41FA5}">
                      <a16:colId xmlns:a16="http://schemas.microsoft.com/office/drawing/2014/main" val="2531017584"/>
                    </a:ext>
                  </a:extLst>
                </a:gridCol>
                <a:gridCol w="712005">
                  <a:extLst>
                    <a:ext uri="{9D8B030D-6E8A-4147-A177-3AD203B41FA5}">
                      <a16:colId xmlns:a16="http://schemas.microsoft.com/office/drawing/2014/main" val="2972767952"/>
                    </a:ext>
                  </a:extLst>
                </a:gridCol>
              </a:tblGrid>
              <a:tr h="112642">
                <a:tc>
                  <a:txBody>
                    <a:bodyPr/>
                    <a:lstStyle/>
                    <a:p>
                      <a:pPr algn="l" fontAlgn="b"/>
                      <a:r>
                        <a:rPr lang="en-US" sz="6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35.95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9229273"/>
                  </a:ext>
                </a:extLst>
              </a:tr>
              <a:tr h="112642">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35.95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62542540"/>
                  </a:ext>
                </a:extLst>
              </a:tr>
              <a:tr h="112642">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35.95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28290991"/>
                  </a:ext>
                </a:extLst>
              </a:tr>
              <a:tr h="112642">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5.14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01031819"/>
                  </a:ext>
                </a:extLst>
              </a:tr>
              <a:tr h="112642">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9.98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69221404"/>
                  </a:ext>
                </a:extLst>
              </a:tr>
              <a:tr h="112642">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32.05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31297265"/>
                  </a:ext>
                </a:extLst>
              </a:tr>
              <a:tr h="112642">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35.95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78177075"/>
                  </a:ext>
                </a:extLst>
              </a:tr>
              <a:tr h="112642">
                <a:tc>
                  <a:txBody>
                    <a:bodyPr/>
                    <a:lstStyle/>
                    <a:p>
                      <a:pPr algn="l" fontAlgn="b"/>
                      <a:r>
                        <a:rPr lang="en-US" sz="6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15.97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55696259"/>
                  </a:ext>
                </a:extLst>
              </a:tr>
              <a:tr h="112642">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15.74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98131539"/>
                  </a:ext>
                </a:extLst>
              </a:tr>
              <a:tr h="112642">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15.74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68557024"/>
                  </a:ext>
                </a:extLst>
              </a:tr>
              <a:tr h="112642">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15.97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56118110"/>
                  </a:ext>
                </a:extLst>
              </a:tr>
              <a:tr h="112642">
                <a:tc>
                  <a:txBody>
                    <a:bodyPr/>
                    <a:lstStyle/>
                    <a:p>
                      <a:pPr algn="l" fontAlgn="b"/>
                      <a:r>
                        <a:rPr lang="en-US" sz="600" b="0" i="0" u="none" strike="noStrike">
                          <a:solidFill>
                            <a:srgbClr val="000000"/>
                          </a:solidFill>
                          <a:effectLst/>
                          <a:latin typeface="Arial" panose="020B0604020202020204" pitchFamily="34" charset="0"/>
                        </a:rPr>
                        <a:t>Default_RO_Export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10.65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99463130"/>
                  </a:ext>
                </a:extLst>
              </a:tr>
              <a:tr h="112642">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15.74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09142640"/>
                  </a:ext>
                </a:extLst>
              </a:tr>
              <a:tr h="112642">
                <a:tc>
                  <a:txBody>
                    <a:bodyPr/>
                    <a:lstStyle/>
                    <a:p>
                      <a:pPr algn="l" fontAlgn="b"/>
                      <a:r>
                        <a:rPr lang="en-US" sz="6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1146.81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62097840"/>
                  </a:ext>
                </a:extLst>
              </a:tr>
              <a:tr h="112642">
                <a:tc>
                  <a:txBody>
                    <a:bodyPr/>
                    <a:lstStyle/>
                    <a:p>
                      <a:pPr algn="l" fontAlgn="b"/>
                      <a:r>
                        <a:rPr lang="en-US" sz="600" b="0" i="0" u="none" strike="noStrike">
                          <a:solidFill>
                            <a:srgbClr val="000000"/>
                          </a:solidFill>
                          <a:effectLst/>
                          <a:latin typeface="Arial" panose="020B0604020202020204" pitchFamily="34" charset="0"/>
                        </a:rPr>
                        <a:t>Default_BE_Import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26.81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71400453"/>
                  </a:ext>
                </a:extLst>
              </a:tr>
              <a:tr h="112642">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7.09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52831012"/>
                  </a:ext>
                </a:extLst>
              </a:tr>
              <a:tr h="112642">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7.09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10373045"/>
                  </a:ext>
                </a:extLst>
              </a:tr>
              <a:tr h="112642">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26.81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04634375"/>
                  </a:ext>
                </a:extLst>
              </a:tr>
              <a:tr h="112642">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92438989"/>
                  </a:ext>
                </a:extLst>
              </a:tr>
              <a:tr h="112642">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7.09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34353586"/>
                  </a:ext>
                </a:extLst>
              </a:tr>
              <a:tr h="112642">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7.09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13233346"/>
                  </a:ext>
                </a:extLst>
              </a:tr>
              <a:tr h="112642">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1146.81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93628480"/>
                  </a:ext>
                </a:extLst>
              </a:tr>
              <a:tr h="112642">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1146.81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35534327"/>
                  </a:ext>
                </a:extLst>
              </a:tr>
              <a:tr h="112642">
                <a:tc>
                  <a:txBody>
                    <a:bodyPr/>
                    <a:lstStyle/>
                    <a:p>
                      <a:pPr algn="l" fontAlgn="b"/>
                      <a:r>
                        <a:rPr lang="en-US" sz="6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1142.93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94985571"/>
                  </a:ext>
                </a:extLst>
              </a:tr>
              <a:tr h="112642">
                <a:tc>
                  <a:txBody>
                    <a:bodyPr/>
                    <a:lstStyle/>
                    <a:p>
                      <a:pPr algn="l" fontAlgn="b"/>
                      <a:r>
                        <a:rPr lang="en-US" sz="600" b="0" i="0" u="none" strike="noStrike">
                          <a:solidFill>
                            <a:srgbClr val="000000"/>
                          </a:solidFill>
                          <a:effectLst/>
                          <a:latin typeface="Arial" panose="020B0604020202020204" pitchFamily="34" charset="0"/>
                        </a:rPr>
                        <a:t>Default_BE_Import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18420429"/>
                  </a:ext>
                </a:extLst>
              </a:tr>
              <a:tr h="112642">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4.77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50233309"/>
                  </a:ext>
                </a:extLst>
              </a:tr>
              <a:tr h="112642">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4.77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5456225"/>
                  </a:ext>
                </a:extLst>
              </a:tr>
              <a:tr h="112642">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20.4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39988269"/>
                  </a:ext>
                </a:extLst>
              </a:tr>
              <a:tr h="112642">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23.26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91070693"/>
                  </a:ext>
                </a:extLst>
              </a:tr>
              <a:tr h="112642">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4.77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29264857"/>
                  </a:ext>
                </a:extLst>
              </a:tr>
              <a:tr h="112642">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4.77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90078912"/>
                  </a:ext>
                </a:extLst>
              </a:tr>
              <a:tr h="112642">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1142.93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59080347"/>
                  </a:ext>
                </a:extLst>
              </a:tr>
              <a:tr h="112642">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1142.93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78171406"/>
                  </a:ext>
                </a:extLst>
              </a:tr>
              <a:tr h="112642">
                <a:tc>
                  <a:txBody>
                    <a:bodyPr/>
                    <a:lstStyle/>
                    <a:p>
                      <a:pPr algn="l" fontAlgn="b"/>
                      <a:r>
                        <a:rPr lang="en-US" sz="6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1167.92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72940870"/>
                  </a:ext>
                </a:extLst>
              </a:tr>
              <a:tr h="112642">
                <a:tc>
                  <a:txBody>
                    <a:bodyPr/>
                    <a:lstStyle/>
                    <a:p>
                      <a:pPr algn="l" fontAlgn="b"/>
                      <a:r>
                        <a:rPr lang="en-US" sz="600" b="0" i="0" u="none" strike="noStrike">
                          <a:solidFill>
                            <a:srgbClr val="000000"/>
                          </a:solidFill>
                          <a:effectLst/>
                          <a:latin typeface="Arial" panose="020B0604020202020204" pitchFamily="34" charset="0"/>
                        </a:rPr>
                        <a:t>Default_AT_Export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1146.6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0130114"/>
                  </a:ext>
                </a:extLst>
              </a:tr>
              <a:tr h="112642">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1122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77299192"/>
                  </a:ext>
                </a:extLst>
              </a:tr>
              <a:tr h="112642">
                <a:tc>
                  <a:txBody>
                    <a:bodyPr/>
                    <a:lstStyle/>
                    <a:p>
                      <a:pPr algn="l" fontAlgn="b"/>
                      <a:r>
                        <a:rPr lang="en-US" sz="600" b="0" i="0" u="none" strike="noStrike">
                          <a:solidFill>
                            <a:srgbClr val="000000"/>
                          </a:solidFill>
                          <a:effectLst/>
                          <a:latin typeface="Arial" panose="020B0604020202020204" pitchFamily="34" charset="0"/>
                        </a:rPr>
                        <a:t>Default_CZ_Export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1146.6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35128408"/>
                  </a:ext>
                </a:extLst>
              </a:tr>
              <a:tr h="112642">
                <a:tc>
                  <a:txBody>
                    <a:bodyPr/>
                    <a:lstStyle/>
                    <a:p>
                      <a:pPr algn="l" fontAlgn="b"/>
                      <a:r>
                        <a:rPr lang="en-US" sz="600" b="0" i="0" u="none" strike="noStrike">
                          <a:solidFill>
                            <a:srgbClr val="000000"/>
                          </a:solidFill>
                          <a:effectLst/>
                          <a:latin typeface="Arial" panose="020B0604020202020204" pitchFamily="34" charset="0"/>
                        </a:rPr>
                        <a:t>Default_DE_Export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1146.6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78636228"/>
                  </a:ext>
                </a:extLst>
              </a:tr>
              <a:tr h="112642">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1143.83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75258148"/>
                  </a:ext>
                </a:extLst>
              </a:tr>
              <a:tr h="112642">
                <a:tc>
                  <a:txBody>
                    <a:bodyPr/>
                    <a:lstStyle/>
                    <a:p>
                      <a:pPr algn="l" fontAlgn="b"/>
                      <a:r>
                        <a:rPr lang="en-US" sz="600" b="0" i="0" u="none" strike="noStrike">
                          <a:solidFill>
                            <a:srgbClr val="000000"/>
                          </a:solidFill>
                          <a:effectLst/>
                          <a:latin typeface="Arial" panose="020B0604020202020204" pitchFamily="34" charset="0"/>
                        </a:rPr>
                        <a:t>Default_HR_Export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1141.91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4574432"/>
                  </a:ext>
                </a:extLst>
              </a:tr>
              <a:tr h="112642">
                <a:tc>
                  <a:txBody>
                    <a:bodyPr/>
                    <a:lstStyle/>
                    <a:p>
                      <a:pPr algn="l" fontAlgn="b"/>
                      <a:r>
                        <a:rPr lang="en-US" sz="600" b="0" i="0" u="none" strike="noStrike">
                          <a:solidFill>
                            <a:srgbClr val="000000"/>
                          </a:solidFill>
                          <a:effectLst/>
                          <a:latin typeface="Arial" panose="020B0604020202020204" pitchFamily="34" charset="0"/>
                        </a:rPr>
                        <a:t>Default_HU_Export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1141.91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05855420"/>
                  </a:ext>
                </a:extLst>
              </a:tr>
              <a:tr h="112642">
                <a:tc>
                  <a:txBody>
                    <a:bodyPr/>
                    <a:lstStyle/>
                    <a:p>
                      <a:pPr algn="l" fontAlgn="b"/>
                      <a:r>
                        <a:rPr lang="en-US" sz="600" b="0" i="0" u="none" strike="noStrike">
                          <a:solidFill>
                            <a:srgbClr val="000000"/>
                          </a:solidFill>
                          <a:effectLst/>
                          <a:latin typeface="Arial" panose="020B0604020202020204" pitchFamily="34" charset="0"/>
                        </a:rPr>
                        <a:t>Default_NL_Export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1122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00949788"/>
                  </a:ext>
                </a:extLst>
              </a:tr>
              <a:tr h="112642">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1167.92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65641464"/>
                  </a:ext>
                </a:extLst>
              </a:tr>
              <a:tr h="112642">
                <a:tc>
                  <a:txBody>
                    <a:bodyPr/>
                    <a:lstStyle/>
                    <a:p>
                      <a:pPr algn="l" fontAlgn="b"/>
                      <a:r>
                        <a:rPr lang="en-US" sz="600" b="0" i="0" u="none" strike="noStrike">
                          <a:solidFill>
                            <a:srgbClr val="000000"/>
                          </a:solidFill>
                          <a:effectLst/>
                          <a:latin typeface="Arial" panose="020B0604020202020204" pitchFamily="34" charset="0"/>
                        </a:rPr>
                        <a:t>Default_RO_Export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1141.91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89666194"/>
                  </a:ext>
                </a:extLst>
              </a:tr>
              <a:tr h="112642">
                <a:tc>
                  <a:txBody>
                    <a:bodyPr/>
                    <a:lstStyle/>
                    <a:p>
                      <a:pPr algn="l" fontAlgn="b"/>
                      <a:r>
                        <a:rPr lang="en-US" sz="600" b="0" i="0" u="none" strike="noStrike">
                          <a:solidFill>
                            <a:srgbClr val="000000"/>
                          </a:solidFill>
                          <a:effectLst/>
                          <a:latin typeface="Arial" panose="020B0604020202020204" pitchFamily="34" charset="0"/>
                        </a:rPr>
                        <a:t>Default_SI_Export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1141.91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47111029"/>
                  </a:ext>
                </a:extLst>
              </a:tr>
              <a:tr h="112642">
                <a:tc>
                  <a:txBody>
                    <a:bodyPr/>
                    <a:lstStyle/>
                    <a:p>
                      <a:pPr algn="l" fontAlgn="b"/>
                      <a:r>
                        <a:rPr lang="en-US" sz="600" b="0" i="0" u="none" strike="noStrike">
                          <a:solidFill>
                            <a:srgbClr val="000000"/>
                          </a:solidFill>
                          <a:effectLst/>
                          <a:latin typeface="Arial" panose="020B0604020202020204" pitchFamily="34" charset="0"/>
                        </a:rPr>
                        <a:t>Default_SK_Export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1146.6</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7716703"/>
                  </a:ext>
                </a:extLst>
              </a:tr>
            </a:tbl>
          </a:graphicData>
        </a:graphic>
      </p:graphicFrame>
    </p:spTree>
    <p:extLst>
      <p:ext uri="{BB962C8B-B14F-4D97-AF65-F5344CB8AC3E}">
        <p14:creationId xmlns:p14="http://schemas.microsoft.com/office/powerpoint/2010/main" val="107300639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819 (part III)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FCEC4D28-C7F3-48F7-998C-57B535196D53}"/>
              </a:ext>
            </a:extLst>
          </p:cNvPr>
          <p:cNvGraphicFramePr>
            <a:graphicFrameLocks noGrp="1"/>
          </p:cNvGraphicFramePr>
          <p:nvPr>
            <p:extLst>
              <p:ext uri="{D42A27DB-BD31-4B8C-83A1-F6EECF244321}">
                <p14:modId xmlns:p14="http://schemas.microsoft.com/office/powerpoint/2010/main" val="1366666870"/>
              </p:ext>
            </p:extLst>
          </p:nvPr>
        </p:nvGraphicFramePr>
        <p:xfrm>
          <a:off x="2894629" y="1079493"/>
          <a:ext cx="4274965" cy="5018458"/>
        </p:xfrm>
        <a:graphic>
          <a:graphicData uri="http://schemas.openxmlformats.org/drawingml/2006/table">
            <a:tbl>
              <a:tblPr/>
              <a:tblGrid>
                <a:gridCol w="2099448">
                  <a:extLst>
                    <a:ext uri="{9D8B030D-6E8A-4147-A177-3AD203B41FA5}">
                      <a16:colId xmlns:a16="http://schemas.microsoft.com/office/drawing/2014/main" val="2547188375"/>
                    </a:ext>
                  </a:extLst>
                </a:gridCol>
                <a:gridCol w="1597408">
                  <a:extLst>
                    <a:ext uri="{9D8B030D-6E8A-4147-A177-3AD203B41FA5}">
                      <a16:colId xmlns:a16="http://schemas.microsoft.com/office/drawing/2014/main" val="247352302"/>
                    </a:ext>
                  </a:extLst>
                </a:gridCol>
                <a:gridCol w="578109">
                  <a:extLst>
                    <a:ext uri="{9D8B030D-6E8A-4147-A177-3AD203B41FA5}">
                      <a16:colId xmlns:a16="http://schemas.microsoft.com/office/drawing/2014/main" val="1972438588"/>
                    </a:ext>
                  </a:extLst>
                </a:gridCol>
              </a:tblGrid>
              <a:tr h="135634">
                <a:tc>
                  <a:txBody>
                    <a:bodyPr/>
                    <a:lstStyle/>
                    <a:p>
                      <a:pPr algn="l" fontAlgn="b"/>
                      <a:r>
                        <a:rPr lang="en-US"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1169.61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25973355"/>
                  </a:ext>
                </a:extLst>
              </a:tr>
              <a:tr h="135634">
                <a:tc>
                  <a:txBody>
                    <a:bodyPr/>
                    <a:lstStyle/>
                    <a:p>
                      <a:pPr algn="l" fontAlgn="b"/>
                      <a:r>
                        <a:rPr lang="en-US" sz="700" b="0" i="0" u="none" strike="noStrike">
                          <a:solidFill>
                            <a:srgbClr val="000000"/>
                          </a:solidFill>
                          <a:effectLst/>
                          <a:latin typeface="Arial" panose="020B0604020202020204" pitchFamily="34" charset="0"/>
                        </a:rPr>
                        <a:t>Default_AT_Export /  </a:t>
                      </a:r>
                    </a:p>
                  </a:txBody>
                  <a:tcPr marL="7286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1153.93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49784640"/>
                  </a:ext>
                </a:extLst>
              </a:tr>
              <a:tr h="135634">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1125.01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28537206"/>
                  </a:ext>
                </a:extLst>
              </a:tr>
              <a:tr h="135634">
                <a:tc>
                  <a:txBody>
                    <a:bodyPr/>
                    <a:lstStyle/>
                    <a:p>
                      <a:pPr algn="l" fontAlgn="b"/>
                      <a:r>
                        <a:rPr lang="en-US" sz="700" b="0" i="0" u="none" strike="noStrike">
                          <a:solidFill>
                            <a:srgbClr val="000000"/>
                          </a:solidFill>
                          <a:effectLst/>
                          <a:latin typeface="Arial" panose="020B0604020202020204" pitchFamily="34" charset="0"/>
                        </a:rPr>
                        <a:t>Default_CZ_Export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1153.93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65434105"/>
                  </a:ext>
                </a:extLst>
              </a:tr>
              <a:tr h="135634">
                <a:tc>
                  <a:txBody>
                    <a:bodyPr/>
                    <a:lstStyle/>
                    <a:p>
                      <a:pPr algn="l" fontAlgn="b"/>
                      <a:r>
                        <a:rPr lang="en-US" sz="700" b="0" i="0" u="none" strike="noStrike">
                          <a:solidFill>
                            <a:srgbClr val="000000"/>
                          </a:solidFill>
                          <a:effectLst/>
                          <a:latin typeface="Arial" panose="020B0604020202020204" pitchFamily="34" charset="0"/>
                        </a:rPr>
                        <a:t>Default_DE_Export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1153.93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56004620"/>
                  </a:ext>
                </a:extLst>
              </a:tr>
              <a:tr h="135634">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1146.88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81272549"/>
                  </a:ext>
                </a:extLst>
              </a:tr>
              <a:tr h="135634">
                <a:tc>
                  <a:txBody>
                    <a:bodyPr/>
                    <a:lstStyle/>
                    <a:p>
                      <a:pPr algn="l" fontAlgn="b"/>
                      <a:r>
                        <a:rPr lang="en-US" sz="700" b="0" i="0" u="none" strike="noStrike">
                          <a:solidFill>
                            <a:srgbClr val="000000"/>
                          </a:solidFill>
                          <a:effectLst/>
                          <a:latin typeface="Arial" panose="020B0604020202020204" pitchFamily="34" charset="0"/>
                        </a:rPr>
                        <a:t>Default_HR_Export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1143.63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77182282"/>
                  </a:ext>
                </a:extLst>
              </a:tr>
              <a:tr h="135634">
                <a:tc>
                  <a:txBody>
                    <a:bodyPr/>
                    <a:lstStyle/>
                    <a:p>
                      <a:pPr algn="l" fontAlgn="b"/>
                      <a:r>
                        <a:rPr lang="en-US" sz="700" b="0" i="0" u="none" strike="noStrike">
                          <a:solidFill>
                            <a:srgbClr val="000000"/>
                          </a:solidFill>
                          <a:effectLst/>
                          <a:latin typeface="Arial" panose="020B0604020202020204" pitchFamily="34" charset="0"/>
                        </a:rPr>
                        <a:t>Default_HU_Export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1143.63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65951162"/>
                  </a:ext>
                </a:extLst>
              </a:tr>
              <a:tr h="135634">
                <a:tc>
                  <a:txBody>
                    <a:bodyPr/>
                    <a:lstStyle/>
                    <a:p>
                      <a:pPr algn="l" fontAlgn="b"/>
                      <a:r>
                        <a:rPr lang="en-US" sz="700" b="0" i="0" u="none" strike="noStrike">
                          <a:solidFill>
                            <a:srgbClr val="000000"/>
                          </a:solidFill>
                          <a:effectLst/>
                          <a:latin typeface="Arial" panose="020B0604020202020204" pitchFamily="34" charset="0"/>
                        </a:rPr>
                        <a:t>Default_NL_Export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1125.01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57067738"/>
                  </a:ext>
                </a:extLst>
              </a:tr>
              <a:tr h="135634">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1169.61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04068082"/>
                  </a:ext>
                </a:extLst>
              </a:tr>
              <a:tr h="135634">
                <a:tc>
                  <a:txBody>
                    <a:bodyPr/>
                    <a:lstStyle/>
                    <a:p>
                      <a:pPr algn="l" fontAlgn="b"/>
                      <a:r>
                        <a:rPr lang="en-US" sz="700" b="0" i="0" u="none" strike="noStrike">
                          <a:solidFill>
                            <a:srgbClr val="000000"/>
                          </a:solidFill>
                          <a:effectLst/>
                          <a:latin typeface="Arial" panose="020B0604020202020204" pitchFamily="34" charset="0"/>
                        </a:rPr>
                        <a:t>Default_RO_Export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1143.63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60844670"/>
                  </a:ext>
                </a:extLst>
              </a:tr>
              <a:tr h="135634">
                <a:tc>
                  <a:txBody>
                    <a:bodyPr/>
                    <a:lstStyle/>
                    <a:p>
                      <a:pPr algn="l" fontAlgn="b"/>
                      <a:r>
                        <a:rPr lang="en-US" sz="700" b="0" i="0" u="none" strike="noStrike">
                          <a:solidFill>
                            <a:srgbClr val="000000"/>
                          </a:solidFill>
                          <a:effectLst/>
                          <a:latin typeface="Arial" panose="020B0604020202020204" pitchFamily="34" charset="0"/>
                        </a:rPr>
                        <a:t>Default_SI_Export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1143.63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06475511"/>
                  </a:ext>
                </a:extLst>
              </a:tr>
              <a:tr h="135634">
                <a:tc>
                  <a:txBody>
                    <a:bodyPr/>
                    <a:lstStyle/>
                    <a:p>
                      <a:pPr algn="l" fontAlgn="b"/>
                      <a:r>
                        <a:rPr lang="en-US" sz="700" b="0" i="0" u="none" strike="noStrike">
                          <a:solidFill>
                            <a:srgbClr val="000000"/>
                          </a:solidFill>
                          <a:effectLst/>
                          <a:latin typeface="Arial" panose="020B0604020202020204" pitchFamily="34" charset="0"/>
                        </a:rPr>
                        <a:t>Default_SK_Export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1153.93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73642434"/>
                  </a:ext>
                </a:extLst>
              </a:tr>
              <a:tr h="135634">
                <a:tc>
                  <a:txBody>
                    <a:bodyPr/>
                    <a:lstStyle/>
                    <a:p>
                      <a:pPr algn="l" fontAlgn="b"/>
                      <a:r>
                        <a:rPr lang="en-US"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35609060"/>
                  </a:ext>
                </a:extLst>
              </a:tr>
              <a:tr h="135634">
                <a:tc>
                  <a:txBody>
                    <a:bodyPr/>
                    <a:lstStyle/>
                    <a:p>
                      <a:pPr algn="l" fontAlgn="b"/>
                      <a:r>
                        <a:rPr lang="en-US" sz="700" b="0" i="0" u="none" strike="noStrike">
                          <a:solidFill>
                            <a:srgbClr val="000000"/>
                          </a:solidFill>
                          <a:effectLst/>
                          <a:latin typeface="Arial" panose="020B0604020202020204" pitchFamily="34" charset="0"/>
                        </a:rPr>
                        <a:t>Default_AT_Export /  </a:t>
                      </a:r>
                    </a:p>
                  </a:txBody>
                  <a:tcPr marL="7286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66797091"/>
                  </a:ext>
                </a:extLst>
              </a:tr>
              <a:tr h="135634">
                <a:tc>
                  <a:txBody>
                    <a:bodyPr/>
                    <a:lstStyle/>
                    <a:p>
                      <a:pPr algn="l" fontAlgn="b"/>
                      <a:r>
                        <a:rPr lang="en-US" sz="700" b="0" i="0" u="none" strike="noStrike">
                          <a:solidFill>
                            <a:srgbClr val="000000"/>
                          </a:solidFill>
                          <a:effectLst/>
                          <a:latin typeface="Arial" panose="020B0604020202020204" pitchFamily="34" charset="0"/>
                        </a:rPr>
                        <a:t>Default_BE_Import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98178101"/>
                  </a:ext>
                </a:extLst>
              </a:tr>
              <a:tr h="135634">
                <a:tc>
                  <a:txBody>
                    <a:bodyPr/>
                    <a:lstStyle/>
                    <a:p>
                      <a:pPr algn="l" fontAlgn="b"/>
                      <a:r>
                        <a:rPr lang="en-US" sz="700" b="0" i="0" u="none" strike="noStrike">
                          <a:solidFill>
                            <a:srgbClr val="000000"/>
                          </a:solidFill>
                          <a:effectLst/>
                          <a:latin typeface="Arial" panose="020B0604020202020204" pitchFamily="34" charset="0"/>
                        </a:rPr>
                        <a:t>Default_CZ_Export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69301625"/>
                  </a:ext>
                </a:extLst>
              </a:tr>
              <a:tr h="135634">
                <a:tc>
                  <a:txBody>
                    <a:bodyPr/>
                    <a:lstStyle/>
                    <a:p>
                      <a:pPr algn="l" fontAlgn="b"/>
                      <a:r>
                        <a:rPr lang="en-US" sz="700" b="0" i="0" u="none" strike="noStrike">
                          <a:solidFill>
                            <a:srgbClr val="000000"/>
                          </a:solidFill>
                          <a:effectLst/>
                          <a:latin typeface="Arial" panose="020B0604020202020204" pitchFamily="34" charset="0"/>
                        </a:rPr>
                        <a:t>Default_DE_Export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5287733"/>
                  </a:ext>
                </a:extLst>
              </a:tr>
              <a:tr h="135634">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4.03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80473285"/>
                  </a:ext>
                </a:extLst>
              </a:tr>
              <a:tr h="135634">
                <a:tc>
                  <a:txBody>
                    <a:bodyPr/>
                    <a:lstStyle/>
                    <a:p>
                      <a:pPr algn="l" fontAlgn="b"/>
                      <a:r>
                        <a:rPr lang="en-US" sz="700" b="0" i="0" u="none" strike="noStrike">
                          <a:solidFill>
                            <a:srgbClr val="000000"/>
                          </a:solidFill>
                          <a:effectLst/>
                          <a:latin typeface="Arial" panose="020B0604020202020204" pitchFamily="34" charset="0"/>
                        </a:rPr>
                        <a:t>Default_NL_Import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29568260"/>
                  </a:ext>
                </a:extLst>
              </a:tr>
              <a:tr h="135634">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21.47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63369774"/>
                  </a:ext>
                </a:extLst>
              </a:tr>
              <a:tr h="135634">
                <a:tc>
                  <a:txBody>
                    <a:bodyPr/>
                    <a:lstStyle/>
                    <a:p>
                      <a:pPr algn="l" fontAlgn="b"/>
                      <a:r>
                        <a:rPr lang="en-US" sz="700" b="0" i="0" u="none" strike="noStrike">
                          <a:solidFill>
                            <a:srgbClr val="000000"/>
                          </a:solidFill>
                          <a:effectLst/>
                          <a:latin typeface="Arial" panose="020B0604020202020204" pitchFamily="34" charset="0"/>
                        </a:rPr>
                        <a:t>Default_SK_Export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53618086"/>
                  </a:ext>
                </a:extLst>
              </a:tr>
              <a:tr h="135634">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56054609"/>
                  </a:ext>
                </a:extLst>
              </a:tr>
              <a:tr h="135634">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29526326"/>
                  </a:ext>
                </a:extLst>
              </a:tr>
              <a:tr h="135634">
                <a:tc>
                  <a:txBody>
                    <a:bodyPr/>
                    <a:lstStyle/>
                    <a:p>
                      <a:pPr algn="l" fontAlgn="b"/>
                      <a:r>
                        <a:rPr lang="en-US"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1164.18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45556798"/>
                  </a:ext>
                </a:extLst>
              </a:tr>
              <a:tr h="135634">
                <a:tc>
                  <a:txBody>
                    <a:bodyPr/>
                    <a:lstStyle/>
                    <a:p>
                      <a:pPr algn="l" fontAlgn="b"/>
                      <a:r>
                        <a:rPr lang="en-US" sz="700" b="0" i="0" u="none" strike="noStrike">
                          <a:solidFill>
                            <a:srgbClr val="000000"/>
                          </a:solidFill>
                          <a:effectLst/>
                          <a:latin typeface="Arial" panose="020B0604020202020204" pitchFamily="34" charset="0"/>
                        </a:rPr>
                        <a:t>Default_AT_Export /  </a:t>
                      </a:r>
                    </a:p>
                  </a:txBody>
                  <a:tcPr marL="7286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1156.78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37338810"/>
                  </a:ext>
                </a:extLst>
              </a:tr>
              <a:tr h="135634">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20202397"/>
                  </a:ext>
                </a:extLst>
              </a:tr>
              <a:tr h="135634">
                <a:tc>
                  <a:txBody>
                    <a:bodyPr/>
                    <a:lstStyle/>
                    <a:p>
                      <a:pPr algn="l" fontAlgn="b"/>
                      <a:r>
                        <a:rPr lang="en-US" sz="700" b="0" i="0" u="none" strike="noStrike">
                          <a:solidFill>
                            <a:srgbClr val="000000"/>
                          </a:solidFill>
                          <a:effectLst/>
                          <a:latin typeface="Arial" panose="020B0604020202020204" pitchFamily="34" charset="0"/>
                        </a:rPr>
                        <a:t>Default_CZ_Export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1156.78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02770117"/>
                  </a:ext>
                </a:extLst>
              </a:tr>
              <a:tr h="135634">
                <a:tc>
                  <a:txBody>
                    <a:bodyPr/>
                    <a:lstStyle/>
                    <a:p>
                      <a:pPr algn="l" fontAlgn="b"/>
                      <a:r>
                        <a:rPr lang="en-US" sz="700" b="0" i="0" u="none" strike="noStrike">
                          <a:solidFill>
                            <a:srgbClr val="000000"/>
                          </a:solidFill>
                          <a:effectLst/>
                          <a:latin typeface="Arial" panose="020B0604020202020204" pitchFamily="34" charset="0"/>
                        </a:rPr>
                        <a:t>Default_DE_Export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1156.78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99892450"/>
                  </a:ext>
                </a:extLst>
              </a:tr>
              <a:tr h="135634">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6516954"/>
                  </a:ext>
                </a:extLst>
              </a:tr>
              <a:tr h="135634">
                <a:tc>
                  <a:txBody>
                    <a:bodyPr/>
                    <a:lstStyle/>
                    <a:p>
                      <a:pPr algn="l" fontAlgn="b"/>
                      <a:r>
                        <a:rPr lang="en-US" sz="700" b="0" i="0" u="none" strike="noStrike">
                          <a:solidFill>
                            <a:srgbClr val="000000"/>
                          </a:solidFill>
                          <a:effectLst/>
                          <a:latin typeface="Arial" panose="020B0604020202020204" pitchFamily="34" charset="0"/>
                        </a:rPr>
                        <a:t>Default_HR_Export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50308467"/>
                  </a:ext>
                </a:extLst>
              </a:tr>
              <a:tr h="135634">
                <a:tc>
                  <a:txBody>
                    <a:bodyPr/>
                    <a:lstStyle/>
                    <a:p>
                      <a:pPr algn="l" fontAlgn="b"/>
                      <a:r>
                        <a:rPr lang="en-US" sz="700" b="0" i="0" u="none" strike="noStrike">
                          <a:solidFill>
                            <a:srgbClr val="000000"/>
                          </a:solidFill>
                          <a:effectLst/>
                          <a:latin typeface="Arial" panose="020B0604020202020204" pitchFamily="34" charset="0"/>
                        </a:rPr>
                        <a:t>Default_HU_Export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47117507"/>
                  </a:ext>
                </a:extLst>
              </a:tr>
              <a:tr h="135634">
                <a:tc>
                  <a:txBody>
                    <a:bodyPr/>
                    <a:lstStyle/>
                    <a:p>
                      <a:pPr algn="l" fontAlgn="b"/>
                      <a:r>
                        <a:rPr lang="en-US" sz="700" b="0" i="0" u="none" strike="noStrike">
                          <a:solidFill>
                            <a:srgbClr val="000000"/>
                          </a:solidFill>
                          <a:effectLst/>
                          <a:latin typeface="Arial" panose="020B0604020202020204" pitchFamily="34" charset="0"/>
                        </a:rPr>
                        <a:t>Default_NL_Export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4868176"/>
                  </a:ext>
                </a:extLst>
              </a:tr>
              <a:tr h="135634">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1164.18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70728508"/>
                  </a:ext>
                </a:extLst>
              </a:tr>
              <a:tr h="135634">
                <a:tc>
                  <a:txBody>
                    <a:bodyPr/>
                    <a:lstStyle/>
                    <a:p>
                      <a:pPr algn="l" fontAlgn="b"/>
                      <a:r>
                        <a:rPr lang="en-US" sz="700" b="0" i="0" u="none" strike="noStrike">
                          <a:solidFill>
                            <a:srgbClr val="000000"/>
                          </a:solidFill>
                          <a:effectLst/>
                          <a:latin typeface="Arial" panose="020B0604020202020204" pitchFamily="34" charset="0"/>
                        </a:rPr>
                        <a:t>Default_RO_Export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82593217"/>
                  </a:ext>
                </a:extLst>
              </a:tr>
              <a:tr h="135634">
                <a:tc>
                  <a:txBody>
                    <a:bodyPr/>
                    <a:lstStyle/>
                    <a:p>
                      <a:pPr algn="l" fontAlgn="b"/>
                      <a:r>
                        <a:rPr lang="en-US" sz="700" b="0" i="0" u="none" strike="noStrike">
                          <a:solidFill>
                            <a:srgbClr val="000000"/>
                          </a:solidFill>
                          <a:effectLst/>
                          <a:latin typeface="Arial" panose="020B0604020202020204" pitchFamily="34" charset="0"/>
                        </a:rPr>
                        <a:t>Default_SI_Export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97704987"/>
                  </a:ext>
                </a:extLst>
              </a:tr>
              <a:tr h="135634">
                <a:tc>
                  <a:txBody>
                    <a:bodyPr/>
                    <a:lstStyle/>
                    <a:p>
                      <a:pPr algn="l" fontAlgn="b"/>
                      <a:r>
                        <a:rPr lang="en-US" sz="700" b="0" i="0" u="none" strike="noStrike">
                          <a:solidFill>
                            <a:srgbClr val="000000"/>
                          </a:solidFill>
                          <a:effectLst/>
                          <a:latin typeface="Arial" panose="020B0604020202020204" pitchFamily="34" charset="0"/>
                        </a:rPr>
                        <a:t>Default_SK_Export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1156.78</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0992736"/>
                  </a:ext>
                </a:extLst>
              </a:tr>
            </a:tbl>
          </a:graphicData>
        </a:graphic>
      </p:graphicFrame>
    </p:spTree>
    <p:extLst>
      <p:ext uri="{BB962C8B-B14F-4D97-AF65-F5344CB8AC3E}">
        <p14:creationId xmlns:p14="http://schemas.microsoft.com/office/powerpoint/2010/main" val="240548538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819 (part IV)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E8DFEC7A-5C93-475C-9922-8544B8877A7D}"/>
              </a:ext>
            </a:extLst>
          </p:cNvPr>
          <p:cNvGraphicFramePr>
            <a:graphicFrameLocks noGrp="1"/>
          </p:cNvGraphicFramePr>
          <p:nvPr>
            <p:extLst>
              <p:ext uri="{D42A27DB-BD31-4B8C-83A1-F6EECF244321}">
                <p14:modId xmlns:p14="http://schemas.microsoft.com/office/powerpoint/2010/main" val="3954551648"/>
              </p:ext>
            </p:extLst>
          </p:nvPr>
        </p:nvGraphicFramePr>
        <p:xfrm>
          <a:off x="2341330" y="1079506"/>
          <a:ext cx="4863210" cy="5123250"/>
        </p:xfrm>
        <a:graphic>
          <a:graphicData uri="http://schemas.openxmlformats.org/drawingml/2006/table">
            <a:tbl>
              <a:tblPr/>
              <a:tblGrid>
                <a:gridCol w="2388338">
                  <a:extLst>
                    <a:ext uri="{9D8B030D-6E8A-4147-A177-3AD203B41FA5}">
                      <a16:colId xmlns:a16="http://schemas.microsoft.com/office/drawing/2014/main" val="3552034768"/>
                    </a:ext>
                  </a:extLst>
                </a:gridCol>
                <a:gridCol w="1817213">
                  <a:extLst>
                    <a:ext uri="{9D8B030D-6E8A-4147-A177-3AD203B41FA5}">
                      <a16:colId xmlns:a16="http://schemas.microsoft.com/office/drawing/2014/main" val="2513309036"/>
                    </a:ext>
                  </a:extLst>
                </a:gridCol>
                <a:gridCol w="657659">
                  <a:extLst>
                    <a:ext uri="{9D8B030D-6E8A-4147-A177-3AD203B41FA5}">
                      <a16:colId xmlns:a16="http://schemas.microsoft.com/office/drawing/2014/main" val="3297917705"/>
                    </a:ext>
                  </a:extLst>
                </a:gridCol>
              </a:tblGrid>
              <a:tr h="111375">
                <a:tc>
                  <a:txBody>
                    <a:bodyPr/>
                    <a:lstStyle/>
                    <a:p>
                      <a:pPr algn="l" fontAlgn="b"/>
                      <a:r>
                        <a:rPr lang="en-US" sz="6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01835167"/>
                  </a:ext>
                </a:extLst>
              </a:tr>
              <a:tr h="111375">
                <a:tc>
                  <a:txBody>
                    <a:bodyPr/>
                    <a:lstStyle/>
                    <a:p>
                      <a:pPr algn="l" fontAlgn="b"/>
                      <a:r>
                        <a:rPr lang="en-US" sz="600" b="0" i="0" u="none" strike="noStrike">
                          <a:solidFill>
                            <a:srgbClr val="000000"/>
                          </a:solidFill>
                          <a:effectLst/>
                          <a:latin typeface="Arial" panose="020B0604020202020204" pitchFamily="34" charset="0"/>
                        </a:rPr>
                        <a:t>Default_AT_Export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51873619"/>
                  </a:ext>
                </a:extLst>
              </a:tr>
              <a:tr h="111375">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2.49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43244469"/>
                  </a:ext>
                </a:extLst>
              </a:tr>
              <a:tr h="111375">
                <a:tc>
                  <a:txBody>
                    <a:bodyPr/>
                    <a:lstStyle/>
                    <a:p>
                      <a:pPr algn="l" fontAlgn="b"/>
                      <a:r>
                        <a:rPr lang="en-US" sz="600" b="0" i="0" u="none" strike="noStrike">
                          <a:solidFill>
                            <a:srgbClr val="000000"/>
                          </a:solidFill>
                          <a:effectLst/>
                          <a:latin typeface="Arial" panose="020B0604020202020204" pitchFamily="34" charset="0"/>
                        </a:rPr>
                        <a:t>Default_DE_Export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22795004"/>
                  </a:ext>
                </a:extLst>
              </a:tr>
              <a:tr h="111375">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2.49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34198940"/>
                  </a:ext>
                </a:extLst>
              </a:tr>
              <a:tr h="111375">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42878157"/>
                  </a:ext>
                </a:extLst>
              </a:tr>
              <a:tr h="111375">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75638756"/>
                  </a:ext>
                </a:extLst>
              </a:tr>
              <a:tr h="111375">
                <a:tc>
                  <a:txBody>
                    <a:bodyPr/>
                    <a:lstStyle/>
                    <a:p>
                      <a:pPr algn="l" fontAlgn="b"/>
                      <a:r>
                        <a:rPr lang="en-US" sz="600" b="0" i="0" u="none" strike="noStrike">
                          <a:solidFill>
                            <a:srgbClr val="000000"/>
                          </a:solidFill>
                          <a:effectLst/>
                          <a:latin typeface="Arial" panose="020B0604020202020204" pitchFamily="34" charset="0"/>
                        </a:rPr>
                        <a:t>Default_NL_Export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2.49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88120534"/>
                  </a:ext>
                </a:extLst>
              </a:tr>
              <a:tr h="111375">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15.11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31694936"/>
                  </a:ext>
                </a:extLst>
              </a:tr>
              <a:tr h="111375">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57468172"/>
                  </a:ext>
                </a:extLst>
              </a:tr>
              <a:tr h="111375">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93299999"/>
                  </a:ext>
                </a:extLst>
              </a:tr>
              <a:tr h="111375">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52085048"/>
                  </a:ext>
                </a:extLst>
              </a:tr>
              <a:tr h="111375">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20134629"/>
                  </a:ext>
                </a:extLst>
              </a:tr>
              <a:tr h="111375">
                <a:tc>
                  <a:txBody>
                    <a:bodyPr/>
                    <a:lstStyle/>
                    <a:p>
                      <a:pPr algn="l" fontAlgn="b"/>
                      <a:r>
                        <a:rPr lang="en-US" sz="6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1154.39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55881825"/>
                  </a:ext>
                </a:extLst>
              </a:tr>
              <a:tr h="111375">
                <a:tc>
                  <a:txBody>
                    <a:bodyPr/>
                    <a:lstStyle/>
                    <a:p>
                      <a:pPr algn="l" fontAlgn="b"/>
                      <a:r>
                        <a:rPr lang="en-US" sz="600" b="0" i="0" u="none" strike="noStrike">
                          <a:solidFill>
                            <a:srgbClr val="000000"/>
                          </a:solidFill>
                          <a:effectLst/>
                          <a:latin typeface="Arial" panose="020B0604020202020204" pitchFamily="34" charset="0"/>
                        </a:rPr>
                        <a:t>Default_AT_Export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4.79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89819568"/>
                  </a:ext>
                </a:extLst>
              </a:tr>
              <a:tr h="111375">
                <a:tc>
                  <a:txBody>
                    <a:bodyPr/>
                    <a:lstStyle/>
                    <a:p>
                      <a:pPr algn="l" fontAlgn="b"/>
                      <a:r>
                        <a:rPr lang="en-US" sz="600" b="0" i="0" u="none" strike="noStrike">
                          <a:solidFill>
                            <a:srgbClr val="000000"/>
                          </a:solidFill>
                          <a:effectLst/>
                          <a:latin typeface="Arial" panose="020B0604020202020204" pitchFamily="34" charset="0"/>
                        </a:rPr>
                        <a:t>Default_CZ_Export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4.79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77485353"/>
                  </a:ext>
                </a:extLst>
              </a:tr>
              <a:tr h="111375">
                <a:tc>
                  <a:txBody>
                    <a:bodyPr/>
                    <a:lstStyle/>
                    <a:p>
                      <a:pPr algn="l" fontAlgn="b"/>
                      <a:r>
                        <a:rPr lang="en-US" sz="600" b="0" i="0" u="none" strike="noStrike">
                          <a:solidFill>
                            <a:srgbClr val="000000"/>
                          </a:solidFill>
                          <a:effectLst/>
                          <a:latin typeface="Arial" panose="020B0604020202020204" pitchFamily="34" charset="0"/>
                        </a:rPr>
                        <a:t>Default_DE_Export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4.79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92852703"/>
                  </a:ext>
                </a:extLst>
              </a:tr>
              <a:tr h="111375">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20.05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30380576"/>
                  </a:ext>
                </a:extLst>
              </a:tr>
              <a:tr h="111375">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20.05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19708562"/>
                  </a:ext>
                </a:extLst>
              </a:tr>
              <a:tr h="111375">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9.73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27622865"/>
                  </a:ext>
                </a:extLst>
              </a:tr>
              <a:tr h="111375">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20.05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22810049"/>
                  </a:ext>
                </a:extLst>
              </a:tr>
              <a:tr h="111375">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14.55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07290184"/>
                  </a:ext>
                </a:extLst>
              </a:tr>
              <a:tr h="111375">
                <a:tc>
                  <a:txBody>
                    <a:bodyPr/>
                    <a:lstStyle/>
                    <a:p>
                      <a:pPr algn="l" fontAlgn="b"/>
                      <a:r>
                        <a:rPr lang="en-US" sz="600" b="0" i="0" u="none" strike="noStrike">
                          <a:solidFill>
                            <a:srgbClr val="000000"/>
                          </a:solidFill>
                          <a:effectLst/>
                          <a:latin typeface="Arial" panose="020B0604020202020204" pitchFamily="34" charset="0"/>
                        </a:rPr>
                        <a:t>Default_SK_Export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4.79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37398895"/>
                  </a:ext>
                </a:extLst>
              </a:tr>
              <a:tr h="111375">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1154.39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3902625"/>
                  </a:ext>
                </a:extLst>
              </a:tr>
              <a:tr h="111375">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1154.39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56399512"/>
                  </a:ext>
                </a:extLst>
              </a:tr>
              <a:tr h="111375">
                <a:tc>
                  <a:txBody>
                    <a:bodyPr/>
                    <a:lstStyle/>
                    <a:p>
                      <a:pPr algn="l" fontAlgn="b"/>
                      <a:r>
                        <a:rPr lang="en-US" sz="6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1153.41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10454443"/>
                  </a:ext>
                </a:extLst>
              </a:tr>
              <a:tr h="111375">
                <a:tc>
                  <a:txBody>
                    <a:bodyPr/>
                    <a:lstStyle/>
                    <a:p>
                      <a:pPr algn="l" fontAlgn="b"/>
                      <a:r>
                        <a:rPr lang="en-US" sz="600" b="0" i="0" u="none" strike="noStrike">
                          <a:solidFill>
                            <a:srgbClr val="000000"/>
                          </a:solidFill>
                          <a:effectLst/>
                          <a:latin typeface="Arial" panose="020B0604020202020204" pitchFamily="34" charset="0"/>
                        </a:rPr>
                        <a:t>Default_AT_Export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6.53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56052003"/>
                  </a:ext>
                </a:extLst>
              </a:tr>
              <a:tr h="111375">
                <a:tc>
                  <a:txBody>
                    <a:bodyPr/>
                    <a:lstStyle/>
                    <a:p>
                      <a:pPr algn="l" fontAlgn="b"/>
                      <a:r>
                        <a:rPr lang="en-US" sz="600" b="0" i="0" u="none" strike="noStrike">
                          <a:solidFill>
                            <a:srgbClr val="000000"/>
                          </a:solidFill>
                          <a:effectLst/>
                          <a:latin typeface="Arial" panose="020B0604020202020204" pitchFamily="34" charset="0"/>
                        </a:rPr>
                        <a:t>Default_CZ_Export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6.53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26914702"/>
                  </a:ext>
                </a:extLst>
              </a:tr>
              <a:tr h="111375">
                <a:tc>
                  <a:txBody>
                    <a:bodyPr/>
                    <a:lstStyle/>
                    <a:p>
                      <a:pPr algn="l" fontAlgn="b"/>
                      <a:r>
                        <a:rPr lang="en-US" sz="600" b="0" i="0" u="none" strike="noStrike">
                          <a:solidFill>
                            <a:srgbClr val="000000"/>
                          </a:solidFill>
                          <a:effectLst/>
                          <a:latin typeface="Arial" panose="020B0604020202020204" pitchFamily="34" charset="0"/>
                        </a:rPr>
                        <a:t>Default_DE_Export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6.53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66392526"/>
                  </a:ext>
                </a:extLst>
              </a:tr>
              <a:tr h="111375">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14.14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81038892"/>
                  </a:ext>
                </a:extLst>
              </a:tr>
              <a:tr h="111375">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14.14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25532128"/>
                  </a:ext>
                </a:extLst>
              </a:tr>
              <a:tr h="111375">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9.66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57173846"/>
                  </a:ext>
                </a:extLst>
              </a:tr>
              <a:tr h="111375">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14.14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54175934"/>
                  </a:ext>
                </a:extLst>
              </a:tr>
              <a:tr h="111375">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14.14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62606527"/>
                  </a:ext>
                </a:extLst>
              </a:tr>
              <a:tr h="111375">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14.14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87583224"/>
                  </a:ext>
                </a:extLst>
              </a:tr>
              <a:tr h="111375">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1153.41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46544678"/>
                  </a:ext>
                </a:extLst>
              </a:tr>
              <a:tr h="111375">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1153.41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42056793"/>
                  </a:ext>
                </a:extLst>
              </a:tr>
              <a:tr h="111375">
                <a:tc>
                  <a:txBody>
                    <a:bodyPr/>
                    <a:lstStyle/>
                    <a:p>
                      <a:pPr algn="l" fontAlgn="b"/>
                      <a:r>
                        <a:rPr lang="en-US" sz="6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1158.79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70664588"/>
                  </a:ext>
                </a:extLst>
              </a:tr>
              <a:tr h="111375">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34.62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99371343"/>
                  </a:ext>
                </a:extLst>
              </a:tr>
              <a:tr h="111375">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34.62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18905974"/>
                  </a:ext>
                </a:extLst>
              </a:tr>
              <a:tr h="111375">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5.21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84286567"/>
                  </a:ext>
                </a:extLst>
              </a:tr>
              <a:tr h="111375">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34.62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94117047"/>
                  </a:ext>
                </a:extLst>
              </a:tr>
              <a:tr h="111375">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21.45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97437468"/>
                  </a:ext>
                </a:extLst>
              </a:tr>
              <a:tr h="111375">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34.62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94398682"/>
                  </a:ext>
                </a:extLst>
              </a:tr>
              <a:tr h="111375">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1158.79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4319197"/>
                  </a:ext>
                </a:extLst>
              </a:tr>
              <a:tr h="111375">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1158.79</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31271855"/>
                  </a:ext>
                </a:extLst>
              </a:tr>
            </a:tbl>
          </a:graphicData>
        </a:graphic>
      </p:graphicFrame>
    </p:spTree>
    <p:extLst>
      <p:ext uri="{BB962C8B-B14F-4D97-AF65-F5344CB8AC3E}">
        <p14:creationId xmlns:p14="http://schemas.microsoft.com/office/powerpoint/2010/main" val="1040035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+2_6</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11810466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819 (part 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7CBE1356-F89E-4025-99E8-F2EDD3E43B63}"/>
              </a:ext>
            </a:extLst>
          </p:cNvPr>
          <p:cNvGraphicFramePr>
            <a:graphicFrameLocks noGrp="1"/>
          </p:cNvGraphicFramePr>
          <p:nvPr>
            <p:extLst>
              <p:ext uri="{D42A27DB-BD31-4B8C-83A1-F6EECF244321}">
                <p14:modId xmlns:p14="http://schemas.microsoft.com/office/powerpoint/2010/main" val="2829493722"/>
              </p:ext>
            </p:extLst>
          </p:nvPr>
        </p:nvGraphicFramePr>
        <p:xfrm>
          <a:off x="2865508" y="1079494"/>
          <a:ext cx="4170130" cy="5270502"/>
        </p:xfrm>
        <a:graphic>
          <a:graphicData uri="http://schemas.openxmlformats.org/drawingml/2006/table">
            <a:tbl>
              <a:tblPr/>
              <a:tblGrid>
                <a:gridCol w="2047964">
                  <a:extLst>
                    <a:ext uri="{9D8B030D-6E8A-4147-A177-3AD203B41FA5}">
                      <a16:colId xmlns:a16="http://schemas.microsoft.com/office/drawing/2014/main" val="770918354"/>
                    </a:ext>
                  </a:extLst>
                </a:gridCol>
                <a:gridCol w="1558234">
                  <a:extLst>
                    <a:ext uri="{9D8B030D-6E8A-4147-A177-3AD203B41FA5}">
                      <a16:colId xmlns:a16="http://schemas.microsoft.com/office/drawing/2014/main" val="2542125741"/>
                    </a:ext>
                  </a:extLst>
                </a:gridCol>
                <a:gridCol w="563932">
                  <a:extLst>
                    <a:ext uri="{9D8B030D-6E8A-4147-A177-3AD203B41FA5}">
                      <a16:colId xmlns:a16="http://schemas.microsoft.com/office/drawing/2014/main" val="394894249"/>
                    </a:ext>
                  </a:extLst>
                </a:gridCol>
              </a:tblGrid>
              <a:tr h="142446">
                <a:tc>
                  <a:txBody>
                    <a:bodyPr/>
                    <a:lstStyle/>
                    <a:p>
                      <a:pPr algn="l" fontAlgn="b"/>
                      <a:r>
                        <a:rPr lang="en-US"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1162.33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23742462"/>
                  </a:ext>
                </a:extLst>
              </a:tr>
              <a:tr h="142446">
                <a:tc>
                  <a:txBody>
                    <a:bodyPr/>
                    <a:lstStyle/>
                    <a:p>
                      <a:pPr algn="l" fontAlgn="b"/>
                      <a:r>
                        <a:rPr lang="en-US" sz="700" b="0" i="0" u="none" strike="noStrike">
                          <a:solidFill>
                            <a:srgbClr val="000000"/>
                          </a:solidFill>
                          <a:effectLst/>
                          <a:latin typeface="Arial" panose="020B0604020202020204" pitchFamily="34" charset="0"/>
                        </a:rPr>
                        <a:t>Default_AT_Export /  </a:t>
                      </a:r>
                    </a:p>
                  </a:txBody>
                  <a:tcPr marL="7286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1150.75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93515591"/>
                  </a:ext>
                </a:extLst>
              </a:tr>
              <a:tr h="142446">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1149.8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13941177"/>
                  </a:ext>
                </a:extLst>
              </a:tr>
              <a:tr h="142446">
                <a:tc>
                  <a:txBody>
                    <a:bodyPr/>
                    <a:lstStyle/>
                    <a:p>
                      <a:pPr algn="l" fontAlgn="b"/>
                      <a:r>
                        <a:rPr lang="en-US" sz="700" b="0" i="0" u="none" strike="noStrike">
                          <a:solidFill>
                            <a:srgbClr val="000000"/>
                          </a:solidFill>
                          <a:effectLst/>
                          <a:latin typeface="Arial" panose="020B0604020202020204" pitchFamily="34" charset="0"/>
                        </a:rPr>
                        <a:t>Default_CZ_Export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1148.75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6336007"/>
                  </a:ext>
                </a:extLst>
              </a:tr>
              <a:tr h="142446">
                <a:tc>
                  <a:txBody>
                    <a:bodyPr/>
                    <a:lstStyle/>
                    <a:p>
                      <a:pPr algn="l" fontAlgn="b"/>
                      <a:r>
                        <a:rPr lang="en-US" sz="700" b="0" i="0" u="none" strike="noStrike">
                          <a:solidFill>
                            <a:srgbClr val="000000"/>
                          </a:solidFill>
                          <a:effectLst/>
                          <a:latin typeface="Arial" panose="020B0604020202020204" pitchFamily="34" charset="0"/>
                        </a:rPr>
                        <a:t>Default_DE_Export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1150.75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85575082"/>
                  </a:ext>
                </a:extLst>
              </a:tr>
              <a:tr h="142446">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1150.75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21739861"/>
                  </a:ext>
                </a:extLst>
              </a:tr>
              <a:tr h="142446">
                <a:tc>
                  <a:txBody>
                    <a:bodyPr/>
                    <a:lstStyle/>
                    <a:p>
                      <a:pPr algn="l" fontAlgn="b"/>
                      <a:r>
                        <a:rPr lang="en-US" sz="700" b="0" i="0" u="none" strike="noStrike">
                          <a:solidFill>
                            <a:srgbClr val="000000"/>
                          </a:solidFill>
                          <a:effectLst/>
                          <a:latin typeface="Arial" panose="020B0604020202020204" pitchFamily="34" charset="0"/>
                        </a:rPr>
                        <a:t>Default_HR_Export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1113.83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93161547"/>
                  </a:ext>
                </a:extLst>
              </a:tr>
              <a:tr h="142446">
                <a:tc>
                  <a:txBody>
                    <a:bodyPr/>
                    <a:lstStyle/>
                    <a:p>
                      <a:pPr algn="l" fontAlgn="b"/>
                      <a:r>
                        <a:rPr lang="en-US" sz="700" b="0" i="0" u="none" strike="noStrike">
                          <a:solidFill>
                            <a:srgbClr val="000000"/>
                          </a:solidFill>
                          <a:effectLst/>
                          <a:latin typeface="Arial" panose="020B0604020202020204" pitchFamily="34" charset="0"/>
                        </a:rPr>
                        <a:t>Default_HU_Export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1113.83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67068211"/>
                  </a:ext>
                </a:extLst>
              </a:tr>
              <a:tr h="142446">
                <a:tc>
                  <a:txBody>
                    <a:bodyPr/>
                    <a:lstStyle/>
                    <a:p>
                      <a:pPr algn="l" fontAlgn="b"/>
                      <a:r>
                        <a:rPr lang="en-US" sz="700" b="0" i="0" u="none" strike="noStrike">
                          <a:solidFill>
                            <a:srgbClr val="000000"/>
                          </a:solidFill>
                          <a:effectLst/>
                          <a:latin typeface="Arial" panose="020B0604020202020204" pitchFamily="34" charset="0"/>
                        </a:rPr>
                        <a:t>Default_NL_Export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1149.8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89667779"/>
                  </a:ext>
                </a:extLst>
              </a:tr>
              <a:tr h="142446">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1162.33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1599146"/>
                  </a:ext>
                </a:extLst>
              </a:tr>
              <a:tr h="142446">
                <a:tc>
                  <a:txBody>
                    <a:bodyPr/>
                    <a:lstStyle/>
                    <a:p>
                      <a:pPr algn="l" fontAlgn="b"/>
                      <a:r>
                        <a:rPr lang="en-US" sz="700" b="0" i="0" u="none" strike="noStrike">
                          <a:solidFill>
                            <a:srgbClr val="000000"/>
                          </a:solidFill>
                          <a:effectLst/>
                          <a:latin typeface="Arial" panose="020B0604020202020204" pitchFamily="34" charset="0"/>
                        </a:rPr>
                        <a:t>Default_RO_Export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1113.83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96066566"/>
                  </a:ext>
                </a:extLst>
              </a:tr>
              <a:tr h="142446">
                <a:tc>
                  <a:txBody>
                    <a:bodyPr/>
                    <a:lstStyle/>
                    <a:p>
                      <a:pPr algn="l" fontAlgn="b"/>
                      <a:r>
                        <a:rPr lang="en-US" sz="700" b="0" i="0" u="none" strike="noStrike">
                          <a:solidFill>
                            <a:srgbClr val="000000"/>
                          </a:solidFill>
                          <a:effectLst/>
                          <a:latin typeface="Arial" panose="020B0604020202020204" pitchFamily="34" charset="0"/>
                        </a:rPr>
                        <a:t>Default_SI_Export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1135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32018313"/>
                  </a:ext>
                </a:extLst>
              </a:tr>
              <a:tr h="142446">
                <a:tc>
                  <a:txBody>
                    <a:bodyPr/>
                    <a:lstStyle/>
                    <a:p>
                      <a:pPr algn="l" fontAlgn="b"/>
                      <a:r>
                        <a:rPr lang="en-US" sz="700" b="0" i="0" u="none" strike="noStrike">
                          <a:solidFill>
                            <a:srgbClr val="000000"/>
                          </a:solidFill>
                          <a:effectLst/>
                          <a:latin typeface="Arial" panose="020B0604020202020204" pitchFamily="34" charset="0"/>
                        </a:rPr>
                        <a:t>Default_SK_Export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1113.83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94957307"/>
                  </a:ext>
                </a:extLst>
              </a:tr>
              <a:tr h="142446">
                <a:tc>
                  <a:txBody>
                    <a:bodyPr/>
                    <a:lstStyle/>
                    <a:p>
                      <a:pPr algn="l" fontAlgn="b"/>
                      <a:r>
                        <a:rPr lang="en-US"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1135.63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02234161"/>
                  </a:ext>
                </a:extLst>
              </a:tr>
              <a:tr h="142446">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7286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20569429"/>
                  </a:ext>
                </a:extLst>
              </a:tr>
              <a:tr h="142446">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32.4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40744406"/>
                  </a:ext>
                </a:extLst>
              </a:tr>
              <a:tr h="142446">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25.33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18210788"/>
                  </a:ext>
                </a:extLst>
              </a:tr>
              <a:tr h="142446">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32.4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61493446"/>
                  </a:ext>
                </a:extLst>
              </a:tr>
              <a:tr h="142446">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9.96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55297687"/>
                  </a:ext>
                </a:extLst>
              </a:tr>
              <a:tr h="142446">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1135.63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65158490"/>
                  </a:ext>
                </a:extLst>
              </a:tr>
              <a:tr h="142446">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1135.63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5852344"/>
                  </a:ext>
                </a:extLst>
              </a:tr>
              <a:tr h="142446">
                <a:tc>
                  <a:txBody>
                    <a:bodyPr/>
                    <a:lstStyle/>
                    <a:p>
                      <a:pPr algn="l" fontAlgn="b"/>
                      <a:r>
                        <a:rPr lang="en-US"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1124.1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301560"/>
                  </a:ext>
                </a:extLst>
              </a:tr>
              <a:tr h="142446">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7286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43.17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7627864"/>
                  </a:ext>
                </a:extLst>
              </a:tr>
              <a:tr h="142446">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43.17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0859317"/>
                  </a:ext>
                </a:extLst>
              </a:tr>
              <a:tr h="142446">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32.68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1462905"/>
                  </a:ext>
                </a:extLst>
              </a:tr>
              <a:tr h="142446">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43.17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71640094"/>
                  </a:ext>
                </a:extLst>
              </a:tr>
              <a:tr h="142446">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90374285"/>
                  </a:ext>
                </a:extLst>
              </a:tr>
              <a:tr h="142446">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1124.1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23399142"/>
                  </a:ext>
                </a:extLst>
              </a:tr>
              <a:tr h="142446">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1124.1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24837788"/>
                  </a:ext>
                </a:extLst>
              </a:tr>
              <a:tr h="142446">
                <a:tc>
                  <a:txBody>
                    <a:bodyPr/>
                    <a:lstStyle/>
                    <a:p>
                      <a:pPr algn="l" fontAlgn="b"/>
                      <a:r>
                        <a:rPr lang="en-US"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1122.5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07675037"/>
                  </a:ext>
                </a:extLst>
              </a:tr>
              <a:tr h="142446">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7286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73.58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93324981"/>
                  </a:ext>
                </a:extLst>
              </a:tr>
              <a:tr h="142446">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73.58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22637659"/>
                  </a:ext>
                </a:extLst>
              </a:tr>
              <a:tr h="142446">
                <a:tc>
                  <a:txBody>
                    <a:bodyPr/>
                    <a:lstStyle/>
                    <a:p>
                      <a:pPr algn="l" fontAlgn="b"/>
                      <a:r>
                        <a:rPr lang="en-US" sz="700" b="0" i="0" u="none" strike="noStrike">
                          <a:solidFill>
                            <a:srgbClr val="000000"/>
                          </a:solidFill>
                          <a:effectLst/>
                          <a:latin typeface="Arial" panose="020B0604020202020204" pitchFamily="34" charset="0"/>
                        </a:rPr>
                        <a:t>Default_NL_Import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22936266"/>
                  </a:ext>
                </a:extLst>
              </a:tr>
              <a:tr h="142446">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31.83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14516385"/>
                  </a:ext>
                </a:extLst>
              </a:tr>
              <a:tr h="142446">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73.58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11517921"/>
                  </a:ext>
                </a:extLst>
              </a:tr>
              <a:tr h="142446">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1122.5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92315067"/>
                  </a:ext>
                </a:extLst>
              </a:tr>
              <a:tr h="142446">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72869"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1122.5</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93117241"/>
                  </a:ext>
                </a:extLst>
              </a:tr>
            </a:tbl>
          </a:graphicData>
        </a:graphic>
      </p:graphicFrame>
    </p:spTree>
    <p:extLst>
      <p:ext uri="{BB962C8B-B14F-4D97-AF65-F5344CB8AC3E}">
        <p14:creationId xmlns:p14="http://schemas.microsoft.com/office/powerpoint/2010/main" val="141734592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819 (part VI)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647253AF-28C2-490F-B1E9-7FC2C9A784F1}"/>
              </a:ext>
            </a:extLst>
          </p:cNvPr>
          <p:cNvGraphicFramePr>
            <a:graphicFrameLocks noGrp="1"/>
          </p:cNvGraphicFramePr>
          <p:nvPr>
            <p:extLst>
              <p:ext uri="{D42A27DB-BD31-4B8C-83A1-F6EECF244321}">
                <p14:modId xmlns:p14="http://schemas.microsoft.com/office/powerpoint/2010/main" val="2502536687"/>
              </p:ext>
            </p:extLst>
          </p:nvPr>
        </p:nvGraphicFramePr>
        <p:xfrm>
          <a:off x="2708255" y="1079500"/>
          <a:ext cx="4478814" cy="5270489"/>
        </p:xfrm>
        <a:graphic>
          <a:graphicData uri="http://schemas.openxmlformats.org/drawingml/2006/table">
            <a:tbl>
              <a:tblPr/>
              <a:tblGrid>
                <a:gridCol w="2199560">
                  <a:extLst>
                    <a:ext uri="{9D8B030D-6E8A-4147-A177-3AD203B41FA5}">
                      <a16:colId xmlns:a16="http://schemas.microsoft.com/office/drawing/2014/main" val="3077417050"/>
                    </a:ext>
                  </a:extLst>
                </a:gridCol>
                <a:gridCol w="1673578">
                  <a:extLst>
                    <a:ext uri="{9D8B030D-6E8A-4147-A177-3AD203B41FA5}">
                      <a16:colId xmlns:a16="http://schemas.microsoft.com/office/drawing/2014/main" val="1575880026"/>
                    </a:ext>
                  </a:extLst>
                </a:gridCol>
                <a:gridCol w="605676">
                  <a:extLst>
                    <a:ext uri="{9D8B030D-6E8A-4147-A177-3AD203B41FA5}">
                      <a16:colId xmlns:a16="http://schemas.microsoft.com/office/drawing/2014/main" val="3767111063"/>
                    </a:ext>
                  </a:extLst>
                </a:gridCol>
              </a:tblGrid>
              <a:tr h="181741">
                <a:tc>
                  <a:txBody>
                    <a:bodyPr/>
                    <a:lstStyle/>
                    <a:p>
                      <a:pPr algn="l" fontAlgn="b"/>
                      <a:r>
                        <a:rPr lang="en-US" sz="9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1132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67851325"/>
                  </a:ext>
                </a:extLst>
              </a:tr>
              <a:tr h="181741">
                <a:tc>
                  <a:txBody>
                    <a:bodyPr/>
                    <a:lstStyle/>
                    <a:p>
                      <a:pPr algn="l" fontAlgn="b"/>
                      <a:r>
                        <a:rPr lang="en-US" sz="900" b="0" i="0" u="none" strike="noStrike">
                          <a:solidFill>
                            <a:srgbClr val="000000"/>
                          </a:solidFill>
                          <a:effectLst/>
                          <a:latin typeface="Arial" panose="020B0604020202020204" pitchFamily="34" charset="0"/>
                        </a:rPr>
                        <a:t>Default_HR_Import /  </a:t>
                      </a:r>
                    </a:p>
                  </a:txBody>
                  <a:tcPr marL="92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43.25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85387266"/>
                  </a:ext>
                </a:extLst>
              </a:tr>
              <a:tr h="181741">
                <a:tc>
                  <a:txBody>
                    <a:bodyPr/>
                    <a:lstStyle/>
                    <a:p>
                      <a:pPr algn="l" fontAlgn="b"/>
                      <a:r>
                        <a:rPr lang="en-US" sz="900" b="0" i="0" u="none" strike="noStrike">
                          <a:solidFill>
                            <a:srgbClr val="000000"/>
                          </a:solidFill>
                          <a:effectLst/>
                          <a:latin typeface="Arial" panose="020B0604020202020204" pitchFamily="34" charset="0"/>
                        </a:rPr>
                        <a:t>Default_HU_Import /  </a:t>
                      </a:r>
                    </a:p>
                  </a:txBody>
                  <a:tcPr marL="9297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43.25</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11335413"/>
                  </a:ext>
                </a:extLst>
              </a:tr>
              <a:tr h="181741">
                <a:tc>
                  <a:txBody>
                    <a:bodyPr/>
                    <a:lstStyle/>
                    <a:p>
                      <a:pPr algn="l" fontAlgn="b"/>
                      <a:r>
                        <a:rPr lang="en-US" sz="900" b="0" i="0" u="none" strike="noStrike">
                          <a:solidFill>
                            <a:srgbClr val="000000"/>
                          </a:solidFill>
                          <a:effectLst/>
                          <a:latin typeface="Arial" panose="020B0604020202020204" pitchFamily="34" charset="0"/>
                        </a:rPr>
                        <a:t>Default_NL_Import /  </a:t>
                      </a:r>
                    </a:p>
                  </a:txBody>
                  <a:tcPr marL="9297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9.96</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58436741"/>
                  </a:ext>
                </a:extLst>
              </a:tr>
              <a:tr h="181741">
                <a:tc>
                  <a:txBody>
                    <a:bodyPr/>
                    <a:lstStyle/>
                    <a:p>
                      <a:pPr algn="l" fontAlgn="b"/>
                      <a:r>
                        <a:rPr lang="en-US" sz="900" b="0" i="0" u="none" strike="noStrike">
                          <a:solidFill>
                            <a:srgbClr val="000000"/>
                          </a:solidFill>
                          <a:effectLst/>
                          <a:latin typeface="Arial" panose="020B0604020202020204" pitchFamily="34" charset="0"/>
                        </a:rPr>
                        <a:t>Default_PL_Export /  </a:t>
                      </a:r>
                    </a:p>
                  </a:txBody>
                  <a:tcPr marL="9297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29.32</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27879129"/>
                  </a:ext>
                </a:extLst>
              </a:tr>
              <a:tr h="181741">
                <a:tc>
                  <a:txBody>
                    <a:bodyPr/>
                    <a:lstStyle/>
                    <a:p>
                      <a:pPr algn="l" fontAlgn="b"/>
                      <a:r>
                        <a:rPr lang="en-US" sz="900" b="0" i="0" u="none" strike="noStrike">
                          <a:solidFill>
                            <a:srgbClr val="000000"/>
                          </a:solidFill>
                          <a:effectLst/>
                          <a:latin typeface="Arial" panose="020B0604020202020204" pitchFamily="34" charset="0"/>
                        </a:rPr>
                        <a:t>Default_RO_Import /  </a:t>
                      </a:r>
                    </a:p>
                  </a:txBody>
                  <a:tcPr marL="9297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43.25</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59771715"/>
                  </a:ext>
                </a:extLst>
              </a:tr>
              <a:tr h="181741">
                <a:tc>
                  <a:txBody>
                    <a:bodyPr/>
                    <a:lstStyle/>
                    <a:p>
                      <a:pPr algn="l" fontAlgn="b"/>
                      <a:r>
                        <a:rPr lang="en-US" sz="900" b="0" i="0" u="none" strike="noStrike">
                          <a:solidFill>
                            <a:srgbClr val="000000"/>
                          </a:solidFill>
                          <a:effectLst/>
                          <a:latin typeface="Arial" panose="020B0604020202020204" pitchFamily="34" charset="0"/>
                        </a:rPr>
                        <a:t>Default_SI_Import /  </a:t>
                      </a:r>
                    </a:p>
                  </a:txBody>
                  <a:tcPr marL="9297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33841603"/>
                  </a:ext>
                </a:extLst>
              </a:tr>
              <a:tr h="181741">
                <a:tc>
                  <a:txBody>
                    <a:bodyPr/>
                    <a:lstStyle/>
                    <a:p>
                      <a:pPr algn="l" fontAlgn="b"/>
                      <a:r>
                        <a:rPr lang="en-US" sz="900" b="0" i="0" u="none" strike="noStrike">
                          <a:solidFill>
                            <a:srgbClr val="000000"/>
                          </a:solidFill>
                          <a:effectLst/>
                          <a:latin typeface="Arial" panose="020B0604020202020204" pitchFamily="34" charset="0"/>
                        </a:rPr>
                        <a:t>Default_BE_AL_Import /  </a:t>
                      </a:r>
                    </a:p>
                  </a:txBody>
                  <a:tcPr marL="9297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1132</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36733217"/>
                  </a:ext>
                </a:extLst>
              </a:tr>
              <a:tr h="181741">
                <a:tc>
                  <a:txBody>
                    <a:bodyPr/>
                    <a:lstStyle/>
                    <a:p>
                      <a:pPr algn="l" fontAlgn="b"/>
                      <a:r>
                        <a:rPr lang="en-US" sz="900" b="0" i="0" u="none" strike="noStrike">
                          <a:solidFill>
                            <a:srgbClr val="000000"/>
                          </a:solidFill>
                          <a:effectLst/>
                          <a:latin typeface="Arial" panose="020B0604020202020204" pitchFamily="34" charset="0"/>
                        </a:rPr>
                        <a:t>Default_DE_AL_Import /  </a:t>
                      </a:r>
                    </a:p>
                  </a:txBody>
                  <a:tcPr marL="9297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1132</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71582771"/>
                  </a:ext>
                </a:extLst>
              </a:tr>
              <a:tr h="181741">
                <a:tc>
                  <a:txBody>
                    <a:bodyPr/>
                    <a:lstStyle/>
                    <a:p>
                      <a:pPr algn="l" fontAlgn="b"/>
                      <a:r>
                        <a:rPr lang="en-US" sz="9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1139.71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28122772"/>
                  </a:ext>
                </a:extLst>
              </a:tr>
              <a:tr h="181741">
                <a:tc>
                  <a:txBody>
                    <a:bodyPr/>
                    <a:lstStyle/>
                    <a:p>
                      <a:pPr algn="l" fontAlgn="b"/>
                      <a:r>
                        <a:rPr lang="en-US" sz="900" b="0" i="0" u="none" strike="noStrike">
                          <a:solidFill>
                            <a:srgbClr val="000000"/>
                          </a:solidFill>
                          <a:effectLst/>
                          <a:latin typeface="Arial" panose="020B0604020202020204" pitchFamily="34" charset="0"/>
                        </a:rPr>
                        <a:t>Default_HR_Import /  </a:t>
                      </a:r>
                    </a:p>
                  </a:txBody>
                  <a:tcPr marL="92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59.79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86831956"/>
                  </a:ext>
                </a:extLst>
              </a:tr>
              <a:tr h="181741">
                <a:tc>
                  <a:txBody>
                    <a:bodyPr/>
                    <a:lstStyle/>
                    <a:p>
                      <a:pPr algn="l" fontAlgn="b"/>
                      <a:r>
                        <a:rPr lang="en-US" sz="900" b="0" i="0" u="none" strike="noStrike">
                          <a:solidFill>
                            <a:srgbClr val="000000"/>
                          </a:solidFill>
                          <a:effectLst/>
                          <a:latin typeface="Arial" panose="020B0604020202020204" pitchFamily="34" charset="0"/>
                        </a:rPr>
                        <a:t>Default_HU_Import /  </a:t>
                      </a:r>
                    </a:p>
                  </a:txBody>
                  <a:tcPr marL="9297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59.79</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69249736"/>
                  </a:ext>
                </a:extLst>
              </a:tr>
              <a:tr h="181741">
                <a:tc>
                  <a:txBody>
                    <a:bodyPr/>
                    <a:lstStyle/>
                    <a:p>
                      <a:pPr algn="l" fontAlgn="b"/>
                      <a:r>
                        <a:rPr lang="en-US" sz="900" b="0" i="0" u="none" strike="noStrike">
                          <a:solidFill>
                            <a:srgbClr val="000000"/>
                          </a:solidFill>
                          <a:effectLst/>
                          <a:latin typeface="Arial" panose="020B0604020202020204" pitchFamily="34" charset="0"/>
                        </a:rPr>
                        <a:t>Default_PL_Export /  </a:t>
                      </a:r>
                    </a:p>
                  </a:txBody>
                  <a:tcPr marL="9297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27.45</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81122889"/>
                  </a:ext>
                </a:extLst>
              </a:tr>
              <a:tr h="181741">
                <a:tc>
                  <a:txBody>
                    <a:bodyPr/>
                    <a:lstStyle/>
                    <a:p>
                      <a:pPr algn="l" fontAlgn="b"/>
                      <a:r>
                        <a:rPr lang="en-US" sz="900" b="0" i="0" u="none" strike="noStrike">
                          <a:solidFill>
                            <a:srgbClr val="000000"/>
                          </a:solidFill>
                          <a:effectLst/>
                          <a:latin typeface="Arial" panose="020B0604020202020204" pitchFamily="34" charset="0"/>
                        </a:rPr>
                        <a:t>Default_RO_Import /  </a:t>
                      </a:r>
                    </a:p>
                  </a:txBody>
                  <a:tcPr marL="9297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59.79</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91738792"/>
                  </a:ext>
                </a:extLst>
              </a:tr>
              <a:tr h="181741">
                <a:tc>
                  <a:txBody>
                    <a:bodyPr/>
                    <a:lstStyle/>
                    <a:p>
                      <a:pPr algn="l" fontAlgn="b"/>
                      <a:r>
                        <a:rPr lang="en-US" sz="900" b="0" i="0" u="none" strike="noStrike">
                          <a:solidFill>
                            <a:srgbClr val="000000"/>
                          </a:solidFill>
                          <a:effectLst/>
                          <a:latin typeface="Arial" panose="020B0604020202020204" pitchFamily="34" charset="0"/>
                        </a:rPr>
                        <a:t>Default_BE_AL_Import /  </a:t>
                      </a:r>
                    </a:p>
                  </a:txBody>
                  <a:tcPr marL="9297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1139.71</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86925892"/>
                  </a:ext>
                </a:extLst>
              </a:tr>
              <a:tr h="181741">
                <a:tc>
                  <a:txBody>
                    <a:bodyPr/>
                    <a:lstStyle/>
                    <a:p>
                      <a:pPr algn="l" fontAlgn="b"/>
                      <a:r>
                        <a:rPr lang="en-US" sz="900" b="0" i="0" u="none" strike="noStrike">
                          <a:solidFill>
                            <a:srgbClr val="000000"/>
                          </a:solidFill>
                          <a:effectLst/>
                          <a:latin typeface="Arial" panose="020B0604020202020204" pitchFamily="34" charset="0"/>
                        </a:rPr>
                        <a:t>Default_DE_AL_Import /  </a:t>
                      </a:r>
                    </a:p>
                  </a:txBody>
                  <a:tcPr marL="9297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1139.71</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77150693"/>
                  </a:ext>
                </a:extLst>
              </a:tr>
              <a:tr h="181741">
                <a:tc>
                  <a:txBody>
                    <a:bodyPr/>
                    <a:lstStyle/>
                    <a:p>
                      <a:pPr algn="l" fontAlgn="b"/>
                      <a:r>
                        <a:rPr lang="en-US" sz="9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1147.51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41132721"/>
                  </a:ext>
                </a:extLst>
              </a:tr>
              <a:tr h="181741">
                <a:tc>
                  <a:txBody>
                    <a:bodyPr/>
                    <a:lstStyle/>
                    <a:p>
                      <a:pPr algn="l" fontAlgn="b"/>
                      <a:r>
                        <a:rPr lang="en-US" sz="900" b="0" i="0" u="none" strike="noStrike">
                          <a:solidFill>
                            <a:srgbClr val="000000"/>
                          </a:solidFill>
                          <a:effectLst/>
                          <a:latin typeface="Arial" panose="020B0604020202020204" pitchFamily="34" charset="0"/>
                        </a:rPr>
                        <a:t>Default_AT_Export /  </a:t>
                      </a:r>
                    </a:p>
                  </a:txBody>
                  <a:tcPr marL="92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0.75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88263975"/>
                  </a:ext>
                </a:extLst>
              </a:tr>
              <a:tr h="181741">
                <a:tc>
                  <a:txBody>
                    <a:bodyPr/>
                    <a:lstStyle/>
                    <a:p>
                      <a:pPr algn="l" fontAlgn="b"/>
                      <a:r>
                        <a:rPr lang="en-US" sz="900" b="0" i="0" u="none" strike="noStrike">
                          <a:solidFill>
                            <a:srgbClr val="000000"/>
                          </a:solidFill>
                          <a:effectLst/>
                          <a:latin typeface="Arial" panose="020B0604020202020204" pitchFamily="34" charset="0"/>
                        </a:rPr>
                        <a:t>Default_CZ_Export /  </a:t>
                      </a:r>
                    </a:p>
                  </a:txBody>
                  <a:tcPr marL="9297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0.75</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43968650"/>
                  </a:ext>
                </a:extLst>
              </a:tr>
              <a:tr h="181741">
                <a:tc>
                  <a:txBody>
                    <a:bodyPr/>
                    <a:lstStyle/>
                    <a:p>
                      <a:pPr algn="l" fontAlgn="b"/>
                      <a:r>
                        <a:rPr lang="en-US" sz="900" b="0" i="0" u="none" strike="noStrike">
                          <a:solidFill>
                            <a:srgbClr val="000000"/>
                          </a:solidFill>
                          <a:effectLst/>
                          <a:latin typeface="Arial" panose="020B0604020202020204" pitchFamily="34" charset="0"/>
                        </a:rPr>
                        <a:t>Default_DE_Export /  </a:t>
                      </a:r>
                    </a:p>
                  </a:txBody>
                  <a:tcPr marL="9297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0.75</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27310649"/>
                  </a:ext>
                </a:extLst>
              </a:tr>
              <a:tr h="181741">
                <a:tc>
                  <a:txBody>
                    <a:bodyPr/>
                    <a:lstStyle/>
                    <a:p>
                      <a:pPr algn="l" fontAlgn="b"/>
                      <a:r>
                        <a:rPr lang="en-US" sz="900" b="0" i="0" u="none" strike="noStrike">
                          <a:solidFill>
                            <a:srgbClr val="000000"/>
                          </a:solidFill>
                          <a:effectLst/>
                          <a:latin typeface="Arial" panose="020B0604020202020204" pitchFamily="34" charset="0"/>
                        </a:rPr>
                        <a:t>Default_HR_Import /  </a:t>
                      </a:r>
                    </a:p>
                  </a:txBody>
                  <a:tcPr marL="9297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22.44</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57555475"/>
                  </a:ext>
                </a:extLst>
              </a:tr>
              <a:tr h="181741">
                <a:tc>
                  <a:txBody>
                    <a:bodyPr/>
                    <a:lstStyle/>
                    <a:p>
                      <a:pPr algn="l" fontAlgn="b"/>
                      <a:r>
                        <a:rPr lang="en-US" sz="900" b="0" i="0" u="none" strike="noStrike">
                          <a:solidFill>
                            <a:srgbClr val="000000"/>
                          </a:solidFill>
                          <a:effectLst/>
                          <a:latin typeface="Arial" panose="020B0604020202020204" pitchFamily="34" charset="0"/>
                        </a:rPr>
                        <a:t>Default_HU_Import /  </a:t>
                      </a:r>
                    </a:p>
                  </a:txBody>
                  <a:tcPr marL="9297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22.44</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56676541"/>
                  </a:ext>
                </a:extLst>
              </a:tr>
              <a:tr h="181741">
                <a:tc>
                  <a:txBody>
                    <a:bodyPr/>
                    <a:lstStyle/>
                    <a:p>
                      <a:pPr algn="l" fontAlgn="b"/>
                      <a:r>
                        <a:rPr lang="en-US" sz="900" b="0" i="0" u="none" strike="noStrike">
                          <a:solidFill>
                            <a:srgbClr val="000000"/>
                          </a:solidFill>
                          <a:effectLst/>
                          <a:latin typeface="Arial" panose="020B0604020202020204" pitchFamily="34" charset="0"/>
                        </a:rPr>
                        <a:t>Default_PL_Export /  </a:t>
                      </a:r>
                    </a:p>
                  </a:txBody>
                  <a:tcPr marL="9297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29.22</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44461961"/>
                  </a:ext>
                </a:extLst>
              </a:tr>
              <a:tr h="181741">
                <a:tc>
                  <a:txBody>
                    <a:bodyPr/>
                    <a:lstStyle/>
                    <a:p>
                      <a:pPr algn="l" fontAlgn="b"/>
                      <a:r>
                        <a:rPr lang="en-US" sz="900" b="0" i="0" u="none" strike="noStrike">
                          <a:solidFill>
                            <a:srgbClr val="000000"/>
                          </a:solidFill>
                          <a:effectLst/>
                          <a:latin typeface="Arial" panose="020B0604020202020204" pitchFamily="34" charset="0"/>
                        </a:rPr>
                        <a:t>Default_RO_Import /  </a:t>
                      </a:r>
                    </a:p>
                  </a:txBody>
                  <a:tcPr marL="9297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22.44</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56617672"/>
                  </a:ext>
                </a:extLst>
              </a:tr>
              <a:tr h="181741">
                <a:tc>
                  <a:txBody>
                    <a:bodyPr/>
                    <a:lstStyle/>
                    <a:p>
                      <a:pPr algn="l" fontAlgn="b"/>
                      <a:r>
                        <a:rPr lang="en-US" sz="900" b="0" i="0" u="none" strike="noStrike">
                          <a:solidFill>
                            <a:srgbClr val="000000"/>
                          </a:solidFill>
                          <a:effectLst/>
                          <a:latin typeface="Arial" panose="020B0604020202020204" pitchFamily="34" charset="0"/>
                        </a:rPr>
                        <a:t>Default_SI_Import /  </a:t>
                      </a:r>
                    </a:p>
                  </a:txBody>
                  <a:tcPr marL="9297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5.11</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00951244"/>
                  </a:ext>
                </a:extLst>
              </a:tr>
              <a:tr h="181741">
                <a:tc>
                  <a:txBody>
                    <a:bodyPr/>
                    <a:lstStyle/>
                    <a:p>
                      <a:pPr algn="l" fontAlgn="b"/>
                      <a:r>
                        <a:rPr lang="en-US" sz="900" b="0" i="0" u="none" strike="noStrike">
                          <a:solidFill>
                            <a:srgbClr val="000000"/>
                          </a:solidFill>
                          <a:effectLst/>
                          <a:latin typeface="Arial" panose="020B0604020202020204" pitchFamily="34" charset="0"/>
                        </a:rPr>
                        <a:t>Default_SK_Export /  </a:t>
                      </a:r>
                    </a:p>
                  </a:txBody>
                  <a:tcPr marL="9297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0.75</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78837165"/>
                  </a:ext>
                </a:extLst>
              </a:tr>
              <a:tr h="181741">
                <a:tc>
                  <a:txBody>
                    <a:bodyPr/>
                    <a:lstStyle/>
                    <a:p>
                      <a:pPr algn="l" fontAlgn="b"/>
                      <a:r>
                        <a:rPr lang="en-US" sz="900" b="0" i="0" u="none" strike="noStrike">
                          <a:solidFill>
                            <a:srgbClr val="000000"/>
                          </a:solidFill>
                          <a:effectLst/>
                          <a:latin typeface="Arial" panose="020B0604020202020204" pitchFamily="34" charset="0"/>
                        </a:rPr>
                        <a:t>Default_BE_AL_Import /  </a:t>
                      </a:r>
                    </a:p>
                  </a:txBody>
                  <a:tcPr marL="92971"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1147.51</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39028355"/>
                  </a:ext>
                </a:extLst>
              </a:tr>
              <a:tr h="181741">
                <a:tc>
                  <a:txBody>
                    <a:bodyPr/>
                    <a:lstStyle/>
                    <a:p>
                      <a:pPr algn="l" fontAlgn="b"/>
                      <a:r>
                        <a:rPr lang="en-US" sz="900" b="0" i="0" u="none" strike="noStrike">
                          <a:solidFill>
                            <a:srgbClr val="000000"/>
                          </a:solidFill>
                          <a:effectLst/>
                          <a:latin typeface="Arial" panose="020B0604020202020204" pitchFamily="34" charset="0"/>
                        </a:rPr>
                        <a:t>Default_DE_AL_Import /  </a:t>
                      </a:r>
                    </a:p>
                  </a:txBody>
                  <a:tcPr marL="92971"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0" i="0" u="none" strike="noStrike">
                          <a:solidFill>
                            <a:srgbClr val="000000"/>
                          </a:solidFill>
                          <a:effectLst/>
                          <a:latin typeface="Arial" panose="020B0604020202020204" pitchFamily="34" charset="0"/>
                        </a:rPr>
                        <a:t>1147.51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43220745"/>
                  </a:ext>
                </a:extLst>
              </a:tr>
              <a:tr h="181741">
                <a:tc>
                  <a:txBody>
                    <a:bodyPr/>
                    <a:lstStyle/>
                    <a:p>
                      <a:pPr algn="l" fontAlgn="b"/>
                      <a:r>
                        <a:rPr lang="en-US" sz="9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900" b="1" i="0" u="none" strike="noStrike">
                          <a:solidFill>
                            <a:srgbClr val="000000"/>
                          </a:solidFill>
                          <a:effectLst/>
                          <a:latin typeface="Arial" panose="020B0604020202020204" pitchFamily="34" charset="0"/>
                        </a:rPr>
                        <a:t>1169.61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900" b="1" i="0" u="none" strike="noStrike" dirty="0">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4019935470"/>
                  </a:ext>
                </a:extLst>
              </a:tr>
            </a:tbl>
          </a:graphicData>
        </a:graphic>
      </p:graphicFrame>
    </p:spTree>
    <p:extLst>
      <p:ext uri="{BB962C8B-B14F-4D97-AF65-F5344CB8AC3E}">
        <p14:creationId xmlns:p14="http://schemas.microsoft.com/office/powerpoint/2010/main" val="178650953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820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B1134766-7552-4B99-871B-E0E650B3CFE6}"/>
              </a:ext>
            </a:extLst>
          </p:cNvPr>
          <p:cNvGraphicFramePr>
            <a:graphicFrameLocks noGrp="1"/>
          </p:cNvGraphicFramePr>
          <p:nvPr>
            <p:extLst>
              <p:ext uri="{D42A27DB-BD31-4B8C-83A1-F6EECF244321}">
                <p14:modId xmlns:p14="http://schemas.microsoft.com/office/powerpoint/2010/main" val="3411767955"/>
              </p:ext>
            </p:extLst>
          </p:nvPr>
        </p:nvGraphicFramePr>
        <p:xfrm>
          <a:off x="1555062" y="2306479"/>
          <a:ext cx="6830907" cy="2981904"/>
        </p:xfrm>
        <a:graphic>
          <a:graphicData uri="http://schemas.openxmlformats.org/drawingml/2006/table">
            <a:tbl>
              <a:tblPr/>
              <a:tblGrid>
                <a:gridCol w="4977359">
                  <a:extLst>
                    <a:ext uri="{9D8B030D-6E8A-4147-A177-3AD203B41FA5}">
                      <a16:colId xmlns:a16="http://schemas.microsoft.com/office/drawing/2014/main" val="179625034"/>
                    </a:ext>
                  </a:extLst>
                </a:gridCol>
                <a:gridCol w="1360997">
                  <a:extLst>
                    <a:ext uri="{9D8B030D-6E8A-4147-A177-3AD203B41FA5}">
                      <a16:colId xmlns:a16="http://schemas.microsoft.com/office/drawing/2014/main" val="2235899462"/>
                    </a:ext>
                  </a:extLst>
                </a:gridCol>
                <a:gridCol w="492551">
                  <a:extLst>
                    <a:ext uri="{9D8B030D-6E8A-4147-A177-3AD203B41FA5}">
                      <a16:colId xmlns:a16="http://schemas.microsoft.com/office/drawing/2014/main" val="1612551848"/>
                    </a:ext>
                  </a:extLst>
                </a:gridCol>
              </a:tblGrid>
              <a:tr h="248492">
                <a:tc>
                  <a:txBody>
                    <a:bodyPr/>
                    <a:lstStyle/>
                    <a:p>
                      <a:pPr algn="l" fontAlgn="b"/>
                      <a:r>
                        <a:rPr lang="en-US" sz="10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10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10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899381652"/>
                  </a:ext>
                </a:extLst>
              </a:tr>
              <a:tr h="248492">
                <a:tc>
                  <a:txBody>
                    <a:bodyPr/>
                    <a:lstStyle/>
                    <a:p>
                      <a:pPr algn="l" fontAlgn="b"/>
                      <a:r>
                        <a:rPr lang="en-US" sz="10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3.55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89%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97068347"/>
                  </a:ext>
                </a:extLst>
              </a:tr>
              <a:tr h="248492">
                <a:tc>
                  <a:txBody>
                    <a:bodyPr/>
                    <a:lstStyle/>
                    <a:p>
                      <a:pPr algn="l" fontAlgn="b"/>
                      <a:r>
                        <a:rPr lang="en-US" sz="1000" b="0" i="0" u="none" strike="noStrike">
                          <a:solidFill>
                            <a:srgbClr val="000000"/>
                          </a:solidFill>
                          <a:effectLst/>
                          <a:latin typeface="Arial" panose="020B0604020202020204" pitchFamily="34" charset="0"/>
                        </a:rPr>
                        <a:t>[SK-PL] Lemesany - Krosno Iskrz 1 [OPP] [PL] / N-1 Lemesany - Krosno Iskrz 2</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3.55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66631267"/>
                  </a:ext>
                </a:extLst>
              </a:tr>
              <a:tr h="248492">
                <a:tc>
                  <a:txBody>
                    <a:bodyPr/>
                    <a:lstStyle/>
                    <a:p>
                      <a:pPr algn="l" fontAlgn="b"/>
                      <a:r>
                        <a:rPr lang="en-US" sz="10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12.32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45357954"/>
                  </a:ext>
                </a:extLst>
              </a:tr>
              <a:tr h="248492">
                <a:tc>
                  <a:txBody>
                    <a:bodyPr/>
                    <a:lstStyle/>
                    <a:p>
                      <a:pPr algn="l" fontAlgn="b"/>
                      <a:r>
                        <a:rPr lang="en-US" sz="1000" b="0" i="0" u="none" strike="noStrike">
                          <a:solidFill>
                            <a:srgbClr val="000000"/>
                          </a:solidFill>
                          <a:effectLst/>
                          <a:latin typeface="Arial" panose="020B0604020202020204" pitchFamily="34" charset="0"/>
                        </a:rPr>
                        <a:t>[FR-D7] Vigy - Ensdorf  VIGY2 S [DIR] [D7] / N-1 Ensdorf - Vigy VIGY1 N</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12.32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92206105"/>
                  </a:ext>
                </a:extLst>
              </a:tr>
              <a:tr h="248492">
                <a:tc>
                  <a:txBody>
                    <a:bodyPr/>
                    <a:lstStyle/>
                    <a:p>
                      <a:pPr algn="l" fontAlgn="b"/>
                      <a:r>
                        <a:rPr lang="en-US"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45.24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73776176"/>
                  </a:ext>
                </a:extLst>
              </a:tr>
              <a:tr h="248492">
                <a:tc>
                  <a:txBody>
                    <a:bodyPr/>
                    <a:lstStyle/>
                    <a:p>
                      <a:pPr algn="l" fontAlgn="b"/>
                      <a:r>
                        <a:rPr lang="en-US" sz="1000" b="0" i="0" u="none" strike="noStrike">
                          <a:solidFill>
                            <a:srgbClr val="000000"/>
                          </a:solidFill>
                          <a:effectLst/>
                          <a:latin typeface="Arial" panose="020B0604020202020204" pitchFamily="34" charset="0"/>
                        </a:rPr>
                        <a:t>[HU-HU] Dunamenti - Oroszlany [OPP] / N-1 Bicske Del - Martonvasar</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45.24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33562747"/>
                  </a:ext>
                </a:extLst>
              </a:tr>
              <a:tr h="248492">
                <a:tc>
                  <a:txBody>
                    <a:bodyPr/>
                    <a:lstStyle/>
                    <a:p>
                      <a:pPr algn="l" fontAlgn="b"/>
                      <a:r>
                        <a:rPr lang="en-US"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19.55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96054109"/>
                  </a:ext>
                </a:extLst>
              </a:tr>
              <a:tr h="248492">
                <a:tc>
                  <a:txBody>
                    <a:bodyPr/>
                    <a:lstStyle/>
                    <a:p>
                      <a:pPr algn="l" fontAlgn="b"/>
                      <a:r>
                        <a:rPr lang="en-US" sz="1000" b="0" i="0" u="none" strike="noStrike">
                          <a:solidFill>
                            <a:srgbClr val="000000"/>
                          </a:solidFill>
                          <a:effectLst/>
                          <a:latin typeface="Arial" panose="020B0604020202020204" pitchFamily="34" charset="0"/>
                        </a:rPr>
                        <a:t>[SK-HU] Levice - God [DIR] [HU] / N-1 V.Kapusany - Mukachevo (WPS)</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19.55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73627873"/>
                  </a:ext>
                </a:extLst>
              </a:tr>
              <a:tr h="248492">
                <a:tc>
                  <a:txBody>
                    <a:bodyPr/>
                    <a:lstStyle/>
                    <a:p>
                      <a:pPr algn="l" fontAlgn="b"/>
                      <a:r>
                        <a:rPr lang="en-US"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24.76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12101606"/>
                  </a:ext>
                </a:extLst>
              </a:tr>
              <a:tr h="248492">
                <a:tc>
                  <a:txBody>
                    <a:bodyPr/>
                    <a:lstStyle/>
                    <a:p>
                      <a:pPr algn="l" fontAlgn="b"/>
                      <a:r>
                        <a:rPr lang="en-US" sz="1000" b="0" i="0" u="none" strike="noStrike">
                          <a:solidFill>
                            <a:srgbClr val="000000"/>
                          </a:solidFill>
                          <a:effectLst/>
                          <a:latin typeface="Arial" panose="020B0604020202020204" pitchFamily="34" charset="0"/>
                        </a:rPr>
                        <a:t>[CZ-PL] Wielopole - Nosovice [DIR] [PL] / N-1 Albrechtice - Nosovice</a:t>
                      </a:r>
                    </a:p>
                  </a:txBody>
                  <a:tcPr marL="97971"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24.76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38277907"/>
                  </a:ext>
                </a:extLst>
              </a:tr>
              <a:tr h="248492">
                <a:tc>
                  <a:txBody>
                    <a:bodyPr/>
                    <a:lstStyle/>
                    <a:p>
                      <a:pPr algn="l" fontAlgn="b"/>
                      <a:r>
                        <a:rPr lang="en-US"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1000" b="1" i="0" u="none" strike="noStrike">
                          <a:solidFill>
                            <a:srgbClr val="000000"/>
                          </a:solidFill>
                          <a:effectLst/>
                          <a:latin typeface="Arial" panose="020B0604020202020204" pitchFamily="34" charset="0"/>
                        </a:rPr>
                        <a:t>45.24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1000" b="1" i="0" u="none" strike="noStrike" dirty="0">
                          <a:solidFill>
                            <a:srgbClr val="000000"/>
                          </a:solidFill>
                          <a:effectLst/>
                          <a:latin typeface="Arial" panose="020B0604020202020204" pitchFamily="34" charset="0"/>
                        </a:rPr>
                        <a:t>319%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831397563"/>
                  </a:ext>
                </a:extLst>
              </a:tr>
            </a:tbl>
          </a:graphicData>
        </a:graphic>
      </p:graphicFrame>
    </p:spTree>
    <p:extLst>
      <p:ext uri="{BB962C8B-B14F-4D97-AF65-F5344CB8AC3E}">
        <p14:creationId xmlns:p14="http://schemas.microsoft.com/office/powerpoint/2010/main" val="193664961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821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A857718D-F3B4-4F40-B739-075F9F7FD195}"/>
              </a:ext>
            </a:extLst>
          </p:cNvPr>
          <p:cNvGraphicFramePr>
            <a:graphicFrameLocks noGrp="1"/>
          </p:cNvGraphicFramePr>
          <p:nvPr>
            <p:extLst>
              <p:ext uri="{D42A27DB-BD31-4B8C-83A1-F6EECF244321}">
                <p14:modId xmlns:p14="http://schemas.microsoft.com/office/powerpoint/2010/main" val="1825583841"/>
              </p:ext>
            </p:extLst>
          </p:nvPr>
        </p:nvGraphicFramePr>
        <p:xfrm>
          <a:off x="2481110" y="1079506"/>
          <a:ext cx="4554527" cy="5501830"/>
        </p:xfrm>
        <a:graphic>
          <a:graphicData uri="http://schemas.openxmlformats.org/drawingml/2006/table">
            <a:tbl>
              <a:tblPr/>
              <a:tblGrid>
                <a:gridCol w="2236743">
                  <a:extLst>
                    <a:ext uri="{9D8B030D-6E8A-4147-A177-3AD203B41FA5}">
                      <a16:colId xmlns:a16="http://schemas.microsoft.com/office/drawing/2014/main" val="3723078459"/>
                    </a:ext>
                  </a:extLst>
                </a:gridCol>
                <a:gridCol w="1701869">
                  <a:extLst>
                    <a:ext uri="{9D8B030D-6E8A-4147-A177-3AD203B41FA5}">
                      <a16:colId xmlns:a16="http://schemas.microsoft.com/office/drawing/2014/main" val="643672915"/>
                    </a:ext>
                  </a:extLst>
                </a:gridCol>
                <a:gridCol w="615915">
                  <a:extLst>
                    <a:ext uri="{9D8B030D-6E8A-4147-A177-3AD203B41FA5}">
                      <a16:colId xmlns:a16="http://schemas.microsoft.com/office/drawing/2014/main" val="4289301486"/>
                    </a:ext>
                  </a:extLst>
                </a:gridCol>
              </a:tblGrid>
              <a:tr h="119605">
                <a:tc>
                  <a:txBody>
                    <a:bodyPr/>
                    <a:lstStyle/>
                    <a:p>
                      <a:pPr algn="l" fontAlgn="b"/>
                      <a:r>
                        <a:rPr lang="en-US" sz="6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6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6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230566010"/>
                  </a:ext>
                </a:extLst>
              </a:tr>
              <a:tr h="119605">
                <a:tc>
                  <a:txBody>
                    <a:bodyPr/>
                    <a:lstStyle/>
                    <a:p>
                      <a:pPr algn="l" fontAlgn="b"/>
                      <a:r>
                        <a:rPr lang="en-US" sz="6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1142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5476128"/>
                  </a:ext>
                </a:extLst>
              </a:tr>
              <a:tr h="119605">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22.03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294266"/>
                  </a:ext>
                </a:extLst>
              </a:tr>
              <a:tr h="119605">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22.03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44143763"/>
                  </a:ext>
                </a:extLst>
              </a:tr>
              <a:tr h="119605">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26.25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40991850"/>
                  </a:ext>
                </a:extLst>
              </a:tr>
              <a:tr h="119605">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22.03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52740691"/>
                  </a:ext>
                </a:extLst>
              </a:tr>
              <a:tr h="119605">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26992055"/>
                  </a:ext>
                </a:extLst>
              </a:tr>
              <a:tr h="119605">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97037191"/>
                  </a:ext>
                </a:extLst>
              </a:tr>
              <a:tr h="119605">
                <a:tc>
                  <a:txBody>
                    <a:bodyPr/>
                    <a:lstStyle/>
                    <a:p>
                      <a:pPr algn="l" fontAlgn="b"/>
                      <a:r>
                        <a:rPr lang="en-US" sz="6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1150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27725260"/>
                  </a:ext>
                </a:extLst>
              </a:tr>
              <a:tr h="119605">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31651287"/>
                  </a:ext>
                </a:extLst>
              </a:tr>
              <a:tr h="119605">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1150</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69591227"/>
                  </a:ext>
                </a:extLst>
              </a:tr>
              <a:tr h="119605">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1150</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53191885"/>
                  </a:ext>
                </a:extLst>
              </a:tr>
              <a:tr h="119605">
                <a:tc>
                  <a:txBody>
                    <a:bodyPr/>
                    <a:lstStyle/>
                    <a:p>
                      <a:pPr algn="l" fontAlgn="b"/>
                      <a:r>
                        <a:rPr lang="en-US" sz="6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1157.85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57510970"/>
                  </a:ext>
                </a:extLst>
              </a:tr>
              <a:tr h="119605">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18.54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53896718"/>
                  </a:ext>
                </a:extLst>
              </a:tr>
              <a:tr h="119605">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1157.85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89224625"/>
                  </a:ext>
                </a:extLst>
              </a:tr>
              <a:tr h="119605">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1157.85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46542791"/>
                  </a:ext>
                </a:extLst>
              </a:tr>
              <a:tr h="119605">
                <a:tc>
                  <a:txBody>
                    <a:bodyPr/>
                    <a:lstStyle/>
                    <a:p>
                      <a:pPr algn="l" fontAlgn="b"/>
                      <a:r>
                        <a:rPr lang="en-US" sz="6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1164.71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50336624"/>
                  </a:ext>
                </a:extLst>
              </a:tr>
              <a:tr h="119605">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41489882"/>
                  </a:ext>
                </a:extLst>
              </a:tr>
              <a:tr h="119605">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3.32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59842346"/>
                  </a:ext>
                </a:extLst>
              </a:tr>
              <a:tr h="119605">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4.19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32877"/>
                  </a:ext>
                </a:extLst>
              </a:tr>
              <a:tr h="119605">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4.19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32486011"/>
                  </a:ext>
                </a:extLst>
              </a:tr>
              <a:tr h="119605">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12.23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46376352"/>
                  </a:ext>
                </a:extLst>
              </a:tr>
              <a:tr h="119605">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4.19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02522403"/>
                  </a:ext>
                </a:extLst>
              </a:tr>
              <a:tr h="119605">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4.19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37032286"/>
                  </a:ext>
                </a:extLst>
              </a:tr>
              <a:tr h="119605">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1164.71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8022164"/>
                  </a:ext>
                </a:extLst>
              </a:tr>
              <a:tr h="119605">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1164.71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57991623"/>
                  </a:ext>
                </a:extLst>
              </a:tr>
              <a:tr h="119605">
                <a:tc>
                  <a:txBody>
                    <a:bodyPr/>
                    <a:lstStyle/>
                    <a:p>
                      <a:pPr algn="l" fontAlgn="b"/>
                      <a:r>
                        <a:rPr lang="en-US" sz="6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1166.01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0529838"/>
                  </a:ext>
                </a:extLst>
              </a:tr>
              <a:tr h="119605">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18.78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8755370"/>
                  </a:ext>
                </a:extLst>
              </a:tr>
              <a:tr h="119605">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18.78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69366421"/>
                  </a:ext>
                </a:extLst>
              </a:tr>
              <a:tr h="119605">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5.73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84609085"/>
                  </a:ext>
                </a:extLst>
              </a:tr>
              <a:tr h="119605">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5.73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85368341"/>
                  </a:ext>
                </a:extLst>
              </a:tr>
              <a:tr h="119605">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6.61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83041386"/>
                  </a:ext>
                </a:extLst>
              </a:tr>
              <a:tr h="119605">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5.73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93710683"/>
                  </a:ext>
                </a:extLst>
              </a:tr>
              <a:tr h="119605">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5.73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70549145"/>
                  </a:ext>
                </a:extLst>
              </a:tr>
              <a:tr h="119605">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1166.01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06931319"/>
                  </a:ext>
                </a:extLst>
              </a:tr>
              <a:tr h="119605">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1166.01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92070584"/>
                  </a:ext>
                </a:extLst>
              </a:tr>
              <a:tr h="119605">
                <a:tc>
                  <a:txBody>
                    <a:bodyPr/>
                    <a:lstStyle/>
                    <a:p>
                      <a:pPr algn="l" fontAlgn="b"/>
                      <a:r>
                        <a:rPr lang="en-US" sz="6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1161.29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26118353"/>
                  </a:ext>
                </a:extLst>
              </a:tr>
              <a:tr h="119605">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861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21.37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53423419"/>
                  </a:ext>
                </a:extLst>
              </a:tr>
              <a:tr h="119605">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21.37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97168525"/>
                  </a:ext>
                </a:extLst>
              </a:tr>
              <a:tr h="119605">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82552247"/>
                  </a:ext>
                </a:extLst>
              </a:tr>
              <a:tr h="119605">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85055785"/>
                  </a:ext>
                </a:extLst>
              </a:tr>
              <a:tr h="119605">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12.42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47773031"/>
                  </a:ext>
                </a:extLst>
              </a:tr>
              <a:tr h="119605">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33384161"/>
                  </a:ext>
                </a:extLst>
              </a:tr>
              <a:tr h="119605">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26177939"/>
                  </a:ext>
                </a:extLst>
              </a:tr>
              <a:tr h="119605">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1161.29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43127223"/>
                  </a:ext>
                </a:extLst>
              </a:tr>
              <a:tr h="119605">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861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1161.29</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17325149"/>
                  </a:ext>
                </a:extLst>
              </a:tr>
            </a:tbl>
          </a:graphicData>
        </a:graphic>
      </p:graphicFrame>
    </p:spTree>
    <p:extLst>
      <p:ext uri="{BB962C8B-B14F-4D97-AF65-F5344CB8AC3E}">
        <p14:creationId xmlns:p14="http://schemas.microsoft.com/office/powerpoint/2010/main" val="223215692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821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8EFB6F71-B46A-47E3-976B-DD77BC8505D7}"/>
              </a:ext>
            </a:extLst>
          </p:cNvPr>
          <p:cNvGraphicFramePr>
            <a:graphicFrameLocks noGrp="1"/>
          </p:cNvGraphicFramePr>
          <p:nvPr>
            <p:extLst>
              <p:ext uri="{D42A27DB-BD31-4B8C-83A1-F6EECF244321}">
                <p14:modId xmlns:p14="http://schemas.microsoft.com/office/powerpoint/2010/main" val="1173375948"/>
              </p:ext>
            </p:extLst>
          </p:nvPr>
        </p:nvGraphicFramePr>
        <p:xfrm>
          <a:off x="2655837" y="1014888"/>
          <a:ext cx="4975300" cy="5335092"/>
        </p:xfrm>
        <a:graphic>
          <a:graphicData uri="http://schemas.openxmlformats.org/drawingml/2006/table">
            <a:tbl>
              <a:tblPr/>
              <a:tblGrid>
                <a:gridCol w="2443386">
                  <a:extLst>
                    <a:ext uri="{9D8B030D-6E8A-4147-A177-3AD203B41FA5}">
                      <a16:colId xmlns:a16="http://schemas.microsoft.com/office/drawing/2014/main" val="1167462937"/>
                    </a:ext>
                  </a:extLst>
                </a:gridCol>
                <a:gridCol w="1859098">
                  <a:extLst>
                    <a:ext uri="{9D8B030D-6E8A-4147-A177-3AD203B41FA5}">
                      <a16:colId xmlns:a16="http://schemas.microsoft.com/office/drawing/2014/main" val="4233046594"/>
                    </a:ext>
                  </a:extLst>
                </a:gridCol>
                <a:gridCol w="672816">
                  <a:extLst>
                    <a:ext uri="{9D8B030D-6E8A-4147-A177-3AD203B41FA5}">
                      <a16:colId xmlns:a16="http://schemas.microsoft.com/office/drawing/2014/main" val="2831554812"/>
                    </a:ext>
                  </a:extLst>
                </a:gridCol>
              </a:tblGrid>
              <a:tr h="127026">
                <a:tc>
                  <a:txBody>
                    <a:bodyPr/>
                    <a:lstStyle/>
                    <a:p>
                      <a:pPr algn="l" fontAlgn="b"/>
                      <a:r>
                        <a:rPr lang="en-US"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1157.56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58975052"/>
                  </a:ext>
                </a:extLst>
              </a:tr>
              <a:tr h="127026">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419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9.66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21898117"/>
                  </a:ext>
                </a:extLst>
              </a:tr>
              <a:tr h="127026">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9.66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52728176"/>
                  </a:ext>
                </a:extLst>
              </a:tr>
              <a:tr h="127026">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8.51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17143454"/>
                  </a:ext>
                </a:extLst>
              </a:tr>
              <a:tr h="127026">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1157.56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24590416"/>
                  </a:ext>
                </a:extLst>
              </a:tr>
              <a:tr h="127026">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1157.56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28982374"/>
                  </a:ext>
                </a:extLst>
              </a:tr>
              <a:tr h="127026">
                <a:tc>
                  <a:txBody>
                    <a:bodyPr/>
                    <a:lstStyle/>
                    <a:p>
                      <a:pPr algn="l" fontAlgn="b"/>
                      <a:r>
                        <a:rPr lang="en-US"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0463635"/>
                  </a:ext>
                </a:extLst>
              </a:tr>
              <a:tr h="127026">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419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76549426"/>
                  </a:ext>
                </a:extLst>
              </a:tr>
              <a:tr h="127026">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3.44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21884370"/>
                  </a:ext>
                </a:extLst>
              </a:tr>
              <a:tr h="127026">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6.24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07164350"/>
                  </a:ext>
                </a:extLst>
              </a:tr>
              <a:tr h="127026">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3.44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98126083"/>
                  </a:ext>
                </a:extLst>
              </a:tr>
              <a:tr h="127026">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83210488"/>
                  </a:ext>
                </a:extLst>
              </a:tr>
              <a:tr h="127026">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21070596"/>
                  </a:ext>
                </a:extLst>
              </a:tr>
              <a:tr h="127026">
                <a:tc>
                  <a:txBody>
                    <a:bodyPr/>
                    <a:lstStyle/>
                    <a:p>
                      <a:pPr algn="l" fontAlgn="b"/>
                      <a:r>
                        <a:rPr lang="en-US"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1154.08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21785690"/>
                  </a:ext>
                </a:extLst>
              </a:tr>
              <a:tr h="127026">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419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9.03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60248166"/>
                  </a:ext>
                </a:extLst>
              </a:tr>
              <a:tr h="127026">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9.03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18034181"/>
                  </a:ext>
                </a:extLst>
              </a:tr>
              <a:tr h="127026">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71213302"/>
                  </a:ext>
                </a:extLst>
              </a:tr>
              <a:tr h="127026">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16.26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38233775"/>
                  </a:ext>
                </a:extLst>
              </a:tr>
              <a:tr h="127026">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01062258"/>
                  </a:ext>
                </a:extLst>
              </a:tr>
              <a:tr h="127026">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1154.08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31078375"/>
                  </a:ext>
                </a:extLst>
              </a:tr>
              <a:tr h="127026">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1154.08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34129006"/>
                  </a:ext>
                </a:extLst>
              </a:tr>
              <a:tr h="127026">
                <a:tc>
                  <a:txBody>
                    <a:bodyPr/>
                    <a:lstStyle/>
                    <a:p>
                      <a:pPr algn="l" fontAlgn="b"/>
                      <a:r>
                        <a:rPr lang="en-US"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1159.26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35032058"/>
                  </a:ext>
                </a:extLst>
              </a:tr>
              <a:tr h="127026">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419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14.22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08635506"/>
                  </a:ext>
                </a:extLst>
              </a:tr>
              <a:tr h="127026">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14.22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17594897"/>
                  </a:ext>
                </a:extLst>
              </a:tr>
              <a:tr h="127026">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24.95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77780997"/>
                  </a:ext>
                </a:extLst>
              </a:tr>
              <a:tr h="127026">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1.66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68133984"/>
                  </a:ext>
                </a:extLst>
              </a:tr>
              <a:tr h="127026">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1159.26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30411035"/>
                  </a:ext>
                </a:extLst>
              </a:tr>
              <a:tr h="127026">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1159.26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78220717"/>
                  </a:ext>
                </a:extLst>
              </a:tr>
              <a:tr h="127026">
                <a:tc>
                  <a:txBody>
                    <a:bodyPr/>
                    <a:lstStyle/>
                    <a:p>
                      <a:pPr algn="l" fontAlgn="b"/>
                      <a:r>
                        <a:rPr lang="en-US"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1169.5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67020644"/>
                  </a:ext>
                </a:extLst>
              </a:tr>
              <a:tr h="127026">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419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19.98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65037285"/>
                  </a:ext>
                </a:extLst>
              </a:tr>
              <a:tr h="127026">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19.98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13635941"/>
                  </a:ext>
                </a:extLst>
              </a:tr>
              <a:tr h="127026">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19.98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19293214"/>
                  </a:ext>
                </a:extLst>
              </a:tr>
              <a:tr h="127026">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12.39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27190488"/>
                  </a:ext>
                </a:extLst>
              </a:tr>
              <a:tr h="127026">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1169.5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27737092"/>
                  </a:ext>
                </a:extLst>
              </a:tr>
              <a:tr h="127026">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1169.5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23916013"/>
                  </a:ext>
                </a:extLst>
              </a:tr>
              <a:tr h="127026">
                <a:tc>
                  <a:txBody>
                    <a:bodyPr/>
                    <a:lstStyle/>
                    <a:p>
                      <a:pPr algn="l" fontAlgn="b"/>
                      <a:r>
                        <a:rPr lang="en-US"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1170.36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93018873"/>
                  </a:ext>
                </a:extLst>
              </a:tr>
              <a:tr h="127026">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419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20.81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42827695"/>
                  </a:ext>
                </a:extLst>
              </a:tr>
              <a:tr h="127026">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20.81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39217244"/>
                  </a:ext>
                </a:extLst>
              </a:tr>
              <a:tr h="127026">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24.37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43991079"/>
                  </a:ext>
                </a:extLst>
              </a:tr>
              <a:tr h="127026">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8.66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24138987"/>
                  </a:ext>
                </a:extLst>
              </a:tr>
              <a:tr h="127026">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1170.36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73381883"/>
                  </a:ext>
                </a:extLst>
              </a:tr>
              <a:tr h="127026">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1170.36</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06691327"/>
                  </a:ext>
                </a:extLst>
              </a:tr>
            </a:tbl>
          </a:graphicData>
        </a:graphic>
      </p:graphicFrame>
    </p:spTree>
    <p:extLst>
      <p:ext uri="{BB962C8B-B14F-4D97-AF65-F5344CB8AC3E}">
        <p14:creationId xmlns:p14="http://schemas.microsoft.com/office/powerpoint/2010/main" val="40866438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821 (part III)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7F588AD5-47C0-4EF6-B775-078EF8E593C8}"/>
              </a:ext>
            </a:extLst>
          </p:cNvPr>
          <p:cNvGraphicFramePr>
            <a:graphicFrameLocks noGrp="1"/>
          </p:cNvGraphicFramePr>
          <p:nvPr>
            <p:extLst>
              <p:ext uri="{D42A27DB-BD31-4B8C-83A1-F6EECF244321}">
                <p14:modId xmlns:p14="http://schemas.microsoft.com/office/powerpoint/2010/main" val="4259433239"/>
              </p:ext>
            </p:extLst>
          </p:nvPr>
        </p:nvGraphicFramePr>
        <p:xfrm>
          <a:off x="2265615" y="1079498"/>
          <a:ext cx="5049585" cy="5362066"/>
        </p:xfrm>
        <a:graphic>
          <a:graphicData uri="http://schemas.openxmlformats.org/drawingml/2006/table">
            <a:tbl>
              <a:tblPr/>
              <a:tblGrid>
                <a:gridCol w="2479866">
                  <a:extLst>
                    <a:ext uri="{9D8B030D-6E8A-4147-A177-3AD203B41FA5}">
                      <a16:colId xmlns:a16="http://schemas.microsoft.com/office/drawing/2014/main" val="3520213961"/>
                    </a:ext>
                  </a:extLst>
                </a:gridCol>
                <a:gridCol w="1886857">
                  <a:extLst>
                    <a:ext uri="{9D8B030D-6E8A-4147-A177-3AD203B41FA5}">
                      <a16:colId xmlns:a16="http://schemas.microsoft.com/office/drawing/2014/main" val="1811498948"/>
                    </a:ext>
                  </a:extLst>
                </a:gridCol>
                <a:gridCol w="682862">
                  <a:extLst>
                    <a:ext uri="{9D8B030D-6E8A-4147-A177-3AD203B41FA5}">
                      <a16:colId xmlns:a16="http://schemas.microsoft.com/office/drawing/2014/main" val="1355226599"/>
                    </a:ext>
                  </a:extLst>
                </a:gridCol>
              </a:tblGrid>
              <a:tr h="141107">
                <a:tc>
                  <a:txBody>
                    <a:bodyPr/>
                    <a:lstStyle/>
                    <a:p>
                      <a:pPr algn="l" fontAlgn="b"/>
                      <a:r>
                        <a:rPr lang="en-US"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1172.33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6920618"/>
                  </a:ext>
                </a:extLst>
              </a:tr>
              <a:tr h="141107">
                <a:tc>
                  <a:txBody>
                    <a:bodyPr/>
                    <a:lstStyle/>
                    <a:p>
                      <a:pPr algn="l" fontAlgn="b"/>
                      <a:r>
                        <a:rPr lang="en-US" sz="700" b="0" i="0" u="none" strike="noStrike">
                          <a:solidFill>
                            <a:srgbClr val="000000"/>
                          </a:solidFill>
                          <a:effectLst/>
                          <a:latin typeface="Arial" panose="020B0604020202020204" pitchFamily="34" charset="0"/>
                        </a:rPr>
                        <a:t>Default_BE_Import /  </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46018180"/>
                  </a:ext>
                </a:extLst>
              </a:tr>
              <a:tr h="141107">
                <a:tc>
                  <a:txBody>
                    <a:bodyPr/>
                    <a:lstStyle/>
                    <a:p>
                      <a:pPr algn="l" fontAlgn="b"/>
                      <a:r>
                        <a:rPr lang="en-US" sz="700" b="0" i="0" u="none" strike="noStrike">
                          <a:solidFill>
                            <a:srgbClr val="000000"/>
                          </a:solidFill>
                          <a:effectLst/>
                          <a:latin typeface="Arial" panose="020B0604020202020204" pitchFamily="34" charset="0"/>
                        </a:rPr>
                        <a:t>Default_FR_Import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44180430"/>
                  </a:ext>
                </a:extLst>
              </a:tr>
              <a:tr h="141107">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22.25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77601582"/>
                  </a:ext>
                </a:extLst>
              </a:tr>
              <a:tr h="141107">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22.25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19433401"/>
                  </a:ext>
                </a:extLst>
              </a:tr>
              <a:tr h="141107">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30.25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65792869"/>
                  </a:ext>
                </a:extLst>
              </a:tr>
              <a:tr h="141107">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10.64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60034318"/>
                  </a:ext>
                </a:extLst>
              </a:tr>
              <a:tr h="141107">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1172.33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27963371"/>
                  </a:ext>
                </a:extLst>
              </a:tr>
              <a:tr h="141107">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1172.33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05182475"/>
                  </a:ext>
                </a:extLst>
              </a:tr>
              <a:tr h="141107">
                <a:tc>
                  <a:txBody>
                    <a:bodyPr/>
                    <a:lstStyle/>
                    <a:p>
                      <a:pPr algn="l" fontAlgn="b"/>
                      <a:r>
                        <a:rPr lang="en-US"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1173.91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65840721"/>
                  </a:ext>
                </a:extLst>
              </a:tr>
              <a:tr h="141107">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24.04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9737354"/>
                  </a:ext>
                </a:extLst>
              </a:tr>
              <a:tr h="141107">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24.04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8614229"/>
                  </a:ext>
                </a:extLst>
              </a:tr>
              <a:tr h="141107">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27.17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38184631"/>
                  </a:ext>
                </a:extLst>
              </a:tr>
              <a:tr h="141107">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9.08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55009525"/>
                  </a:ext>
                </a:extLst>
              </a:tr>
              <a:tr h="141107">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1173.91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2718544"/>
                  </a:ext>
                </a:extLst>
              </a:tr>
              <a:tr h="141107">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1173.91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63826202"/>
                  </a:ext>
                </a:extLst>
              </a:tr>
              <a:tr h="141107">
                <a:tc>
                  <a:txBody>
                    <a:bodyPr/>
                    <a:lstStyle/>
                    <a:p>
                      <a:pPr algn="l" fontAlgn="b"/>
                      <a:r>
                        <a:rPr lang="en-US"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1173.92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04220015"/>
                  </a:ext>
                </a:extLst>
              </a:tr>
              <a:tr h="141107">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02682680"/>
                  </a:ext>
                </a:extLst>
              </a:tr>
              <a:tr h="141107">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24.1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01802154"/>
                  </a:ext>
                </a:extLst>
              </a:tr>
              <a:tr h="141107">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27.58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53740492"/>
                  </a:ext>
                </a:extLst>
              </a:tr>
              <a:tr h="141107">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10.42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29504774"/>
                  </a:ext>
                </a:extLst>
              </a:tr>
              <a:tr h="141107">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1173.92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51436367"/>
                  </a:ext>
                </a:extLst>
              </a:tr>
              <a:tr h="141107">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1173.92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741291"/>
                  </a:ext>
                </a:extLst>
              </a:tr>
              <a:tr h="141107">
                <a:tc>
                  <a:txBody>
                    <a:bodyPr/>
                    <a:lstStyle/>
                    <a:p>
                      <a:pPr algn="l" fontAlgn="b"/>
                      <a:r>
                        <a:rPr lang="en-US"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1173.38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91218588"/>
                  </a:ext>
                </a:extLst>
              </a:tr>
              <a:tr h="141107">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28.81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36752747"/>
                  </a:ext>
                </a:extLst>
              </a:tr>
              <a:tr h="141107">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28.81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9278755"/>
                  </a:ext>
                </a:extLst>
              </a:tr>
              <a:tr h="141107">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42.95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16810959"/>
                  </a:ext>
                </a:extLst>
              </a:tr>
              <a:tr h="141107">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11.23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78239865"/>
                  </a:ext>
                </a:extLst>
              </a:tr>
              <a:tr h="141107">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1173.38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951308"/>
                  </a:ext>
                </a:extLst>
              </a:tr>
              <a:tr h="141107">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1173.38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08534377"/>
                  </a:ext>
                </a:extLst>
              </a:tr>
              <a:tr h="141107">
                <a:tc>
                  <a:txBody>
                    <a:bodyPr/>
                    <a:lstStyle/>
                    <a:p>
                      <a:pPr algn="l" fontAlgn="b"/>
                      <a:r>
                        <a:rPr lang="en-US"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1171.15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88141054"/>
                  </a:ext>
                </a:extLst>
              </a:tr>
              <a:tr h="141107">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16391761"/>
                  </a:ext>
                </a:extLst>
              </a:tr>
              <a:tr h="141107">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26.4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97479782"/>
                  </a:ext>
                </a:extLst>
              </a:tr>
              <a:tr h="141107">
                <a:tc>
                  <a:txBody>
                    <a:bodyPr/>
                    <a:lstStyle/>
                    <a:p>
                      <a:pPr algn="l" fontAlgn="b"/>
                      <a:r>
                        <a:rPr lang="en-US" sz="700" b="0" i="0" u="none" strike="noStrike">
                          <a:solidFill>
                            <a:srgbClr val="000000"/>
                          </a:solidFill>
                          <a:effectLst/>
                          <a:latin typeface="Arial" panose="020B0604020202020204" pitchFamily="34" charset="0"/>
                        </a:rPr>
                        <a:t>Default_PL_Import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0.71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116258"/>
                  </a:ext>
                </a:extLst>
              </a:tr>
              <a:tr h="141107">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73.34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82759558"/>
                  </a:ext>
                </a:extLst>
              </a:tr>
              <a:tr h="141107">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13.43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96424819"/>
                  </a:ext>
                </a:extLst>
              </a:tr>
              <a:tr h="141107">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1171.15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51135078"/>
                  </a:ext>
                </a:extLst>
              </a:tr>
              <a:tr h="141107">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1171.15</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37599947"/>
                  </a:ext>
                </a:extLst>
              </a:tr>
            </a:tbl>
          </a:graphicData>
        </a:graphic>
      </p:graphicFrame>
    </p:spTree>
    <p:extLst>
      <p:ext uri="{BB962C8B-B14F-4D97-AF65-F5344CB8AC3E}">
        <p14:creationId xmlns:p14="http://schemas.microsoft.com/office/powerpoint/2010/main" val="244538655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821 (part IV)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A7027EA6-C6C4-41D0-9F29-80615B725488}"/>
              </a:ext>
            </a:extLst>
          </p:cNvPr>
          <p:cNvGraphicFramePr>
            <a:graphicFrameLocks noGrp="1"/>
          </p:cNvGraphicFramePr>
          <p:nvPr>
            <p:extLst>
              <p:ext uri="{D42A27DB-BD31-4B8C-83A1-F6EECF244321}">
                <p14:modId xmlns:p14="http://schemas.microsoft.com/office/powerpoint/2010/main" val="3318589894"/>
              </p:ext>
            </p:extLst>
          </p:nvPr>
        </p:nvGraphicFramePr>
        <p:xfrm>
          <a:off x="2609243" y="1079498"/>
          <a:ext cx="4618594" cy="5270510"/>
        </p:xfrm>
        <a:graphic>
          <a:graphicData uri="http://schemas.openxmlformats.org/drawingml/2006/table">
            <a:tbl>
              <a:tblPr/>
              <a:tblGrid>
                <a:gridCol w="2268206">
                  <a:extLst>
                    <a:ext uri="{9D8B030D-6E8A-4147-A177-3AD203B41FA5}">
                      <a16:colId xmlns:a16="http://schemas.microsoft.com/office/drawing/2014/main" val="3468853442"/>
                    </a:ext>
                  </a:extLst>
                </a:gridCol>
                <a:gridCol w="1725809">
                  <a:extLst>
                    <a:ext uri="{9D8B030D-6E8A-4147-A177-3AD203B41FA5}">
                      <a16:colId xmlns:a16="http://schemas.microsoft.com/office/drawing/2014/main" val="214150355"/>
                    </a:ext>
                  </a:extLst>
                </a:gridCol>
                <a:gridCol w="624579">
                  <a:extLst>
                    <a:ext uri="{9D8B030D-6E8A-4147-A177-3AD203B41FA5}">
                      <a16:colId xmlns:a16="http://schemas.microsoft.com/office/drawing/2014/main" val="2097331473"/>
                    </a:ext>
                  </a:extLst>
                </a:gridCol>
              </a:tblGrid>
              <a:tr h="150586">
                <a:tc>
                  <a:txBody>
                    <a:bodyPr/>
                    <a:lstStyle/>
                    <a:p>
                      <a:pPr algn="l" fontAlgn="b"/>
                      <a:r>
                        <a:rPr lang="en-US" sz="8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1154.12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15984447"/>
                  </a:ext>
                </a:extLst>
              </a:tr>
              <a:tr h="150586">
                <a:tc>
                  <a:txBody>
                    <a:bodyPr/>
                    <a:lstStyle/>
                    <a:p>
                      <a:pPr algn="l" fontAlgn="b"/>
                      <a:r>
                        <a:rPr lang="en-US" sz="800" b="0" i="0" u="none" strike="noStrike">
                          <a:solidFill>
                            <a:srgbClr val="000000"/>
                          </a:solidFill>
                          <a:effectLst/>
                          <a:latin typeface="Arial" panose="020B0604020202020204" pitchFamily="34" charset="0"/>
                        </a:rPr>
                        <a:t>Default_BE_Export /  </a:t>
                      </a:r>
                    </a:p>
                  </a:txBody>
                  <a:tcPr marL="770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21387334"/>
                  </a:ext>
                </a:extLst>
              </a:tr>
              <a:tr h="150586">
                <a:tc>
                  <a:txBody>
                    <a:bodyPr/>
                    <a:lstStyle/>
                    <a:p>
                      <a:pPr algn="l" fontAlgn="b"/>
                      <a:r>
                        <a:rPr lang="en-US" sz="800" b="0" i="0" u="none" strike="noStrike">
                          <a:solidFill>
                            <a:srgbClr val="000000"/>
                          </a:solidFill>
                          <a:effectLst/>
                          <a:latin typeface="Arial" panose="020B0604020202020204" pitchFamily="34" charset="0"/>
                        </a:rPr>
                        <a:t>Default_FR_Export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3.87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64723066"/>
                  </a:ext>
                </a:extLst>
              </a:tr>
              <a:tr h="150586">
                <a:tc>
                  <a:txBody>
                    <a:bodyPr/>
                    <a:lstStyle/>
                    <a:p>
                      <a:pPr algn="l" fontAlgn="b"/>
                      <a:r>
                        <a:rPr lang="en-US" sz="800" b="0" i="0" u="none" strike="noStrike">
                          <a:solidFill>
                            <a:srgbClr val="000000"/>
                          </a:solidFill>
                          <a:effectLst/>
                          <a:latin typeface="Arial" panose="020B0604020202020204" pitchFamily="34" charset="0"/>
                        </a:rPr>
                        <a:t>Default_HR_Import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17.05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40895867"/>
                  </a:ext>
                </a:extLst>
              </a:tr>
              <a:tr h="150586">
                <a:tc>
                  <a:txBody>
                    <a:bodyPr/>
                    <a:lstStyle/>
                    <a:p>
                      <a:pPr algn="l" fontAlgn="b"/>
                      <a:r>
                        <a:rPr lang="en-US" sz="800" b="0" i="0" u="none" strike="noStrike">
                          <a:solidFill>
                            <a:srgbClr val="000000"/>
                          </a:solidFill>
                          <a:effectLst/>
                          <a:latin typeface="Arial" panose="020B0604020202020204" pitchFamily="34" charset="0"/>
                        </a:rPr>
                        <a:t>Default_HU_Import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17.05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10463582"/>
                  </a:ext>
                </a:extLst>
              </a:tr>
              <a:tr h="150586">
                <a:tc>
                  <a:txBody>
                    <a:bodyPr/>
                    <a:lstStyle/>
                    <a:p>
                      <a:pPr algn="l" fontAlgn="b"/>
                      <a:r>
                        <a:rPr lang="en-US" sz="800" b="0" i="0" u="none" strike="noStrike">
                          <a:solidFill>
                            <a:srgbClr val="000000"/>
                          </a:solidFill>
                          <a:effectLst/>
                          <a:latin typeface="Arial" panose="020B0604020202020204" pitchFamily="34" charset="0"/>
                        </a:rPr>
                        <a:t>Default_PL_Export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3.01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12098837"/>
                  </a:ext>
                </a:extLst>
              </a:tr>
              <a:tr h="150586">
                <a:tc>
                  <a:txBody>
                    <a:bodyPr/>
                    <a:lstStyle/>
                    <a:p>
                      <a:pPr algn="l" fontAlgn="b"/>
                      <a:r>
                        <a:rPr lang="en-US" sz="800" b="0" i="0" u="none" strike="noStrike">
                          <a:solidFill>
                            <a:srgbClr val="000000"/>
                          </a:solidFill>
                          <a:effectLst/>
                          <a:latin typeface="Arial" panose="020B0604020202020204" pitchFamily="34" charset="0"/>
                        </a:rPr>
                        <a:t>Default_RO_Import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17.92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65802013"/>
                  </a:ext>
                </a:extLst>
              </a:tr>
              <a:tr h="150586">
                <a:tc>
                  <a:txBody>
                    <a:bodyPr/>
                    <a:lstStyle/>
                    <a:p>
                      <a:pPr algn="l" fontAlgn="b"/>
                      <a:r>
                        <a:rPr lang="en-US" sz="800" b="0" i="0" u="none" strike="noStrike">
                          <a:solidFill>
                            <a:srgbClr val="000000"/>
                          </a:solidFill>
                          <a:effectLst/>
                          <a:latin typeface="Arial" panose="020B0604020202020204" pitchFamily="34" charset="0"/>
                        </a:rPr>
                        <a:t>Default_SI_Import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51338668"/>
                  </a:ext>
                </a:extLst>
              </a:tr>
              <a:tr h="150586">
                <a:tc>
                  <a:txBody>
                    <a:bodyPr/>
                    <a:lstStyle/>
                    <a:p>
                      <a:pPr algn="l" fontAlgn="b"/>
                      <a:r>
                        <a:rPr lang="en-US" sz="800" b="0" i="0" u="none" strike="noStrike">
                          <a:solidFill>
                            <a:srgbClr val="000000"/>
                          </a:solidFill>
                          <a:effectLst/>
                          <a:latin typeface="Arial" panose="020B0604020202020204" pitchFamily="34" charset="0"/>
                        </a:rPr>
                        <a:t>Default_BE_AL_Import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1154.12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51437273"/>
                  </a:ext>
                </a:extLst>
              </a:tr>
              <a:tr h="150586">
                <a:tc>
                  <a:txBody>
                    <a:bodyPr/>
                    <a:lstStyle/>
                    <a:p>
                      <a:pPr algn="l" fontAlgn="b"/>
                      <a:r>
                        <a:rPr lang="en-US" sz="800" b="0" i="0" u="none" strike="noStrike">
                          <a:solidFill>
                            <a:srgbClr val="000000"/>
                          </a:solidFill>
                          <a:effectLst/>
                          <a:latin typeface="Arial" panose="020B0604020202020204" pitchFamily="34" charset="0"/>
                        </a:rPr>
                        <a:t>Default_DE_AL_Import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1154.12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3909592"/>
                  </a:ext>
                </a:extLst>
              </a:tr>
              <a:tr h="150586">
                <a:tc>
                  <a:txBody>
                    <a:bodyPr/>
                    <a:lstStyle/>
                    <a:p>
                      <a:pPr algn="l" fontAlgn="b"/>
                      <a:r>
                        <a:rPr lang="en-US" sz="8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1140.05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62627554"/>
                  </a:ext>
                </a:extLst>
              </a:tr>
              <a:tr h="150586">
                <a:tc>
                  <a:txBody>
                    <a:bodyPr/>
                    <a:lstStyle/>
                    <a:p>
                      <a:pPr algn="l" fontAlgn="b"/>
                      <a:r>
                        <a:rPr lang="en-US" sz="800" b="0" i="0" u="none" strike="noStrike">
                          <a:solidFill>
                            <a:srgbClr val="000000"/>
                          </a:solidFill>
                          <a:effectLst/>
                          <a:latin typeface="Arial" panose="020B0604020202020204" pitchFamily="34" charset="0"/>
                        </a:rPr>
                        <a:t>Default_FR_Export /  </a:t>
                      </a:r>
                    </a:p>
                  </a:txBody>
                  <a:tcPr marL="770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5.06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96774534"/>
                  </a:ext>
                </a:extLst>
              </a:tr>
              <a:tr h="150586">
                <a:tc>
                  <a:txBody>
                    <a:bodyPr/>
                    <a:lstStyle/>
                    <a:p>
                      <a:pPr algn="l" fontAlgn="b"/>
                      <a:r>
                        <a:rPr lang="en-US" sz="800" b="0" i="0" u="none" strike="noStrike">
                          <a:solidFill>
                            <a:srgbClr val="000000"/>
                          </a:solidFill>
                          <a:effectLst/>
                          <a:latin typeface="Arial" panose="020B0604020202020204" pitchFamily="34" charset="0"/>
                        </a:rPr>
                        <a:t>Default_HR_Import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10.79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98973060"/>
                  </a:ext>
                </a:extLst>
              </a:tr>
              <a:tr h="150586">
                <a:tc>
                  <a:txBody>
                    <a:bodyPr/>
                    <a:lstStyle/>
                    <a:p>
                      <a:pPr algn="l" fontAlgn="b"/>
                      <a:r>
                        <a:rPr lang="en-US" sz="800" b="0" i="0" u="none" strike="noStrike">
                          <a:solidFill>
                            <a:srgbClr val="000000"/>
                          </a:solidFill>
                          <a:effectLst/>
                          <a:latin typeface="Arial" panose="020B0604020202020204" pitchFamily="34" charset="0"/>
                        </a:rPr>
                        <a:t>Default_HU_Import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10.79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85706965"/>
                  </a:ext>
                </a:extLst>
              </a:tr>
              <a:tr h="150586">
                <a:tc>
                  <a:txBody>
                    <a:bodyPr/>
                    <a:lstStyle/>
                    <a:p>
                      <a:pPr algn="l" fontAlgn="b"/>
                      <a:r>
                        <a:rPr lang="en-US" sz="800" b="0" i="0" u="none" strike="noStrike">
                          <a:solidFill>
                            <a:srgbClr val="000000"/>
                          </a:solidFill>
                          <a:effectLst/>
                          <a:latin typeface="Arial" panose="020B0604020202020204" pitchFamily="34" charset="0"/>
                        </a:rPr>
                        <a:t>Default_PL_Export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19.48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6255874"/>
                  </a:ext>
                </a:extLst>
              </a:tr>
              <a:tr h="150586">
                <a:tc>
                  <a:txBody>
                    <a:bodyPr/>
                    <a:lstStyle/>
                    <a:p>
                      <a:pPr algn="l" fontAlgn="b"/>
                      <a:r>
                        <a:rPr lang="en-US" sz="800" b="0" i="0" u="none" strike="noStrike">
                          <a:solidFill>
                            <a:srgbClr val="000000"/>
                          </a:solidFill>
                          <a:effectLst/>
                          <a:latin typeface="Arial" panose="020B0604020202020204" pitchFamily="34" charset="0"/>
                        </a:rPr>
                        <a:t>Default_RO_Import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23.1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71128187"/>
                  </a:ext>
                </a:extLst>
              </a:tr>
              <a:tr h="150586">
                <a:tc>
                  <a:txBody>
                    <a:bodyPr/>
                    <a:lstStyle/>
                    <a:p>
                      <a:pPr algn="l" fontAlgn="b"/>
                      <a:r>
                        <a:rPr lang="en-US" sz="800" b="0" i="0" u="none" strike="noStrike">
                          <a:solidFill>
                            <a:srgbClr val="000000"/>
                          </a:solidFill>
                          <a:effectLst/>
                          <a:latin typeface="Arial" panose="020B0604020202020204" pitchFamily="34" charset="0"/>
                        </a:rPr>
                        <a:t>Default_SI_Import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10.05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84497481"/>
                  </a:ext>
                </a:extLst>
              </a:tr>
              <a:tr h="150586">
                <a:tc>
                  <a:txBody>
                    <a:bodyPr/>
                    <a:lstStyle/>
                    <a:p>
                      <a:pPr algn="l" fontAlgn="b"/>
                      <a:r>
                        <a:rPr lang="en-US" sz="800" b="0" i="0" u="none" strike="noStrike">
                          <a:solidFill>
                            <a:srgbClr val="000000"/>
                          </a:solidFill>
                          <a:effectLst/>
                          <a:latin typeface="Arial" panose="020B0604020202020204" pitchFamily="34" charset="0"/>
                        </a:rPr>
                        <a:t>Default_BE_AL_Import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1140.05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79892587"/>
                  </a:ext>
                </a:extLst>
              </a:tr>
              <a:tr h="150586">
                <a:tc>
                  <a:txBody>
                    <a:bodyPr/>
                    <a:lstStyle/>
                    <a:p>
                      <a:pPr algn="l" fontAlgn="b"/>
                      <a:r>
                        <a:rPr lang="en-US" sz="800" b="0" i="0" u="none" strike="noStrike">
                          <a:solidFill>
                            <a:srgbClr val="000000"/>
                          </a:solidFill>
                          <a:effectLst/>
                          <a:latin typeface="Arial" panose="020B0604020202020204" pitchFamily="34" charset="0"/>
                        </a:rPr>
                        <a:t>Default_DE_AL_Import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1140.05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4342615"/>
                  </a:ext>
                </a:extLst>
              </a:tr>
              <a:tr h="150586">
                <a:tc>
                  <a:txBody>
                    <a:bodyPr/>
                    <a:lstStyle/>
                    <a:p>
                      <a:pPr algn="l" fontAlgn="b"/>
                      <a:r>
                        <a:rPr lang="en-US" sz="8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1135.21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69478538"/>
                  </a:ext>
                </a:extLst>
              </a:tr>
              <a:tr h="150586">
                <a:tc>
                  <a:txBody>
                    <a:bodyPr/>
                    <a:lstStyle/>
                    <a:p>
                      <a:pPr algn="l" fontAlgn="b"/>
                      <a:r>
                        <a:rPr lang="en-US" sz="800" b="0" i="0" u="none" strike="noStrike">
                          <a:solidFill>
                            <a:srgbClr val="000000"/>
                          </a:solidFill>
                          <a:effectLst/>
                          <a:latin typeface="Arial" panose="020B0604020202020204" pitchFamily="34" charset="0"/>
                        </a:rPr>
                        <a:t>Default_HR_Import /  </a:t>
                      </a:r>
                    </a:p>
                  </a:txBody>
                  <a:tcPr marL="770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32.17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03960674"/>
                  </a:ext>
                </a:extLst>
              </a:tr>
              <a:tr h="150586">
                <a:tc>
                  <a:txBody>
                    <a:bodyPr/>
                    <a:lstStyle/>
                    <a:p>
                      <a:pPr algn="l" fontAlgn="b"/>
                      <a:r>
                        <a:rPr lang="en-US" sz="800" b="0" i="0" u="none" strike="noStrike">
                          <a:solidFill>
                            <a:srgbClr val="000000"/>
                          </a:solidFill>
                          <a:effectLst/>
                          <a:latin typeface="Arial" panose="020B0604020202020204" pitchFamily="34" charset="0"/>
                        </a:rPr>
                        <a:t>Default_HU_Import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32.17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61945685"/>
                  </a:ext>
                </a:extLst>
              </a:tr>
              <a:tr h="150586">
                <a:tc>
                  <a:txBody>
                    <a:bodyPr/>
                    <a:lstStyle/>
                    <a:p>
                      <a:pPr algn="l" fontAlgn="b"/>
                      <a:r>
                        <a:rPr lang="en-US" sz="800" b="0" i="0" u="none" strike="noStrike">
                          <a:solidFill>
                            <a:srgbClr val="000000"/>
                          </a:solidFill>
                          <a:effectLst/>
                          <a:latin typeface="Arial" panose="020B0604020202020204" pitchFamily="34" charset="0"/>
                        </a:rPr>
                        <a:t>Default_PL_Export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22.06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65599012"/>
                  </a:ext>
                </a:extLst>
              </a:tr>
              <a:tr h="150586">
                <a:tc>
                  <a:txBody>
                    <a:bodyPr/>
                    <a:lstStyle/>
                    <a:p>
                      <a:pPr algn="l" fontAlgn="b"/>
                      <a:r>
                        <a:rPr lang="en-US" sz="800" b="0" i="0" u="none" strike="noStrike">
                          <a:solidFill>
                            <a:srgbClr val="000000"/>
                          </a:solidFill>
                          <a:effectLst/>
                          <a:latin typeface="Arial" panose="020B0604020202020204" pitchFamily="34" charset="0"/>
                        </a:rPr>
                        <a:t>Default_RO_Import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43.26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29965585"/>
                  </a:ext>
                </a:extLst>
              </a:tr>
              <a:tr h="150586">
                <a:tc>
                  <a:txBody>
                    <a:bodyPr/>
                    <a:lstStyle/>
                    <a:p>
                      <a:pPr algn="l" fontAlgn="b"/>
                      <a:r>
                        <a:rPr lang="en-US" sz="800" b="0" i="0" u="none" strike="noStrike">
                          <a:solidFill>
                            <a:srgbClr val="000000"/>
                          </a:solidFill>
                          <a:effectLst/>
                          <a:latin typeface="Arial" panose="020B0604020202020204" pitchFamily="34" charset="0"/>
                        </a:rPr>
                        <a:t>Default_SI_Import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6.81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20835021"/>
                  </a:ext>
                </a:extLst>
              </a:tr>
              <a:tr h="150586">
                <a:tc>
                  <a:txBody>
                    <a:bodyPr/>
                    <a:lstStyle/>
                    <a:p>
                      <a:pPr algn="l" fontAlgn="b"/>
                      <a:r>
                        <a:rPr lang="en-US" sz="800" b="0" i="0" u="none" strike="noStrike">
                          <a:solidFill>
                            <a:srgbClr val="000000"/>
                          </a:solidFill>
                          <a:effectLst/>
                          <a:latin typeface="Arial" panose="020B0604020202020204" pitchFamily="34" charset="0"/>
                        </a:rPr>
                        <a:t>Default_BE_AL_Import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1135.21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57716779"/>
                  </a:ext>
                </a:extLst>
              </a:tr>
              <a:tr h="150586">
                <a:tc>
                  <a:txBody>
                    <a:bodyPr/>
                    <a:lstStyle/>
                    <a:p>
                      <a:pPr algn="l" fontAlgn="b"/>
                      <a:r>
                        <a:rPr lang="en-US" sz="800" b="0" i="0" u="none" strike="noStrike">
                          <a:solidFill>
                            <a:srgbClr val="000000"/>
                          </a:solidFill>
                          <a:effectLst/>
                          <a:latin typeface="Arial" panose="020B0604020202020204" pitchFamily="34" charset="0"/>
                        </a:rPr>
                        <a:t>Default_DE_AL_Import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1135.21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79595557"/>
                  </a:ext>
                </a:extLst>
              </a:tr>
              <a:tr h="150586">
                <a:tc>
                  <a:txBody>
                    <a:bodyPr/>
                    <a:lstStyle/>
                    <a:p>
                      <a:pPr algn="l" fontAlgn="b"/>
                      <a:r>
                        <a:rPr lang="en-US" sz="8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1137.54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95797388"/>
                  </a:ext>
                </a:extLst>
              </a:tr>
              <a:tr h="150586">
                <a:tc>
                  <a:txBody>
                    <a:bodyPr/>
                    <a:lstStyle/>
                    <a:p>
                      <a:pPr algn="l" fontAlgn="b"/>
                      <a:r>
                        <a:rPr lang="en-US" sz="800" b="0" i="0" u="none" strike="noStrike">
                          <a:solidFill>
                            <a:srgbClr val="000000"/>
                          </a:solidFill>
                          <a:effectLst/>
                          <a:latin typeface="Arial" panose="020B0604020202020204" pitchFamily="34" charset="0"/>
                        </a:rPr>
                        <a:t>Default_HR_Import /  </a:t>
                      </a:r>
                    </a:p>
                  </a:txBody>
                  <a:tcPr marL="770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81.95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98154937"/>
                  </a:ext>
                </a:extLst>
              </a:tr>
              <a:tr h="150586">
                <a:tc>
                  <a:txBody>
                    <a:bodyPr/>
                    <a:lstStyle/>
                    <a:p>
                      <a:pPr algn="l" fontAlgn="b"/>
                      <a:r>
                        <a:rPr lang="en-US" sz="800" b="0" i="0" u="none" strike="noStrike">
                          <a:solidFill>
                            <a:srgbClr val="000000"/>
                          </a:solidFill>
                          <a:effectLst/>
                          <a:latin typeface="Arial" panose="020B0604020202020204" pitchFamily="34" charset="0"/>
                        </a:rPr>
                        <a:t>Default_HU_Import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81.95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66830621"/>
                  </a:ext>
                </a:extLst>
              </a:tr>
              <a:tr h="150586">
                <a:tc>
                  <a:txBody>
                    <a:bodyPr/>
                    <a:lstStyle/>
                    <a:p>
                      <a:pPr algn="l" fontAlgn="b"/>
                      <a:r>
                        <a:rPr lang="en-US" sz="800" b="0" i="0" u="none" strike="noStrike">
                          <a:solidFill>
                            <a:srgbClr val="000000"/>
                          </a:solidFill>
                          <a:effectLst/>
                          <a:latin typeface="Arial" panose="020B0604020202020204" pitchFamily="34" charset="0"/>
                        </a:rPr>
                        <a:t>Default_PL_Export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15.44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58720271"/>
                  </a:ext>
                </a:extLst>
              </a:tr>
              <a:tr h="150586">
                <a:tc>
                  <a:txBody>
                    <a:bodyPr/>
                    <a:lstStyle/>
                    <a:p>
                      <a:pPr algn="l" fontAlgn="b"/>
                      <a:r>
                        <a:rPr lang="en-US" sz="800" b="0" i="0" u="none" strike="noStrike">
                          <a:solidFill>
                            <a:srgbClr val="000000"/>
                          </a:solidFill>
                          <a:effectLst/>
                          <a:latin typeface="Arial" panose="020B0604020202020204" pitchFamily="34" charset="0"/>
                        </a:rPr>
                        <a:t>Default_RO_Import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81.95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30261063"/>
                  </a:ext>
                </a:extLst>
              </a:tr>
              <a:tr h="150586">
                <a:tc>
                  <a:txBody>
                    <a:bodyPr/>
                    <a:lstStyle/>
                    <a:p>
                      <a:pPr algn="l" fontAlgn="b"/>
                      <a:r>
                        <a:rPr lang="en-US" sz="800" b="0" i="0" u="none" strike="noStrike">
                          <a:solidFill>
                            <a:srgbClr val="000000"/>
                          </a:solidFill>
                          <a:effectLst/>
                          <a:latin typeface="Arial" panose="020B0604020202020204" pitchFamily="34" charset="0"/>
                        </a:rPr>
                        <a:t>Default_SI_Import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10.69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02216335"/>
                  </a:ext>
                </a:extLst>
              </a:tr>
              <a:tr h="150586">
                <a:tc>
                  <a:txBody>
                    <a:bodyPr/>
                    <a:lstStyle/>
                    <a:p>
                      <a:pPr algn="l" fontAlgn="b"/>
                      <a:r>
                        <a:rPr lang="en-US" sz="800" b="0" i="0" u="none" strike="noStrike">
                          <a:solidFill>
                            <a:srgbClr val="000000"/>
                          </a:solidFill>
                          <a:effectLst/>
                          <a:latin typeface="Arial" panose="020B0604020202020204" pitchFamily="34" charset="0"/>
                        </a:rPr>
                        <a:t>Default_BE_AL_Import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1137.54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4700095"/>
                  </a:ext>
                </a:extLst>
              </a:tr>
              <a:tr h="150586">
                <a:tc>
                  <a:txBody>
                    <a:bodyPr/>
                    <a:lstStyle/>
                    <a:p>
                      <a:pPr algn="l" fontAlgn="b"/>
                      <a:r>
                        <a:rPr lang="en-US" sz="800" b="0" i="0" u="none" strike="noStrike">
                          <a:solidFill>
                            <a:srgbClr val="000000"/>
                          </a:solidFill>
                          <a:effectLst/>
                          <a:latin typeface="Arial" panose="020B0604020202020204" pitchFamily="34" charset="0"/>
                        </a:rPr>
                        <a:t>Default_DE_AL_Import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1137.54</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56012145"/>
                  </a:ext>
                </a:extLst>
              </a:tr>
            </a:tbl>
          </a:graphicData>
        </a:graphic>
      </p:graphicFrame>
    </p:spTree>
    <p:extLst>
      <p:ext uri="{BB962C8B-B14F-4D97-AF65-F5344CB8AC3E}">
        <p14:creationId xmlns:p14="http://schemas.microsoft.com/office/powerpoint/2010/main" val="427749640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821 (part 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53C15513-BA9F-4A91-8ACC-E95F17334FD6}"/>
              </a:ext>
            </a:extLst>
          </p:cNvPr>
          <p:cNvGraphicFramePr>
            <a:graphicFrameLocks noGrp="1"/>
          </p:cNvGraphicFramePr>
          <p:nvPr>
            <p:extLst>
              <p:ext uri="{D42A27DB-BD31-4B8C-83A1-F6EECF244321}">
                <p14:modId xmlns:p14="http://schemas.microsoft.com/office/powerpoint/2010/main" val="1187871554"/>
              </p:ext>
            </p:extLst>
          </p:nvPr>
        </p:nvGraphicFramePr>
        <p:xfrm>
          <a:off x="2562649" y="1120616"/>
          <a:ext cx="4775847" cy="4924908"/>
        </p:xfrm>
        <a:graphic>
          <a:graphicData uri="http://schemas.openxmlformats.org/drawingml/2006/table">
            <a:tbl>
              <a:tblPr/>
              <a:tblGrid>
                <a:gridCol w="2345434">
                  <a:extLst>
                    <a:ext uri="{9D8B030D-6E8A-4147-A177-3AD203B41FA5}">
                      <a16:colId xmlns:a16="http://schemas.microsoft.com/office/drawing/2014/main" val="1393902675"/>
                    </a:ext>
                  </a:extLst>
                </a:gridCol>
                <a:gridCol w="1784569">
                  <a:extLst>
                    <a:ext uri="{9D8B030D-6E8A-4147-A177-3AD203B41FA5}">
                      <a16:colId xmlns:a16="http://schemas.microsoft.com/office/drawing/2014/main" val="921563098"/>
                    </a:ext>
                  </a:extLst>
                </a:gridCol>
                <a:gridCol w="645844">
                  <a:extLst>
                    <a:ext uri="{9D8B030D-6E8A-4147-A177-3AD203B41FA5}">
                      <a16:colId xmlns:a16="http://schemas.microsoft.com/office/drawing/2014/main" val="2730960959"/>
                    </a:ext>
                  </a:extLst>
                </a:gridCol>
              </a:tblGrid>
              <a:tr h="182404">
                <a:tc>
                  <a:txBody>
                    <a:bodyPr/>
                    <a:lstStyle/>
                    <a:p>
                      <a:pPr algn="l" fontAlgn="b"/>
                      <a:r>
                        <a:rPr lang="en-US"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1140.08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99214189"/>
                  </a:ext>
                </a:extLst>
              </a:tr>
              <a:tr h="182404">
                <a:tc>
                  <a:txBody>
                    <a:bodyPr/>
                    <a:lstStyle/>
                    <a:p>
                      <a:pPr algn="l" fontAlgn="b"/>
                      <a:r>
                        <a:rPr lang="en-US" sz="1000" b="0" i="0" u="none" strike="noStrike">
                          <a:solidFill>
                            <a:srgbClr val="000000"/>
                          </a:solidFill>
                          <a:effectLst/>
                          <a:latin typeface="Arial" panose="020B0604020202020204" pitchFamily="34" charset="0"/>
                        </a:rPr>
                        <a:t>Default_HR_Import /  </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46.1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52240648"/>
                  </a:ext>
                </a:extLst>
              </a:tr>
              <a:tr h="182404">
                <a:tc>
                  <a:txBody>
                    <a:bodyPr/>
                    <a:lstStyle/>
                    <a:p>
                      <a:pPr algn="l" fontAlgn="b"/>
                      <a:r>
                        <a:rPr lang="en-US" sz="1000" b="0" i="0" u="none" strike="noStrike">
                          <a:solidFill>
                            <a:srgbClr val="000000"/>
                          </a:solidFill>
                          <a:effectLst/>
                          <a:latin typeface="Arial" panose="020B0604020202020204" pitchFamily="34" charset="0"/>
                        </a:rPr>
                        <a:t>Default_HU_Import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46.1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01297557"/>
                  </a:ext>
                </a:extLst>
              </a:tr>
              <a:tr h="182404">
                <a:tc>
                  <a:txBody>
                    <a:bodyPr/>
                    <a:lstStyle/>
                    <a:p>
                      <a:pPr algn="l" fontAlgn="b"/>
                      <a:r>
                        <a:rPr lang="en-US" sz="1000" b="0" i="0" u="none" strike="noStrike">
                          <a:solidFill>
                            <a:srgbClr val="000000"/>
                          </a:solidFill>
                          <a:effectLst/>
                          <a:latin typeface="Arial" panose="020B0604020202020204" pitchFamily="34" charset="0"/>
                        </a:rPr>
                        <a:t>Default_PL_Export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16.58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41163182"/>
                  </a:ext>
                </a:extLst>
              </a:tr>
              <a:tr h="182404">
                <a:tc>
                  <a:txBody>
                    <a:bodyPr/>
                    <a:lstStyle/>
                    <a:p>
                      <a:pPr algn="l" fontAlgn="b"/>
                      <a:r>
                        <a:rPr lang="en-US" sz="1000" b="0" i="0" u="none" strike="noStrike">
                          <a:solidFill>
                            <a:srgbClr val="000000"/>
                          </a:solidFill>
                          <a:effectLst/>
                          <a:latin typeface="Arial" panose="020B0604020202020204" pitchFamily="34" charset="0"/>
                        </a:rPr>
                        <a:t>Default_RO_Import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46.1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31235859"/>
                  </a:ext>
                </a:extLst>
              </a:tr>
              <a:tr h="182404">
                <a:tc>
                  <a:txBody>
                    <a:bodyPr/>
                    <a:lstStyle/>
                    <a:p>
                      <a:pPr algn="l" fontAlgn="b"/>
                      <a:r>
                        <a:rPr lang="en-US" sz="1000" b="0" i="0" u="none" strike="noStrike">
                          <a:solidFill>
                            <a:srgbClr val="000000"/>
                          </a:solidFill>
                          <a:effectLst/>
                          <a:latin typeface="Arial" panose="020B0604020202020204" pitchFamily="34" charset="0"/>
                        </a:rPr>
                        <a:t>Default_SI_Import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10.08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24242110"/>
                  </a:ext>
                </a:extLst>
              </a:tr>
              <a:tr h="182404">
                <a:tc>
                  <a:txBody>
                    <a:bodyPr/>
                    <a:lstStyle/>
                    <a:p>
                      <a:pPr algn="l" fontAlgn="b"/>
                      <a:r>
                        <a:rPr lang="en-US" sz="1000" b="0" i="0" u="none" strike="noStrike">
                          <a:solidFill>
                            <a:srgbClr val="000000"/>
                          </a:solidFill>
                          <a:effectLst/>
                          <a:latin typeface="Arial" panose="020B0604020202020204" pitchFamily="34" charset="0"/>
                        </a:rPr>
                        <a:t>Default_BE_AL_Import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1140.08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50963595"/>
                  </a:ext>
                </a:extLst>
              </a:tr>
              <a:tr h="182404">
                <a:tc>
                  <a:txBody>
                    <a:bodyPr/>
                    <a:lstStyle/>
                    <a:p>
                      <a:pPr algn="l" fontAlgn="b"/>
                      <a:r>
                        <a:rPr lang="en-US" sz="1000" b="0" i="0" u="none" strike="noStrike">
                          <a:solidFill>
                            <a:srgbClr val="000000"/>
                          </a:solidFill>
                          <a:effectLst/>
                          <a:latin typeface="Arial" panose="020B0604020202020204" pitchFamily="34" charset="0"/>
                        </a:rPr>
                        <a:t>Default_DE_AL_Import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1140.08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95102814"/>
                  </a:ext>
                </a:extLst>
              </a:tr>
              <a:tr h="182404">
                <a:tc>
                  <a:txBody>
                    <a:bodyPr/>
                    <a:lstStyle/>
                    <a:p>
                      <a:pPr algn="l" fontAlgn="b"/>
                      <a:r>
                        <a:rPr lang="en-US"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1141.07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24272042"/>
                  </a:ext>
                </a:extLst>
              </a:tr>
              <a:tr h="182404">
                <a:tc>
                  <a:txBody>
                    <a:bodyPr/>
                    <a:lstStyle/>
                    <a:p>
                      <a:pPr algn="l" fontAlgn="b"/>
                      <a:r>
                        <a:rPr lang="en-US" sz="1000" b="0" i="0" u="none" strike="noStrike">
                          <a:solidFill>
                            <a:srgbClr val="000000"/>
                          </a:solidFill>
                          <a:effectLst/>
                          <a:latin typeface="Arial" panose="020B0604020202020204" pitchFamily="34" charset="0"/>
                        </a:rPr>
                        <a:t>Default_HR_Import /  </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29.08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82134884"/>
                  </a:ext>
                </a:extLst>
              </a:tr>
              <a:tr h="182404">
                <a:tc>
                  <a:txBody>
                    <a:bodyPr/>
                    <a:lstStyle/>
                    <a:p>
                      <a:pPr algn="l" fontAlgn="b"/>
                      <a:r>
                        <a:rPr lang="en-US" sz="1000" b="0" i="0" u="none" strike="noStrike">
                          <a:solidFill>
                            <a:srgbClr val="000000"/>
                          </a:solidFill>
                          <a:effectLst/>
                          <a:latin typeface="Arial" panose="020B0604020202020204" pitchFamily="34" charset="0"/>
                        </a:rPr>
                        <a:t>Default_HU_Import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29.08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79500825"/>
                  </a:ext>
                </a:extLst>
              </a:tr>
              <a:tr h="182404">
                <a:tc>
                  <a:txBody>
                    <a:bodyPr/>
                    <a:lstStyle/>
                    <a:p>
                      <a:pPr algn="l" fontAlgn="b"/>
                      <a:r>
                        <a:rPr lang="en-US" sz="1000" b="0" i="0" u="none" strike="noStrike">
                          <a:solidFill>
                            <a:srgbClr val="000000"/>
                          </a:solidFill>
                          <a:effectLst/>
                          <a:latin typeface="Arial" panose="020B0604020202020204" pitchFamily="34" charset="0"/>
                        </a:rPr>
                        <a:t>Default_PL_Export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20.97</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92242561"/>
                  </a:ext>
                </a:extLst>
              </a:tr>
              <a:tr h="182404">
                <a:tc>
                  <a:txBody>
                    <a:bodyPr/>
                    <a:lstStyle/>
                    <a:p>
                      <a:pPr algn="l" fontAlgn="b"/>
                      <a:r>
                        <a:rPr lang="en-US" sz="1000" b="0" i="0" u="none" strike="noStrike">
                          <a:solidFill>
                            <a:srgbClr val="000000"/>
                          </a:solidFill>
                          <a:effectLst/>
                          <a:latin typeface="Arial" panose="020B0604020202020204" pitchFamily="34" charset="0"/>
                        </a:rPr>
                        <a:t>Default_RO_Import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29.08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60830927"/>
                  </a:ext>
                </a:extLst>
              </a:tr>
              <a:tr h="182404">
                <a:tc>
                  <a:txBody>
                    <a:bodyPr/>
                    <a:lstStyle/>
                    <a:p>
                      <a:pPr algn="l" fontAlgn="b"/>
                      <a:r>
                        <a:rPr lang="en-US" sz="1000" b="0" i="0" u="none" strike="noStrike">
                          <a:solidFill>
                            <a:srgbClr val="000000"/>
                          </a:solidFill>
                          <a:effectLst/>
                          <a:latin typeface="Arial" panose="020B0604020202020204" pitchFamily="34" charset="0"/>
                        </a:rPr>
                        <a:t>Default_SI_Import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6.07</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08075089"/>
                  </a:ext>
                </a:extLst>
              </a:tr>
              <a:tr h="182404">
                <a:tc>
                  <a:txBody>
                    <a:bodyPr/>
                    <a:lstStyle/>
                    <a:p>
                      <a:pPr algn="l" fontAlgn="b"/>
                      <a:r>
                        <a:rPr lang="en-US" sz="1000" b="0" i="0" u="none" strike="noStrike">
                          <a:solidFill>
                            <a:srgbClr val="000000"/>
                          </a:solidFill>
                          <a:effectLst/>
                          <a:latin typeface="Arial" panose="020B0604020202020204" pitchFamily="34" charset="0"/>
                        </a:rPr>
                        <a:t>Default_BE_AL_Import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1141.07</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13262677"/>
                  </a:ext>
                </a:extLst>
              </a:tr>
              <a:tr h="182404">
                <a:tc>
                  <a:txBody>
                    <a:bodyPr/>
                    <a:lstStyle/>
                    <a:p>
                      <a:pPr algn="l" fontAlgn="b"/>
                      <a:r>
                        <a:rPr lang="en-US" sz="1000" b="0" i="0" u="none" strike="noStrike">
                          <a:solidFill>
                            <a:srgbClr val="000000"/>
                          </a:solidFill>
                          <a:effectLst/>
                          <a:latin typeface="Arial" panose="020B0604020202020204" pitchFamily="34" charset="0"/>
                        </a:rPr>
                        <a:t>Default_DE_AL_Import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1141.07</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8118893"/>
                  </a:ext>
                </a:extLst>
              </a:tr>
              <a:tr h="182404">
                <a:tc>
                  <a:txBody>
                    <a:bodyPr/>
                    <a:lstStyle/>
                    <a:p>
                      <a:pPr algn="l" fontAlgn="b"/>
                      <a:r>
                        <a:rPr lang="en-US"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1151.28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25075429"/>
                  </a:ext>
                </a:extLst>
              </a:tr>
              <a:tr h="182404">
                <a:tc>
                  <a:txBody>
                    <a:bodyPr/>
                    <a:lstStyle/>
                    <a:p>
                      <a:pPr algn="l" fontAlgn="b"/>
                      <a:r>
                        <a:rPr lang="en-US" sz="1000" b="0" i="0" u="none" strike="noStrike">
                          <a:solidFill>
                            <a:srgbClr val="000000"/>
                          </a:solidFill>
                          <a:effectLst/>
                          <a:latin typeface="Arial" panose="020B0604020202020204" pitchFamily="34" charset="0"/>
                        </a:rPr>
                        <a:t>Default_BE_Import /  </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68789553"/>
                  </a:ext>
                </a:extLst>
              </a:tr>
              <a:tr h="182404">
                <a:tc>
                  <a:txBody>
                    <a:bodyPr/>
                    <a:lstStyle/>
                    <a:p>
                      <a:pPr algn="l" fontAlgn="b"/>
                      <a:r>
                        <a:rPr lang="en-US" sz="1000" b="0" i="0" u="none" strike="noStrike">
                          <a:solidFill>
                            <a:srgbClr val="000000"/>
                          </a:solidFill>
                          <a:effectLst/>
                          <a:latin typeface="Arial" panose="020B0604020202020204" pitchFamily="34" charset="0"/>
                        </a:rPr>
                        <a:t>Default_FR_Import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1.4</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04897964"/>
                  </a:ext>
                </a:extLst>
              </a:tr>
              <a:tr h="182404">
                <a:tc>
                  <a:txBody>
                    <a:bodyPr/>
                    <a:lstStyle/>
                    <a:p>
                      <a:pPr algn="l" fontAlgn="b"/>
                      <a:r>
                        <a:rPr lang="en-US" sz="1000" b="0" i="0" u="none" strike="noStrike">
                          <a:solidFill>
                            <a:srgbClr val="000000"/>
                          </a:solidFill>
                          <a:effectLst/>
                          <a:latin typeface="Arial" panose="020B0604020202020204" pitchFamily="34" charset="0"/>
                        </a:rPr>
                        <a:t>Default_HR_Import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21.99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73557740"/>
                  </a:ext>
                </a:extLst>
              </a:tr>
              <a:tr h="182404">
                <a:tc>
                  <a:txBody>
                    <a:bodyPr/>
                    <a:lstStyle/>
                    <a:p>
                      <a:pPr algn="l" fontAlgn="b"/>
                      <a:r>
                        <a:rPr lang="en-US" sz="1000" b="0" i="0" u="none" strike="noStrike">
                          <a:solidFill>
                            <a:srgbClr val="000000"/>
                          </a:solidFill>
                          <a:effectLst/>
                          <a:latin typeface="Arial" panose="020B0604020202020204" pitchFamily="34" charset="0"/>
                        </a:rPr>
                        <a:t>Default_HU_Import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21.99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14774983"/>
                  </a:ext>
                </a:extLst>
              </a:tr>
              <a:tr h="182404">
                <a:tc>
                  <a:txBody>
                    <a:bodyPr/>
                    <a:lstStyle/>
                    <a:p>
                      <a:pPr algn="l" fontAlgn="b"/>
                      <a:r>
                        <a:rPr lang="en-US" sz="1000" b="0" i="0" u="none" strike="noStrike">
                          <a:solidFill>
                            <a:srgbClr val="000000"/>
                          </a:solidFill>
                          <a:effectLst/>
                          <a:latin typeface="Arial" panose="020B0604020202020204" pitchFamily="34" charset="0"/>
                        </a:rPr>
                        <a:t>Default_PL_Export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15.39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10045592"/>
                  </a:ext>
                </a:extLst>
              </a:tr>
              <a:tr h="182404">
                <a:tc>
                  <a:txBody>
                    <a:bodyPr/>
                    <a:lstStyle/>
                    <a:p>
                      <a:pPr algn="l" fontAlgn="b"/>
                      <a:r>
                        <a:rPr lang="en-US" sz="1000" b="0" i="0" u="none" strike="noStrike">
                          <a:solidFill>
                            <a:srgbClr val="000000"/>
                          </a:solidFill>
                          <a:effectLst/>
                          <a:latin typeface="Arial" panose="020B0604020202020204" pitchFamily="34" charset="0"/>
                        </a:rPr>
                        <a:t>Default_RO_Import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21.99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40709863"/>
                  </a:ext>
                </a:extLst>
              </a:tr>
              <a:tr h="182404">
                <a:tc>
                  <a:txBody>
                    <a:bodyPr/>
                    <a:lstStyle/>
                    <a:p>
                      <a:pPr algn="l" fontAlgn="b"/>
                      <a:r>
                        <a:rPr lang="en-US" sz="1000" b="0" i="0" u="none" strike="noStrike">
                          <a:solidFill>
                            <a:srgbClr val="000000"/>
                          </a:solidFill>
                          <a:effectLst/>
                          <a:latin typeface="Arial" panose="020B0604020202020204" pitchFamily="34" charset="0"/>
                        </a:rPr>
                        <a:t>Default_SI_Import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6.28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86102109"/>
                  </a:ext>
                </a:extLst>
              </a:tr>
              <a:tr h="182404">
                <a:tc>
                  <a:txBody>
                    <a:bodyPr/>
                    <a:lstStyle/>
                    <a:p>
                      <a:pPr algn="l" fontAlgn="b"/>
                      <a:r>
                        <a:rPr lang="en-US" sz="1000" b="0" i="0" u="none" strike="noStrike">
                          <a:solidFill>
                            <a:srgbClr val="000000"/>
                          </a:solidFill>
                          <a:effectLst/>
                          <a:latin typeface="Arial" panose="020B0604020202020204" pitchFamily="34" charset="0"/>
                        </a:rPr>
                        <a:t>Default_BE_AL_Import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1151.28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04827235"/>
                  </a:ext>
                </a:extLst>
              </a:tr>
              <a:tr h="182404">
                <a:tc>
                  <a:txBody>
                    <a:bodyPr/>
                    <a:lstStyle/>
                    <a:p>
                      <a:pPr algn="l" fontAlgn="b"/>
                      <a:r>
                        <a:rPr lang="en-US" sz="1000" b="0" i="0" u="none" strike="noStrike">
                          <a:solidFill>
                            <a:srgbClr val="000000"/>
                          </a:solidFill>
                          <a:effectLst/>
                          <a:latin typeface="Arial" panose="020B0604020202020204" pitchFamily="34" charset="0"/>
                        </a:rPr>
                        <a:t>Default_DE_AL_Import /  </a:t>
                      </a:r>
                    </a:p>
                  </a:txBody>
                  <a:tcPr marL="97971"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1151.28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57492827"/>
                  </a:ext>
                </a:extLst>
              </a:tr>
              <a:tr h="182404">
                <a:tc>
                  <a:txBody>
                    <a:bodyPr/>
                    <a:lstStyle/>
                    <a:p>
                      <a:pPr algn="l" fontAlgn="b"/>
                      <a:r>
                        <a:rPr lang="en-US"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1000" b="1" i="0" u="none" strike="noStrike">
                          <a:solidFill>
                            <a:srgbClr val="000000"/>
                          </a:solidFill>
                          <a:effectLst/>
                          <a:latin typeface="Arial" panose="020B0604020202020204" pitchFamily="34" charset="0"/>
                        </a:rPr>
                        <a:t>1173.92</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1000" b="1" i="0" u="none" strike="noStrike" dirty="0">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09082099"/>
                  </a:ext>
                </a:extLst>
              </a:tr>
            </a:tbl>
          </a:graphicData>
        </a:graphic>
      </p:graphicFrame>
    </p:spTree>
    <p:extLst>
      <p:ext uri="{BB962C8B-B14F-4D97-AF65-F5344CB8AC3E}">
        <p14:creationId xmlns:p14="http://schemas.microsoft.com/office/powerpoint/2010/main" val="381045465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822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3757D329-1C5F-4B7F-BF02-D49B5A42CD5C}"/>
              </a:ext>
            </a:extLst>
          </p:cNvPr>
          <p:cNvGraphicFramePr>
            <a:graphicFrameLocks noGrp="1"/>
          </p:cNvGraphicFramePr>
          <p:nvPr>
            <p:extLst>
              <p:ext uri="{D42A27DB-BD31-4B8C-83A1-F6EECF244321}">
                <p14:modId xmlns:p14="http://schemas.microsoft.com/office/powerpoint/2010/main" val="2646010256"/>
              </p:ext>
            </p:extLst>
          </p:nvPr>
        </p:nvGraphicFramePr>
        <p:xfrm>
          <a:off x="2539353" y="1060608"/>
          <a:ext cx="4700131" cy="5289408"/>
        </p:xfrm>
        <a:graphic>
          <a:graphicData uri="http://schemas.openxmlformats.org/drawingml/2006/table">
            <a:tbl>
              <a:tblPr/>
              <a:tblGrid>
                <a:gridCol w="2308250">
                  <a:extLst>
                    <a:ext uri="{9D8B030D-6E8A-4147-A177-3AD203B41FA5}">
                      <a16:colId xmlns:a16="http://schemas.microsoft.com/office/drawing/2014/main" val="3419854076"/>
                    </a:ext>
                  </a:extLst>
                </a:gridCol>
                <a:gridCol w="1756277">
                  <a:extLst>
                    <a:ext uri="{9D8B030D-6E8A-4147-A177-3AD203B41FA5}">
                      <a16:colId xmlns:a16="http://schemas.microsoft.com/office/drawing/2014/main" val="3350426071"/>
                    </a:ext>
                  </a:extLst>
                </a:gridCol>
                <a:gridCol w="635604">
                  <a:extLst>
                    <a:ext uri="{9D8B030D-6E8A-4147-A177-3AD203B41FA5}">
                      <a16:colId xmlns:a16="http://schemas.microsoft.com/office/drawing/2014/main" val="3115106180"/>
                    </a:ext>
                  </a:extLst>
                </a:gridCol>
              </a:tblGrid>
              <a:tr h="110196">
                <a:tc>
                  <a:txBody>
                    <a:bodyPr/>
                    <a:lstStyle/>
                    <a:p>
                      <a:pPr algn="l" fontAlgn="b"/>
                      <a:r>
                        <a:rPr lang="en-US" sz="6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6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6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235202349"/>
                  </a:ext>
                </a:extLst>
              </a:tr>
              <a:tr h="110196">
                <a:tc>
                  <a:txBody>
                    <a:bodyPr/>
                    <a:lstStyle/>
                    <a:p>
                      <a:pPr algn="l" fontAlgn="b"/>
                      <a:r>
                        <a:rPr lang="en-US" sz="6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1163.9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95290326"/>
                  </a:ext>
                </a:extLst>
              </a:tr>
              <a:tr h="110196">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617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44.83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35400938"/>
                  </a:ext>
                </a:extLst>
              </a:tr>
              <a:tr h="110196">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44.83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74876581"/>
                  </a:ext>
                </a:extLst>
              </a:tr>
              <a:tr h="110196">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2.07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79480547"/>
                  </a:ext>
                </a:extLst>
              </a:tr>
              <a:tr h="110196">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44.83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73398496"/>
                  </a:ext>
                </a:extLst>
              </a:tr>
              <a:tr h="110196">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5.86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81338716"/>
                  </a:ext>
                </a:extLst>
              </a:tr>
              <a:tr h="110196">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1163.9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11860348"/>
                  </a:ext>
                </a:extLst>
              </a:tr>
              <a:tr h="110196">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1163.9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43505761"/>
                  </a:ext>
                </a:extLst>
              </a:tr>
              <a:tr h="110196">
                <a:tc>
                  <a:txBody>
                    <a:bodyPr/>
                    <a:lstStyle/>
                    <a:p>
                      <a:pPr algn="l" fontAlgn="b"/>
                      <a:r>
                        <a:rPr lang="en-US" sz="6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1172.38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7722420"/>
                  </a:ext>
                </a:extLst>
              </a:tr>
              <a:tr h="110196">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617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23.73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40022302"/>
                  </a:ext>
                </a:extLst>
              </a:tr>
              <a:tr h="110196">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23.73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71532105"/>
                  </a:ext>
                </a:extLst>
              </a:tr>
              <a:tr h="110196">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1.86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08176899"/>
                  </a:ext>
                </a:extLst>
              </a:tr>
              <a:tr h="110196">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23.73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99483912"/>
                  </a:ext>
                </a:extLst>
              </a:tr>
              <a:tr h="110196">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10.88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73437586"/>
                  </a:ext>
                </a:extLst>
              </a:tr>
              <a:tr h="110196">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1172.38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28991811"/>
                  </a:ext>
                </a:extLst>
              </a:tr>
              <a:tr h="110196">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1172.38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92608129"/>
                  </a:ext>
                </a:extLst>
              </a:tr>
              <a:tr h="110196">
                <a:tc>
                  <a:txBody>
                    <a:bodyPr/>
                    <a:lstStyle/>
                    <a:p>
                      <a:pPr algn="l" fontAlgn="b"/>
                      <a:r>
                        <a:rPr lang="en-US" sz="6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1175.51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16847676"/>
                  </a:ext>
                </a:extLst>
              </a:tr>
              <a:tr h="110196">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617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3137207"/>
                  </a:ext>
                </a:extLst>
              </a:tr>
              <a:tr h="110196">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3.47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4078676"/>
                  </a:ext>
                </a:extLst>
              </a:tr>
              <a:tr h="110196">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85719784"/>
                  </a:ext>
                </a:extLst>
              </a:tr>
              <a:tr h="110196">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00898652"/>
                  </a:ext>
                </a:extLst>
              </a:tr>
              <a:tr h="110196">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1.79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03406553"/>
                  </a:ext>
                </a:extLst>
              </a:tr>
              <a:tr h="110196">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91372539"/>
                  </a:ext>
                </a:extLst>
              </a:tr>
              <a:tr h="110196">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13.91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09268537"/>
                  </a:ext>
                </a:extLst>
              </a:tr>
              <a:tr h="110196">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1175.51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4674239"/>
                  </a:ext>
                </a:extLst>
              </a:tr>
              <a:tr h="110196">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1175.51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20581221"/>
                  </a:ext>
                </a:extLst>
              </a:tr>
              <a:tr h="110196">
                <a:tc>
                  <a:txBody>
                    <a:bodyPr/>
                    <a:lstStyle/>
                    <a:p>
                      <a:pPr algn="l" fontAlgn="b"/>
                      <a:r>
                        <a:rPr lang="en-US" sz="6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1176.04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36173821"/>
                  </a:ext>
                </a:extLst>
              </a:tr>
              <a:tr h="110196">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617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26.53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78230584"/>
                  </a:ext>
                </a:extLst>
              </a:tr>
              <a:tr h="110196">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26.53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26174054"/>
                  </a:ext>
                </a:extLst>
              </a:tr>
              <a:tr h="110196">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23.38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60181880"/>
                  </a:ext>
                </a:extLst>
              </a:tr>
              <a:tr h="110196">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23.38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97335151"/>
                  </a:ext>
                </a:extLst>
              </a:tr>
              <a:tr h="110196">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0.23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84131811"/>
                  </a:ext>
                </a:extLst>
              </a:tr>
              <a:tr h="110196">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23.38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68877006"/>
                  </a:ext>
                </a:extLst>
              </a:tr>
              <a:tr h="110196">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14.25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5376559"/>
                  </a:ext>
                </a:extLst>
              </a:tr>
              <a:tr h="110196">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1176.04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62396657"/>
                  </a:ext>
                </a:extLst>
              </a:tr>
              <a:tr h="110196">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1176.04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94976570"/>
                  </a:ext>
                </a:extLst>
              </a:tr>
              <a:tr h="110196">
                <a:tc>
                  <a:txBody>
                    <a:bodyPr/>
                    <a:lstStyle/>
                    <a:p>
                      <a:pPr algn="l" fontAlgn="b"/>
                      <a:r>
                        <a:rPr lang="en-US" sz="6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1177.03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44945600"/>
                  </a:ext>
                </a:extLst>
              </a:tr>
              <a:tr h="110196">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617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45.81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40174106"/>
                  </a:ext>
                </a:extLst>
              </a:tr>
              <a:tr h="110196">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45.81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45949962"/>
                  </a:ext>
                </a:extLst>
              </a:tr>
              <a:tr h="110196">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19.27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52198220"/>
                  </a:ext>
                </a:extLst>
              </a:tr>
              <a:tr h="110196">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19.27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87774695"/>
                  </a:ext>
                </a:extLst>
              </a:tr>
              <a:tr h="110196">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0.23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25588173"/>
                  </a:ext>
                </a:extLst>
              </a:tr>
              <a:tr h="110196">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1.75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42367444"/>
                  </a:ext>
                </a:extLst>
              </a:tr>
              <a:tr h="110196">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19.27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15763637"/>
                  </a:ext>
                </a:extLst>
              </a:tr>
              <a:tr h="110196">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6220203"/>
                  </a:ext>
                </a:extLst>
              </a:tr>
              <a:tr h="110196">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1177.03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92330311"/>
                  </a:ext>
                </a:extLst>
              </a:tr>
              <a:tr h="110196">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617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1177.03</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56966880"/>
                  </a:ext>
                </a:extLst>
              </a:tr>
            </a:tbl>
          </a:graphicData>
        </a:graphic>
      </p:graphicFrame>
    </p:spTree>
    <p:extLst>
      <p:ext uri="{BB962C8B-B14F-4D97-AF65-F5344CB8AC3E}">
        <p14:creationId xmlns:p14="http://schemas.microsoft.com/office/powerpoint/2010/main" val="18173131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822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DCE65C2B-8DBA-46ED-BCD4-59CD7AE24FEF}"/>
              </a:ext>
            </a:extLst>
          </p:cNvPr>
          <p:cNvGraphicFramePr>
            <a:graphicFrameLocks noGrp="1"/>
          </p:cNvGraphicFramePr>
          <p:nvPr>
            <p:extLst>
              <p:ext uri="{D42A27DB-BD31-4B8C-83A1-F6EECF244321}">
                <p14:modId xmlns:p14="http://schemas.microsoft.com/office/powerpoint/2010/main" val="3313365917"/>
              </p:ext>
            </p:extLst>
          </p:nvPr>
        </p:nvGraphicFramePr>
        <p:xfrm>
          <a:off x="2434516" y="1079495"/>
          <a:ext cx="5113651" cy="5111652"/>
        </p:xfrm>
        <a:graphic>
          <a:graphicData uri="http://schemas.openxmlformats.org/drawingml/2006/table">
            <a:tbl>
              <a:tblPr/>
              <a:tblGrid>
                <a:gridCol w="2511331">
                  <a:extLst>
                    <a:ext uri="{9D8B030D-6E8A-4147-A177-3AD203B41FA5}">
                      <a16:colId xmlns:a16="http://schemas.microsoft.com/office/drawing/2014/main" val="2550332180"/>
                    </a:ext>
                  </a:extLst>
                </a:gridCol>
                <a:gridCol w="1910795">
                  <a:extLst>
                    <a:ext uri="{9D8B030D-6E8A-4147-A177-3AD203B41FA5}">
                      <a16:colId xmlns:a16="http://schemas.microsoft.com/office/drawing/2014/main" val="2430817388"/>
                    </a:ext>
                  </a:extLst>
                </a:gridCol>
                <a:gridCol w="691525">
                  <a:extLst>
                    <a:ext uri="{9D8B030D-6E8A-4147-A177-3AD203B41FA5}">
                      <a16:colId xmlns:a16="http://schemas.microsoft.com/office/drawing/2014/main" val="1167195270"/>
                    </a:ext>
                  </a:extLst>
                </a:gridCol>
              </a:tblGrid>
              <a:tr h="131068">
                <a:tc>
                  <a:txBody>
                    <a:bodyPr/>
                    <a:lstStyle/>
                    <a:p>
                      <a:pPr algn="l" fontAlgn="b"/>
                      <a:r>
                        <a:rPr lang="en-US"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1178.21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18980711"/>
                  </a:ext>
                </a:extLst>
              </a:tr>
              <a:tr h="131068">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91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58.18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92076134"/>
                  </a:ext>
                </a:extLst>
              </a:tr>
              <a:tr h="131068">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58.18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72738641"/>
                  </a:ext>
                </a:extLst>
              </a:tr>
              <a:tr h="131068">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20.62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61969744"/>
                  </a:ext>
                </a:extLst>
              </a:tr>
              <a:tr h="131068">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20.62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91581596"/>
                  </a:ext>
                </a:extLst>
              </a:tr>
              <a:tr h="131068">
                <a:tc>
                  <a:txBody>
                    <a:bodyPr/>
                    <a:lstStyle/>
                    <a:p>
                      <a:pPr algn="l" fontAlgn="b"/>
                      <a:r>
                        <a:rPr lang="en-US" sz="700" b="0" i="0" u="none" strike="noStrike">
                          <a:solidFill>
                            <a:srgbClr val="000000"/>
                          </a:solidFill>
                          <a:effectLst/>
                          <a:latin typeface="Arial" panose="020B0604020202020204" pitchFamily="34" charset="0"/>
                        </a:rPr>
                        <a:t>Default_NL_Import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0.22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09175595"/>
                  </a:ext>
                </a:extLst>
              </a:tr>
              <a:tr h="131068">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1.72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07101365"/>
                  </a:ext>
                </a:extLst>
              </a:tr>
              <a:tr h="131068">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20.62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55593026"/>
                  </a:ext>
                </a:extLst>
              </a:tr>
              <a:tr h="131068">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20.62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91746485"/>
                  </a:ext>
                </a:extLst>
              </a:tr>
              <a:tr h="131068">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1178.21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486233"/>
                  </a:ext>
                </a:extLst>
              </a:tr>
              <a:tr h="131068">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1178.21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31635744"/>
                  </a:ext>
                </a:extLst>
              </a:tr>
              <a:tr h="131068">
                <a:tc>
                  <a:txBody>
                    <a:bodyPr/>
                    <a:lstStyle/>
                    <a:p>
                      <a:pPr algn="l" fontAlgn="b"/>
                      <a:r>
                        <a:rPr lang="en-US"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1178.03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19314400"/>
                  </a:ext>
                </a:extLst>
              </a:tr>
              <a:tr h="131068">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91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48.28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89245801"/>
                  </a:ext>
                </a:extLst>
              </a:tr>
              <a:tr h="131068">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48.28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51787377"/>
                  </a:ext>
                </a:extLst>
              </a:tr>
              <a:tr h="131068">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20.54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16187676"/>
                  </a:ext>
                </a:extLst>
              </a:tr>
              <a:tr h="131068">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20.54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17897046"/>
                  </a:ext>
                </a:extLst>
              </a:tr>
              <a:tr h="131068">
                <a:tc>
                  <a:txBody>
                    <a:bodyPr/>
                    <a:lstStyle/>
                    <a:p>
                      <a:pPr algn="l" fontAlgn="b"/>
                      <a:r>
                        <a:rPr lang="en-US" sz="700" b="0" i="0" u="none" strike="noStrike">
                          <a:solidFill>
                            <a:srgbClr val="000000"/>
                          </a:solidFill>
                          <a:effectLst/>
                          <a:latin typeface="Arial" panose="020B0604020202020204" pitchFamily="34" charset="0"/>
                        </a:rPr>
                        <a:t>Default_NL_Import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0.22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08442038"/>
                  </a:ext>
                </a:extLst>
              </a:tr>
              <a:tr h="131068">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20.54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21923083"/>
                  </a:ext>
                </a:extLst>
              </a:tr>
              <a:tr h="131068">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20.54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74036220"/>
                  </a:ext>
                </a:extLst>
              </a:tr>
              <a:tr h="131068">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1178.03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13799065"/>
                  </a:ext>
                </a:extLst>
              </a:tr>
              <a:tr h="131068">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1178.03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48841542"/>
                  </a:ext>
                </a:extLst>
              </a:tr>
              <a:tr h="131068">
                <a:tc>
                  <a:txBody>
                    <a:bodyPr/>
                    <a:lstStyle/>
                    <a:p>
                      <a:pPr algn="l" fontAlgn="b"/>
                      <a:r>
                        <a:rPr lang="en-US"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1176.53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6195433"/>
                  </a:ext>
                </a:extLst>
              </a:tr>
              <a:tr h="131068">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91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49.27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78573599"/>
                  </a:ext>
                </a:extLst>
              </a:tr>
              <a:tr h="131068">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49.27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36165098"/>
                  </a:ext>
                </a:extLst>
              </a:tr>
              <a:tr h="131068">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01171455"/>
                  </a:ext>
                </a:extLst>
              </a:tr>
              <a:tr h="131068">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72209770"/>
                  </a:ext>
                </a:extLst>
              </a:tr>
              <a:tr h="131068">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17295093"/>
                  </a:ext>
                </a:extLst>
              </a:tr>
              <a:tr h="131068">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15.93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85051562"/>
                  </a:ext>
                </a:extLst>
              </a:tr>
              <a:tr h="131068">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1176.53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45232956"/>
                  </a:ext>
                </a:extLst>
              </a:tr>
              <a:tr h="131068">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1176.53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87617639"/>
                  </a:ext>
                </a:extLst>
              </a:tr>
              <a:tr h="131068">
                <a:tc>
                  <a:txBody>
                    <a:bodyPr/>
                    <a:lstStyle/>
                    <a:p>
                      <a:pPr algn="l" fontAlgn="b"/>
                      <a:r>
                        <a:rPr lang="en-US"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1173.85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58712546"/>
                  </a:ext>
                </a:extLst>
              </a:tr>
              <a:tr h="131068">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91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34.36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57728708"/>
                  </a:ext>
                </a:extLst>
              </a:tr>
              <a:tr h="131068">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34.36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37263542"/>
                  </a:ext>
                </a:extLst>
              </a:tr>
              <a:tr h="131068">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21.77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28378360"/>
                  </a:ext>
                </a:extLst>
              </a:tr>
              <a:tr h="131068">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21.77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88813384"/>
                  </a:ext>
                </a:extLst>
              </a:tr>
              <a:tr h="131068">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21.77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79922020"/>
                  </a:ext>
                </a:extLst>
              </a:tr>
              <a:tr h="131068">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12.35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02584428"/>
                  </a:ext>
                </a:extLst>
              </a:tr>
              <a:tr h="131068">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1173.85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34022221"/>
                  </a:ext>
                </a:extLst>
              </a:tr>
              <a:tr h="131068">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1173.85</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10510103"/>
                  </a:ext>
                </a:extLst>
              </a:tr>
            </a:tbl>
          </a:graphicData>
        </a:graphic>
      </p:graphicFrame>
    </p:spTree>
    <p:extLst>
      <p:ext uri="{BB962C8B-B14F-4D97-AF65-F5344CB8AC3E}">
        <p14:creationId xmlns:p14="http://schemas.microsoft.com/office/powerpoint/2010/main" val="3532313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tableEx, tableEx, Average Maximum AMR+LTAmargin per BD (MW) by TSO,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 + 4_6</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61912" y="306388"/>
            <a:ext cx="4201478"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
        <p:nvSpPr>
          <p:cNvPr id="6" name="Title 4">
            <a:extLst>
              <a:ext uri="{FF2B5EF4-FFF2-40B4-BE49-F238E27FC236}">
                <a16:creationId xmlns:a16="http://schemas.microsoft.com/office/drawing/2014/main" id="{41F46C80-BF60-4208-9972-B876432F39A4}"/>
              </a:ext>
            </a:extLst>
          </p:cNvPr>
          <p:cNvSpPr txBox="1">
            <a:spLocks/>
          </p:cNvSpPr>
          <p:nvPr/>
        </p:nvSpPr>
        <p:spPr>
          <a:xfrm>
            <a:off x="5338609" y="306388"/>
            <a:ext cx="3414781"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291615342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822 (part III)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6AFB9929-C4B8-4C43-A567-B58FEAE0B1ED}"/>
              </a:ext>
            </a:extLst>
          </p:cNvPr>
          <p:cNvGraphicFramePr>
            <a:graphicFrameLocks noGrp="1"/>
          </p:cNvGraphicFramePr>
          <p:nvPr>
            <p:extLst>
              <p:ext uri="{D42A27DB-BD31-4B8C-83A1-F6EECF244321}">
                <p14:modId xmlns:p14="http://schemas.microsoft.com/office/powerpoint/2010/main" val="2366455458"/>
              </p:ext>
            </p:extLst>
          </p:nvPr>
        </p:nvGraphicFramePr>
        <p:xfrm>
          <a:off x="1956932" y="1068229"/>
          <a:ext cx="5800907" cy="5281784"/>
        </p:xfrm>
        <a:graphic>
          <a:graphicData uri="http://schemas.openxmlformats.org/drawingml/2006/table">
            <a:tbl>
              <a:tblPr/>
              <a:tblGrid>
                <a:gridCol w="2848843">
                  <a:extLst>
                    <a:ext uri="{9D8B030D-6E8A-4147-A177-3AD203B41FA5}">
                      <a16:colId xmlns:a16="http://schemas.microsoft.com/office/drawing/2014/main" val="607357263"/>
                    </a:ext>
                  </a:extLst>
                </a:gridCol>
                <a:gridCol w="2167598">
                  <a:extLst>
                    <a:ext uri="{9D8B030D-6E8A-4147-A177-3AD203B41FA5}">
                      <a16:colId xmlns:a16="http://schemas.microsoft.com/office/drawing/2014/main" val="273537305"/>
                    </a:ext>
                  </a:extLst>
                </a:gridCol>
                <a:gridCol w="784466">
                  <a:extLst>
                    <a:ext uri="{9D8B030D-6E8A-4147-A177-3AD203B41FA5}">
                      <a16:colId xmlns:a16="http://schemas.microsoft.com/office/drawing/2014/main" val="3632903723"/>
                    </a:ext>
                  </a:extLst>
                </a:gridCol>
              </a:tblGrid>
              <a:tr h="128824">
                <a:tc>
                  <a:txBody>
                    <a:bodyPr/>
                    <a:lstStyle/>
                    <a:p>
                      <a:pPr algn="l" fontAlgn="b"/>
                      <a:r>
                        <a:rPr lang="en-US"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1171.97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22793850"/>
                  </a:ext>
                </a:extLst>
              </a:tr>
              <a:tr h="128824">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5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25.64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11691500"/>
                  </a:ext>
                </a:extLst>
              </a:tr>
              <a:tr h="128824">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25.64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22390361"/>
                  </a:ext>
                </a:extLst>
              </a:tr>
              <a:tr h="128824">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17.05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11609597"/>
                  </a:ext>
                </a:extLst>
              </a:tr>
              <a:tr h="128824">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17.05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12472560"/>
                  </a:ext>
                </a:extLst>
              </a:tr>
              <a:tr h="128824">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17.05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47818228"/>
                  </a:ext>
                </a:extLst>
              </a:tr>
              <a:tr h="128824">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7.37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61903583"/>
                  </a:ext>
                </a:extLst>
              </a:tr>
              <a:tr h="128824">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1171.97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39774184"/>
                  </a:ext>
                </a:extLst>
              </a:tr>
              <a:tr h="128824">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1171.97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31650090"/>
                  </a:ext>
                </a:extLst>
              </a:tr>
              <a:tr h="128824">
                <a:tc>
                  <a:txBody>
                    <a:bodyPr/>
                    <a:lstStyle/>
                    <a:p>
                      <a:pPr algn="l" fontAlgn="b"/>
                      <a:r>
                        <a:rPr lang="en-US"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1173.21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84803336"/>
                  </a:ext>
                </a:extLst>
              </a:tr>
              <a:tr h="128824">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5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17.37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69413651"/>
                  </a:ext>
                </a:extLst>
              </a:tr>
              <a:tr h="128824">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17.37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85762420"/>
                  </a:ext>
                </a:extLst>
              </a:tr>
              <a:tr h="128824">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15.52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68977023"/>
                  </a:ext>
                </a:extLst>
              </a:tr>
              <a:tr h="128824">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15.52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35914545"/>
                  </a:ext>
                </a:extLst>
              </a:tr>
              <a:tr h="128824">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15.52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63099436"/>
                  </a:ext>
                </a:extLst>
              </a:tr>
              <a:tr h="128824">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8.51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62877230"/>
                  </a:ext>
                </a:extLst>
              </a:tr>
              <a:tr h="128824">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1173.21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41685933"/>
                  </a:ext>
                </a:extLst>
              </a:tr>
              <a:tr h="128824">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1173.21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08582982"/>
                  </a:ext>
                </a:extLst>
              </a:tr>
              <a:tr h="128824">
                <a:tc>
                  <a:txBody>
                    <a:bodyPr/>
                    <a:lstStyle/>
                    <a:p>
                      <a:pPr algn="l" fontAlgn="b"/>
                      <a:r>
                        <a:rPr lang="en-US"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1201.41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05174818"/>
                  </a:ext>
                </a:extLst>
              </a:tr>
              <a:tr h="128824">
                <a:tc>
                  <a:txBody>
                    <a:bodyPr/>
                    <a:lstStyle/>
                    <a:p>
                      <a:pPr algn="l" fontAlgn="b"/>
                      <a:r>
                        <a:rPr lang="en-US" sz="700" b="0" i="0" u="none" strike="noStrike">
                          <a:solidFill>
                            <a:srgbClr val="000000"/>
                          </a:solidFill>
                          <a:effectLst/>
                          <a:latin typeface="Arial" panose="020B0604020202020204" pitchFamily="34" charset="0"/>
                        </a:rPr>
                        <a:t>Default_AT_Export /  </a:t>
                      </a:r>
                    </a:p>
                  </a:txBody>
                  <a:tcPr marL="65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1171.11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90039410"/>
                  </a:ext>
                </a:extLst>
              </a:tr>
              <a:tr h="128824">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1201.41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61672713"/>
                  </a:ext>
                </a:extLst>
              </a:tr>
              <a:tr h="128824">
                <a:tc>
                  <a:txBody>
                    <a:bodyPr/>
                    <a:lstStyle/>
                    <a:p>
                      <a:pPr algn="l" fontAlgn="b"/>
                      <a:r>
                        <a:rPr lang="en-US" sz="700" b="0" i="0" u="none" strike="noStrike">
                          <a:solidFill>
                            <a:srgbClr val="000000"/>
                          </a:solidFill>
                          <a:effectLst/>
                          <a:latin typeface="Arial" panose="020B0604020202020204" pitchFamily="34" charset="0"/>
                        </a:rPr>
                        <a:t>Default_CZ_Export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1171.11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85427024"/>
                  </a:ext>
                </a:extLst>
              </a:tr>
              <a:tr h="128824">
                <a:tc>
                  <a:txBody>
                    <a:bodyPr/>
                    <a:lstStyle/>
                    <a:p>
                      <a:pPr algn="l" fontAlgn="b"/>
                      <a:r>
                        <a:rPr lang="en-US" sz="700" b="0" i="0" u="none" strike="noStrike">
                          <a:solidFill>
                            <a:srgbClr val="000000"/>
                          </a:solidFill>
                          <a:effectLst/>
                          <a:latin typeface="Arial" panose="020B0604020202020204" pitchFamily="34" charset="0"/>
                        </a:rPr>
                        <a:t>Default_DE_Export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1171.11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40749010"/>
                  </a:ext>
                </a:extLst>
              </a:tr>
              <a:tr h="128824">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1201.41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30160002"/>
                  </a:ext>
                </a:extLst>
              </a:tr>
              <a:tr h="128824">
                <a:tc>
                  <a:txBody>
                    <a:bodyPr/>
                    <a:lstStyle/>
                    <a:p>
                      <a:pPr algn="l" fontAlgn="b"/>
                      <a:r>
                        <a:rPr lang="en-US" sz="700" b="0" i="0" u="none" strike="noStrike">
                          <a:solidFill>
                            <a:srgbClr val="000000"/>
                          </a:solidFill>
                          <a:effectLst/>
                          <a:latin typeface="Arial" panose="020B0604020202020204" pitchFamily="34" charset="0"/>
                        </a:rPr>
                        <a:t>Default_HR_Export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89831216"/>
                  </a:ext>
                </a:extLst>
              </a:tr>
              <a:tr h="128824">
                <a:tc>
                  <a:txBody>
                    <a:bodyPr/>
                    <a:lstStyle/>
                    <a:p>
                      <a:pPr algn="l" fontAlgn="b"/>
                      <a:r>
                        <a:rPr lang="en-US" sz="700" b="0" i="0" u="none" strike="noStrike">
                          <a:solidFill>
                            <a:srgbClr val="000000"/>
                          </a:solidFill>
                          <a:effectLst/>
                          <a:latin typeface="Arial" panose="020B0604020202020204" pitchFamily="34" charset="0"/>
                        </a:rPr>
                        <a:t>Default_HU_Export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55078941"/>
                  </a:ext>
                </a:extLst>
              </a:tr>
              <a:tr h="128824">
                <a:tc>
                  <a:txBody>
                    <a:bodyPr/>
                    <a:lstStyle/>
                    <a:p>
                      <a:pPr algn="l" fontAlgn="b"/>
                      <a:r>
                        <a:rPr lang="en-US" sz="700" b="0" i="0" u="none" strike="noStrike">
                          <a:solidFill>
                            <a:srgbClr val="000000"/>
                          </a:solidFill>
                          <a:effectLst/>
                          <a:latin typeface="Arial" panose="020B0604020202020204" pitchFamily="34" charset="0"/>
                        </a:rPr>
                        <a:t>Default_NL_Export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1171.11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39852103"/>
                  </a:ext>
                </a:extLst>
              </a:tr>
              <a:tr h="128824">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1171.11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69256391"/>
                  </a:ext>
                </a:extLst>
              </a:tr>
              <a:tr h="128824">
                <a:tc>
                  <a:txBody>
                    <a:bodyPr/>
                    <a:lstStyle/>
                    <a:p>
                      <a:pPr algn="l" fontAlgn="b"/>
                      <a:r>
                        <a:rPr lang="en-US" sz="700" b="0" i="0" u="none" strike="noStrike">
                          <a:solidFill>
                            <a:srgbClr val="000000"/>
                          </a:solidFill>
                          <a:effectLst/>
                          <a:latin typeface="Arial" panose="020B0604020202020204" pitchFamily="34" charset="0"/>
                        </a:rPr>
                        <a:t>Default_RO_Export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21809785"/>
                  </a:ext>
                </a:extLst>
              </a:tr>
              <a:tr h="128824">
                <a:tc>
                  <a:txBody>
                    <a:bodyPr/>
                    <a:lstStyle/>
                    <a:p>
                      <a:pPr algn="l" fontAlgn="b"/>
                      <a:r>
                        <a:rPr lang="en-US" sz="700" b="0" i="0" u="none" strike="noStrike">
                          <a:solidFill>
                            <a:srgbClr val="000000"/>
                          </a:solidFill>
                          <a:effectLst/>
                          <a:latin typeface="Arial" panose="020B0604020202020204" pitchFamily="34" charset="0"/>
                        </a:rPr>
                        <a:t>Default_SI_Export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1164.7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48971051"/>
                  </a:ext>
                </a:extLst>
              </a:tr>
              <a:tr h="128824">
                <a:tc>
                  <a:txBody>
                    <a:bodyPr/>
                    <a:lstStyle/>
                    <a:p>
                      <a:pPr algn="l" fontAlgn="b"/>
                      <a:r>
                        <a:rPr lang="en-US" sz="700" b="0" i="0" u="none" strike="noStrike">
                          <a:solidFill>
                            <a:srgbClr val="000000"/>
                          </a:solidFill>
                          <a:effectLst/>
                          <a:latin typeface="Arial" panose="020B0604020202020204" pitchFamily="34" charset="0"/>
                        </a:rPr>
                        <a:t>Default_SK_Export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40093963"/>
                  </a:ext>
                </a:extLst>
              </a:tr>
              <a:tr h="128824">
                <a:tc>
                  <a:txBody>
                    <a:bodyPr/>
                    <a:lstStyle/>
                    <a:p>
                      <a:pPr algn="l" fontAlgn="b"/>
                      <a:r>
                        <a:rPr lang="en-US"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9100547"/>
                  </a:ext>
                </a:extLst>
              </a:tr>
              <a:tr h="128824">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5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97274808"/>
                  </a:ext>
                </a:extLst>
              </a:tr>
              <a:tr h="128824">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96263410"/>
                  </a:ext>
                </a:extLst>
              </a:tr>
              <a:tr h="128824">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14.07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07876098"/>
                  </a:ext>
                </a:extLst>
              </a:tr>
              <a:tr h="128824">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14.07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59778246"/>
                  </a:ext>
                </a:extLst>
              </a:tr>
              <a:tr h="128824">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14.07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25578010"/>
                  </a:ext>
                </a:extLst>
              </a:tr>
              <a:tr h="128824">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43385416"/>
                  </a:ext>
                </a:extLst>
              </a:tr>
              <a:tr h="128824">
                <a:tc>
                  <a:txBody>
                    <a:bodyPr/>
                    <a:lstStyle/>
                    <a:p>
                      <a:pPr algn="l" fontAlgn="b"/>
                      <a:r>
                        <a:rPr lang="en-US" sz="700" b="0" i="0" u="none" strike="noStrike">
                          <a:solidFill>
                            <a:srgbClr val="000000"/>
                          </a:solidFill>
                          <a:effectLst/>
                          <a:latin typeface="Arial" panose="020B0604020202020204" pitchFamily="34" charset="0"/>
                        </a:rPr>
                        <a:t>Default_SK_Import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14.07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36313820"/>
                  </a:ext>
                </a:extLst>
              </a:tr>
              <a:tr h="128824">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66069980"/>
                  </a:ext>
                </a:extLst>
              </a:tr>
              <a:tr h="128824">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1173</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24412447"/>
                  </a:ext>
                </a:extLst>
              </a:tr>
            </a:tbl>
          </a:graphicData>
        </a:graphic>
      </p:graphicFrame>
    </p:spTree>
    <p:extLst>
      <p:ext uri="{BB962C8B-B14F-4D97-AF65-F5344CB8AC3E}">
        <p14:creationId xmlns:p14="http://schemas.microsoft.com/office/powerpoint/2010/main" val="60296433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822 (part IV)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17A16D8F-5D00-45A6-9D6F-01F1AFF6C4FC}"/>
              </a:ext>
            </a:extLst>
          </p:cNvPr>
          <p:cNvGraphicFramePr>
            <a:graphicFrameLocks noGrp="1"/>
          </p:cNvGraphicFramePr>
          <p:nvPr>
            <p:extLst>
              <p:ext uri="{D42A27DB-BD31-4B8C-83A1-F6EECF244321}">
                <p14:modId xmlns:p14="http://schemas.microsoft.com/office/powerpoint/2010/main" val="845132982"/>
              </p:ext>
            </p:extLst>
          </p:nvPr>
        </p:nvGraphicFramePr>
        <p:xfrm>
          <a:off x="2387924" y="1079508"/>
          <a:ext cx="5474751" cy="4989320"/>
        </p:xfrm>
        <a:graphic>
          <a:graphicData uri="http://schemas.openxmlformats.org/drawingml/2006/table">
            <a:tbl>
              <a:tblPr/>
              <a:tblGrid>
                <a:gridCol w="2688667">
                  <a:extLst>
                    <a:ext uri="{9D8B030D-6E8A-4147-A177-3AD203B41FA5}">
                      <a16:colId xmlns:a16="http://schemas.microsoft.com/office/drawing/2014/main" val="2706008883"/>
                    </a:ext>
                  </a:extLst>
                </a:gridCol>
                <a:gridCol w="2045726">
                  <a:extLst>
                    <a:ext uri="{9D8B030D-6E8A-4147-A177-3AD203B41FA5}">
                      <a16:colId xmlns:a16="http://schemas.microsoft.com/office/drawing/2014/main" val="673216168"/>
                    </a:ext>
                  </a:extLst>
                </a:gridCol>
                <a:gridCol w="740358">
                  <a:extLst>
                    <a:ext uri="{9D8B030D-6E8A-4147-A177-3AD203B41FA5}">
                      <a16:colId xmlns:a16="http://schemas.microsoft.com/office/drawing/2014/main" val="2051247939"/>
                    </a:ext>
                  </a:extLst>
                </a:gridCol>
              </a:tblGrid>
              <a:tr h="124733">
                <a:tc>
                  <a:txBody>
                    <a:bodyPr/>
                    <a:lstStyle/>
                    <a:p>
                      <a:pPr algn="l" fontAlgn="b"/>
                      <a:r>
                        <a:rPr lang="en-US"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1176.67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80683090"/>
                  </a:ext>
                </a:extLst>
              </a:tr>
              <a:tr h="124733">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740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23.37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27342181"/>
                  </a:ext>
                </a:extLst>
              </a:tr>
              <a:tr h="124733">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23.37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53564400"/>
                  </a:ext>
                </a:extLst>
              </a:tr>
              <a:tr h="124733">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21.72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22377930"/>
                  </a:ext>
                </a:extLst>
              </a:tr>
              <a:tr h="124733">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21.72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15568678"/>
                  </a:ext>
                </a:extLst>
              </a:tr>
              <a:tr h="124733">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21.72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11928226"/>
                  </a:ext>
                </a:extLst>
              </a:tr>
              <a:tr h="124733">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3.16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12087524"/>
                  </a:ext>
                </a:extLst>
              </a:tr>
              <a:tr h="124733">
                <a:tc>
                  <a:txBody>
                    <a:bodyPr/>
                    <a:lstStyle/>
                    <a:p>
                      <a:pPr algn="l" fontAlgn="b"/>
                      <a:r>
                        <a:rPr lang="en-US" sz="700" b="0" i="0" u="none" strike="noStrike">
                          <a:solidFill>
                            <a:srgbClr val="000000"/>
                          </a:solidFill>
                          <a:effectLst/>
                          <a:latin typeface="Arial" panose="020B0604020202020204" pitchFamily="34" charset="0"/>
                        </a:rPr>
                        <a:t>Default_SK_Import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21.72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16547396"/>
                  </a:ext>
                </a:extLst>
              </a:tr>
              <a:tr h="124733">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1176.67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28599928"/>
                  </a:ext>
                </a:extLst>
              </a:tr>
              <a:tr h="124733">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1176.67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55388598"/>
                  </a:ext>
                </a:extLst>
              </a:tr>
              <a:tr h="124733">
                <a:tc>
                  <a:txBody>
                    <a:bodyPr/>
                    <a:lstStyle/>
                    <a:p>
                      <a:pPr algn="l" fontAlgn="b"/>
                      <a:r>
                        <a:rPr lang="en-US"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1179.95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10232527"/>
                  </a:ext>
                </a:extLst>
              </a:tr>
              <a:tr h="124733">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740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41.9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43198472"/>
                  </a:ext>
                </a:extLst>
              </a:tr>
              <a:tr h="124733">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41.9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89204556"/>
                  </a:ext>
                </a:extLst>
              </a:tr>
              <a:tr h="124733">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29.89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45719348"/>
                  </a:ext>
                </a:extLst>
              </a:tr>
              <a:tr h="124733">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29.89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00383934"/>
                  </a:ext>
                </a:extLst>
              </a:tr>
              <a:tr h="124733">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29.89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33547601"/>
                  </a:ext>
                </a:extLst>
              </a:tr>
              <a:tr h="124733">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8.08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66515864"/>
                  </a:ext>
                </a:extLst>
              </a:tr>
              <a:tr h="124733">
                <a:tc>
                  <a:txBody>
                    <a:bodyPr/>
                    <a:lstStyle/>
                    <a:p>
                      <a:pPr algn="l" fontAlgn="b"/>
                      <a:r>
                        <a:rPr lang="en-US" sz="700" b="0" i="0" u="none" strike="noStrike">
                          <a:solidFill>
                            <a:srgbClr val="000000"/>
                          </a:solidFill>
                          <a:effectLst/>
                          <a:latin typeface="Arial" panose="020B0604020202020204" pitchFamily="34" charset="0"/>
                        </a:rPr>
                        <a:t>Default_SK_Import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29.89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11989743"/>
                  </a:ext>
                </a:extLst>
              </a:tr>
              <a:tr h="124733">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1179.95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63139745"/>
                  </a:ext>
                </a:extLst>
              </a:tr>
              <a:tr h="124733">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1179.95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97482462"/>
                  </a:ext>
                </a:extLst>
              </a:tr>
              <a:tr h="124733">
                <a:tc>
                  <a:txBody>
                    <a:bodyPr/>
                    <a:lstStyle/>
                    <a:p>
                      <a:pPr algn="l" fontAlgn="b"/>
                      <a:r>
                        <a:rPr lang="en-US"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1178.4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12318011"/>
                  </a:ext>
                </a:extLst>
              </a:tr>
              <a:tr h="124733">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740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59.31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34315933"/>
                  </a:ext>
                </a:extLst>
              </a:tr>
              <a:tr h="124733">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59.31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71290837"/>
                  </a:ext>
                </a:extLst>
              </a:tr>
              <a:tr h="124733">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41.46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97276580"/>
                  </a:ext>
                </a:extLst>
              </a:tr>
              <a:tr h="124733">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41.46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71727464"/>
                  </a:ext>
                </a:extLst>
              </a:tr>
              <a:tr h="124733">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41.46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17045989"/>
                  </a:ext>
                </a:extLst>
              </a:tr>
              <a:tr h="124733">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13.7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91805167"/>
                  </a:ext>
                </a:extLst>
              </a:tr>
              <a:tr h="124733">
                <a:tc>
                  <a:txBody>
                    <a:bodyPr/>
                    <a:lstStyle/>
                    <a:p>
                      <a:pPr algn="l" fontAlgn="b"/>
                      <a:r>
                        <a:rPr lang="en-US" sz="700" b="0" i="0" u="none" strike="noStrike">
                          <a:solidFill>
                            <a:srgbClr val="000000"/>
                          </a:solidFill>
                          <a:effectLst/>
                          <a:latin typeface="Arial" panose="020B0604020202020204" pitchFamily="34" charset="0"/>
                        </a:rPr>
                        <a:t>Default_SK_Import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41.46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97037892"/>
                  </a:ext>
                </a:extLst>
              </a:tr>
              <a:tr h="124733">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1178.4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6503605"/>
                  </a:ext>
                </a:extLst>
              </a:tr>
              <a:tr h="124733">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1178.4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53887427"/>
                  </a:ext>
                </a:extLst>
              </a:tr>
              <a:tr h="124733">
                <a:tc>
                  <a:txBody>
                    <a:bodyPr/>
                    <a:lstStyle/>
                    <a:p>
                      <a:pPr algn="l" fontAlgn="b"/>
                      <a:r>
                        <a:rPr lang="en-US"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51442503"/>
                  </a:ext>
                </a:extLst>
              </a:tr>
              <a:tr h="124733">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740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40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47808382"/>
                  </a:ext>
                </a:extLst>
              </a:tr>
              <a:tr h="124733">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76306045"/>
                  </a:ext>
                </a:extLst>
              </a:tr>
              <a:tr h="124733">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44.92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5554129"/>
                  </a:ext>
                </a:extLst>
              </a:tr>
              <a:tr h="124733">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44.92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45771555"/>
                  </a:ext>
                </a:extLst>
              </a:tr>
              <a:tr h="124733">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44.92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96709952"/>
                  </a:ext>
                </a:extLst>
              </a:tr>
              <a:tr h="124733">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16.3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37757906"/>
                  </a:ext>
                </a:extLst>
              </a:tr>
              <a:tr h="124733">
                <a:tc>
                  <a:txBody>
                    <a:bodyPr/>
                    <a:lstStyle/>
                    <a:p>
                      <a:pPr algn="l" fontAlgn="b"/>
                      <a:r>
                        <a:rPr lang="en-US" sz="700" b="0" i="0" u="none" strike="noStrike">
                          <a:solidFill>
                            <a:srgbClr val="000000"/>
                          </a:solidFill>
                          <a:effectLst/>
                          <a:latin typeface="Arial" panose="020B0604020202020204" pitchFamily="34" charset="0"/>
                        </a:rPr>
                        <a:t>Default_SK_Import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91292900"/>
                  </a:ext>
                </a:extLst>
              </a:tr>
              <a:tr h="124733">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93804813"/>
                  </a:ext>
                </a:extLst>
              </a:tr>
              <a:tr h="124733">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7404"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1175</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48889816"/>
                  </a:ext>
                </a:extLst>
              </a:tr>
            </a:tbl>
          </a:graphicData>
        </a:graphic>
      </p:graphicFrame>
    </p:spTree>
    <p:extLst>
      <p:ext uri="{BB962C8B-B14F-4D97-AF65-F5344CB8AC3E}">
        <p14:creationId xmlns:p14="http://schemas.microsoft.com/office/powerpoint/2010/main" val="198041183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822 (part 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BB1DC72E-8691-477A-BB6B-A7AFA4A19416}"/>
              </a:ext>
            </a:extLst>
          </p:cNvPr>
          <p:cNvGraphicFramePr>
            <a:graphicFrameLocks noGrp="1"/>
          </p:cNvGraphicFramePr>
          <p:nvPr>
            <p:extLst>
              <p:ext uri="{D42A27DB-BD31-4B8C-83A1-F6EECF244321}">
                <p14:modId xmlns:p14="http://schemas.microsoft.com/office/powerpoint/2010/main" val="1402917728"/>
              </p:ext>
            </p:extLst>
          </p:nvPr>
        </p:nvGraphicFramePr>
        <p:xfrm>
          <a:off x="2428694" y="1079493"/>
          <a:ext cx="4822439" cy="5018460"/>
        </p:xfrm>
        <a:graphic>
          <a:graphicData uri="http://schemas.openxmlformats.org/drawingml/2006/table">
            <a:tbl>
              <a:tblPr/>
              <a:tblGrid>
                <a:gridCol w="2368315">
                  <a:extLst>
                    <a:ext uri="{9D8B030D-6E8A-4147-A177-3AD203B41FA5}">
                      <a16:colId xmlns:a16="http://schemas.microsoft.com/office/drawing/2014/main" val="3726573480"/>
                    </a:ext>
                  </a:extLst>
                </a:gridCol>
                <a:gridCol w="1801980">
                  <a:extLst>
                    <a:ext uri="{9D8B030D-6E8A-4147-A177-3AD203B41FA5}">
                      <a16:colId xmlns:a16="http://schemas.microsoft.com/office/drawing/2014/main" val="650016091"/>
                    </a:ext>
                  </a:extLst>
                </a:gridCol>
                <a:gridCol w="652144">
                  <a:extLst>
                    <a:ext uri="{9D8B030D-6E8A-4147-A177-3AD203B41FA5}">
                      <a16:colId xmlns:a16="http://schemas.microsoft.com/office/drawing/2014/main" val="2870774310"/>
                    </a:ext>
                  </a:extLst>
                </a:gridCol>
              </a:tblGrid>
              <a:tr h="167282">
                <a:tc>
                  <a:txBody>
                    <a:bodyPr/>
                    <a:lstStyle/>
                    <a:p>
                      <a:pPr algn="l" fontAlgn="b"/>
                      <a:r>
                        <a:rPr lang="en-US" sz="9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1167.8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25518332"/>
                  </a:ext>
                </a:extLst>
              </a:tr>
              <a:tr h="167282">
                <a:tc>
                  <a:txBody>
                    <a:bodyPr/>
                    <a:lstStyle/>
                    <a:p>
                      <a:pPr algn="l" fontAlgn="b"/>
                      <a:r>
                        <a:rPr lang="en-US" sz="900" b="0" i="0" u="none" strike="noStrike">
                          <a:solidFill>
                            <a:srgbClr val="000000"/>
                          </a:solidFill>
                          <a:effectLst/>
                          <a:latin typeface="Arial" panose="020B0604020202020204" pitchFamily="34" charset="0"/>
                        </a:rPr>
                        <a:t>Default_BE_Export /  </a:t>
                      </a:r>
                    </a:p>
                  </a:txBody>
                  <a:tcPr marL="898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27.49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83753540"/>
                  </a:ext>
                </a:extLst>
              </a:tr>
              <a:tr h="167282">
                <a:tc>
                  <a:txBody>
                    <a:bodyPr/>
                    <a:lstStyle/>
                    <a:p>
                      <a:pPr algn="l" fontAlgn="b"/>
                      <a:r>
                        <a:rPr lang="en-US" sz="900" b="0" i="0" u="none" strike="noStrike">
                          <a:solidFill>
                            <a:srgbClr val="000000"/>
                          </a:solidFill>
                          <a:effectLst/>
                          <a:latin typeface="Arial" panose="020B0604020202020204" pitchFamily="34" charset="0"/>
                        </a:rPr>
                        <a:t>Default_FR_Export /  </a:t>
                      </a:r>
                    </a:p>
                  </a:txBody>
                  <a:tcPr marL="89872"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27.49</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37012102"/>
                  </a:ext>
                </a:extLst>
              </a:tr>
              <a:tr h="167282">
                <a:tc>
                  <a:txBody>
                    <a:bodyPr/>
                    <a:lstStyle/>
                    <a:p>
                      <a:pPr algn="l" fontAlgn="b"/>
                      <a:r>
                        <a:rPr lang="en-US" sz="900" b="0" i="0" u="none" strike="noStrike">
                          <a:solidFill>
                            <a:srgbClr val="000000"/>
                          </a:solidFill>
                          <a:effectLst/>
                          <a:latin typeface="Arial" panose="020B0604020202020204" pitchFamily="34" charset="0"/>
                        </a:rPr>
                        <a:t>Default_HR_Import /  </a:t>
                      </a:r>
                    </a:p>
                  </a:txBody>
                  <a:tcPr marL="89872"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41.75</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55264562"/>
                  </a:ext>
                </a:extLst>
              </a:tr>
              <a:tr h="167282">
                <a:tc>
                  <a:txBody>
                    <a:bodyPr/>
                    <a:lstStyle/>
                    <a:p>
                      <a:pPr algn="l" fontAlgn="b"/>
                      <a:r>
                        <a:rPr lang="en-US" sz="900" b="0" i="0" u="none" strike="noStrike">
                          <a:solidFill>
                            <a:srgbClr val="000000"/>
                          </a:solidFill>
                          <a:effectLst/>
                          <a:latin typeface="Arial" panose="020B0604020202020204" pitchFamily="34" charset="0"/>
                        </a:rPr>
                        <a:t>Default_HU_Import /  </a:t>
                      </a:r>
                    </a:p>
                  </a:txBody>
                  <a:tcPr marL="89872"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41.75</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59050322"/>
                  </a:ext>
                </a:extLst>
              </a:tr>
              <a:tr h="167282">
                <a:tc>
                  <a:txBody>
                    <a:bodyPr/>
                    <a:lstStyle/>
                    <a:p>
                      <a:pPr algn="l" fontAlgn="b"/>
                      <a:r>
                        <a:rPr lang="en-US" sz="900" b="0" i="0" u="none" strike="noStrike">
                          <a:solidFill>
                            <a:srgbClr val="000000"/>
                          </a:solidFill>
                          <a:effectLst/>
                          <a:latin typeface="Arial" panose="020B0604020202020204" pitchFamily="34" charset="0"/>
                        </a:rPr>
                        <a:t>Default_RO_Import /  </a:t>
                      </a:r>
                    </a:p>
                  </a:txBody>
                  <a:tcPr marL="89872"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41.75</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69924692"/>
                  </a:ext>
                </a:extLst>
              </a:tr>
              <a:tr h="167282">
                <a:tc>
                  <a:txBody>
                    <a:bodyPr/>
                    <a:lstStyle/>
                    <a:p>
                      <a:pPr algn="l" fontAlgn="b"/>
                      <a:r>
                        <a:rPr lang="en-US" sz="900" b="0" i="0" u="none" strike="noStrike">
                          <a:solidFill>
                            <a:srgbClr val="000000"/>
                          </a:solidFill>
                          <a:effectLst/>
                          <a:latin typeface="Arial" panose="020B0604020202020204" pitchFamily="34" charset="0"/>
                        </a:rPr>
                        <a:t>Default_SI_Import /  </a:t>
                      </a:r>
                    </a:p>
                  </a:txBody>
                  <a:tcPr marL="89872"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22.8</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71069285"/>
                  </a:ext>
                </a:extLst>
              </a:tr>
              <a:tr h="167282">
                <a:tc>
                  <a:txBody>
                    <a:bodyPr/>
                    <a:lstStyle/>
                    <a:p>
                      <a:pPr algn="l" fontAlgn="b"/>
                      <a:r>
                        <a:rPr lang="en-US" sz="900" b="0" i="0" u="none" strike="noStrike">
                          <a:solidFill>
                            <a:srgbClr val="000000"/>
                          </a:solidFill>
                          <a:effectLst/>
                          <a:latin typeface="Arial" panose="020B0604020202020204" pitchFamily="34" charset="0"/>
                        </a:rPr>
                        <a:t>Default_SK_Import /  </a:t>
                      </a:r>
                    </a:p>
                  </a:txBody>
                  <a:tcPr marL="89872"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41.75</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44909414"/>
                  </a:ext>
                </a:extLst>
              </a:tr>
              <a:tr h="167282">
                <a:tc>
                  <a:txBody>
                    <a:bodyPr/>
                    <a:lstStyle/>
                    <a:p>
                      <a:pPr algn="l" fontAlgn="b"/>
                      <a:r>
                        <a:rPr lang="en-US" sz="900" b="0" i="0" u="none" strike="noStrike">
                          <a:solidFill>
                            <a:srgbClr val="000000"/>
                          </a:solidFill>
                          <a:effectLst/>
                          <a:latin typeface="Arial" panose="020B0604020202020204" pitchFamily="34" charset="0"/>
                        </a:rPr>
                        <a:t>Default_BE_AL_Import /  </a:t>
                      </a:r>
                    </a:p>
                  </a:txBody>
                  <a:tcPr marL="89872"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1167.8</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00559260"/>
                  </a:ext>
                </a:extLst>
              </a:tr>
              <a:tr h="167282">
                <a:tc>
                  <a:txBody>
                    <a:bodyPr/>
                    <a:lstStyle/>
                    <a:p>
                      <a:pPr algn="l" fontAlgn="b"/>
                      <a:r>
                        <a:rPr lang="en-US" sz="900" b="0" i="0" u="none" strike="noStrike">
                          <a:solidFill>
                            <a:srgbClr val="000000"/>
                          </a:solidFill>
                          <a:effectLst/>
                          <a:latin typeface="Arial" panose="020B0604020202020204" pitchFamily="34" charset="0"/>
                        </a:rPr>
                        <a:t>Default_DE_AL_Import /  </a:t>
                      </a:r>
                    </a:p>
                  </a:txBody>
                  <a:tcPr marL="89872"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1167.8</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81256545"/>
                  </a:ext>
                </a:extLst>
              </a:tr>
              <a:tr h="167282">
                <a:tc>
                  <a:txBody>
                    <a:bodyPr/>
                    <a:lstStyle/>
                    <a:p>
                      <a:pPr algn="l" fontAlgn="b"/>
                      <a:r>
                        <a:rPr lang="en-US" sz="9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1163.28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26776970"/>
                  </a:ext>
                </a:extLst>
              </a:tr>
              <a:tr h="167282">
                <a:tc>
                  <a:txBody>
                    <a:bodyPr/>
                    <a:lstStyle/>
                    <a:p>
                      <a:pPr algn="l" fontAlgn="b"/>
                      <a:r>
                        <a:rPr lang="en-US" sz="900" b="0" i="0" u="none" strike="noStrike">
                          <a:solidFill>
                            <a:srgbClr val="000000"/>
                          </a:solidFill>
                          <a:effectLst/>
                          <a:latin typeface="Arial" panose="020B0604020202020204" pitchFamily="34" charset="0"/>
                        </a:rPr>
                        <a:t>Default_BE_Export /  </a:t>
                      </a:r>
                    </a:p>
                  </a:txBody>
                  <a:tcPr marL="898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6.69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24537935"/>
                  </a:ext>
                </a:extLst>
              </a:tr>
              <a:tr h="167282">
                <a:tc>
                  <a:txBody>
                    <a:bodyPr/>
                    <a:lstStyle/>
                    <a:p>
                      <a:pPr algn="l" fontAlgn="b"/>
                      <a:r>
                        <a:rPr lang="en-US" sz="900" b="0" i="0" u="none" strike="noStrike">
                          <a:solidFill>
                            <a:srgbClr val="000000"/>
                          </a:solidFill>
                          <a:effectLst/>
                          <a:latin typeface="Arial" panose="020B0604020202020204" pitchFamily="34" charset="0"/>
                        </a:rPr>
                        <a:t>Default_FR_Export /  </a:t>
                      </a:r>
                    </a:p>
                  </a:txBody>
                  <a:tcPr marL="89872"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6.69</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10801719"/>
                  </a:ext>
                </a:extLst>
              </a:tr>
              <a:tr h="167282">
                <a:tc>
                  <a:txBody>
                    <a:bodyPr/>
                    <a:lstStyle/>
                    <a:p>
                      <a:pPr algn="l" fontAlgn="b"/>
                      <a:r>
                        <a:rPr lang="en-US" sz="900" b="0" i="0" u="none" strike="noStrike">
                          <a:solidFill>
                            <a:srgbClr val="000000"/>
                          </a:solidFill>
                          <a:effectLst/>
                          <a:latin typeface="Arial" panose="020B0604020202020204" pitchFamily="34" charset="0"/>
                        </a:rPr>
                        <a:t>Default_HR_Import /  </a:t>
                      </a:r>
                    </a:p>
                  </a:txBody>
                  <a:tcPr marL="89872"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58.28</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57574292"/>
                  </a:ext>
                </a:extLst>
              </a:tr>
              <a:tr h="167282">
                <a:tc>
                  <a:txBody>
                    <a:bodyPr/>
                    <a:lstStyle/>
                    <a:p>
                      <a:pPr algn="l" fontAlgn="b"/>
                      <a:r>
                        <a:rPr lang="en-US" sz="900" b="0" i="0" u="none" strike="noStrike">
                          <a:solidFill>
                            <a:srgbClr val="000000"/>
                          </a:solidFill>
                          <a:effectLst/>
                          <a:latin typeface="Arial" panose="020B0604020202020204" pitchFamily="34" charset="0"/>
                        </a:rPr>
                        <a:t>Default_HU_Import /  </a:t>
                      </a:r>
                    </a:p>
                  </a:txBody>
                  <a:tcPr marL="89872"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58.28</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60765440"/>
                  </a:ext>
                </a:extLst>
              </a:tr>
              <a:tr h="167282">
                <a:tc>
                  <a:txBody>
                    <a:bodyPr/>
                    <a:lstStyle/>
                    <a:p>
                      <a:pPr algn="l" fontAlgn="b"/>
                      <a:r>
                        <a:rPr lang="en-US" sz="900" b="0" i="0" u="none" strike="noStrike">
                          <a:solidFill>
                            <a:srgbClr val="000000"/>
                          </a:solidFill>
                          <a:effectLst/>
                          <a:latin typeface="Arial" panose="020B0604020202020204" pitchFamily="34" charset="0"/>
                        </a:rPr>
                        <a:t>Default_PL_Export /  </a:t>
                      </a:r>
                    </a:p>
                  </a:txBody>
                  <a:tcPr marL="89872"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0057622"/>
                  </a:ext>
                </a:extLst>
              </a:tr>
              <a:tr h="167282">
                <a:tc>
                  <a:txBody>
                    <a:bodyPr/>
                    <a:lstStyle/>
                    <a:p>
                      <a:pPr algn="l" fontAlgn="b"/>
                      <a:r>
                        <a:rPr lang="en-US" sz="900" b="0" i="0" u="none" strike="noStrike">
                          <a:solidFill>
                            <a:srgbClr val="000000"/>
                          </a:solidFill>
                          <a:effectLst/>
                          <a:latin typeface="Arial" panose="020B0604020202020204" pitchFamily="34" charset="0"/>
                        </a:rPr>
                        <a:t>Default_RO_Import /  </a:t>
                      </a:r>
                    </a:p>
                  </a:txBody>
                  <a:tcPr marL="89872"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58.28</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49076817"/>
                  </a:ext>
                </a:extLst>
              </a:tr>
              <a:tr h="167282">
                <a:tc>
                  <a:txBody>
                    <a:bodyPr/>
                    <a:lstStyle/>
                    <a:p>
                      <a:pPr algn="l" fontAlgn="b"/>
                      <a:r>
                        <a:rPr lang="en-US" sz="900" b="0" i="0" u="none" strike="noStrike">
                          <a:solidFill>
                            <a:srgbClr val="000000"/>
                          </a:solidFill>
                          <a:effectLst/>
                          <a:latin typeface="Arial" panose="020B0604020202020204" pitchFamily="34" charset="0"/>
                        </a:rPr>
                        <a:t>Default_SI_Import /  </a:t>
                      </a:r>
                    </a:p>
                  </a:txBody>
                  <a:tcPr marL="89872"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25.9</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22162576"/>
                  </a:ext>
                </a:extLst>
              </a:tr>
              <a:tr h="167282">
                <a:tc>
                  <a:txBody>
                    <a:bodyPr/>
                    <a:lstStyle/>
                    <a:p>
                      <a:pPr algn="l" fontAlgn="b"/>
                      <a:r>
                        <a:rPr lang="en-US" sz="900" b="0" i="0" u="none" strike="noStrike">
                          <a:solidFill>
                            <a:srgbClr val="000000"/>
                          </a:solidFill>
                          <a:effectLst/>
                          <a:latin typeface="Arial" panose="020B0604020202020204" pitchFamily="34" charset="0"/>
                        </a:rPr>
                        <a:t>Default_SK_Import /  </a:t>
                      </a:r>
                    </a:p>
                  </a:txBody>
                  <a:tcPr marL="89872"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58.28</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52944928"/>
                  </a:ext>
                </a:extLst>
              </a:tr>
              <a:tr h="167282">
                <a:tc>
                  <a:txBody>
                    <a:bodyPr/>
                    <a:lstStyle/>
                    <a:p>
                      <a:pPr algn="l" fontAlgn="b"/>
                      <a:r>
                        <a:rPr lang="en-US" sz="900" b="0" i="0" u="none" strike="noStrike">
                          <a:solidFill>
                            <a:srgbClr val="000000"/>
                          </a:solidFill>
                          <a:effectLst/>
                          <a:latin typeface="Arial" panose="020B0604020202020204" pitchFamily="34" charset="0"/>
                        </a:rPr>
                        <a:t>Default_BE_AL_Import /  </a:t>
                      </a:r>
                    </a:p>
                  </a:txBody>
                  <a:tcPr marL="89872"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1163.28</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3695173"/>
                  </a:ext>
                </a:extLst>
              </a:tr>
              <a:tr h="167282">
                <a:tc>
                  <a:txBody>
                    <a:bodyPr/>
                    <a:lstStyle/>
                    <a:p>
                      <a:pPr algn="l" fontAlgn="b"/>
                      <a:r>
                        <a:rPr lang="en-US" sz="900" b="0" i="0" u="none" strike="noStrike">
                          <a:solidFill>
                            <a:srgbClr val="000000"/>
                          </a:solidFill>
                          <a:effectLst/>
                          <a:latin typeface="Arial" panose="020B0604020202020204" pitchFamily="34" charset="0"/>
                        </a:rPr>
                        <a:t>Default_DE_AL_Import /  </a:t>
                      </a:r>
                    </a:p>
                  </a:txBody>
                  <a:tcPr marL="89872"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1163.28</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18675150"/>
                  </a:ext>
                </a:extLst>
              </a:tr>
              <a:tr h="167282">
                <a:tc>
                  <a:txBody>
                    <a:bodyPr/>
                    <a:lstStyle/>
                    <a:p>
                      <a:pPr algn="l" fontAlgn="b"/>
                      <a:r>
                        <a:rPr lang="en-US" sz="9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1156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72093135"/>
                  </a:ext>
                </a:extLst>
              </a:tr>
              <a:tr h="167282">
                <a:tc>
                  <a:txBody>
                    <a:bodyPr/>
                    <a:lstStyle/>
                    <a:p>
                      <a:pPr algn="l" fontAlgn="b"/>
                      <a:r>
                        <a:rPr lang="en-US" sz="900" b="0" i="0" u="none" strike="noStrike">
                          <a:solidFill>
                            <a:srgbClr val="000000"/>
                          </a:solidFill>
                          <a:effectLst/>
                          <a:latin typeface="Arial" panose="020B0604020202020204" pitchFamily="34" charset="0"/>
                        </a:rPr>
                        <a:t>Default_HR_Import /  </a:t>
                      </a:r>
                    </a:p>
                  </a:txBody>
                  <a:tcPr marL="898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58.01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22431589"/>
                  </a:ext>
                </a:extLst>
              </a:tr>
              <a:tr h="167282">
                <a:tc>
                  <a:txBody>
                    <a:bodyPr/>
                    <a:lstStyle/>
                    <a:p>
                      <a:pPr algn="l" fontAlgn="b"/>
                      <a:r>
                        <a:rPr lang="en-US" sz="900" b="0" i="0" u="none" strike="noStrike">
                          <a:solidFill>
                            <a:srgbClr val="000000"/>
                          </a:solidFill>
                          <a:effectLst/>
                          <a:latin typeface="Arial" panose="020B0604020202020204" pitchFamily="34" charset="0"/>
                        </a:rPr>
                        <a:t>Default_HU_Import /  </a:t>
                      </a:r>
                    </a:p>
                  </a:txBody>
                  <a:tcPr marL="89872"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58.01</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03611738"/>
                  </a:ext>
                </a:extLst>
              </a:tr>
              <a:tr h="167282">
                <a:tc>
                  <a:txBody>
                    <a:bodyPr/>
                    <a:lstStyle/>
                    <a:p>
                      <a:pPr algn="l" fontAlgn="b"/>
                      <a:r>
                        <a:rPr lang="en-US" sz="900" b="0" i="0" u="none" strike="noStrike">
                          <a:solidFill>
                            <a:srgbClr val="000000"/>
                          </a:solidFill>
                          <a:effectLst/>
                          <a:latin typeface="Arial" panose="020B0604020202020204" pitchFamily="34" charset="0"/>
                        </a:rPr>
                        <a:t>Default_PL_Export /  </a:t>
                      </a:r>
                    </a:p>
                  </a:txBody>
                  <a:tcPr marL="89872"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2.33</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50962222"/>
                  </a:ext>
                </a:extLst>
              </a:tr>
              <a:tr h="167282">
                <a:tc>
                  <a:txBody>
                    <a:bodyPr/>
                    <a:lstStyle/>
                    <a:p>
                      <a:pPr algn="l" fontAlgn="b"/>
                      <a:r>
                        <a:rPr lang="en-US" sz="900" b="0" i="0" u="none" strike="noStrike">
                          <a:solidFill>
                            <a:srgbClr val="000000"/>
                          </a:solidFill>
                          <a:effectLst/>
                          <a:latin typeface="Arial" panose="020B0604020202020204" pitchFamily="34" charset="0"/>
                        </a:rPr>
                        <a:t>Default_RO_Import /  </a:t>
                      </a:r>
                    </a:p>
                  </a:txBody>
                  <a:tcPr marL="89872"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58.01</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52835387"/>
                  </a:ext>
                </a:extLst>
              </a:tr>
              <a:tr h="167282">
                <a:tc>
                  <a:txBody>
                    <a:bodyPr/>
                    <a:lstStyle/>
                    <a:p>
                      <a:pPr algn="l" fontAlgn="b"/>
                      <a:r>
                        <a:rPr lang="en-US" sz="900" b="0" i="0" u="none" strike="noStrike">
                          <a:solidFill>
                            <a:srgbClr val="000000"/>
                          </a:solidFill>
                          <a:effectLst/>
                          <a:latin typeface="Arial" panose="020B0604020202020204" pitchFamily="34" charset="0"/>
                        </a:rPr>
                        <a:t>Default_SI_Import /  </a:t>
                      </a:r>
                    </a:p>
                  </a:txBody>
                  <a:tcPr marL="89872"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32.65</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85082295"/>
                  </a:ext>
                </a:extLst>
              </a:tr>
              <a:tr h="167282">
                <a:tc>
                  <a:txBody>
                    <a:bodyPr/>
                    <a:lstStyle/>
                    <a:p>
                      <a:pPr algn="l" fontAlgn="b"/>
                      <a:r>
                        <a:rPr lang="en-US" sz="900" b="0" i="0" u="none" strike="noStrike">
                          <a:solidFill>
                            <a:srgbClr val="000000"/>
                          </a:solidFill>
                          <a:effectLst/>
                          <a:latin typeface="Arial" panose="020B0604020202020204" pitchFamily="34" charset="0"/>
                        </a:rPr>
                        <a:t>Default_SK_Import /  </a:t>
                      </a:r>
                    </a:p>
                  </a:txBody>
                  <a:tcPr marL="89872"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42823981"/>
                  </a:ext>
                </a:extLst>
              </a:tr>
              <a:tr h="167282">
                <a:tc>
                  <a:txBody>
                    <a:bodyPr/>
                    <a:lstStyle/>
                    <a:p>
                      <a:pPr algn="l" fontAlgn="b"/>
                      <a:r>
                        <a:rPr lang="en-US" sz="900" b="0" i="0" u="none" strike="noStrike">
                          <a:solidFill>
                            <a:srgbClr val="000000"/>
                          </a:solidFill>
                          <a:effectLst/>
                          <a:latin typeface="Arial" panose="020B0604020202020204" pitchFamily="34" charset="0"/>
                        </a:rPr>
                        <a:t>Default_BE_AL_Import /  </a:t>
                      </a:r>
                    </a:p>
                  </a:txBody>
                  <a:tcPr marL="89872"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1156</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208267"/>
                  </a:ext>
                </a:extLst>
              </a:tr>
              <a:tr h="167282">
                <a:tc>
                  <a:txBody>
                    <a:bodyPr/>
                    <a:lstStyle/>
                    <a:p>
                      <a:pPr algn="l" fontAlgn="b"/>
                      <a:r>
                        <a:rPr lang="en-US" sz="900" b="0" i="0" u="none" strike="noStrike">
                          <a:solidFill>
                            <a:srgbClr val="000000"/>
                          </a:solidFill>
                          <a:effectLst/>
                          <a:latin typeface="Arial" panose="020B0604020202020204" pitchFamily="34" charset="0"/>
                        </a:rPr>
                        <a:t>Default_DE_AL_Import /  </a:t>
                      </a:r>
                    </a:p>
                  </a:txBody>
                  <a:tcPr marL="89872"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1156</a:t>
                      </a:r>
                    </a:p>
                  </a:txBody>
                  <a:tcPr marL="0" marR="0" marT="0" marB="0" anchor="b">
                    <a:lnL>
                      <a:noFill/>
                    </a:lnL>
                    <a:lnR>
                      <a:noFill/>
                    </a:lnR>
                    <a:lnT>
                      <a:noFill/>
                    </a:lnT>
                    <a:lnB>
                      <a:noFill/>
                    </a:lnB>
                  </a:tcPr>
                </a:tc>
                <a:tc>
                  <a:txBody>
                    <a:bodyPr/>
                    <a:lstStyle/>
                    <a:p>
                      <a:pPr algn="r" fontAlgn="b"/>
                      <a:r>
                        <a:rPr lang="en-US" sz="9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63950544"/>
                  </a:ext>
                </a:extLst>
              </a:tr>
            </a:tbl>
          </a:graphicData>
        </a:graphic>
      </p:graphicFrame>
    </p:spTree>
    <p:extLst>
      <p:ext uri="{BB962C8B-B14F-4D97-AF65-F5344CB8AC3E}">
        <p14:creationId xmlns:p14="http://schemas.microsoft.com/office/powerpoint/2010/main" val="394540801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822 (part VI)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3BEC977B-A350-46C5-8399-8F1DD63EB12B}"/>
              </a:ext>
            </a:extLst>
          </p:cNvPr>
          <p:cNvGraphicFramePr>
            <a:graphicFrameLocks noGrp="1"/>
          </p:cNvGraphicFramePr>
          <p:nvPr>
            <p:extLst>
              <p:ext uri="{D42A27DB-BD31-4B8C-83A1-F6EECF244321}">
                <p14:modId xmlns:p14="http://schemas.microsoft.com/office/powerpoint/2010/main" val="1692356495"/>
              </p:ext>
            </p:extLst>
          </p:nvPr>
        </p:nvGraphicFramePr>
        <p:xfrm>
          <a:off x="2294735" y="1079498"/>
          <a:ext cx="4775847" cy="5164040"/>
        </p:xfrm>
        <a:graphic>
          <a:graphicData uri="http://schemas.openxmlformats.org/drawingml/2006/table">
            <a:tbl>
              <a:tblPr/>
              <a:tblGrid>
                <a:gridCol w="2345433">
                  <a:extLst>
                    <a:ext uri="{9D8B030D-6E8A-4147-A177-3AD203B41FA5}">
                      <a16:colId xmlns:a16="http://schemas.microsoft.com/office/drawing/2014/main" val="766354010"/>
                    </a:ext>
                  </a:extLst>
                </a:gridCol>
                <a:gridCol w="1784569">
                  <a:extLst>
                    <a:ext uri="{9D8B030D-6E8A-4147-A177-3AD203B41FA5}">
                      <a16:colId xmlns:a16="http://schemas.microsoft.com/office/drawing/2014/main" val="1868603357"/>
                    </a:ext>
                  </a:extLst>
                </a:gridCol>
                <a:gridCol w="645845">
                  <a:extLst>
                    <a:ext uri="{9D8B030D-6E8A-4147-A177-3AD203B41FA5}">
                      <a16:colId xmlns:a16="http://schemas.microsoft.com/office/drawing/2014/main" val="3420214842"/>
                    </a:ext>
                  </a:extLst>
                </a:gridCol>
              </a:tblGrid>
              <a:tr h="147544">
                <a:tc>
                  <a:txBody>
                    <a:bodyPr/>
                    <a:lstStyle/>
                    <a:p>
                      <a:pPr algn="l" fontAlgn="b"/>
                      <a:r>
                        <a:rPr lang="en-US" sz="8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1152.95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53931346"/>
                  </a:ext>
                </a:extLst>
              </a:tr>
              <a:tr h="147544">
                <a:tc>
                  <a:txBody>
                    <a:bodyPr/>
                    <a:lstStyle/>
                    <a:p>
                      <a:pPr algn="l" fontAlgn="b"/>
                      <a:r>
                        <a:rPr lang="en-US" sz="800" b="0" i="0" u="none" strike="noStrike">
                          <a:solidFill>
                            <a:srgbClr val="000000"/>
                          </a:solidFill>
                          <a:effectLst/>
                          <a:latin typeface="Arial" panose="020B0604020202020204" pitchFamily="34" charset="0"/>
                        </a:rPr>
                        <a:t>Default_HR_Import /  </a:t>
                      </a:r>
                    </a:p>
                  </a:txBody>
                  <a:tcPr marL="770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83.05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32343824"/>
                  </a:ext>
                </a:extLst>
              </a:tr>
              <a:tr h="147544">
                <a:tc>
                  <a:txBody>
                    <a:bodyPr/>
                    <a:lstStyle/>
                    <a:p>
                      <a:pPr algn="l" fontAlgn="b"/>
                      <a:r>
                        <a:rPr lang="en-US" sz="800" b="0" i="0" u="none" strike="noStrike">
                          <a:solidFill>
                            <a:srgbClr val="000000"/>
                          </a:solidFill>
                          <a:effectLst/>
                          <a:latin typeface="Arial" panose="020B0604020202020204" pitchFamily="34" charset="0"/>
                        </a:rPr>
                        <a:t>Default_HU_Import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83.05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27748589"/>
                  </a:ext>
                </a:extLst>
              </a:tr>
              <a:tr h="147544">
                <a:tc>
                  <a:txBody>
                    <a:bodyPr/>
                    <a:lstStyle/>
                    <a:p>
                      <a:pPr algn="l" fontAlgn="b"/>
                      <a:r>
                        <a:rPr lang="en-US" sz="800" b="0" i="0" u="none" strike="noStrike">
                          <a:solidFill>
                            <a:srgbClr val="000000"/>
                          </a:solidFill>
                          <a:effectLst/>
                          <a:latin typeface="Arial" panose="020B0604020202020204" pitchFamily="34" charset="0"/>
                        </a:rPr>
                        <a:t>Default_PL_Export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2.33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14861120"/>
                  </a:ext>
                </a:extLst>
              </a:tr>
              <a:tr h="147544">
                <a:tc>
                  <a:txBody>
                    <a:bodyPr/>
                    <a:lstStyle/>
                    <a:p>
                      <a:pPr algn="l" fontAlgn="b"/>
                      <a:r>
                        <a:rPr lang="en-US" sz="800" b="0" i="0" u="none" strike="noStrike">
                          <a:solidFill>
                            <a:srgbClr val="000000"/>
                          </a:solidFill>
                          <a:effectLst/>
                          <a:latin typeface="Arial" panose="020B0604020202020204" pitchFamily="34" charset="0"/>
                        </a:rPr>
                        <a:t>Default_RO_Import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83.05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00688680"/>
                  </a:ext>
                </a:extLst>
              </a:tr>
              <a:tr h="147544">
                <a:tc>
                  <a:txBody>
                    <a:bodyPr/>
                    <a:lstStyle/>
                    <a:p>
                      <a:pPr algn="l" fontAlgn="b"/>
                      <a:r>
                        <a:rPr lang="en-US" sz="800" b="0" i="0" u="none" strike="noStrike">
                          <a:solidFill>
                            <a:srgbClr val="000000"/>
                          </a:solidFill>
                          <a:effectLst/>
                          <a:latin typeface="Arial" panose="020B0604020202020204" pitchFamily="34" charset="0"/>
                        </a:rPr>
                        <a:t>Default_SI_Import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37.57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49529173"/>
                  </a:ext>
                </a:extLst>
              </a:tr>
              <a:tr h="147544">
                <a:tc>
                  <a:txBody>
                    <a:bodyPr/>
                    <a:lstStyle/>
                    <a:p>
                      <a:pPr algn="l" fontAlgn="b"/>
                      <a:r>
                        <a:rPr lang="en-US" sz="800" b="0" i="0" u="none" strike="noStrike">
                          <a:solidFill>
                            <a:srgbClr val="000000"/>
                          </a:solidFill>
                          <a:effectLst/>
                          <a:latin typeface="Arial" panose="020B0604020202020204" pitchFamily="34" charset="0"/>
                        </a:rPr>
                        <a:t>Default_SK_Import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48.95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30530297"/>
                  </a:ext>
                </a:extLst>
              </a:tr>
              <a:tr h="147544">
                <a:tc>
                  <a:txBody>
                    <a:bodyPr/>
                    <a:lstStyle/>
                    <a:p>
                      <a:pPr algn="l" fontAlgn="b"/>
                      <a:r>
                        <a:rPr lang="en-US" sz="800" b="0" i="0" u="none" strike="noStrike">
                          <a:solidFill>
                            <a:srgbClr val="000000"/>
                          </a:solidFill>
                          <a:effectLst/>
                          <a:latin typeface="Arial" panose="020B0604020202020204" pitchFamily="34" charset="0"/>
                        </a:rPr>
                        <a:t>Default_BE_AL_Import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1152.95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31234497"/>
                  </a:ext>
                </a:extLst>
              </a:tr>
              <a:tr h="147544">
                <a:tc>
                  <a:txBody>
                    <a:bodyPr/>
                    <a:lstStyle/>
                    <a:p>
                      <a:pPr algn="l" fontAlgn="b"/>
                      <a:r>
                        <a:rPr lang="en-US" sz="800" b="0" i="0" u="none" strike="noStrike">
                          <a:solidFill>
                            <a:srgbClr val="000000"/>
                          </a:solidFill>
                          <a:effectLst/>
                          <a:latin typeface="Arial" panose="020B0604020202020204" pitchFamily="34" charset="0"/>
                        </a:rPr>
                        <a:t>Default_DE_AL_Import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1152.95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23638911"/>
                  </a:ext>
                </a:extLst>
              </a:tr>
              <a:tr h="147544">
                <a:tc>
                  <a:txBody>
                    <a:bodyPr/>
                    <a:lstStyle/>
                    <a:p>
                      <a:pPr algn="l" fontAlgn="b"/>
                      <a:r>
                        <a:rPr lang="en-US" sz="8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1155.08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23333521"/>
                  </a:ext>
                </a:extLst>
              </a:tr>
              <a:tr h="147544">
                <a:tc>
                  <a:txBody>
                    <a:bodyPr/>
                    <a:lstStyle/>
                    <a:p>
                      <a:pPr algn="l" fontAlgn="b"/>
                      <a:r>
                        <a:rPr lang="en-US" sz="800" b="0" i="0" u="none" strike="noStrike">
                          <a:solidFill>
                            <a:srgbClr val="000000"/>
                          </a:solidFill>
                          <a:effectLst/>
                          <a:latin typeface="Arial" panose="020B0604020202020204" pitchFamily="34" charset="0"/>
                        </a:rPr>
                        <a:t>Default_HR_Import /  </a:t>
                      </a:r>
                    </a:p>
                  </a:txBody>
                  <a:tcPr marL="770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84.64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19287563"/>
                  </a:ext>
                </a:extLst>
              </a:tr>
              <a:tr h="147544">
                <a:tc>
                  <a:txBody>
                    <a:bodyPr/>
                    <a:lstStyle/>
                    <a:p>
                      <a:pPr algn="l" fontAlgn="b"/>
                      <a:r>
                        <a:rPr lang="en-US" sz="800" b="0" i="0" u="none" strike="noStrike">
                          <a:solidFill>
                            <a:srgbClr val="000000"/>
                          </a:solidFill>
                          <a:effectLst/>
                          <a:latin typeface="Arial" panose="020B0604020202020204" pitchFamily="34" charset="0"/>
                        </a:rPr>
                        <a:t>Default_HU_Import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84.64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1416604"/>
                  </a:ext>
                </a:extLst>
              </a:tr>
              <a:tr h="147544">
                <a:tc>
                  <a:txBody>
                    <a:bodyPr/>
                    <a:lstStyle/>
                    <a:p>
                      <a:pPr algn="l" fontAlgn="b"/>
                      <a:r>
                        <a:rPr lang="en-US" sz="800" b="0" i="0" u="none" strike="noStrike">
                          <a:solidFill>
                            <a:srgbClr val="000000"/>
                          </a:solidFill>
                          <a:effectLst/>
                          <a:latin typeface="Arial" panose="020B0604020202020204" pitchFamily="34" charset="0"/>
                        </a:rPr>
                        <a:t>Default_PL_Export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2.43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67749565"/>
                  </a:ext>
                </a:extLst>
              </a:tr>
              <a:tr h="147544">
                <a:tc>
                  <a:txBody>
                    <a:bodyPr/>
                    <a:lstStyle/>
                    <a:p>
                      <a:pPr algn="l" fontAlgn="b"/>
                      <a:r>
                        <a:rPr lang="en-US" sz="800" b="0" i="0" u="none" strike="noStrike">
                          <a:solidFill>
                            <a:srgbClr val="000000"/>
                          </a:solidFill>
                          <a:effectLst/>
                          <a:latin typeface="Arial" panose="020B0604020202020204" pitchFamily="34" charset="0"/>
                        </a:rPr>
                        <a:t>Default_RO_Import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84.64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6668968"/>
                  </a:ext>
                </a:extLst>
              </a:tr>
              <a:tr h="147544">
                <a:tc>
                  <a:txBody>
                    <a:bodyPr/>
                    <a:lstStyle/>
                    <a:p>
                      <a:pPr algn="l" fontAlgn="b"/>
                      <a:r>
                        <a:rPr lang="en-US" sz="800" b="0" i="0" u="none" strike="noStrike">
                          <a:solidFill>
                            <a:srgbClr val="000000"/>
                          </a:solidFill>
                          <a:effectLst/>
                          <a:latin typeface="Arial" panose="020B0604020202020204" pitchFamily="34" charset="0"/>
                        </a:rPr>
                        <a:t>Default_SI_Import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32.73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3264357"/>
                  </a:ext>
                </a:extLst>
              </a:tr>
              <a:tr h="147544">
                <a:tc>
                  <a:txBody>
                    <a:bodyPr/>
                    <a:lstStyle/>
                    <a:p>
                      <a:pPr algn="l" fontAlgn="b"/>
                      <a:r>
                        <a:rPr lang="en-US" sz="800" b="0" i="0" u="none" strike="noStrike">
                          <a:solidFill>
                            <a:srgbClr val="000000"/>
                          </a:solidFill>
                          <a:effectLst/>
                          <a:latin typeface="Arial" panose="020B0604020202020204" pitchFamily="34" charset="0"/>
                        </a:rPr>
                        <a:t>Default_SK_Import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51.08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61477428"/>
                  </a:ext>
                </a:extLst>
              </a:tr>
              <a:tr h="147544">
                <a:tc>
                  <a:txBody>
                    <a:bodyPr/>
                    <a:lstStyle/>
                    <a:p>
                      <a:pPr algn="l" fontAlgn="b"/>
                      <a:r>
                        <a:rPr lang="en-US" sz="800" b="0" i="0" u="none" strike="noStrike">
                          <a:solidFill>
                            <a:srgbClr val="000000"/>
                          </a:solidFill>
                          <a:effectLst/>
                          <a:latin typeface="Arial" panose="020B0604020202020204" pitchFamily="34" charset="0"/>
                        </a:rPr>
                        <a:t>Default_BE_AL_Import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1155.08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18686958"/>
                  </a:ext>
                </a:extLst>
              </a:tr>
              <a:tr h="147544">
                <a:tc>
                  <a:txBody>
                    <a:bodyPr/>
                    <a:lstStyle/>
                    <a:p>
                      <a:pPr algn="l" fontAlgn="b"/>
                      <a:r>
                        <a:rPr lang="en-US" sz="800" b="0" i="0" u="none" strike="noStrike">
                          <a:solidFill>
                            <a:srgbClr val="000000"/>
                          </a:solidFill>
                          <a:effectLst/>
                          <a:latin typeface="Arial" panose="020B0604020202020204" pitchFamily="34" charset="0"/>
                        </a:rPr>
                        <a:t>Default_DE_AL_Import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1155.08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86502151"/>
                  </a:ext>
                </a:extLst>
              </a:tr>
              <a:tr h="147544">
                <a:tc>
                  <a:txBody>
                    <a:bodyPr/>
                    <a:lstStyle/>
                    <a:p>
                      <a:pPr algn="l" fontAlgn="b"/>
                      <a:r>
                        <a:rPr lang="en-US" sz="8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1158.83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56298015"/>
                  </a:ext>
                </a:extLst>
              </a:tr>
              <a:tr h="147544">
                <a:tc>
                  <a:txBody>
                    <a:bodyPr/>
                    <a:lstStyle/>
                    <a:p>
                      <a:pPr algn="l" fontAlgn="b"/>
                      <a:r>
                        <a:rPr lang="en-US" sz="800" b="0" i="0" u="none" strike="noStrike">
                          <a:solidFill>
                            <a:srgbClr val="000000"/>
                          </a:solidFill>
                          <a:effectLst/>
                          <a:latin typeface="Arial" panose="020B0604020202020204" pitchFamily="34" charset="0"/>
                        </a:rPr>
                        <a:t>Default_HR_Import /  </a:t>
                      </a:r>
                    </a:p>
                  </a:txBody>
                  <a:tcPr marL="770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65.85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56344163"/>
                  </a:ext>
                </a:extLst>
              </a:tr>
              <a:tr h="147544">
                <a:tc>
                  <a:txBody>
                    <a:bodyPr/>
                    <a:lstStyle/>
                    <a:p>
                      <a:pPr algn="l" fontAlgn="b"/>
                      <a:r>
                        <a:rPr lang="en-US" sz="800" b="0" i="0" u="none" strike="noStrike">
                          <a:solidFill>
                            <a:srgbClr val="000000"/>
                          </a:solidFill>
                          <a:effectLst/>
                          <a:latin typeface="Arial" panose="020B0604020202020204" pitchFamily="34" charset="0"/>
                        </a:rPr>
                        <a:t>Default_HU_Import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65.85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15907356"/>
                  </a:ext>
                </a:extLst>
              </a:tr>
              <a:tr h="147544">
                <a:tc>
                  <a:txBody>
                    <a:bodyPr/>
                    <a:lstStyle/>
                    <a:p>
                      <a:pPr algn="l" fontAlgn="b"/>
                      <a:r>
                        <a:rPr lang="en-US" sz="800" b="0" i="0" u="none" strike="noStrike">
                          <a:solidFill>
                            <a:srgbClr val="000000"/>
                          </a:solidFill>
                          <a:effectLst/>
                          <a:latin typeface="Arial" panose="020B0604020202020204" pitchFamily="34" charset="0"/>
                        </a:rPr>
                        <a:t>Default_PL_Export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8.14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09995183"/>
                  </a:ext>
                </a:extLst>
              </a:tr>
              <a:tr h="147544">
                <a:tc>
                  <a:txBody>
                    <a:bodyPr/>
                    <a:lstStyle/>
                    <a:p>
                      <a:pPr algn="l" fontAlgn="b"/>
                      <a:r>
                        <a:rPr lang="en-US" sz="800" b="0" i="0" u="none" strike="noStrike">
                          <a:solidFill>
                            <a:srgbClr val="000000"/>
                          </a:solidFill>
                          <a:effectLst/>
                          <a:latin typeface="Arial" panose="020B0604020202020204" pitchFamily="34" charset="0"/>
                        </a:rPr>
                        <a:t>Default_RO_Import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65.85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35659717"/>
                  </a:ext>
                </a:extLst>
              </a:tr>
              <a:tr h="147544">
                <a:tc>
                  <a:txBody>
                    <a:bodyPr/>
                    <a:lstStyle/>
                    <a:p>
                      <a:pPr algn="l" fontAlgn="b"/>
                      <a:r>
                        <a:rPr lang="en-US" sz="800" b="0" i="0" u="none" strike="noStrike">
                          <a:solidFill>
                            <a:srgbClr val="000000"/>
                          </a:solidFill>
                          <a:effectLst/>
                          <a:latin typeface="Arial" panose="020B0604020202020204" pitchFamily="34" charset="0"/>
                        </a:rPr>
                        <a:t>Default_SI_Import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28.48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35756168"/>
                  </a:ext>
                </a:extLst>
              </a:tr>
              <a:tr h="147544">
                <a:tc>
                  <a:txBody>
                    <a:bodyPr/>
                    <a:lstStyle/>
                    <a:p>
                      <a:pPr algn="l" fontAlgn="b"/>
                      <a:r>
                        <a:rPr lang="en-US" sz="800" b="0" i="0" u="none" strike="noStrike">
                          <a:solidFill>
                            <a:srgbClr val="000000"/>
                          </a:solidFill>
                          <a:effectLst/>
                          <a:latin typeface="Arial" panose="020B0604020202020204" pitchFamily="34" charset="0"/>
                        </a:rPr>
                        <a:t>Default_BE_AL_Import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1158.83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35443905"/>
                  </a:ext>
                </a:extLst>
              </a:tr>
              <a:tr h="147544">
                <a:tc>
                  <a:txBody>
                    <a:bodyPr/>
                    <a:lstStyle/>
                    <a:p>
                      <a:pPr algn="l" fontAlgn="b"/>
                      <a:r>
                        <a:rPr lang="en-US" sz="800" b="0" i="0" u="none" strike="noStrike">
                          <a:solidFill>
                            <a:srgbClr val="000000"/>
                          </a:solidFill>
                          <a:effectLst/>
                          <a:latin typeface="Arial" panose="020B0604020202020204" pitchFamily="34" charset="0"/>
                        </a:rPr>
                        <a:t>Default_DE_AL_Import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1158.83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57892390"/>
                  </a:ext>
                </a:extLst>
              </a:tr>
              <a:tr h="147544">
                <a:tc>
                  <a:txBody>
                    <a:bodyPr/>
                    <a:lstStyle/>
                    <a:p>
                      <a:pPr algn="l" fontAlgn="b"/>
                      <a:r>
                        <a:rPr lang="en-US" sz="8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1168.19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72927393"/>
                  </a:ext>
                </a:extLst>
              </a:tr>
              <a:tr h="147544">
                <a:tc>
                  <a:txBody>
                    <a:bodyPr/>
                    <a:lstStyle/>
                    <a:p>
                      <a:pPr algn="l" fontAlgn="b"/>
                      <a:r>
                        <a:rPr lang="en-US" sz="800" b="0" i="0" u="none" strike="noStrike">
                          <a:solidFill>
                            <a:srgbClr val="000000"/>
                          </a:solidFill>
                          <a:effectLst/>
                          <a:latin typeface="Arial" panose="020B0604020202020204" pitchFamily="34" charset="0"/>
                        </a:rPr>
                        <a:t>Default_HR_Import /  </a:t>
                      </a:r>
                    </a:p>
                  </a:txBody>
                  <a:tcPr marL="770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48.17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69799053"/>
                  </a:ext>
                </a:extLst>
              </a:tr>
              <a:tr h="147544">
                <a:tc>
                  <a:txBody>
                    <a:bodyPr/>
                    <a:lstStyle/>
                    <a:p>
                      <a:pPr algn="l" fontAlgn="b"/>
                      <a:r>
                        <a:rPr lang="en-US" sz="800" b="0" i="0" u="none" strike="noStrike">
                          <a:solidFill>
                            <a:srgbClr val="000000"/>
                          </a:solidFill>
                          <a:effectLst/>
                          <a:latin typeface="Arial" panose="020B0604020202020204" pitchFamily="34" charset="0"/>
                        </a:rPr>
                        <a:t>Default_HU_Import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48.17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74264345"/>
                  </a:ext>
                </a:extLst>
              </a:tr>
              <a:tr h="147544">
                <a:tc>
                  <a:txBody>
                    <a:bodyPr/>
                    <a:lstStyle/>
                    <a:p>
                      <a:pPr algn="l" fontAlgn="b"/>
                      <a:r>
                        <a:rPr lang="en-US" sz="800" b="0" i="0" u="none" strike="noStrike">
                          <a:solidFill>
                            <a:srgbClr val="000000"/>
                          </a:solidFill>
                          <a:effectLst/>
                          <a:latin typeface="Arial" panose="020B0604020202020204" pitchFamily="34" charset="0"/>
                        </a:rPr>
                        <a:t>Default_PL_Export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10.22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89535156"/>
                  </a:ext>
                </a:extLst>
              </a:tr>
              <a:tr h="147544">
                <a:tc>
                  <a:txBody>
                    <a:bodyPr/>
                    <a:lstStyle/>
                    <a:p>
                      <a:pPr algn="l" fontAlgn="b"/>
                      <a:r>
                        <a:rPr lang="en-US" sz="800" b="0" i="0" u="none" strike="noStrike">
                          <a:solidFill>
                            <a:srgbClr val="000000"/>
                          </a:solidFill>
                          <a:effectLst/>
                          <a:latin typeface="Arial" panose="020B0604020202020204" pitchFamily="34" charset="0"/>
                        </a:rPr>
                        <a:t>Default_RO_Import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48.17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95187505"/>
                  </a:ext>
                </a:extLst>
              </a:tr>
              <a:tr h="147544">
                <a:tc>
                  <a:txBody>
                    <a:bodyPr/>
                    <a:lstStyle/>
                    <a:p>
                      <a:pPr algn="l" fontAlgn="b"/>
                      <a:r>
                        <a:rPr lang="en-US" sz="800" b="0" i="0" u="none" strike="noStrike">
                          <a:solidFill>
                            <a:srgbClr val="000000"/>
                          </a:solidFill>
                          <a:effectLst/>
                          <a:latin typeface="Arial" panose="020B0604020202020204" pitchFamily="34" charset="0"/>
                        </a:rPr>
                        <a:t>Default_SI_Import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25.84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92524879"/>
                  </a:ext>
                </a:extLst>
              </a:tr>
              <a:tr h="147544">
                <a:tc>
                  <a:txBody>
                    <a:bodyPr/>
                    <a:lstStyle/>
                    <a:p>
                      <a:pPr algn="l" fontAlgn="b"/>
                      <a:r>
                        <a:rPr lang="en-US" sz="800" b="0" i="0" u="none" strike="noStrike">
                          <a:solidFill>
                            <a:srgbClr val="000000"/>
                          </a:solidFill>
                          <a:effectLst/>
                          <a:latin typeface="Arial" panose="020B0604020202020204" pitchFamily="34" charset="0"/>
                        </a:rPr>
                        <a:t>Default_BE_AL_Import /  </a:t>
                      </a:r>
                    </a:p>
                  </a:txBody>
                  <a:tcPr marL="77033"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1168.19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46897051"/>
                  </a:ext>
                </a:extLst>
              </a:tr>
              <a:tr h="147544">
                <a:tc>
                  <a:txBody>
                    <a:bodyPr/>
                    <a:lstStyle/>
                    <a:p>
                      <a:pPr algn="l" fontAlgn="b"/>
                      <a:r>
                        <a:rPr lang="en-US" sz="800" b="0" i="0" u="none" strike="noStrike">
                          <a:solidFill>
                            <a:srgbClr val="000000"/>
                          </a:solidFill>
                          <a:effectLst/>
                          <a:latin typeface="Arial" panose="020B0604020202020204" pitchFamily="34" charset="0"/>
                        </a:rPr>
                        <a:t>Default_DE_AL_Import /  </a:t>
                      </a:r>
                    </a:p>
                  </a:txBody>
                  <a:tcPr marL="77033"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Arial" panose="020B0604020202020204" pitchFamily="34" charset="0"/>
                        </a:rPr>
                        <a:t>1168.19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04540111"/>
                  </a:ext>
                </a:extLst>
              </a:tr>
              <a:tr h="147544">
                <a:tc>
                  <a:txBody>
                    <a:bodyPr/>
                    <a:lstStyle/>
                    <a:p>
                      <a:pPr algn="l" fontAlgn="b"/>
                      <a:r>
                        <a:rPr lang="en-US" sz="8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800" b="1" i="0" u="none" strike="noStrike">
                          <a:solidFill>
                            <a:srgbClr val="000000"/>
                          </a:solidFill>
                          <a:effectLst/>
                          <a:latin typeface="Arial" panose="020B0604020202020204" pitchFamily="34" charset="0"/>
                        </a:rPr>
                        <a:t>1201.41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800" b="1" i="0" u="none" strike="noStrike" dirty="0">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500134058"/>
                  </a:ext>
                </a:extLst>
              </a:tr>
            </a:tbl>
          </a:graphicData>
        </a:graphic>
      </p:graphicFrame>
    </p:spTree>
    <p:extLst>
      <p:ext uri="{BB962C8B-B14F-4D97-AF65-F5344CB8AC3E}">
        <p14:creationId xmlns:p14="http://schemas.microsoft.com/office/powerpoint/2010/main" val="301224737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824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576BF8CC-0678-499D-B718-476BAAE7A6CE}"/>
              </a:ext>
            </a:extLst>
          </p:cNvPr>
          <p:cNvGraphicFramePr>
            <a:graphicFrameLocks noGrp="1"/>
          </p:cNvGraphicFramePr>
          <p:nvPr>
            <p:extLst>
              <p:ext uri="{D42A27DB-BD31-4B8C-83A1-F6EECF244321}">
                <p14:modId xmlns:p14="http://schemas.microsoft.com/office/powerpoint/2010/main" val="3793850308"/>
              </p:ext>
            </p:extLst>
          </p:nvPr>
        </p:nvGraphicFramePr>
        <p:xfrm>
          <a:off x="2102538" y="1068228"/>
          <a:ext cx="5323321" cy="5281784"/>
        </p:xfrm>
        <a:graphic>
          <a:graphicData uri="http://schemas.openxmlformats.org/drawingml/2006/table">
            <a:tbl>
              <a:tblPr/>
              <a:tblGrid>
                <a:gridCol w="2614300">
                  <a:extLst>
                    <a:ext uri="{9D8B030D-6E8A-4147-A177-3AD203B41FA5}">
                      <a16:colId xmlns:a16="http://schemas.microsoft.com/office/drawing/2014/main" val="1192037445"/>
                    </a:ext>
                  </a:extLst>
                </a:gridCol>
                <a:gridCol w="1989141">
                  <a:extLst>
                    <a:ext uri="{9D8B030D-6E8A-4147-A177-3AD203B41FA5}">
                      <a16:colId xmlns:a16="http://schemas.microsoft.com/office/drawing/2014/main" val="1197910907"/>
                    </a:ext>
                  </a:extLst>
                </a:gridCol>
                <a:gridCol w="719880">
                  <a:extLst>
                    <a:ext uri="{9D8B030D-6E8A-4147-A177-3AD203B41FA5}">
                      <a16:colId xmlns:a16="http://schemas.microsoft.com/office/drawing/2014/main" val="406635238"/>
                    </a:ext>
                  </a:extLst>
                </a:gridCol>
              </a:tblGrid>
              <a:tr h="128824">
                <a:tc>
                  <a:txBody>
                    <a:bodyPr/>
                    <a:lstStyle/>
                    <a:p>
                      <a:pPr algn="l" fontAlgn="b"/>
                      <a:r>
                        <a:rPr lang="en-US"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60502489"/>
                  </a:ext>
                </a:extLst>
              </a:tr>
              <a:tr h="128824">
                <a:tc>
                  <a:txBody>
                    <a:bodyPr/>
                    <a:lstStyle/>
                    <a:p>
                      <a:pPr algn="l" fontAlgn="b"/>
                      <a:r>
                        <a:rPr lang="en-US"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1165.91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13472993"/>
                  </a:ext>
                </a:extLst>
              </a:tr>
              <a:tr h="128824">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5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4.09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43852765"/>
                  </a:ext>
                </a:extLst>
              </a:tr>
              <a:tr h="128824">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4.09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73032935"/>
                  </a:ext>
                </a:extLst>
              </a:tr>
              <a:tr h="128824">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39.19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42490919"/>
                  </a:ext>
                </a:extLst>
              </a:tr>
              <a:tr h="128824">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39.19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57182269"/>
                  </a:ext>
                </a:extLst>
              </a:tr>
              <a:tr h="128824">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12.67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21032673"/>
                  </a:ext>
                </a:extLst>
              </a:tr>
              <a:tr h="128824">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39.19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31492250"/>
                  </a:ext>
                </a:extLst>
              </a:tr>
              <a:tr h="128824">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14.17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58497105"/>
                  </a:ext>
                </a:extLst>
              </a:tr>
              <a:tr h="128824">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1165.91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10658692"/>
                  </a:ext>
                </a:extLst>
              </a:tr>
              <a:tr h="128824">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1165.91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0450996"/>
                  </a:ext>
                </a:extLst>
              </a:tr>
              <a:tr h="128824">
                <a:tc>
                  <a:txBody>
                    <a:bodyPr/>
                    <a:lstStyle/>
                    <a:p>
                      <a:pPr algn="l" fontAlgn="b"/>
                      <a:r>
                        <a:rPr lang="en-US"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1169.22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43168775"/>
                  </a:ext>
                </a:extLst>
              </a:tr>
              <a:tr h="128824">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5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18.48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49796609"/>
                  </a:ext>
                </a:extLst>
              </a:tr>
              <a:tr h="128824">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18.48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95889245"/>
                  </a:ext>
                </a:extLst>
              </a:tr>
              <a:tr h="128824">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15747059"/>
                  </a:ext>
                </a:extLst>
              </a:tr>
              <a:tr h="128824">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55445081"/>
                  </a:ext>
                </a:extLst>
              </a:tr>
              <a:tr h="128824">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19.24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22798060"/>
                  </a:ext>
                </a:extLst>
              </a:tr>
              <a:tr h="128824">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77297184"/>
                  </a:ext>
                </a:extLst>
              </a:tr>
              <a:tr h="128824">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79321137"/>
                  </a:ext>
                </a:extLst>
              </a:tr>
              <a:tr h="128824">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1169.22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02919497"/>
                  </a:ext>
                </a:extLst>
              </a:tr>
              <a:tr h="128824">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1169.22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79987419"/>
                  </a:ext>
                </a:extLst>
              </a:tr>
              <a:tr h="128824">
                <a:tc>
                  <a:txBody>
                    <a:bodyPr/>
                    <a:lstStyle/>
                    <a:p>
                      <a:pPr algn="l" fontAlgn="b"/>
                      <a:r>
                        <a:rPr lang="en-US"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1170.05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25684118"/>
                  </a:ext>
                </a:extLst>
              </a:tr>
              <a:tr h="128824">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5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28.74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20779618"/>
                  </a:ext>
                </a:extLst>
              </a:tr>
              <a:tr h="128824">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28.74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64481174"/>
                  </a:ext>
                </a:extLst>
              </a:tr>
              <a:tr h="128824">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40916701"/>
                  </a:ext>
                </a:extLst>
              </a:tr>
              <a:tr h="128824">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64983530"/>
                  </a:ext>
                </a:extLst>
              </a:tr>
              <a:tr h="128824">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19.33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48337090"/>
                  </a:ext>
                </a:extLst>
              </a:tr>
              <a:tr h="128824">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32118546"/>
                  </a:ext>
                </a:extLst>
              </a:tr>
              <a:tr h="128824">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92305805"/>
                  </a:ext>
                </a:extLst>
              </a:tr>
              <a:tr h="128824">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1170.05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78800438"/>
                  </a:ext>
                </a:extLst>
              </a:tr>
              <a:tr h="128824">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1170.05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54675749"/>
                  </a:ext>
                </a:extLst>
              </a:tr>
              <a:tr h="128824">
                <a:tc>
                  <a:txBody>
                    <a:bodyPr/>
                    <a:lstStyle/>
                    <a:p>
                      <a:pPr algn="l" fontAlgn="b"/>
                      <a:r>
                        <a:rPr lang="en-US"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1169.76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16816639"/>
                  </a:ext>
                </a:extLst>
              </a:tr>
              <a:tr h="128824">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5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43.1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96599745"/>
                  </a:ext>
                </a:extLst>
              </a:tr>
              <a:tr h="128824">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43.1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31700876"/>
                  </a:ext>
                </a:extLst>
              </a:tr>
              <a:tr h="128824">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11.27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98976017"/>
                  </a:ext>
                </a:extLst>
              </a:tr>
              <a:tr h="128824">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11.27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85434823"/>
                  </a:ext>
                </a:extLst>
              </a:tr>
              <a:tr h="128824">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19.82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72366854"/>
                  </a:ext>
                </a:extLst>
              </a:tr>
              <a:tr h="128824">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11.27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86245126"/>
                  </a:ext>
                </a:extLst>
              </a:tr>
              <a:tr h="128824">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11.27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32467281"/>
                  </a:ext>
                </a:extLst>
              </a:tr>
              <a:tr h="128824">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1169.76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86202120"/>
                  </a:ext>
                </a:extLst>
              </a:tr>
              <a:tr h="128824">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576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1169.76</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23519683"/>
                  </a:ext>
                </a:extLst>
              </a:tr>
            </a:tbl>
          </a:graphicData>
        </a:graphic>
      </p:graphicFrame>
    </p:spTree>
    <p:extLst>
      <p:ext uri="{BB962C8B-B14F-4D97-AF65-F5344CB8AC3E}">
        <p14:creationId xmlns:p14="http://schemas.microsoft.com/office/powerpoint/2010/main" val="135189815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824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D530D346-00C6-4CBD-AD35-61DE9E117E24}"/>
              </a:ext>
            </a:extLst>
          </p:cNvPr>
          <p:cNvGraphicFramePr>
            <a:graphicFrameLocks noGrp="1"/>
          </p:cNvGraphicFramePr>
          <p:nvPr>
            <p:extLst>
              <p:ext uri="{D42A27DB-BD31-4B8C-83A1-F6EECF244321}">
                <p14:modId xmlns:p14="http://schemas.microsoft.com/office/powerpoint/2010/main" val="4049889813"/>
              </p:ext>
            </p:extLst>
          </p:nvPr>
        </p:nvGraphicFramePr>
        <p:xfrm>
          <a:off x="2277263" y="1079500"/>
          <a:ext cx="5247607" cy="5270496"/>
        </p:xfrm>
        <a:graphic>
          <a:graphicData uri="http://schemas.openxmlformats.org/drawingml/2006/table">
            <a:tbl>
              <a:tblPr/>
              <a:tblGrid>
                <a:gridCol w="2577117">
                  <a:extLst>
                    <a:ext uri="{9D8B030D-6E8A-4147-A177-3AD203B41FA5}">
                      <a16:colId xmlns:a16="http://schemas.microsoft.com/office/drawing/2014/main" val="1166489465"/>
                    </a:ext>
                  </a:extLst>
                </a:gridCol>
                <a:gridCol w="1960849">
                  <a:extLst>
                    <a:ext uri="{9D8B030D-6E8A-4147-A177-3AD203B41FA5}">
                      <a16:colId xmlns:a16="http://schemas.microsoft.com/office/drawing/2014/main" val="996944960"/>
                    </a:ext>
                  </a:extLst>
                </a:gridCol>
                <a:gridCol w="709641">
                  <a:extLst>
                    <a:ext uri="{9D8B030D-6E8A-4147-A177-3AD203B41FA5}">
                      <a16:colId xmlns:a16="http://schemas.microsoft.com/office/drawing/2014/main" val="3616879185"/>
                    </a:ext>
                  </a:extLst>
                </a:gridCol>
              </a:tblGrid>
              <a:tr h="119784">
                <a:tc>
                  <a:txBody>
                    <a:bodyPr/>
                    <a:lstStyle/>
                    <a:p>
                      <a:pPr algn="l" fontAlgn="b"/>
                      <a:r>
                        <a:rPr lang="en-US" sz="6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1168.89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82183009"/>
                  </a:ext>
                </a:extLst>
              </a:tr>
              <a:tr h="119784">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612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69.57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25821867"/>
                  </a:ext>
                </a:extLst>
              </a:tr>
              <a:tr h="119784">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69.57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88362016"/>
                  </a:ext>
                </a:extLst>
              </a:tr>
              <a:tr h="11978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10029288"/>
                  </a:ext>
                </a:extLst>
              </a:tr>
              <a:tr h="11978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53095453"/>
                  </a:ext>
                </a:extLst>
              </a:tr>
              <a:tr h="119784">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18.14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56612199"/>
                  </a:ext>
                </a:extLst>
              </a:tr>
              <a:tr h="11978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06393673"/>
                  </a:ext>
                </a:extLst>
              </a:tr>
              <a:tr h="119784">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75528637"/>
                  </a:ext>
                </a:extLst>
              </a:tr>
              <a:tr h="119784">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1168.89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00921527"/>
                  </a:ext>
                </a:extLst>
              </a:tr>
              <a:tr h="119784">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1168.89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80364108"/>
                  </a:ext>
                </a:extLst>
              </a:tr>
              <a:tr h="119784">
                <a:tc>
                  <a:txBody>
                    <a:bodyPr/>
                    <a:lstStyle/>
                    <a:p>
                      <a:pPr algn="l" fontAlgn="b"/>
                      <a:r>
                        <a:rPr lang="en-US" sz="6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1160.95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82722705"/>
                  </a:ext>
                </a:extLst>
              </a:tr>
              <a:tr h="119784">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612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19.83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5979906"/>
                  </a:ext>
                </a:extLst>
              </a:tr>
              <a:tr h="119784">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19.83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27097608"/>
                  </a:ext>
                </a:extLst>
              </a:tr>
              <a:tr h="11978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5.44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58109729"/>
                  </a:ext>
                </a:extLst>
              </a:tr>
              <a:tr h="11978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5.44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2717975"/>
                  </a:ext>
                </a:extLst>
              </a:tr>
              <a:tr h="119784">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19.3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92218126"/>
                  </a:ext>
                </a:extLst>
              </a:tr>
              <a:tr h="11978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5.44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36351537"/>
                  </a:ext>
                </a:extLst>
              </a:tr>
              <a:tr h="119784">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5.44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9295850"/>
                  </a:ext>
                </a:extLst>
              </a:tr>
              <a:tr h="119784">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1160.95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86104390"/>
                  </a:ext>
                </a:extLst>
              </a:tr>
              <a:tr h="119784">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1160.95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16445005"/>
                  </a:ext>
                </a:extLst>
              </a:tr>
              <a:tr h="119784">
                <a:tc>
                  <a:txBody>
                    <a:bodyPr/>
                    <a:lstStyle/>
                    <a:p>
                      <a:pPr algn="l" fontAlgn="b"/>
                      <a:r>
                        <a:rPr lang="en-US" sz="6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1144.08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9852424"/>
                  </a:ext>
                </a:extLst>
              </a:tr>
              <a:tr h="119784">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612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10333038"/>
                  </a:ext>
                </a:extLst>
              </a:tr>
              <a:tr h="119784">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25993487"/>
                  </a:ext>
                </a:extLst>
              </a:tr>
              <a:tr h="11978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6.08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65516731"/>
                  </a:ext>
                </a:extLst>
              </a:tr>
              <a:tr h="11978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6.08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82465471"/>
                  </a:ext>
                </a:extLst>
              </a:tr>
              <a:tr h="119784">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32.91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07795659"/>
                  </a:ext>
                </a:extLst>
              </a:tr>
              <a:tr h="11978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6.08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5485877"/>
                  </a:ext>
                </a:extLst>
              </a:tr>
              <a:tr h="119784">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6.08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89302327"/>
                  </a:ext>
                </a:extLst>
              </a:tr>
              <a:tr h="119784">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1144.08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56919780"/>
                  </a:ext>
                </a:extLst>
              </a:tr>
              <a:tr h="119784">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1144.08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20809066"/>
                  </a:ext>
                </a:extLst>
              </a:tr>
              <a:tr h="119784">
                <a:tc>
                  <a:txBody>
                    <a:bodyPr/>
                    <a:lstStyle/>
                    <a:p>
                      <a:pPr algn="l" fontAlgn="b"/>
                      <a:r>
                        <a:rPr lang="en-US" sz="6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1131.74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67992844"/>
                  </a:ext>
                </a:extLst>
              </a:tr>
              <a:tr h="119784">
                <a:tc>
                  <a:txBody>
                    <a:bodyPr/>
                    <a:lstStyle/>
                    <a:p>
                      <a:pPr algn="l" fontAlgn="b"/>
                      <a:r>
                        <a:rPr lang="en-US" sz="600" b="0" i="0" u="none" strike="noStrike">
                          <a:solidFill>
                            <a:srgbClr val="000000"/>
                          </a:solidFill>
                          <a:effectLst/>
                          <a:latin typeface="Arial" panose="020B0604020202020204" pitchFamily="34" charset="0"/>
                        </a:rPr>
                        <a:t>Default_AT_Export /  </a:t>
                      </a:r>
                    </a:p>
                  </a:txBody>
                  <a:tcPr marL="612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94060433"/>
                  </a:ext>
                </a:extLst>
              </a:tr>
              <a:tr h="119784">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27.24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47406782"/>
                  </a:ext>
                </a:extLst>
              </a:tr>
              <a:tr h="119784">
                <a:tc>
                  <a:txBody>
                    <a:bodyPr/>
                    <a:lstStyle/>
                    <a:p>
                      <a:pPr algn="l" fontAlgn="b"/>
                      <a:r>
                        <a:rPr lang="en-US" sz="600" b="0" i="0" u="none" strike="noStrike">
                          <a:solidFill>
                            <a:srgbClr val="000000"/>
                          </a:solidFill>
                          <a:effectLst/>
                          <a:latin typeface="Arial" panose="020B0604020202020204" pitchFamily="34" charset="0"/>
                        </a:rPr>
                        <a:t>Default_CZ_Export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34269308"/>
                  </a:ext>
                </a:extLst>
              </a:tr>
              <a:tr h="119784">
                <a:tc>
                  <a:txBody>
                    <a:bodyPr/>
                    <a:lstStyle/>
                    <a:p>
                      <a:pPr algn="l" fontAlgn="b"/>
                      <a:r>
                        <a:rPr lang="en-US" sz="600" b="0" i="0" u="none" strike="noStrike">
                          <a:solidFill>
                            <a:srgbClr val="000000"/>
                          </a:solidFill>
                          <a:effectLst/>
                          <a:latin typeface="Arial" panose="020B0604020202020204" pitchFamily="34" charset="0"/>
                        </a:rPr>
                        <a:t>Default_DE_Export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49604388"/>
                  </a:ext>
                </a:extLst>
              </a:tr>
              <a:tr h="119784">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27.24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99272505"/>
                  </a:ext>
                </a:extLst>
              </a:tr>
              <a:tr h="11978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6.63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57782390"/>
                  </a:ext>
                </a:extLst>
              </a:tr>
              <a:tr h="11978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6.63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7025262"/>
                  </a:ext>
                </a:extLst>
              </a:tr>
              <a:tr h="119784">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35.18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4774248"/>
                  </a:ext>
                </a:extLst>
              </a:tr>
              <a:tr h="11978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6.63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07543561"/>
                  </a:ext>
                </a:extLst>
              </a:tr>
              <a:tr h="119784">
                <a:tc>
                  <a:txBody>
                    <a:bodyPr/>
                    <a:lstStyle/>
                    <a:p>
                      <a:pPr algn="l" fontAlgn="b"/>
                      <a:r>
                        <a:rPr lang="en-US" sz="600" b="0" i="0" u="none" strike="noStrike">
                          <a:solidFill>
                            <a:srgbClr val="000000"/>
                          </a:solidFill>
                          <a:effectLst/>
                          <a:latin typeface="Arial" panose="020B0604020202020204" pitchFamily="34" charset="0"/>
                        </a:rPr>
                        <a:t>Default_SI_Export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0.22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15916470"/>
                  </a:ext>
                </a:extLst>
              </a:tr>
              <a:tr h="119784">
                <a:tc>
                  <a:txBody>
                    <a:bodyPr/>
                    <a:lstStyle/>
                    <a:p>
                      <a:pPr algn="l" fontAlgn="b"/>
                      <a:r>
                        <a:rPr lang="en-US" sz="600" b="0" i="0" u="none" strike="noStrike">
                          <a:solidFill>
                            <a:srgbClr val="000000"/>
                          </a:solidFill>
                          <a:effectLst/>
                          <a:latin typeface="Arial" panose="020B0604020202020204" pitchFamily="34" charset="0"/>
                        </a:rPr>
                        <a:t>Default_SK_Export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45094648"/>
                  </a:ext>
                </a:extLst>
              </a:tr>
              <a:tr h="119784">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1131.74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24767354"/>
                  </a:ext>
                </a:extLst>
              </a:tr>
              <a:tr h="119784">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61277"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1131.74</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20674747"/>
                  </a:ext>
                </a:extLst>
              </a:tr>
            </a:tbl>
          </a:graphicData>
        </a:graphic>
      </p:graphicFrame>
    </p:spTree>
    <p:extLst>
      <p:ext uri="{BB962C8B-B14F-4D97-AF65-F5344CB8AC3E}">
        <p14:creationId xmlns:p14="http://schemas.microsoft.com/office/powerpoint/2010/main" val="233374521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824 (part III)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le 2">
            <a:extLst>
              <a:ext uri="{FF2B5EF4-FFF2-40B4-BE49-F238E27FC236}">
                <a16:creationId xmlns:a16="http://schemas.microsoft.com/office/drawing/2014/main" id="{A455F9A1-89A6-4A2C-8550-AEB06B47CA77}"/>
              </a:ext>
            </a:extLst>
          </p:cNvPr>
          <p:cNvGraphicFramePr>
            <a:graphicFrameLocks noGrp="1"/>
          </p:cNvGraphicFramePr>
          <p:nvPr>
            <p:extLst>
              <p:ext uri="{D42A27DB-BD31-4B8C-83A1-F6EECF244321}">
                <p14:modId xmlns:p14="http://schemas.microsoft.com/office/powerpoint/2010/main" val="459185146"/>
              </p:ext>
            </p:extLst>
          </p:nvPr>
        </p:nvGraphicFramePr>
        <p:xfrm>
          <a:off x="2341330" y="1079498"/>
          <a:ext cx="5212662" cy="4884499"/>
        </p:xfrm>
        <a:graphic>
          <a:graphicData uri="http://schemas.openxmlformats.org/drawingml/2006/table">
            <a:tbl>
              <a:tblPr/>
              <a:tblGrid>
                <a:gridCol w="2559954">
                  <a:extLst>
                    <a:ext uri="{9D8B030D-6E8A-4147-A177-3AD203B41FA5}">
                      <a16:colId xmlns:a16="http://schemas.microsoft.com/office/drawing/2014/main" val="3695296107"/>
                    </a:ext>
                  </a:extLst>
                </a:gridCol>
                <a:gridCol w="1947793">
                  <a:extLst>
                    <a:ext uri="{9D8B030D-6E8A-4147-A177-3AD203B41FA5}">
                      <a16:colId xmlns:a16="http://schemas.microsoft.com/office/drawing/2014/main" val="2972289082"/>
                    </a:ext>
                  </a:extLst>
                </a:gridCol>
                <a:gridCol w="704915">
                  <a:extLst>
                    <a:ext uri="{9D8B030D-6E8A-4147-A177-3AD203B41FA5}">
                      <a16:colId xmlns:a16="http://schemas.microsoft.com/office/drawing/2014/main" val="583731369"/>
                    </a:ext>
                  </a:extLst>
                </a:gridCol>
              </a:tblGrid>
              <a:tr h="113593">
                <a:tc>
                  <a:txBody>
                    <a:bodyPr/>
                    <a:lstStyle/>
                    <a:p>
                      <a:pPr algn="l" fontAlgn="b"/>
                      <a:r>
                        <a:rPr lang="en-US" sz="6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1137.91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87517042"/>
                  </a:ext>
                </a:extLst>
              </a:tr>
              <a:tr h="113593">
                <a:tc>
                  <a:txBody>
                    <a:bodyPr/>
                    <a:lstStyle/>
                    <a:p>
                      <a:pPr algn="l" fontAlgn="b"/>
                      <a:r>
                        <a:rPr lang="en-US" sz="600" b="0" i="0" u="none" strike="noStrike">
                          <a:solidFill>
                            <a:srgbClr val="000000"/>
                          </a:solidFill>
                          <a:effectLst/>
                          <a:latin typeface="Arial" panose="020B0604020202020204" pitchFamily="34" charset="0"/>
                        </a:rPr>
                        <a:t>Default_AT_Import /  </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5.99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44730134"/>
                  </a:ext>
                </a:extLst>
              </a:tr>
              <a:tr h="113593">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5.99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13585212"/>
                  </a:ext>
                </a:extLst>
              </a:tr>
              <a:tr h="113593">
                <a:tc>
                  <a:txBody>
                    <a:bodyPr/>
                    <a:lstStyle/>
                    <a:p>
                      <a:pPr algn="l" fontAlgn="b"/>
                      <a:r>
                        <a:rPr lang="en-US" sz="600" b="0" i="0" u="none" strike="noStrike">
                          <a:solidFill>
                            <a:srgbClr val="000000"/>
                          </a:solidFill>
                          <a:effectLst/>
                          <a:latin typeface="Arial" panose="020B0604020202020204" pitchFamily="34" charset="0"/>
                        </a:rPr>
                        <a:t>Default_DE_Import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5.99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15833933"/>
                  </a:ext>
                </a:extLst>
              </a:tr>
              <a:tr h="113593">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21.92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78010503"/>
                  </a:ext>
                </a:extLst>
              </a:tr>
              <a:tr h="113593">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21.92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80185227"/>
                  </a:ext>
                </a:extLst>
              </a:tr>
              <a:tr h="113593">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15.83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36863919"/>
                  </a:ext>
                </a:extLst>
              </a:tr>
              <a:tr h="113593">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24.79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28535663"/>
                  </a:ext>
                </a:extLst>
              </a:tr>
              <a:tr h="113593">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21.92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98640997"/>
                  </a:ext>
                </a:extLst>
              </a:tr>
              <a:tr h="113593">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18.17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04470096"/>
                  </a:ext>
                </a:extLst>
              </a:tr>
              <a:tr h="113593">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5.99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9770353"/>
                  </a:ext>
                </a:extLst>
              </a:tr>
              <a:tr h="113593">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1137.91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99779135"/>
                  </a:ext>
                </a:extLst>
              </a:tr>
              <a:tr h="113593">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1137.91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32369201"/>
                  </a:ext>
                </a:extLst>
              </a:tr>
              <a:tr h="113593">
                <a:tc>
                  <a:txBody>
                    <a:bodyPr/>
                    <a:lstStyle/>
                    <a:p>
                      <a:pPr algn="l" fontAlgn="b"/>
                      <a:r>
                        <a:rPr lang="en-US" sz="6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1144.24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4734080"/>
                  </a:ext>
                </a:extLst>
              </a:tr>
              <a:tr h="113593">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69445172"/>
                  </a:ext>
                </a:extLst>
              </a:tr>
              <a:tr h="113593">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28.8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56092304"/>
                  </a:ext>
                </a:extLst>
              </a:tr>
              <a:tr h="113593">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28.8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82113676"/>
                  </a:ext>
                </a:extLst>
              </a:tr>
              <a:tr h="113593">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18.38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86526968"/>
                  </a:ext>
                </a:extLst>
              </a:tr>
              <a:tr h="113593">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28.8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22019035"/>
                  </a:ext>
                </a:extLst>
              </a:tr>
              <a:tr h="113593">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24.24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49328163"/>
                  </a:ext>
                </a:extLst>
              </a:tr>
              <a:tr h="113593">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28.8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74990782"/>
                  </a:ext>
                </a:extLst>
              </a:tr>
              <a:tr h="113593">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1144.24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01839251"/>
                  </a:ext>
                </a:extLst>
              </a:tr>
              <a:tr h="113593">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1144.24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45312124"/>
                  </a:ext>
                </a:extLst>
              </a:tr>
              <a:tr h="113593">
                <a:tc>
                  <a:txBody>
                    <a:bodyPr/>
                    <a:lstStyle/>
                    <a:p>
                      <a:pPr algn="l" fontAlgn="b"/>
                      <a:r>
                        <a:rPr lang="en-US" sz="6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1118.97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77711257"/>
                  </a:ext>
                </a:extLst>
              </a:tr>
              <a:tr h="113593">
                <a:tc>
                  <a:txBody>
                    <a:bodyPr/>
                    <a:lstStyle/>
                    <a:p>
                      <a:pPr algn="l" fontAlgn="b"/>
                      <a:r>
                        <a:rPr lang="en-US" sz="600" b="0" i="0" u="none" strike="noStrike">
                          <a:solidFill>
                            <a:srgbClr val="000000"/>
                          </a:solidFill>
                          <a:effectLst/>
                          <a:latin typeface="Arial" panose="020B0604020202020204" pitchFamily="34" charset="0"/>
                        </a:rPr>
                        <a:t>Default_AT_Export /  </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32.13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57455353"/>
                  </a:ext>
                </a:extLst>
              </a:tr>
              <a:tr h="113593">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32.13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95601478"/>
                  </a:ext>
                </a:extLst>
              </a:tr>
              <a:tr h="113593">
                <a:tc>
                  <a:txBody>
                    <a:bodyPr/>
                    <a:lstStyle/>
                    <a:p>
                      <a:pPr algn="l" fontAlgn="b"/>
                      <a:r>
                        <a:rPr lang="en-US" sz="600" b="0" i="0" u="none" strike="noStrike">
                          <a:solidFill>
                            <a:srgbClr val="000000"/>
                          </a:solidFill>
                          <a:effectLst/>
                          <a:latin typeface="Arial" panose="020B0604020202020204" pitchFamily="34" charset="0"/>
                        </a:rPr>
                        <a:t>Default_DE_Export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32.13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51448048"/>
                  </a:ext>
                </a:extLst>
              </a:tr>
              <a:tr h="113593">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32.13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02402053"/>
                  </a:ext>
                </a:extLst>
              </a:tr>
              <a:tr h="113593">
                <a:tc>
                  <a:txBody>
                    <a:bodyPr/>
                    <a:lstStyle/>
                    <a:p>
                      <a:pPr algn="l" fontAlgn="b"/>
                      <a:r>
                        <a:rPr lang="en-US" sz="600" b="0" i="0" u="none" strike="noStrike">
                          <a:solidFill>
                            <a:srgbClr val="000000"/>
                          </a:solidFill>
                          <a:effectLst/>
                          <a:latin typeface="Arial" panose="020B0604020202020204" pitchFamily="34" charset="0"/>
                        </a:rPr>
                        <a:t>Default_NL_Export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32.13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07397785"/>
                  </a:ext>
                </a:extLst>
              </a:tr>
              <a:tr h="113593">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43.65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68577996"/>
                  </a:ext>
                </a:extLst>
              </a:tr>
              <a:tr h="113593">
                <a:tc>
                  <a:txBody>
                    <a:bodyPr/>
                    <a:lstStyle/>
                    <a:p>
                      <a:pPr algn="l" fontAlgn="b"/>
                      <a:r>
                        <a:rPr lang="en-US" sz="600" b="0" i="0" u="none" strike="noStrike">
                          <a:solidFill>
                            <a:srgbClr val="000000"/>
                          </a:solidFill>
                          <a:effectLst/>
                          <a:latin typeface="Arial" panose="020B0604020202020204" pitchFamily="34" charset="0"/>
                        </a:rPr>
                        <a:t>Default_SI_Export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14.75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75338659"/>
                  </a:ext>
                </a:extLst>
              </a:tr>
              <a:tr h="113593">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1118.97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40297924"/>
                  </a:ext>
                </a:extLst>
              </a:tr>
              <a:tr h="113593">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1118.97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23023131"/>
                  </a:ext>
                </a:extLst>
              </a:tr>
              <a:tr h="113593">
                <a:tc>
                  <a:txBody>
                    <a:bodyPr/>
                    <a:lstStyle/>
                    <a:p>
                      <a:pPr algn="l" fontAlgn="b"/>
                      <a:r>
                        <a:rPr lang="en-US" sz="6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1154.52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82596559"/>
                  </a:ext>
                </a:extLst>
              </a:tr>
              <a:tr h="113593">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62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39.03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29307872"/>
                  </a:ext>
                </a:extLst>
              </a:tr>
              <a:tr h="113593">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39.03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67919208"/>
                  </a:ext>
                </a:extLst>
              </a:tr>
              <a:tr h="113593">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39.03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38303176"/>
                  </a:ext>
                </a:extLst>
              </a:tr>
              <a:tr h="113593">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8.11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31858681"/>
                  </a:ext>
                </a:extLst>
              </a:tr>
              <a:tr h="113593">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39.03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67604752"/>
                  </a:ext>
                </a:extLst>
              </a:tr>
              <a:tr h="113593">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19.52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54475240"/>
                  </a:ext>
                </a:extLst>
              </a:tr>
              <a:tr h="113593">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39.03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96118458"/>
                  </a:ext>
                </a:extLst>
              </a:tr>
              <a:tr h="113593">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1154.52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6003511"/>
                  </a:ext>
                </a:extLst>
              </a:tr>
              <a:tr h="113593">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62702"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1154.52</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41304604"/>
                  </a:ext>
                </a:extLst>
              </a:tr>
            </a:tbl>
          </a:graphicData>
        </a:graphic>
      </p:graphicFrame>
    </p:spTree>
    <p:extLst>
      <p:ext uri="{BB962C8B-B14F-4D97-AF65-F5344CB8AC3E}">
        <p14:creationId xmlns:p14="http://schemas.microsoft.com/office/powerpoint/2010/main" val="92771229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824 (part IV)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416ED7DD-4B9E-41AD-A11F-09DEAC55172F}"/>
              </a:ext>
            </a:extLst>
          </p:cNvPr>
          <p:cNvGraphicFramePr>
            <a:graphicFrameLocks noGrp="1"/>
          </p:cNvGraphicFramePr>
          <p:nvPr>
            <p:extLst>
              <p:ext uri="{D42A27DB-BD31-4B8C-83A1-F6EECF244321}">
                <p14:modId xmlns:p14="http://schemas.microsoft.com/office/powerpoint/2010/main" val="2686467332"/>
              </p:ext>
            </p:extLst>
          </p:nvPr>
        </p:nvGraphicFramePr>
        <p:xfrm>
          <a:off x="1951108" y="1079508"/>
          <a:ext cx="5911567" cy="5041710"/>
        </p:xfrm>
        <a:graphic>
          <a:graphicData uri="http://schemas.openxmlformats.org/drawingml/2006/table">
            <a:tbl>
              <a:tblPr/>
              <a:tblGrid>
                <a:gridCol w="2903188">
                  <a:extLst>
                    <a:ext uri="{9D8B030D-6E8A-4147-A177-3AD203B41FA5}">
                      <a16:colId xmlns:a16="http://schemas.microsoft.com/office/drawing/2014/main" val="1613921537"/>
                    </a:ext>
                  </a:extLst>
                </a:gridCol>
                <a:gridCol w="2208949">
                  <a:extLst>
                    <a:ext uri="{9D8B030D-6E8A-4147-A177-3AD203B41FA5}">
                      <a16:colId xmlns:a16="http://schemas.microsoft.com/office/drawing/2014/main" val="1063057553"/>
                    </a:ext>
                  </a:extLst>
                </a:gridCol>
                <a:gridCol w="799430">
                  <a:extLst>
                    <a:ext uri="{9D8B030D-6E8A-4147-A177-3AD203B41FA5}">
                      <a16:colId xmlns:a16="http://schemas.microsoft.com/office/drawing/2014/main" val="3267672314"/>
                    </a:ext>
                  </a:extLst>
                </a:gridCol>
              </a:tblGrid>
              <a:tr h="112038">
                <a:tc>
                  <a:txBody>
                    <a:bodyPr/>
                    <a:lstStyle/>
                    <a:p>
                      <a:pPr algn="l" fontAlgn="b"/>
                      <a:r>
                        <a:rPr lang="en-US" sz="6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1164.04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82672837"/>
                  </a:ext>
                </a:extLst>
              </a:tr>
              <a:tr h="112038">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46.8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46626858"/>
                  </a:ext>
                </a:extLst>
              </a:tr>
              <a:tr h="112038">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46.8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03578393"/>
                  </a:ext>
                </a:extLst>
              </a:tr>
              <a:tr h="112038">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46.8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70175279"/>
                  </a:ext>
                </a:extLst>
              </a:tr>
              <a:tr h="112038">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46.8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83490730"/>
                  </a:ext>
                </a:extLst>
              </a:tr>
              <a:tr h="112038">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27.04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50602343"/>
                  </a:ext>
                </a:extLst>
              </a:tr>
              <a:tr h="112038">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46.8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85353862"/>
                  </a:ext>
                </a:extLst>
              </a:tr>
              <a:tr h="112038">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1164.04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3445181"/>
                  </a:ext>
                </a:extLst>
              </a:tr>
              <a:tr h="112038">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1164.04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85510058"/>
                  </a:ext>
                </a:extLst>
              </a:tr>
              <a:tr h="112038">
                <a:tc>
                  <a:txBody>
                    <a:bodyPr/>
                    <a:lstStyle/>
                    <a:p>
                      <a:pPr algn="l" fontAlgn="b"/>
                      <a:r>
                        <a:rPr lang="en-US" sz="6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1165.65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54980798"/>
                  </a:ext>
                </a:extLst>
              </a:tr>
              <a:tr h="112038">
                <a:tc>
                  <a:txBody>
                    <a:bodyPr/>
                    <a:lstStyle/>
                    <a:p>
                      <a:pPr algn="l" fontAlgn="b"/>
                      <a:r>
                        <a:rPr lang="en-US" sz="600" b="0" i="0" u="none" strike="noStrike">
                          <a:solidFill>
                            <a:srgbClr val="000000"/>
                          </a:solidFill>
                          <a:effectLst/>
                          <a:latin typeface="Arial" panose="020B0604020202020204" pitchFamily="34" charset="0"/>
                        </a:rPr>
                        <a:t>Default_AT_Export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53335919"/>
                  </a:ext>
                </a:extLst>
              </a:tr>
              <a:tr h="112038">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38.35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98844245"/>
                  </a:ext>
                </a:extLst>
              </a:tr>
              <a:tr h="112038">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40.65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33684387"/>
                  </a:ext>
                </a:extLst>
              </a:tr>
              <a:tr h="112038">
                <a:tc>
                  <a:txBody>
                    <a:bodyPr/>
                    <a:lstStyle/>
                    <a:p>
                      <a:pPr algn="l" fontAlgn="b"/>
                      <a:r>
                        <a:rPr lang="en-US" sz="600" b="0" i="0" u="none" strike="noStrike">
                          <a:solidFill>
                            <a:srgbClr val="000000"/>
                          </a:solidFill>
                          <a:effectLst/>
                          <a:latin typeface="Arial" panose="020B0604020202020204" pitchFamily="34" charset="0"/>
                        </a:rPr>
                        <a:t>Default_DE_Export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3.42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37893889"/>
                  </a:ext>
                </a:extLst>
              </a:tr>
              <a:tr h="112038">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18.65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80078534"/>
                  </a:ext>
                </a:extLst>
              </a:tr>
              <a:tr h="112038">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40.65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99723888"/>
                  </a:ext>
                </a:extLst>
              </a:tr>
              <a:tr h="112038">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40.65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95259355"/>
                  </a:ext>
                </a:extLst>
              </a:tr>
              <a:tr h="112038">
                <a:tc>
                  <a:txBody>
                    <a:bodyPr/>
                    <a:lstStyle/>
                    <a:p>
                      <a:pPr algn="l" fontAlgn="b"/>
                      <a:r>
                        <a:rPr lang="en-US" sz="600" b="0" i="0" u="none" strike="noStrike">
                          <a:solidFill>
                            <a:srgbClr val="000000"/>
                          </a:solidFill>
                          <a:effectLst/>
                          <a:latin typeface="Arial" panose="020B0604020202020204" pitchFamily="34" charset="0"/>
                        </a:rPr>
                        <a:t>Default_NL_Export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3.42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95593758"/>
                  </a:ext>
                </a:extLst>
              </a:tr>
              <a:tr h="112038">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40.65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69310419"/>
                  </a:ext>
                </a:extLst>
              </a:tr>
              <a:tr h="112038">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28.95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66846931"/>
                  </a:ext>
                </a:extLst>
              </a:tr>
              <a:tr h="112038">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40.65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02537451"/>
                  </a:ext>
                </a:extLst>
              </a:tr>
              <a:tr h="112038">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1165.65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78183912"/>
                  </a:ext>
                </a:extLst>
              </a:tr>
              <a:tr h="112038">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1165.65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60212416"/>
                  </a:ext>
                </a:extLst>
              </a:tr>
              <a:tr h="112038">
                <a:tc>
                  <a:txBody>
                    <a:bodyPr/>
                    <a:lstStyle/>
                    <a:p>
                      <a:pPr algn="l" fontAlgn="b"/>
                      <a:r>
                        <a:rPr lang="en-US" sz="6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1169.29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83576300"/>
                  </a:ext>
                </a:extLst>
              </a:tr>
              <a:tr h="112038">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80.71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54144601"/>
                  </a:ext>
                </a:extLst>
              </a:tr>
              <a:tr h="112038">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41.28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04899828"/>
                  </a:ext>
                </a:extLst>
              </a:tr>
              <a:tr h="112038">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33.54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41449160"/>
                  </a:ext>
                </a:extLst>
              </a:tr>
              <a:tr h="112038">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41.28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31508379"/>
                  </a:ext>
                </a:extLst>
              </a:tr>
              <a:tr h="112038">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41.28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66331336"/>
                  </a:ext>
                </a:extLst>
              </a:tr>
              <a:tr h="112038">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3.64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91002016"/>
                  </a:ext>
                </a:extLst>
              </a:tr>
              <a:tr h="112038">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41.28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02218"/>
                  </a:ext>
                </a:extLst>
              </a:tr>
              <a:tr h="112038">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34.29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01395175"/>
                  </a:ext>
                </a:extLst>
              </a:tr>
              <a:tr h="112038">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41.28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7544006"/>
                  </a:ext>
                </a:extLst>
              </a:tr>
              <a:tr h="112038">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1169.29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69393728"/>
                  </a:ext>
                </a:extLst>
              </a:tr>
              <a:tr h="112038">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1169.29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05834195"/>
                  </a:ext>
                </a:extLst>
              </a:tr>
              <a:tr h="112038">
                <a:tc>
                  <a:txBody>
                    <a:bodyPr/>
                    <a:lstStyle/>
                    <a:p>
                      <a:pPr algn="l" fontAlgn="b"/>
                      <a:r>
                        <a:rPr lang="en-US" sz="6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1127.1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63614124"/>
                  </a:ext>
                </a:extLst>
              </a:tr>
              <a:tr h="112038">
                <a:tc>
                  <a:txBody>
                    <a:bodyPr/>
                    <a:lstStyle/>
                    <a:p>
                      <a:pPr algn="l" fontAlgn="b"/>
                      <a:r>
                        <a:rPr lang="en-US" sz="600" b="0" i="0" u="none" strike="noStrike">
                          <a:solidFill>
                            <a:srgbClr val="000000"/>
                          </a:solidFill>
                          <a:effectLst/>
                          <a:latin typeface="Arial" panose="020B0604020202020204" pitchFamily="34" charset="0"/>
                        </a:rPr>
                        <a:t>Default_AT_Export /  </a:t>
                      </a:r>
                    </a:p>
                  </a:txBody>
                  <a:tcPr marL="59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42.17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37914597"/>
                  </a:ext>
                </a:extLst>
              </a:tr>
              <a:tr h="112038">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106.9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60970477"/>
                  </a:ext>
                </a:extLst>
              </a:tr>
              <a:tr h="112038">
                <a:tc>
                  <a:txBody>
                    <a:bodyPr/>
                    <a:lstStyle/>
                    <a:p>
                      <a:pPr algn="l" fontAlgn="b"/>
                      <a:r>
                        <a:rPr lang="en-US" sz="600" b="0" i="0" u="none" strike="noStrike">
                          <a:solidFill>
                            <a:srgbClr val="000000"/>
                          </a:solidFill>
                          <a:effectLst/>
                          <a:latin typeface="Arial" panose="020B0604020202020204" pitchFamily="34" charset="0"/>
                        </a:rPr>
                        <a:t>Default_DE_Export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42.17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69388805"/>
                  </a:ext>
                </a:extLst>
              </a:tr>
              <a:tr h="112038">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93.16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81385393"/>
                  </a:ext>
                </a:extLst>
              </a:tr>
              <a:tr h="112038">
                <a:tc>
                  <a:txBody>
                    <a:bodyPr/>
                    <a:lstStyle/>
                    <a:p>
                      <a:pPr algn="l" fontAlgn="b"/>
                      <a:r>
                        <a:rPr lang="en-US" sz="600" b="0" i="0" u="none" strike="noStrike">
                          <a:solidFill>
                            <a:srgbClr val="000000"/>
                          </a:solidFill>
                          <a:effectLst/>
                          <a:latin typeface="Arial" panose="020B0604020202020204" pitchFamily="34" charset="0"/>
                        </a:rPr>
                        <a:t>Default_NL_Export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42.17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31171610"/>
                  </a:ext>
                </a:extLst>
              </a:tr>
              <a:tr h="112038">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37.91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11217631"/>
                  </a:ext>
                </a:extLst>
              </a:tr>
              <a:tr h="112038">
                <a:tc>
                  <a:txBody>
                    <a:bodyPr/>
                    <a:lstStyle/>
                    <a:p>
                      <a:pPr algn="l" fontAlgn="b"/>
                      <a:r>
                        <a:rPr lang="en-US" sz="600" b="0" i="0" u="none" strike="noStrike">
                          <a:solidFill>
                            <a:srgbClr val="000000"/>
                          </a:solidFill>
                          <a:effectLst/>
                          <a:latin typeface="Arial" panose="020B0604020202020204" pitchFamily="34" charset="0"/>
                        </a:rPr>
                        <a:t>Default_SI_Export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6.09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63206685"/>
                  </a:ext>
                </a:extLst>
              </a:tr>
              <a:tr h="112038">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1127.1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49319814"/>
                  </a:ext>
                </a:extLst>
              </a:tr>
              <a:tr h="112038">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991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1127.1</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72876436"/>
                  </a:ext>
                </a:extLst>
              </a:tr>
            </a:tbl>
          </a:graphicData>
        </a:graphic>
      </p:graphicFrame>
    </p:spTree>
    <p:extLst>
      <p:ext uri="{BB962C8B-B14F-4D97-AF65-F5344CB8AC3E}">
        <p14:creationId xmlns:p14="http://schemas.microsoft.com/office/powerpoint/2010/main" val="268683026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824 (part 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DC59DC23-75B6-4599-B186-3E0244C199D1}"/>
              </a:ext>
            </a:extLst>
          </p:cNvPr>
          <p:cNvGraphicFramePr>
            <a:graphicFrameLocks noGrp="1"/>
          </p:cNvGraphicFramePr>
          <p:nvPr>
            <p:extLst>
              <p:ext uri="{D42A27DB-BD31-4B8C-83A1-F6EECF244321}">
                <p14:modId xmlns:p14="http://schemas.microsoft.com/office/powerpoint/2010/main" val="3926324064"/>
              </p:ext>
            </p:extLst>
          </p:nvPr>
        </p:nvGraphicFramePr>
        <p:xfrm>
          <a:off x="2801442" y="1079498"/>
          <a:ext cx="4397275" cy="5164048"/>
        </p:xfrm>
        <a:graphic>
          <a:graphicData uri="http://schemas.openxmlformats.org/drawingml/2006/table">
            <a:tbl>
              <a:tblPr/>
              <a:tblGrid>
                <a:gridCol w="2159515">
                  <a:extLst>
                    <a:ext uri="{9D8B030D-6E8A-4147-A177-3AD203B41FA5}">
                      <a16:colId xmlns:a16="http://schemas.microsoft.com/office/drawing/2014/main" val="1893760951"/>
                    </a:ext>
                  </a:extLst>
                </a:gridCol>
                <a:gridCol w="1643110">
                  <a:extLst>
                    <a:ext uri="{9D8B030D-6E8A-4147-A177-3AD203B41FA5}">
                      <a16:colId xmlns:a16="http://schemas.microsoft.com/office/drawing/2014/main" val="1146836308"/>
                    </a:ext>
                  </a:extLst>
                </a:gridCol>
                <a:gridCol w="594650">
                  <a:extLst>
                    <a:ext uri="{9D8B030D-6E8A-4147-A177-3AD203B41FA5}">
                      <a16:colId xmlns:a16="http://schemas.microsoft.com/office/drawing/2014/main" val="2981467385"/>
                    </a:ext>
                  </a:extLst>
                </a:gridCol>
              </a:tblGrid>
              <a:tr h="135896">
                <a:tc>
                  <a:txBody>
                    <a:bodyPr/>
                    <a:lstStyle/>
                    <a:p>
                      <a:pPr algn="l" fontAlgn="b"/>
                      <a:r>
                        <a:rPr lang="en-US"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24690085"/>
                  </a:ext>
                </a:extLst>
              </a:tr>
              <a:tr h="135896">
                <a:tc>
                  <a:txBody>
                    <a:bodyPr/>
                    <a:lstStyle/>
                    <a:p>
                      <a:pPr algn="l" fontAlgn="b"/>
                      <a:r>
                        <a:rPr lang="en-US" sz="700" b="0" i="0" u="none" strike="noStrike">
                          <a:solidFill>
                            <a:srgbClr val="000000"/>
                          </a:solidFill>
                          <a:effectLst/>
                          <a:latin typeface="Arial" panose="020B0604020202020204" pitchFamily="34" charset="0"/>
                        </a:rPr>
                        <a:t>Default_AT_Export /  </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37.71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18577903"/>
                  </a:ext>
                </a:extLst>
              </a:tr>
              <a:tr h="135896">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111.84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82024501"/>
                  </a:ext>
                </a:extLst>
              </a:tr>
              <a:tr h="135896">
                <a:tc>
                  <a:txBody>
                    <a:bodyPr/>
                    <a:lstStyle/>
                    <a:p>
                      <a:pPr algn="l" fontAlgn="b"/>
                      <a:r>
                        <a:rPr lang="en-US" sz="700" b="0" i="0" u="none" strike="noStrike">
                          <a:solidFill>
                            <a:srgbClr val="000000"/>
                          </a:solidFill>
                          <a:effectLst/>
                          <a:latin typeface="Arial" panose="020B0604020202020204" pitchFamily="34" charset="0"/>
                        </a:rPr>
                        <a:t>Default_DE_Export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37.71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13159834"/>
                  </a:ext>
                </a:extLst>
              </a:tr>
              <a:tr h="135896">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111.84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22934838"/>
                  </a:ext>
                </a:extLst>
              </a:tr>
              <a:tr h="135896">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8.92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02273462"/>
                  </a:ext>
                </a:extLst>
              </a:tr>
              <a:tr h="135896">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8.92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32754143"/>
                  </a:ext>
                </a:extLst>
              </a:tr>
              <a:tr h="135896">
                <a:tc>
                  <a:txBody>
                    <a:bodyPr/>
                    <a:lstStyle/>
                    <a:p>
                      <a:pPr algn="l" fontAlgn="b"/>
                      <a:r>
                        <a:rPr lang="en-US" sz="700" b="0" i="0" u="none" strike="noStrike">
                          <a:solidFill>
                            <a:srgbClr val="000000"/>
                          </a:solidFill>
                          <a:effectLst/>
                          <a:latin typeface="Arial" panose="020B0604020202020204" pitchFamily="34" charset="0"/>
                        </a:rPr>
                        <a:t>Default_NL_Export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37.71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06596572"/>
                  </a:ext>
                </a:extLst>
              </a:tr>
              <a:tr h="135896">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37.71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82050704"/>
                  </a:ext>
                </a:extLst>
              </a:tr>
              <a:tr h="135896">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8.92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7473143"/>
                  </a:ext>
                </a:extLst>
              </a:tr>
              <a:tr h="135896">
                <a:tc>
                  <a:txBody>
                    <a:bodyPr/>
                    <a:lstStyle/>
                    <a:p>
                      <a:pPr algn="l" fontAlgn="b"/>
                      <a:r>
                        <a:rPr lang="en-US" sz="700" b="0" i="0" u="none" strike="noStrike">
                          <a:solidFill>
                            <a:srgbClr val="000000"/>
                          </a:solidFill>
                          <a:effectLst/>
                          <a:latin typeface="Arial" panose="020B0604020202020204" pitchFamily="34" charset="0"/>
                        </a:rPr>
                        <a:t>Default_SI_Export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66942992"/>
                  </a:ext>
                </a:extLst>
              </a:tr>
              <a:tr h="135896">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1125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62445621"/>
                  </a:ext>
                </a:extLst>
              </a:tr>
              <a:tr h="135896">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1125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70596519"/>
                  </a:ext>
                </a:extLst>
              </a:tr>
              <a:tr h="135896">
                <a:tc>
                  <a:txBody>
                    <a:bodyPr/>
                    <a:lstStyle/>
                    <a:p>
                      <a:pPr algn="l" fontAlgn="b"/>
                      <a:r>
                        <a:rPr lang="en-US"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1214.15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88405620"/>
                  </a:ext>
                </a:extLst>
              </a:tr>
              <a:tr h="135896">
                <a:tc>
                  <a:txBody>
                    <a:bodyPr/>
                    <a:lstStyle/>
                    <a:p>
                      <a:pPr algn="l" fontAlgn="b"/>
                      <a:r>
                        <a:rPr lang="en-US" sz="700" b="0" i="0" u="none" strike="noStrike">
                          <a:solidFill>
                            <a:srgbClr val="000000"/>
                          </a:solidFill>
                          <a:effectLst/>
                          <a:latin typeface="Arial" panose="020B0604020202020204" pitchFamily="34" charset="0"/>
                        </a:rPr>
                        <a:t>Default_AT_Export /  </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1147.8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56066588"/>
                  </a:ext>
                </a:extLst>
              </a:tr>
              <a:tr h="135896">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1214.15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71910440"/>
                  </a:ext>
                </a:extLst>
              </a:tr>
              <a:tr h="135896">
                <a:tc>
                  <a:txBody>
                    <a:bodyPr/>
                    <a:lstStyle/>
                    <a:p>
                      <a:pPr algn="l" fontAlgn="b"/>
                      <a:r>
                        <a:rPr lang="en-US" sz="700" b="0" i="0" u="none" strike="noStrike">
                          <a:solidFill>
                            <a:srgbClr val="000000"/>
                          </a:solidFill>
                          <a:effectLst/>
                          <a:latin typeface="Arial" panose="020B0604020202020204" pitchFamily="34" charset="0"/>
                        </a:rPr>
                        <a:t>Default_CZ_Export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1128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08977955"/>
                  </a:ext>
                </a:extLst>
              </a:tr>
              <a:tr h="135896">
                <a:tc>
                  <a:txBody>
                    <a:bodyPr/>
                    <a:lstStyle/>
                    <a:p>
                      <a:pPr algn="l" fontAlgn="b"/>
                      <a:r>
                        <a:rPr lang="en-US" sz="700" b="0" i="0" u="none" strike="noStrike">
                          <a:solidFill>
                            <a:srgbClr val="000000"/>
                          </a:solidFill>
                          <a:effectLst/>
                          <a:latin typeface="Arial" panose="020B0604020202020204" pitchFamily="34" charset="0"/>
                        </a:rPr>
                        <a:t>Default_DE_Export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1147.8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64042866"/>
                  </a:ext>
                </a:extLst>
              </a:tr>
              <a:tr h="135896">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1214.15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02360225"/>
                  </a:ext>
                </a:extLst>
              </a:tr>
              <a:tr h="135896">
                <a:tc>
                  <a:txBody>
                    <a:bodyPr/>
                    <a:lstStyle/>
                    <a:p>
                      <a:pPr algn="l" fontAlgn="b"/>
                      <a:r>
                        <a:rPr lang="en-US" sz="700" b="0" i="0" u="none" strike="noStrike">
                          <a:solidFill>
                            <a:srgbClr val="000000"/>
                          </a:solidFill>
                          <a:effectLst/>
                          <a:latin typeface="Arial" panose="020B0604020202020204" pitchFamily="34" charset="0"/>
                        </a:rPr>
                        <a:t>Default_HR_Export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1111.95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85855484"/>
                  </a:ext>
                </a:extLst>
              </a:tr>
              <a:tr h="135896">
                <a:tc>
                  <a:txBody>
                    <a:bodyPr/>
                    <a:lstStyle/>
                    <a:p>
                      <a:pPr algn="l" fontAlgn="b"/>
                      <a:r>
                        <a:rPr lang="en-US" sz="700" b="0" i="0" u="none" strike="noStrike">
                          <a:solidFill>
                            <a:srgbClr val="000000"/>
                          </a:solidFill>
                          <a:effectLst/>
                          <a:latin typeface="Arial" panose="020B0604020202020204" pitchFamily="34" charset="0"/>
                        </a:rPr>
                        <a:t>Default_HU_Export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1111.95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59384163"/>
                  </a:ext>
                </a:extLst>
              </a:tr>
              <a:tr h="135896">
                <a:tc>
                  <a:txBody>
                    <a:bodyPr/>
                    <a:lstStyle/>
                    <a:p>
                      <a:pPr algn="l" fontAlgn="b"/>
                      <a:r>
                        <a:rPr lang="en-US" sz="700" b="0" i="0" u="none" strike="noStrike">
                          <a:solidFill>
                            <a:srgbClr val="000000"/>
                          </a:solidFill>
                          <a:effectLst/>
                          <a:latin typeface="Arial" panose="020B0604020202020204" pitchFamily="34" charset="0"/>
                        </a:rPr>
                        <a:t>Default_NL_Export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1147.8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9678660"/>
                  </a:ext>
                </a:extLst>
              </a:tr>
              <a:tr h="135896">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1161.92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65117873"/>
                  </a:ext>
                </a:extLst>
              </a:tr>
              <a:tr h="135896">
                <a:tc>
                  <a:txBody>
                    <a:bodyPr/>
                    <a:lstStyle/>
                    <a:p>
                      <a:pPr algn="l" fontAlgn="b"/>
                      <a:r>
                        <a:rPr lang="en-US" sz="700" b="0" i="0" u="none" strike="noStrike">
                          <a:solidFill>
                            <a:srgbClr val="000000"/>
                          </a:solidFill>
                          <a:effectLst/>
                          <a:latin typeface="Arial" panose="020B0604020202020204" pitchFamily="34" charset="0"/>
                        </a:rPr>
                        <a:t>Default_RO_Export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1111.95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46627793"/>
                  </a:ext>
                </a:extLst>
              </a:tr>
              <a:tr h="135896">
                <a:tc>
                  <a:txBody>
                    <a:bodyPr/>
                    <a:lstStyle/>
                    <a:p>
                      <a:pPr algn="l" fontAlgn="b"/>
                      <a:r>
                        <a:rPr lang="en-US" sz="700" b="0" i="0" u="none" strike="noStrike">
                          <a:solidFill>
                            <a:srgbClr val="000000"/>
                          </a:solidFill>
                          <a:effectLst/>
                          <a:latin typeface="Arial" panose="020B0604020202020204" pitchFamily="34" charset="0"/>
                        </a:rPr>
                        <a:t>Default_SI_Export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1119.95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95636388"/>
                  </a:ext>
                </a:extLst>
              </a:tr>
              <a:tr h="135896">
                <a:tc>
                  <a:txBody>
                    <a:bodyPr/>
                    <a:lstStyle/>
                    <a:p>
                      <a:pPr algn="l" fontAlgn="b"/>
                      <a:r>
                        <a:rPr lang="en-US" sz="700" b="0" i="0" u="none" strike="noStrike">
                          <a:solidFill>
                            <a:srgbClr val="000000"/>
                          </a:solidFill>
                          <a:effectLst/>
                          <a:latin typeface="Arial" panose="020B0604020202020204" pitchFamily="34" charset="0"/>
                        </a:rPr>
                        <a:t>Default_SK_Export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1128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94411704"/>
                  </a:ext>
                </a:extLst>
              </a:tr>
              <a:tr h="135896">
                <a:tc>
                  <a:txBody>
                    <a:bodyPr/>
                    <a:lstStyle/>
                    <a:p>
                      <a:pPr algn="l" fontAlgn="b"/>
                      <a:r>
                        <a:rPr lang="en-US"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21923200"/>
                  </a:ext>
                </a:extLst>
              </a:tr>
              <a:tr h="135896">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32.06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24633906"/>
                  </a:ext>
                </a:extLst>
              </a:tr>
              <a:tr h="135896">
                <a:tc>
                  <a:txBody>
                    <a:bodyPr/>
                    <a:lstStyle/>
                    <a:p>
                      <a:pPr algn="l" fontAlgn="b"/>
                      <a:r>
                        <a:rPr lang="en-US" sz="700" b="0" i="0" u="none" strike="noStrike">
                          <a:solidFill>
                            <a:srgbClr val="000000"/>
                          </a:solidFill>
                          <a:effectLst/>
                          <a:latin typeface="Arial" panose="020B0604020202020204" pitchFamily="34" charset="0"/>
                        </a:rPr>
                        <a:t>Default_CZ_Import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84407485"/>
                  </a:ext>
                </a:extLst>
              </a:tr>
              <a:tr h="135896">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32.06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71150817"/>
                  </a:ext>
                </a:extLst>
              </a:tr>
              <a:tr h="135896">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42.96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78294234"/>
                  </a:ext>
                </a:extLst>
              </a:tr>
              <a:tr h="135896">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42.96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67053884"/>
                  </a:ext>
                </a:extLst>
              </a:tr>
              <a:tr h="135896">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15.26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40738690"/>
                  </a:ext>
                </a:extLst>
              </a:tr>
              <a:tr h="135896">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42.96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64446504"/>
                  </a:ext>
                </a:extLst>
              </a:tr>
              <a:tr h="135896">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30.91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41643644"/>
                  </a:ext>
                </a:extLst>
              </a:tr>
              <a:tr h="135896">
                <a:tc>
                  <a:txBody>
                    <a:bodyPr/>
                    <a:lstStyle/>
                    <a:p>
                      <a:pPr algn="l" fontAlgn="b"/>
                      <a:r>
                        <a:rPr lang="en-US" sz="700" b="0" i="0" u="none" strike="noStrike">
                          <a:solidFill>
                            <a:srgbClr val="000000"/>
                          </a:solidFill>
                          <a:effectLst/>
                          <a:latin typeface="Arial" panose="020B0604020202020204" pitchFamily="34" charset="0"/>
                        </a:rPr>
                        <a:t>Default_SK_Import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52295286"/>
                  </a:ext>
                </a:extLst>
              </a:tr>
              <a:tr h="135896">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07865820"/>
                  </a:ext>
                </a:extLst>
              </a:tr>
              <a:tr h="135896">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1144</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27994483"/>
                  </a:ext>
                </a:extLst>
              </a:tr>
            </a:tbl>
          </a:graphicData>
        </a:graphic>
      </p:graphicFrame>
    </p:spTree>
    <p:extLst>
      <p:ext uri="{BB962C8B-B14F-4D97-AF65-F5344CB8AC3E}">
        <p14:creationId xmlns:p14="http://schemas.microsoft.com/office/powerpoint/2010/main" val="242219366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824 (part VI)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49CB293C-7774-45EA-B9E2-D2988F4A6B20}"/>
              </a:ext>
            </a:extLst>
          </p:cNvPr>
          <p:cNvGraphicFramePr>
            <a:graphicFrameLocks noGrp="1"/>
          </p:cNvGraphicFramePr>
          <p:nvPr>
            <p:extLst>
              <p:ext uri="{D42A27DB-BD31-4B8C-83A1-F6EECF244321}">
                <p14:modId xmlns:p14="http://schemas.microsoft.com/office/powerpoint/2010/main" val="3059727853"/>
              </p:ext>
            </p:extLst>
          </p:nvPr>
        </p:nvGraphicFramePr>
        <p:xfrm>
          <a:off x="2521880" y="1079496"/>
          <a:ext cx="4933100" cy="5117463"/>
        </p:xfrm>
        <a:graphic>
          <a:graphicData uri="http://schemas.openxmlformats.org/drawingml/2006/table">
            <a:tbl>
              <a:tblPr/>
              <a:tblGrid>
                <a:gridCol w="2422662">
                  <a:extLst>
                    <a:ext uri="{9D8B030D-6E8A-4147-A177-3AD203B41FA5}">
                      <a16:colId xmlns:a16="http://schemas.microsoft.com/office/drawing/2014/main" val="3123599472"/>
                    </a:ext>
                  </a:extLst>
                </a:gridCol>
                <a:gridCol w="1843329">
                  <a:extLst>
                    <a:ext uri="{9D8B030D-6E8A-4147-A177-3AD203B41FA5}">
                      <a16:colId xmlns:a16="http://schemas.microsoft.com/office/drawing/2014/main" val="2785538608"/>
                    </a:ext>
                  </a:extLst>
                </a:gridCol>
                <a:gridCol w="667109">
                  <a:extLst>
                    <a:ext uri="{9D8B030D-6E8A-4147-A177-3AD203B41FA5}">
                      <a16:colId xmlns:a16="http://schemas.microsoft.com/office/drawing/2014/main" val="3067492559"/>
                    </a:ext>
                  </a:extLst>
                </a:gridCol>
              </a:tblGrid>
              <a:tr h="131217">
                <a:tc>
                  <a:txBody>
                    <a:bodyPr/>
                    <a:lstStyle/>
                    <a:p>
                      <a:pPr algn="l" fontAlgn="b"/>
                      <a:r>
                        <a:rPr lang="en-US"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31242154"/>
                  </a:ext>
                </a:extLst>
              </a:tr>
              <a:tr h="131217">
                <a:tc>
                  <a:txBody>
                    <a:bodyPr/>
                    <a:lstStyle/>
                    <a:p>
                      <a:pPr algn="l" fontAlgn="b"/>
                      <a:r>
                        <a:rPr lang="en-US" sz="700" b="0" i="0" u="none" strike="noStrike">
                          <a:solidFill>
                            <a:srgbClr val="000000"/>
                          </a:solidFill>
                          <a:effectLst/>
                          <a:latin typeface="Arial" panose="020B0604020202020204" pitchFamily="34" charset="0"/>
                        </a:rPr>
                        <a:t>Default_AT_Export /  </a:t>
                      </a:r>
                    </a:p>
                  </a:txBody>
                  <a:tcPr marL="691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20.19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07452940"/>
                  </a:ext>
                </a:extLst>
              </a:tr>
              <a:tr h="131217">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31.07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75227398"/>
                  </a:ext>
                </a:extLst>
              </a:tr>
              <a:tr h="131217">
                <a:tc>
                  <a:txBody>
                    <a:bodyPr/>
                    <a:lstStyle/>
                    <a:p>
                      <a:pPr algn="l" fontAlgn="b"/>
                      <a:r>
                        <a:rPr lang="en-US" sz="700" b="0" i="0" u="none" strike="noStrike">
                          <a:solidFill>
                            <a:srgbClr val="000000"/>
                          </a:solidFill>
                          <a:effectLst/>
                          <a:latin typeface="Arial" panose="020B0604020202020204" pitchFamily="34" charset="0"/>
                        </a:rPr>
                        <a:t>Default_CZ_Export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20.19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22256636"/>
                  </a:ext>
                </a:extLst>
              </a:tr>
              <a:tr h="131217">
                <a:tc>
                  <a:txBody>
                    <a:bodyPr/>
                    <a:lstStyle/>
                    <a:p>
                      <a:pPr algn="l" fontAlgn="b"/>
                      <a:r>
                        <a:rPr lang="en-US" sz="700" b="0" i="0" u="none" strike="noStrike">
                          <a:solidFill>
                            <a:srgbClr val="000000"/>
                          </a:solidFill>
                          <a:effectLst/>
                          <a:latin typeface="Arial" panose="020B0604020202020204" pitchFamily="34" charset="0"/>
                        </a:rPr>
                        <a:t>Default_DE_Export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20.19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23240805"/>
                  </a:ext>
                </a:extLst>
              </a:tr>
              <a:tr h="131217">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31.07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91777574"/>
                  </a:ext>
                </a:extLst>
              </a:tr>
              <a:tr h="131217">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33.78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28009434"/>
                  </a:ext>
                </a:extLst>
              </a:tr>
              <a:tr h="131217">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33.78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46953320"/>
                  </a:ext>
                </a:extLst>
              </a:tr>
              <a:tr h="131217">
                <a:tc>
                  <a:txBody>
                    <a:bodyPr/>
                    <a:lstStyle/>
                    <a:p>
                      <a:pPr algn="l" fontAlgn="b"/>
                      <a:r>
                        <a:rPr lang="en-US" sz="700" b="0" i="0" u="none" strike="noStrike">
                          <a:solidFill>
                            <a:srgbClr val="000000"/>
                          </a:solidFill>
                          <a:effectLst/>
                          <a:latin typeface="Arial" panose="020B0604020202020204" pitchFamily="34" charset="0"/>
                        </a:rPr>
                        <a:t>Default_NL_Export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20.19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834408"/>
                  </a:ext>
                </a:extLst>
              </a:tr>
              <a:tr h="131217">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42.63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34180053"/>
                  </a:ext>
                </a:extLst>
              </a:tr>
              <a:tr h="131217">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33.78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96236168"/>
                  </a:ext>
                </a:extLst>
              </a:tr>
              <a:tr h="131217">
                <a:tc>
                  <a:txBody>
                    <a:bodyPr/>
                    <a:lstStyle/>
                    <a:p>
                      <a:pPr algn="l" fontAlgn="b"/>
                      <a:r>
                        <a:rPr lang="en-US" sz="700" b="0" i="0" u="none" strike="noStrike">
                          <a:solidFill>
                            <a:srgbClr val="000000"/>
                          </a:solidFill>
                          <a:effectLst/>
                          <a:latin typeface="Arial" panose="020B0604020202020204" pitchFamily="34" charset="0"/>
                        </a:rPr>
                        <a:t>Default_SK_Export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20.19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69551409"/>
                  </a:ext>
                </a:extLst>
              </a:tr>
              <a:tr h="131217">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1110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21720008"/>
                  </a:ext>
                </a:extLst>
              </a:tr>
              <a:tr h="131217">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1110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18078965"/>
                  </a:ext>
                </a:extLst>
              </a:tr>
              <a:tr h="131217">
                <a:tc>
                  <a:txBody>
                    <a:bodyPr/>
                    <a:lstStyle/>
                    <a:p>
                      <a:pPr algn="l" fontAlgn="b"/>
                      <a:r>
                        <a:rPr lang="en-US"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1136.54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95546369"/>
                  </a:ext>
                </a:extLst>
              </a:tr>
              <a:tr h="131217">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91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5.76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98896814"/>
                  </a:ext>
                </a:extLst>
              </a:tr>
              <a:tr h="131217">
                <a:tc>
                  <a:txBody>
                    <a:bodyPr/>
                    <a:lstStyle/>
                    <a:p>
                      <a:pPr algn="l" fontAlgn="b"/>
                      <a:r>
                        <a:rPr lang="en-US" sz="700" b="0" i="0" u="none" strike="noStrike">
                          <a:solidFill>
                            <a:srgbClr val="000000"/>
                          </a:solidFill>
                          <a:effectLst/>
                          <a:latin typeface="Arial" panose="020B0604020202020204" pitchFamily="34" charset="0"/>
                        </a:rPr>
                        <a:t>Default_CZ_Import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18852579"/>
                  </a:ext>
                </a:extLst>
              </a:tr>
              <a:tr h="131217">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5.76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08629651"/>
                  </a:ext>
                </a:extLst>
              </a:tr>
              <a:tr h="131217">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80.71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29719695"/>
                  </a:ext>
                </a:extLst>
              </a:tr>
              <a:tr h="131217">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80.71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83448754"/>
                  </a:ext>
                </a:extLst>
              </a:tr>
              <a:tr h="131217">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13.23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37815637"/>
                  </a:ext>
                </a:extLst>
              </a:tr>
              <a:tr h="131217">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80.71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24880195"/>
                  </a:ext>
                </a:extLst>
              </a:tr>
              <a:tr h="131217">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31.02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73008584"/>
                  </a:ext>
                </a:extLst>
              </a:tr>
              <a:tr h="131217">
                <a:tc>
                  <a:txBody>
                    <a:bodyPr/>
                    <a:lstStyle/>
                    <a:p>
                      <a:pPr algn="l" fontAlgn="b"/>
                      <a:r>
                        <a:rPr lang="en-US" sz="700" b="0" i="0" u="none" strike="noStrike">
                          <a:solidFill>
                            <a:srgbClr val="000000"/>
                          </a:solidFill>
                          <a:effectLst/>
                          <a:latin typeface="Arial" panose="020B0604020202020204" pitchFamily="34" charset="0"/>
                        </a:rPr>
                        <a:t>Default_SK_Import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35007063"/>
                  </a:ext>
                </a:extLst>
              </a:tr>
              <a:tr h="131217">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1136.54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96840389"/>
                  </a:ext>
                </a:extLst>
              </a:tr>
              <a:tr h="131217">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1136.54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67443483"/>
                  </a:ext>
                </a:extLst>
              </a:tr>
              <a:tr h="131217">
                <a:tc>
                  <a:txBody>
                    <a:bodyPr/>
                    <a:lstStyle/>
                    <a:p>
                      <a:pPr algn="l" fontAlgn="b"/>
                      <a:r>
                        <a:rPr lang="en-US"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1140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37904265"/>
                  </a:ext>
                </a:extLst>
              </a:tr>
              <a:tr h="131217">
                <a:tc>
                  <a:txBody>
                    <a:bodyPr/>
                    <a:lstStyle/>
                    <a:p>
                      <a:pPr algn="l" fontAlgn="b"/>
                      <a:r>
                        <a:rPr lang="en-US" sz="700" b="0" i="0" u="none" strike="noStrike">
                          <a:solidFill>
                            <a:srgbClr val="000000"/>
                          </a:solidFill>
                          <a:effectLst/>
                          <a:latin typeface="Arial" panose="020B0604020202020204" pitchFamily="34" charset="0"/>
                        </a:rPr>
                        <a:t>Default_AT_Export /  </a:t>
                      </a:r>
                    </a:p>
                  </a:txBody>
                  <a:tcPr marL="69133"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4.92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69594303"/>
                  </a:ext>
                </a:extLst>
              </a:tr>
              <a:tr h="131217">
                <a:tc>
                  <a:txBody>
                    <a:bodyPr/>
                    <a:lstStyle/>
                    <a:p>
                      <a:pPr algn="l" fontAlgn="b"/>
                      <a:r>
                        <a:rPr lang="en-US" sz="700" b="0" i="0" u="none" strike="noStrike">
                          <a:solidFill>
                            <a:srgbClr val="000000"/>
                          </a:solidFill>
                          <a:effectLst/>
                          <a:latin typeface="Arial" panose="020B0604020202020204" pitchFamily="34" charset="0"/>
                        </a:rPr>
                        <a:t>Default_BE_Export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4.95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85693538"/>
                  </a:ext>
                </a:extLst>
              </a:tr>
              <a:tr h="131217">
                <a:tc>
                  <a:txBody>
                    <a:bodyPr/>
                    <a:lstStyle/>
                    <a:p>
                      <a:pPr algn="l" fontAlgn="b"/>
                      <a:r>
                        <a:rPr lang="en-US" sz="700" b="0" i="0" u="none" strike="noStrike">
                          <a:solidFill>
                            <a:srgbClr val="000000"/>
                          </a:solidFill>
                          <a:effectLst/>
                          <a:latin typeface="Arial" panose="020B0604020202020204" pitchFamily="34" charset="0"/>
                        </a:rPr>
                        <a:t>Default_DE_Export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4.92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35514817"/>
                  </a:ext>
                </a:extLst>
              </a:tr>
              <a:tr h="131217">
                <a:tc>
                  <a:txBody>
                    <a:bodyPr/>
                    <a:lstStyle/>
                    <a:p>
                      <a:pPr algn="l" fontAlgn="b"/>
                      <a:r>
                        <a:rPr lang="en-US" sz="700" b="0" i="0" u="none" strike="noStrike">
                          <a:solidFill>
                            <a:srgbClr val="000000"/>
                          </a:solidFill>
                          <a:effectLst/>
                          <a:latin typeface="Arial" panose="020B0604020202020204" pitchFamily="34" charset="0"/>
                        </a:rPr>
                        <a:t>Default_FR_Export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4.95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166093"/>
                  </a:ext>
                </a:extLst>
              </a:tr>
              <a:tr h="131217">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30.37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99423291"/>
                  </a:ext>
                </a:extLst>
              </a:tr>
              <a:tr h="131217">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30.37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10672245"/>
                  </a:ext>
                </a:extLst>
              </a:tr>
              <a:tr h="131217">
                <a:tc>
                  <a:txBody>
                    <a:bodyPr/>
                    <a:lstStyle/>
                    <a:p>
                      <a:pPr algn="l" fontAlgn="b"/>
                      <a:r>
                        <a:rPr lang="en-US" sz="700" b="0" i="0" u="none" strike="noStrike">
                          <a:solidFill>
                            <a:srgbClr val="000000"/>
                          </a:solidFill>
                          <a:effectLst/>
                          <a:latin typeface="Arial" panose="020B0604020202020204" pitchFamily="34" charset="0"/>
                        </a:rPr>
                        <a:t>Default_NL_Import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69360673"/>
                  </a:ext>
                </a:extLst>
              </a:tr>
              <a:tr h="131217">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21.97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56020028"/>
                  </a:ext>
                </a:extLst>
              </a:tr>
              <a:tr h="131217">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30.37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97400769"/>
                  </a:ext>
                </a:extLst>
              </a:tr>
              <a:tr h="131217">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20.26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51060989"/>
                  </a:ext>
                </a:extLst>
              </a:tr>
              <a:tr h="131217">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43339693"/>
                  </a:ext>
                </a:extLst>
              </a:tr>
              <a:tr h="131217">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9133"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1140</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966660"/>
                  </a:ext>
                </a:extLst>
              </a:tr>
            </a:tbl>
          </a:graphicData>
        </a:graphic>
      </p:graphicFrame>
    </p:spTree>
    <p:extLst>
      <p:ext uri="{BB962C8B-B14F-4D97-AF65-F5344CB8AC3E}">
        <p14:creationId xmlns:p14="http://schemas.microsoft.com/office/powerpoint/2010/main" val="1915029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+2_7</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68538184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824 (part VII)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1D1EECEA-A71E-478C-B9BE-FF6F2600E8A2}"/>
              </a:ext>
            </a:extLst>
          </p:cNvPr>
          <p:cNvGraphicFramePr>
            <a:graphicFrameLocks noGrp="1"/>
          </p:cNvGraphicFramePr>
          <p:nvPr>
            <p:extLst>
              <p:ext uri="{D42A27DB-BD31-4B8C-83A1-F6EECF244321}">
                <p14:modId xmlns:p14="http://schemas.microsoft.com/office/powerpoint/2010/main" val="2034841087"/>
              </p:ext>
            </p:extLst>
          </p:nvPr>
        </p:nvGraphicFramePr>
        <p:xfrm>
          <a:off x="2463638" y="1911191"/>
          <a:ext cx="5218487" cy="4221695"/>
        </p:xfrm>
        <a:graphic>
          <a:graphicData uri="http://schemas.openxmlformats.org/drawingml/2006/table">
            <a:tbl>
              <a:tblPr/>
              <a:tblGrid>
                <a:gridCol w="2562815">
                  <a:extLst>
                    <a:ext uri="{9D8B030D-6E8A-4147-A177-3AD203B41FA5}">
                      <a16:colId xmlns:a16="http://schemas.microsoft.com/office/drawing/2014/main" val="3899773902"/>
                    </a:ext>
                  </a:extLst>
                </a:gridCol>
                <a:gridCol w="1949969">
                  <a:extLst>
                    <a:ext uri="{9D8B030D-6E8A-4147-A177-3AD203B41FA5}">
                      <a16:colId xmlns:a16="http://schemas.microsoft.com/office/drawing/2014/main" val="1412120146"/>
                    </a:ext>
                  </a:extLst>
                </a:gridCol>
                <a:gridCol w="705703">
                  <a:extLst>
                    <a:ext uri="{9D8B030D-6E8A-4147-A177-3AD203B41FA5}">
                      <a16:colId xmlns:a16="http://schemas.microsoft.com/office/drawing/2014/main" val="1659419018"/>
                    </a:ext>
                  </a:extLst>
                </a:gridCol>
              </a:tblGrid>
              <a:tr h="248335">
                <a:tc>
                  <a:txBody>
                    <a:bodyPr/>
                    <a:lstStyle/>
                    <a:p>
                      <a:pPr algn="l" fontAlgn="b"/>
                      <a:r>
                        <a:rPr lang="en-US"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1149.08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92836975"/>
                  </a:ext>
                </a:extLst>
              </a:tr>
              <a:tr h="248335">
                <a:tc>
                  <a:txBody>
                    <a:bodyPr/>
                    <a:lstStyle/>
                    <a:p>
                      <a:pPr algn="l" fontAlgn="b"/>
                      <a:r>
                        <a:rPr lang="en-US" sz="1000" b="0" i="0" u="none" strike="noStrike">
                          <a:solidFill>
                            <a:srgbClr val="000000"/>
                          </a:solidFill>
                          <a:effectLst/>
                          <a:latin typeface="Arial" panose="020B0604020202020204" pitchFamily="34" charset="0"/>
                        </a:rPr>
                        <a:t>Default_HR_Import /  </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22.02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2044142"/>
                  </a:ext>
                </a:extLst>
              </a:tr>
              <a:tr h="248335">
                <a:tc>
                  <a:txBody>
                    <a:bodyPr/>
                    <a:lstStyle/>
                    <a:p>
                      <a:pPr algn="l" fontAlgn="b"/>
                      <a:r>
                        <a:rPr lang="en-US" sz="1000" b="0" i="0" u="none" strike="noStrike">
                          <a:solidFill>
                            <a:srgbClr val="000000"/>
                          </a:solidFill>
                          <a:effectLst/>
                          <a:latin typeface="Arial" panose="020B0604020202020204" pitchFamily="34" charset="0"/>
                        </a:rPr>
                        <a:t>Default_HU_Import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22.02</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22320829"/>
                  </a:ext>
                </a:extLst>
              </a:tr>
              <a:tr h="248335">
                <a:tc>
                  <a:txBody>
                    <a:bodyPr/>
                    <a:lstStyle/>
                    <a:p>
                      <a:pPr algn="l" fontAlgn="b"/>
                      <a:r>
                        <a:rPr lang="en-US" sz="1000" b="0" i="0" u="none" strike="noStrike">
                          <a:solidFill>
                            <a:srgbClr val="000000"/>
                          </a:solidFill>
                          <a:effectLst/>
                          <a:latin typeface="Arial" panose="020B0604020202020204" pitchFamily="34" charset="0"/>
                        </a:rPr>
                        <a:t>Default_PL_Export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23.7</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67966444"/>
                  </a:ext>
                </a:extLst>
              </a:tr>
              <a:tr h="248335">
                <a:tc>
                  <a:txBody>
                    <a:bodyPr/>
                    <a:lstStyle/>
                    <a:p>
                      <a:pPr algn="l" fontAlgn="b"/>
                      <a:r>
                        <a:rPr lang="en-US" sz="1000" b="0" i="0" u="none" strike="noStrike">
                          <a:solidFill>
                            <a:srgbClr val="000000"/>
                          </a:solidFill>
                          <a:effectLst/>
                          <a:latin typeface="Arial" panose="020B0604020202020204" pitchFamily="34" charset="0"/>
                        </a:rPr>
                        <a:t>Default_RO_Import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22.02</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41959520"/>
                  </a:ext>
                </a:extLst>
              </a:tr>
              <a:tr h="248335">
                <a:tc>
                  <a:txBody>
                    <a:bodyPr/>
                    <a:lstStyle/>
                    <a:p>
                      <a:pPr algn="l" fontAlgn="b"/>
                      <a:r>
                        <a:rPr lang="en-US" sz="1000" b="0" i="0" u="none" strike="noStrike">
                          <a:solidFill>
                            <a:srgbClr val="000000"/>
                          </a:solidFill>
                          <a:effectLst/>
                          <a:latin typeface="Arial" panose="020B0604020202020204" pitchFamily="34" charset="0"/>
                        </a:rPr>
                        <a:t>Default_SI_Import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19.08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49626537"/>
                  </a:ext>
                </a:extLst>
              </a:tr>
              <a:tr h="248335">
                <a:tc>
                  <a:txBody>
                    <a:bodyPr/>
                    <a:lstStyle/>
                    <a:p>
                      <a:pPr algn="l" fontAlgn="b"/>
                      <a:r>
                        <a:rPr lang="en-US" sz="1000" b="0" i="0" u="none" strike="noStrike">
                          <a:solidFill>
                            <a:srgbClr val="000000"/>
                          </a:solidFill>
                          <a:effectLst/>
                          <a:latin typeface="Arial" panose="020B0604020202020204" pitchFamily="34" charset="0"/>
                        </a:rPr>
                        <a:t>Default_BE_AL_Import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1149.08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16784718"/>
                  </a:ext>
                </a:extLst>
              </a:tr>
              <a:tr h="248335">
                <a:tc>
                  <a:txBody>
                    <a:bodyPr/>
                    <a:lstStyle/>
                    <a:p>
                      <a:pPr algn="l" fontAlgn="b"/>
                      <a:r>
                        <a:rPr lang="en-US" sz="1000" b="0" i="0" u="none" strike="noStrike">
                          <a:solidFill>
                            <a:srgbClr val="000000"/>
                          </a:solidFill>
                          <a:effectLst/>
                          <a:latin typeface="Arial" panose="020B0604020202020204" pitchFamily="34" charset="0"/>
                        </a:rPr>
                        <a:t>Default_DE_AL_Import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1149.08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08322338"/>
                  </a:ext>
                </a:extLst>
              </a:tr>
              <a:tr h="248335">
                <a:tc>
                  <a:txBody>
                    <a:bodyPr/>
                    <a:lstStyle/>
                    <a:p>
                      <a:pPr algn="l" fontAlgn="b"/>
                      <a:r>
                        <a:rPr lang="en-US"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1157.2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24941489"/>
                  </a:ext>
                </a:extLst>
              </a:tr>
              <a:tr h="248335">
                <a:tc>
                  <a:txBody>
                    <a:bodyPr/>
                    <a:lstStyle/>
                    <a:p>
                      <a:pPr algn="l" fontAlgn="b"/>
                      <a:r>
                        <a:rPr lang="en-US" sz="1000" b="0" i="0" u="none" strike="noStrike">
                          <a:solidFill>
                            <a:srgbClr val="000000"/>
                          </a:solidFill>
                          <a:effectLst/>
                          <a:latin typeface="Arial" panose="020B0604020202020204" pitchFamily="34" charset="0"/>
                        </a:rPr>
                        <a:t>Default_HR_Import /  </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47781691"/>
                  </a:ext>
                </a:extLst>
              </a:tr>
              <a:tr h="248335">
                <a:tc>
                  <a:txBody>
                    <a:bodyPr/>
                    <a:lstStyle/>
                    <a:p>
                      <a:pPr algn="l" fontAlgn="b"/>
                      <a:r>
                        <a:rPr lang="en-US" sz="1000" b="0" i="0" u="none" strike="noStrike">
                          <a:solidFill>
                            <a:srgbClr val="000000"/>
                          </a:solidFill>
                          <a:effectLst/>
                          <a:latin typeface="Arial" panose="020B0604020202020204" pitchFamily="34" charset="0"/>
                        </a:rPr>
                        <a:t>Default_HU_Import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19.6</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99348807"/>
                  </a:ext>
                </a:extLst>
              </a:tr>
              <a:tr h="248335">
                <a:tc>
                  <a:txBody>
                    <a:bodyPr/>
                    <a:lstStyle/>
                    <a:p>
                      <a:pPr algn="l" fontAlgn="b"/>
                      <a:r>
                        <a:rPr lang="en-US" sz="1000" b="0" i="0" u="none" strike="noStrike">
                          <a:solidFill>
                            <a:srgbClr val="000000"/>
                          </a:solidFill>
                          <a:effectLst/>
                          <a:latin typeface="Arial" panose="020B0604020202020204" pitchFamily="34" charset="0"/>
                        </a:rPr>
                        <a:t>Default_PL_Export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21.73</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30110823"/>
                  </a:ext>
                </a:extLst>
              </a:tr>
              <a:tr h="248335">
                <a:tc>
                  <a:txBody>
                    <a:bodyPr/>
                    <a:lstStyle/>
                    <a:p>
                      <a:pPr algn="l" fontAlgn="b"/>
                      <a:r>
                        <a:rPr lang="en-US" sz="1000" b="0" i="0" u="none" strike="noStrike">
                          <a:solidFill>
                            <a:srgbClr val="000000"/>
                          </a:solidFill>
                          <a:effectLst/>
                          <a:latin typeface="Arial" panose="020B0604020202020204" pitchFamily="34" charset="0"/>
                        </a:rPr>
                        <a:t>Default_RO_Import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19.6</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34410156"/>
                  </a:ext>
                </a:extLst>
              </a:tr>
              <a:tr h="248335">
                <a:tc>
                  <a:txBody>
                    <a:bodyPr/>
                    <a:lstStyle/>
                    <a:p>
                      <a:pPr algn="l" fontAlgn="b"/>
                      <a:r>
                        <a:rPr lang="en-US" sz="1000" b="0" i="0" u="none" strike="noStrike">
                          <a:solidFill>
                            <a:srgbClr val="000000"/>
                          </a:solidFill>
                          <a:effectLst/>
                          <a:latin typeface="Arial" panose="020B0604020202020204" pitchFamily="34" charset="0"/>
                        </a:rPr>
                        <a:t>Default_SI_Import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19.6</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80527482"/>
                  </a:ext>
                </a:extLst>
              </a:tr>
              <a:tr h="248335">
                <a:tc>
                  <a:txBody>
                    <a:bodyPr/>
                    <a:lstStyle/>
                    <a:p>
                      <a:pPr algn="l" fontAlgn="b"/>
                      <a:r>
                        <a:rPr lang="en-US" sz="1000" b="0" i="0" u="none" strike="noStrike">
                          <a:solidFill>
                            <a:srgbClr val="000000"/>
                          </a:solidFill>
                          <a:effectLst/>
                          <a:latin typeface="Arial" panose="020B0604020202020204" pitchFamily="34" charset="0"/>
                        </a:rPr>
                        <a:t>Default_BE_AL_Import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1157.2</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82487033"/>
                  </a:ext>
                </a:extLst>
              </a:tr>
              <a:tr h="248335">
                <a:tc>
                  <a:txBody>
                    <a:bodyPr/>
                    <a:lstStyle/>
                    <a:p>
                      <a:pPr algn="l" fontAlgn="b"/>
                      <a:r>
                        <a:rPr lang="en-US" sz="1000" b="0" i="0" u="none" strike="noStrike">
                          <a:solidFill>
                            <a:srgbClr val="000000"/>
                          </a:solidFill>
                          <a:effectLst/>
                          <a:latin typeface="Arial" panose="020B0604020202020204" pitchFamily="34" charset="0"/>
                        </a:rPr>
                        <a:t>Default_DE_AL_Import /  </a:t>
                      </a:r>
                    </a:p>
                  </a:txBody>
                  <a:tcPr marL="97971"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1157.2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45356016"/>
                  </a:ext>
                </a:extLst>
              </a:tr>
              <a:tr h="248335">
                <a:tc>
                  <a:txBody>
                    <a:bodyPr/>
                    <a:lstStyle/>
                    <a:p>
                      <a:pPr algn="l" fontAlgn="b"/>
                      <a:r>
                        <a:rPr lang="en-US"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1000" b="1" i="0" u="none" strike="noStrike">
                          <a:solidFill>
                            <a:srgbClr val="000000"/>
                          </a:solidFill>
                          <a:effectLst/>
                          <a:latin typeface="Arial" panose="020B0604020202020204" pitchFamily="34" charset="0"/>
                        </a:rPr>
                        <a:t>1214.15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1000" b="1" i="0" u="none" strike="noStrike" dirty="0">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296746443"/>
                  </a:ext>
                </a:extLst>
              </a:tr>
            </a:tbl>
          </a:graphicData>
        </a:graphic>
      </p:graphicFrame>
    </p:spTree>
    <p:extLst>
      <p:ext uri="{BB962C8B-B14F-4D97-AF65-F5344CB8AC3E}">
        <p14:creationId xmlns:p14="http://schemas.microsoft.com/office/powerpoint/2010/main" val="360300838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825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7D4AB4F9-81C7-4C7A-8FEA-E9C367C5CFD0}"/>
              </a:ext>
            </a:extLst>
          </p:cNvPr>
          <p:cNvGraphicFramePr>
            <a:graphicFrameLocks noGrp="1"/>
          </p:cNvGraphicFramePr>
          <p:nvPr>
            <p:extLst>
              <p:ext uri="{D42A27DB-BD31-4B8C-83A1-F6EECF244321}">
                <p14:modId xmlns:p14="http://schemas.microsoft.com/office/powerpoint/2010/main" val="3425293578"/>
              </p:ext>
            </p:extLst>
          </p:nvPr>
        </p:nvGraphicFramePr>
        <p:xfrm>
          <a:off x="2147300" y="1079506"/>
          <a:ext cx="5024062" cy="5270485"/>
        </p:xfrm>
        <a:graphic>
          <a:graphicData uri="http://schemas.openxmlformats.org/drawingml/2006/table">
            <a:tbl>
              <a:tblPr/>
              <a:tblGrid>
                <a:gridCol w="2467333">
                  <a:extLst>
                    <a:ext uri="{9D8B030D-6E8A-4147-A177-3AD203B41FA5}">
                      <a16:colId xmlns:a16="http://schemas.microsoft.com/office/drawing/2014/main" val="2437861827"/>
                    </a:ext>
                  </a:extLst>
                </a:gridCol>
                <a:gridCol w="1877319">
                  <a:extLst>
                    <a:ext uri="{9D8B030D-6E8A-4147-A177-3AD203B41FA5}">
                      <a16:colId xmlns:a16="http://schemas.microsoft.com/office/drawing/2014/main" val="817381438"/>
                    </a:ext>
                  </a:extLst>
                </a:gridCol>
                <a:gridCol w="679410">
                  <a:extLst>
                    <a:ext uri="{9D8B030D-6E8A-4147-A177-3AD203B41FA5}">
                      <a16:colId xmlns:a16="http://schemas.microsoft.com/office/drawing/2014/main" val="2331783607"/>
                    </a:ext>
                  </a:extLst>
                </a:gridCol>
              </a:tblGrid>
              <a:tr h="95827">
                <a:tc>
                  <a:txBody>
                    <a:bodyPr/>
                    <a:lstStyle/>
                    <a:p>
                      <a:pPr algn="l" fontAlgn="b"/>
                      <a:r>
                        <a:rPr lang="en-US" sz="5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5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5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196750512"/>
                  </a:ext>
                </a:extLst>
              </a:tr>
              <a:tr h="95827">
                <a:tc>
                  <a:txBody>
                    <a:bodyPr/>
                    <a:lstStyle/>
                    <a:p>
                      <a:pPr algn="l" fontAlgn="b"/>
                      <a:r>
                        <a:rPr lang="en-US" sz="5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1160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35708074"/>
                  </a:ext>
                </a:extLst>
              </a:tr>
              <a:tr h="95827">
                <a:tc>
                  <a:txBody>
                    <a:bodyPr/>
                    <a:lstStyle/>
                    <a:p>
                      <a:pPr algn="l" fontAlgn="b"/>
                      <a:r>
                        <a:rPr lang="en-US" sz="500" b="0" i="0" u="none" strike="noStrike">
                          <a:solidFill>
                            <a:srgbClr val="000000"/>
                          </a:solidFill>
                          <a:effectLst/>
                          <a:latin typeface="Arial" panose="020B0604020202020204" pitchFamily="34" charset="0"/>
                        </a:rPr>
                        <a:t>Default_BE_Export /  </a:t>
                      </a:r>
                    </a:p>
                  </a:txBody>
                  <a:tcPr marL="4902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22.51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54739018"/>
                  </a:ext>
                </a:extLst>
              </a:tr>
              <a:tr h="95827">
                <a:tc>
                  <a:txBody>
                    <a:bodyPr/>
                    <a:lstStyle/>
                    <a:p>
                      <a:pPr algn="l" fontAlgn="b"/>
                      <a:r>
                        <a:rPr lang="en-US" sz="500" b="0" i="0" u="none" strike="noStrike">
                          <a:solidFill>
                            <a:srgbClr val="000000"/>
                          </a:solidFill>
                          <a:effectLst/>
                          <a:latin typeface="Arial" panose="020B0604020202020204" pitchFamily="34" charset="0"/>
                        </a:rPr>
                        <a:t>Default_FR_Export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22.51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53055227"/>
                  </a:ext>
                </a:extLst>
              </a:tr>
              <a:tr h="95827">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12.2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35840552"/>
                  </a:ext>
                </a:extLst>
              </a:tr>
              <a:tr h="95827">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12.2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8539885"/>
                  </a:ext>
                </a:extLst>
              </a:tr>
              <a:tr h="95827">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9.19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29140229"/>
                  </a:ext>
                </a:extLst>
              </a:tr>
              <a:tr h="95827">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12.2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92543864"/>
                  </a:ext>
                </a:extLst>
              </a:tr>
              <a:tr h="95827">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7.42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72591088"/>
                  </a:ext>
                </a:extLst>
              </a:tr>
              <a:tr h="95827">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1160</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50473884"/>
                  </a:ext>
                </a:extLst>
              </a:tr>
              <a:tr h="95827">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1160</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03403523"/>
                  </a:ext>
                </a:extLst>
              </a:tr>
              <a:tr h="95827">
                <a:tc>
                  <a:txBody>
                    <a:bodyPr/>
                    <a:lstStyle/>
                    <a:p>
                      <a:pPr algn="l" fontAlgn="b"/>
                      <a:r>
                        <a:rPr lang="en-US" sz="5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1166.23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26785657"/>
                  </a:ext>
                </a:extLst>
              </a:tr>
              <a:tr h="95827">
                <a:tc>
                  <a:txBody>
                    <a:bodyPr/>
                    <a:lstStyle/>
                    <a:p>
                      <a:pPr algn="l" fontAlgn="b"/>
                      <a:r>
                        <a:rPr lang="en-US" sz="500" b="0" i="0" u="none" strike="noStrike">
                          <a:solidFill>
                            <a:srgbClr val="000000"/>
                          </a:solidFill>
                          <a:effectLst/>
                          <a:latin typeface="Arial" panose="020B0604020202020204" pitchFamily="34" charset="0"/>
                        </a:rPr>
                        <a:t>Default_BE_Export /  </a:t>
                      </a:r>
                    </a:p>
                  </a:txBody>
                  <a:tcPr marL="4902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34.97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05815159"/>
                  </a:ext>
                </a:extLst>
              </a:tr>
              <a:tr h="95827">
                <a:tc>
                  <a:txBody>
                    <a:bodyPr/>
                    <a:lstStyle/>
                    <a:p>
                      <a:pPr algn="l" fontAlgn="b"/>
                      <a:r>
                        <a:rPr lang="en-US" sz="500" b="0" i="0" u="none" strike="noStrike">
                          <a:solidFill>
                            <a:srgbClr val="000000"/>
                          </a:solidFill>
                          <a:effectLst/>
                          <a:latin typeface="Arial" panose="020B0604020202020204" pitchFamily="34" charset="0"/>
                        </a:rPr>
                        <a:t>Default_FR_Export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34.97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96964996"/>
                  </a:ext>
                </a:extLst>
              </a:tr>
              <a:tr h="95827">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9.63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86598920"/>
                  </a:ext>
                </a:extLst>
              </a:tr>
              <a:tr h="95827">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9.63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39781635"/>
                  </a:ext>
                </a:extLst>
              </a:tr>
              <a:tr h="95827">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11.84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45973001"/>
                  </a:ext>
                </a:extLst>
              </a:tr>
              <a:tr h="95827">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9.63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33320364"/>
                  </a:ext>
                </a:extLst>
              </a:tr>
              <a:tr h="95827">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9.63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54764009"/>
                  </a:ext>
                </a:extLst>
              </a:tr>
              <a:tr h="95827">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1166.23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01053095"/>
                  </a:ext>
                </a:extLst>
              </a:tr>
              <a:tr h="95827">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1166.23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4293689"/>
                  </a:ext>
                </a:extLst>
              </a:tr>
              <a:tr h="95827">
                <a:tc>
                  <a:txBody>
                    <a:bodyPr/>
                    <a:lstStyle/>
                    <a:p>
                      <a:pPr algn="l" fontAlgn="b"/>
                      <a:r>
                        <a:rPr lang="en-US" sz="5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1166.21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85846277"/>
                  </a:ext>
                </a:extLst>
              </a:tr>
              <a:tr h="95827">
                <a:tc>
                  <a:txBody>
                    <a:bodyPr/>
                    <a:lstStyle/>
                    <a:p>
                      <a:pPr algn="l" fontAlgn="b"/>
                      <a:r>
                        <a:rPr lang="en-US" sz="500" b="0" i="0" u="none" strike="noStrike">
                          <a:solidFill>
                            <a:srgbClr val="000000"/>
                          </a:solidFill>
                          <a:effectLst/>
                          <a:latin typeface="Arial" panose="020B0604020202020204" pitchFamily="34" charset="0"/>
                        </a:rPr>
                        <a:t>Default_BE_Export /  </a:t>
                      </a:r>
                    </a:p>
                  </a:txBody>
                  <a:tcPr marL="4902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34.81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42714518"/>
                  </a:ext>
                </a:extLst>
              </a:tr>
              <a:tr h="95827">
                <a:tc>
                  <a:txBody>
                    <a:bodyPr/>
                    <a:lstStyle/>
                    <a:p>
                      <a:pPr algn="l" fontAlgn="b"/>
                      <a:r>
                        <a:rPr lang="en-US" sz="500" b="0" i="0" u="none" strike="noStrike">
                          <a:solidFill>
                            <a:srgbClr val="000000"/>
                          </a:solidFill>
                          <a:effectLst/>
                          <a:latin typeface="Arial" panose="020B0604020202020204" pitchFamily="34" charset="0"/>
                        </a:rPr>
                        <a:t>Default_FR_Export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34.81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54738376"/>
                  </a:ext>
                </a:extLst>
              </a:tr>
              <a:tr h="95827">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5.71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51248819"/>
                  </a:ext>
                </a:extLst>
              </a:tr>
              <a:tr h="95827">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5.71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62304730"/>
                  </a:ext>
                </a:extLst>
              </a:tr>
              <a:tr h="95827">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12.77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22859254"/>
                  </a:ext>
                </a:extLst>
              </a:tr>
              <a:tr h="95827">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5.71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80483351"/>
                  </a:ext>
                </a:extLst>
              </a:tr>
              <a:tr h="95827">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5.71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0280164"/>
                  </a:ext>
                </a:extLst>
              </a:tr>
              <a:tr h="95827">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1166.21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74324698"/>
                  </a:ext>
                </a:extLst>
              </a:tr>
              <a:tr h="95827">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1166.21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49398609"/>
                  </a:ext>
                </a:extLst>
              </a:tr>
              <a:tr h="95827">
                <a:tc>
                  <a:txBody>
                    <a:bodyPr/>
                    <a:lstStyle/>
                    <a:p>
                      <a:pPr algn="l" fontAlgn="b"/>
                      <a:r>
                        <a:rPr lang="en-US" sz="5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1179.1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85911732"/>
                  </a:ext>
                </a:extLst>
              </a:tr>
              <a:tr h="95827">
                <a:tc>
                  <a:txBody>
                    <a:bodyPr/>
                    <a:lstStyle/>
                    <a:p>
                      <a:pPr algn="l" fontAlgn="b"/>
                      <a:r>
                        <a:rPr lang="en-US" sz="500" b="0" i="0" u="none" strike="noStrike">
                          <a:solidFill>
                            <a:srgbClr val="000000"/>
                          </a:solidFill>
                          <a:effectLst/>
                          <a:latin typeface="Arial" panose="020B0604020202020204" pitchFamily="34" charset="0"/>
                        </a:rPr>
                        <a:t>Default_AT_Import /  </a:t>
                      </a:r>
                    </a:p>
                  </a:txBody>
                  <a:tcPr marL="4902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13.11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08962759"/>
                  </a:ext>
                </a:extLst>
              </a:tr>
              <a:tr h="95827">
                <a:tc>
                  <a:txBody>
                    <a:bodyPr/>
                    <a:lstStyle/>
                    <a:p>
                      <a:pPr algn="l" fontAlgn="b"/>
                      <a:r>
                        <a:rPr lang="en-US" sz="500" b="0" i="0" u="none" strike="noStrike">
                          <a:solidFill>
                            <a:srgbClr val="000000"/>
                          </a:solidFill>
                          <a:effectLst/>
                          <a:latin typeface="Arial" panose="020B0604020202020204" pitchFamily="34" charset="0"/>
                        </a:rPr>
                        <a:t>Default_BE_Export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29.89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72817138"/>
                  </a:ext>
                </a:extLst>
              </a:tr>
              <a:tr h="95827">
                <a:tc>
                  <a:txBody>
                    <a:bodyPr/>
                    <a:lstStyle/>
                    <a:p>
                      <a:pPr algn="l" fontAlgn="b"/>
                      <a:r>
                        <a:rPr lang="en-US" sz="500" b="0" i="0" u="none" strike="noStrike">
                          <a:solidFill>
                            <a:srgbClr val="000000"/>
                          </a:solidFill>
                          <a:effectLst/>
                          <a:latin typeface="Arial" panose="020B0604020202020204" pitchFamily="34" charset="0"/>
                        </a:rPr>
                        <a:t>Default_CZ_Import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13.11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49247549"/>
                  </a:ext>
                </a:extLst>
              </a:tr>
              <a:tr h="95827">
                <a:tc>
                  <a:txBody>
                    <a:bodyPr/>
                    <a:lstStyle/>
                    <a:p>
                      <a:pPr algn="l" fontAlgn="b"/>
                      <a:r>
                        <a:rPr lang="en-US" sz="500" b="0" i="0" u="none" strike="noStrike">
                          <a:solidFill>
                            <a:srgbClr val="000000"/>
                          </a:solidFill>
                          <a:effectLst/>
                          <a:latin typeface="Arial" panose="020B0604020202020204" pitchFamily="34" charset="0"/>
                        </a:rPr>
                        <a:t>Default_DE_Import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13.11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96880569"/>
                  </a:ext>
                </a:extLst>
              </a:tr>
              <a:tr h="95827">
                <a:tc>
                  <a:txBody>
                    <a:bodyPr/>
                    <a:lstStyle/>
                    <a:p>
                      <a:pPr algn="l" fontAlgn="b"/>
                      <a:r>
                        <a:rPr lang="en-US" sz="500" b="0" i="0" u="none" strike="noStrike">
                          <a:solidFill>
                            <a:srgbClr val="000000"/>
                          </a:solidFill>
                          <a:effectLst/>
                          <a:latin typeface="Arial" panose="020B0604020202020204" pitchFamily="34" charset="0"/>
                        </a:rPr>
                        <a:t>Default_FR_Export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29.89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26911715"/>
                  </a:ext>
                </a:extLst>
              </a:tr>
              <a:tr h="95827">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13.11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44159967"/>
                  </a:ext>
                </a:extLst>
              </a:tr>
              <a:tr h="95827">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13.11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34058560"/>
                  </a:ext>
                </a:extLst>
              </a:tr>
              <a:tr h="95827">
                <a:tc>
                  <a:txBody>
                    <a:bodyPr/>
                    <a:lstStyle/>
                    <a:p>
                      <a:pPr algn="l" fontAlgn="b"/>
                      <a:r>
                        <a:rPr lang="en-US" sz="500" b="0" i="0" u="none" strike="noStrike">
                          <a:solidFill>
                            <a:srgbClr val="000000"/>
                          </a:solidFill>
                          <a:effectLst/>
                          <a:latin typeface="Arial" panose="020B0604020202020204" pitchFamily="34" charset="0"/>
                        </a:rPr>
                        <a:t>Default_NL_Import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13.11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65023460"/>
                  </a:ext>
                </a:extLst>
              </a:tr>
              <a:tr h="95827">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13.11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99976852"/>
                  </a:ext>
                </a:extLst>
              </a:tr>
              <a:tr h="95827">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13.11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02026454"/>
                  </a:ext>
                </a:extLst>
              </a:tr>
              <a:tr h="95827">
                <a:tc>
                  <a:txBody>
                    <a:bodyPr/>
                    <a:lstStyle/>
                    <a:p>
                      <a:pPr algn="l" fontAlgn="b"/>
                      <a:r>
                        <a:rPr lang="en-US" sz="500" b="0" i="0" u="none" strike="noStrike">
                          <a:solidFill>
                            <a:srgbClr val="000000"/>
                          </a:solidFill>
                          <a:effectLst/>
                          <a:latin typeface="Arial" panose="020B0604020202020204" pitchFamily="34" charset="0"/>
                        </a:rPr>
                        <a:t>Default_SK_Import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13.11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83008890"/>
                  </a:ext>
                </a:extLst>
              </a:tr>
              <a:tr h="95827">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1179.1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27801392"/>
                  </a:ext>
                </a:extLst>
              </a:tr>
              <a:tr h="95827">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1179.1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99361566"/>
                  </a:ext>
                </a:extLst>
              </a:tr>
              <a:tr h="95827">
                <a:tc>
                  <a:txBody>
                    <a:bodyPr/>
                    <a:lstStyle/>
                    <a:p>
                      <a:pPr algn="l" fontAlgn="b"/>
                      <a:r>
                        <a:rPr lang="en-US" sz="5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1167.14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82823417"/>
                  </a:ext>
                </a:extLst>
              </a:tr>
              <a:tr h="95827">
                <a:tc>
                  <a:txBody>
                    <a:bodyPr/>
                    <a:lstStyle/>
                    <a:p>
                      <a:pPr algn="l" fontAlgn="b"/>
                      <a:r>
                        <a:rPr lang="en-US" sz="500" b="0" i="0" u="none" strike="noStrike">
                          <a:solidFill>
                            <a:srgbClr val="000000"/>
                          </a:solidFill>
                          <a:effectLst/>
                          <a:latin typeface="Arial" panose="020B0604020202020204" pitchFamily="34" charset="0"/>
                        </a:rPr>
                        <a:t>Default_BE_Export /  </a:t>
                      </a:r>
                    </a:p>
                  </a:txBody>
                  <a:tcPr marL="4902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57.99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81990248"/>
                  </a:ext>
                </a:extLst>
              </a:tr>
              <a:tr h="95827">
                <a:tc>
                  <a:txBody>
                    <a:bodyPr/>
                    <a:lstStyle/>
                    <a:p>
                      <a:pPr algn="l" fontAlgn="b"/>
                      <a:r>
                        <a:rPr lang="en-US" sz="500" b="0" i="0" u="none" strike="noStrike">
                          <a:solidFill>
                            <a:srgbClr val="000000"/>
                          </a:solidFill>
                          <a:effectLst/>
                          <a:latin typeface="Arial" panose="020B0604020202020204" pitchFamily="34" charset="0"/>
                        </a:rPr>
                        <a:t>Default_FR_Export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57.99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3010119"/>
                  </a:ext>
                </a:extLst>
              </a:tr>
              <a:tr h="95827">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1.26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99694502"/>
                  </a:ext>
                </a:extLst>
              </a:tr>
              <a:tr h="95827">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1.26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46100074"/>
                  </a:ext>
                </a:extLst>
              </a:tr>
              <a:tr h="95827">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11.36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67432580"/>
                  </a:ext>
                </a:extLst>
              </a:tr>
              <a:tr h="95827">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1.26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74178408"/>
                  </a:ext>
                </a:extLst>
              </a:tr>
              <a:tr h="95827">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1.26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12535198"/>
                  </a:ext>
                </a:extLst>
              </a:tr>
              <a:tr h="95827">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1167.14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19098508"/>
                  </a:ext>
                </a:extLst>
              </a:tr>
              <a:tr h="95827">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1167.14</a:t>
                      </a:r>
                    </a:p>
                  </a:txBody>
                  <a:tcPr marL="0" marR="0" marT="0" marB="0" anchor="b">
                    <a:lnL>
                      <a:noFill/>
                    </a:lnL>
                    <a:lnR>
                      <a:noFill/>
                    </a:lnR>
                    <a:lnT>
                      <a:noFill/>
                    </a:lnT>
                    <a:lnB>
                      <a:noFill/>
                    </a:lnB>
                  </a:tcPr>
                </a:tc>
                <a:tc>
                  <a:txBody>
                    <a:bodyPr/>
                    <a:lstStyle/>
                    <a:p>
                      <a:pPr algn="r" fontAlgn="b"/>
                      <a:r>
                        <a:rPr lang="en-US" sz="5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80681809"/>
                  </a:ext>
                </a:extLst>
              </a:tr>
            </a:tbl>
          </a:graphicData>
        </a:graphic>
      </p:graphicFrame>
    </p:spTree>
    <p:extLst>
      <p:ext uri="{BB962C8B-B14F-4D97-AF65-F5344CB8AC3E}">
        <p14:creationId xmlns:p14="http://schemas.microsoft.com/office/powerpoint/2010/main" val="178864231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825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A82AA944-E8B2-4B89-AA56-1EBC6936545E}"/>
              </a:ext>
            </a:extLst>
          </p:cNvPr>
          <p:cNvGraphicFramePr>
            <a:graphicFrameLocks noGrp="1"/>
          </p:cNvGraphicFramePr>
          <p:nvPr>
            <p:extLst>
              <p:ext uri="{D42A27DB-BD31-4B8C-83A1-F6EECF244321}">
                <p14:modId xmlns:p14="http://schemas.microsoft.com/office/powerpoint/2010/main" val="4168612568"/>
              </p:ext>
            </p:extLst>
          </p:nvPr>
        </p:nvGraphicFramePr>
        <p:xfrm>
          <a:off x="2661008" y="1079508"/>
          <a:ext cx="4869949" cy="5465109"/>
        </p:xfrm>
        <a:graphic>
          <a:graphicData uri="http://schemas.openxmlformats.org/drawingml/2006/table">
            <a:tbl>
              <a:tblPr/>
              <a:tblGrid>
                <a:gridCol w="2391647">
                  <a:extLst>
                    <a:ext uri="{9D8B030D-6E8A-4147-A177-3AD203B41FA5}">
                      <a16:colId xmlns:a16="http://schemas.microsoft.com/office/drawing/2014/main" val="2977294237"/>
                    </a:ext>
                  </a:extLst>
                </a:gridCol>
                <a:gridCol w="1819731">
                  <a:extLst>
                    <a:ext uri="{9D8B030D-6E8A-4147-A177-3AD203B41FA5}">
                      <a16:colId xmlns:a16="http://schemas.microsoft.com/office/drawing/2014/main" val="1288978855"/>
                    </a:ext>
                  </a:extLst>
                </a:gridCol>
                <a:gridCol w="658571">
                  <a:extLst>
                    <a:ext uri="{9D8B030D-6E8A-4147-A177-3AD203B41FA5}">
                      <a16:colId xmlns:a16="http://schemas.microsoft.com/office/drawing/2014/main" val="2811237157"/>
                    </a:ext>
                  </a:extLst>
                </a:gridCol>
              </a:tblGrid>
              <a:tr h="107159">
                <a:tc>
                  <a:txBody>
                    <a:bodyPr/>
                    <a:lstStyle/>
                    <a:p>
                      <a:pPr algn="l" fontAlgn="b"/>
                      <a:r>
                        <a:rPr lang="en-US" sz="5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1157.09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62973848"/>
                  </a:ext>
                </a:extLst>
              </a:tr>
              <a:tr h="107159">
                <a:tc>
                  <a:txBody>
                    <a:bodyPr/>
                    <a:lstStyle/>
                    <a:p>
                      <a:pPr algn="l" fontAlgn="b"/>
                      <a:r>
                        <a:rPr lang="en-US" sz="500" b="0" i="0" u="none" strike="noStrike">
                          <a:solidFill>
                            <a:srgbClr val="000000"/>
                          </a:solidFill>
                          <a:effectLst/>
                          <a:latin typeface="Arial" panose="020B0604020202020204" pitchFamily="34" charset="0"/>
                        </a:rPr>
                        <a:t>Default_BE_Export /  </a:t>
                      </a:r>
                    </a:p>
                  </a:txBody>
                  <a:tcPr marL="5286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23.88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47508305"/>
                  </a:ext>
                </a:extLst>
              </a:tr>
              <a:tr h="107159">
                <a:tc>
                  <a:txBody>
                    <a:bodyPr/>
                    <a:lstStyle/>
                    <a:p>
                      <a:pPr algn="l" fontAlgn="b"/>
                      <a:r>
                        <a:rPr lang="en-US" sz="500" b="0" i="0" u="none" strike="noStrike">
                          <a:solidFill>
                            <a:srgbClr val="000000"/>
                          </a:solidFill>
                          <a:effectLst/>
                          <a:latin typeface="Arial" panose="020B0604020202020204" pitchFamily="34" charset="0"/>
                        </a:rPr>
                        <a:t>Default_FR_Export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23.88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11929535"/>
                  </a:ext>
                </a:extLst>
              </a:tr>
              <a:tr h="107159">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18.81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98167519"/>
                  </a:ext>
                </a:extLst>
              </a:tr>
              <a:tr h="107159">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1157.09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54017022"/>
                  </a:ext>
                </a:extLst>
              </a:tr>
              <a:tr h="107159">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1157.09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92892385"/>
                  </a:ext>
                </a:extLst>
              </a:tr>
              <a:tr h="107159">
                <a:tc>
                  <a:txBody>
                    <a:bodyPr/>
                    <a:lstStyle/>
                    <a:p>
                      <a:pPr algn="l" fontAlgn="b"/>
                      <a:r>
                        <a:rPr lang="en-US" sz="5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13087864"/>
                  </a:ext>
                </a:extLst>
              </a:tr>
              <a:tr h="107159">
                <a:tc>
                  <a:txBody>
                    <a:bodyPr/>
                    <a:lstStyle/>
                    <a:p>
                      <a:pPr algn="l" fontAlgn="b"/>
                      <a:r>
                        <a:rPr lang="en-US" sz="500" b="0" i="0" u="none" strike="noStrike">
                          <a:solidFill>
                            <a:srgbClr val="000000"/>
                          </a:solidFill>
                          <a:effectLst/>
                          <a:latin typeface="Arial" panose="020B0604020202020204" pitchFamily="34" charset="0"/>
                        </a:rPr>
                        <a:t>Default_BE_Export /  </a:t>
                      </a:r>
                    </a:p>
                  </a:txBody>
                  <a:tcPr marL="5286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2.22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03184107"/>
                  </a:ext>
                </a:extLst>
              </a:tr>
              <a:tr h="107159">
                <a:tc>
                  <a:txBody>
                    <a:bodyPr/>
                    <a:lstStyle/>
                    <a:p>
                      <a:pPr algn="l" fontAlgn="b"/>
                      <a:r>
                        <a:rPr lang="en-US" sz="500" b="0" i="0" u="none" strike="noStrike">
                          <a:solidFill>
                            <a:srgbClr val="000000"/>
                          </a:solidFill>
                          <a:effectLst/>
                          <a:latin typeface="Arial" panose="020B0604020202020204" pitchFamily="34" charset="0"/>
                        </a:rPr>
                        <a:t>Default_FR_Export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2.22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56742203"/>
                  </a:ext>
                </a:extLst>
              </a:tr>
              <a:tr h="107159">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6.76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26082358"/>
                  </a:ext>
                </a:extLst>
              </a:tr>
              <a:tr h="107159">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6.76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51879337"/>
                  </a:ext>
                </a:extLst>
              </a:tr>
              <a:tr h="107159">
                <a:tc>
                  <a:txBody>
                    <a:bodyPr/>
                    <a:lstStyle/>
                    <a:p>
                      <a:pPr algn="l" fontAlgn="b"/>
                      <a:r>
                        <a:rPr lang="en-US" sz="500" b="0" i="0" u="none" strike="noStrike">
                          <a:solidFill>
                            <a:srgbClr val="000000"/>
                          </a:solidFill>
                          <a:effectLst/>
                          <a:latin typeface="Arial" panose="020B0604020202020204" pitchFamily="34" charset="0"/>
                        </a:rPr>
                        <a:t>Default_NL_Import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15.05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15076119"/>
                  </a:ext>
                </a:extLst>
              </a:tr>
              <a:tr h="107159">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24.92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79675087"/>
                  </a:ext>
                </a:extLst>
              </a:tr>
              <a:tr h="107159">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6.76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20862510"/>
                  </a:ext>
                </a:extLst>
              </a:tr>
              <a:tr h="107159">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45662159"/>
                  </a:ext>
                </a:extLst>
              </a:tr>
              <a:tr h="107159">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94431126"/>
                  </a:ext>
                </a:extLst>
              </a:tr>
              <a:tr h="107159">
                <a:tc>
                  <a:txBody>
                    <a:bodyPr/>
                    <a:lstStyle/>
                    <a:p>
                      <a:pPr algn="l" fontAlgn="b"/>
                      <a:r>
                        <a:rPr lang="en-US" sz="5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1142.96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92606728"/>
                  </a:ext>
                </a:extLst>
              </a:tr>
              <a:tr h="107159">
                <a:tc>
                  <a:txBody>
                    <a:bodyPr/>
                    <a:lstStyle/>
                    <a:p>
                      <a:pPr algn="l" fontAlgn="b"/>
                      <a:r>
                        <a:rPr lang="en-US" sz="500" b="0" i="0" u="none" strike="noStrike">
                          <a:solidFill>
                            <a:srgbClr val="000000"/>
                          </a:solidFill>
                          <a:effectLst/>
                          <a:latin typeface="Arial" panose="020B0604020202020204" pitchFamily="34" charset="0"/>
                        </a:rPr>
                        <a:t>Default_BE_Import /  </a:t>
                      </a:r>
                    </a:p>
                  </a:txBody>
                  <a:tcPr marL="5286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12.96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03813708"/>
                  </a:ext>
                </a:extLst>
              </a:tr>
              <a:tr h="107159">
                <a:tc>
                  <a:txBody>
                    <a:bodyPr/>
                    <a:lstStyle/>
                    <a:p>
                      <a:pPr algn="l" fontAlgn="b"/>
                      <a:r>
                        <a:rPr lang="en-US" sz="500" b="0" i="0" u="none" strike="noStrike">
                          <a:solidFill>
                            <a:srgbClr val="000000"/>
                          </a:solidFill>
                          <a:effectLst/>
                          <a:latin typeface="Arial" panose="020B0604020202020204" pitchFamily="34" charset="0"/>
                        </a:rPr>
                        <a:t>Default_CZ_Import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3.96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70301253"/>
                  </a:ext>
                </a:extLst>
              </a:tr>
              <a:tr h="107159">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13.76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50649252"/>
                  </a:ext>
                </a:extLst>
              </a:tr>
              <a:tr h="107159">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13.76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20724217"/>
                  </a:ext>
                </a:extLst>
              </a:tr>
              <a:tr h="107159">
                <a:tc>
                  <a:txBody>
                    <a:bodyPr/>
                    <a:lstStyle/>
                    <a:p>
                      <a:pPr algn="l" fontAlgn="b"/>
                      <a:r>
                        <a:rPr lang="en-US" sz="500" b="0" i="0" u="none" strike="noStrike">
                          <a:solidFill>
                            <a:srgbClr val="000000"/>
                          </a:solidFill>
                          <a:effectLst/>
                          <a:latin typeface="Arial" panose="020B0604020202020204" pitchFamily="34" charset="0"/>
                        </a:rPr>
                        <a:t>Default_NL_Import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22.96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6216292"/>
                  </a:ext>
                </a:extLst>
              </a:tr>
              <a:tr h="107159">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22.44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34905902"/>
                  </a:ext>
                </a:extLst>
              </a:tr>
              <a:tr h="107159">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19.76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90504820"/>
                  </a:ext>
                </a:extLst>
              </a:tr>
              <a:tr h="107159">
                <a:tc>
                  <a:txBody>
                    <a:bodyPr/>
                    <a:lstStyle/>
                    <a:p>
                      <a:pPr algn="l" fontAlgn="b"/>
                      <a:r>
                        <a:rPr lang="en-US" sz="500" b="0" i="0" u="none" strike="noStrike">
                          <a:solidFill>
                            <a:srgbClr val="000000"/>
                          </a:solidFill>
                          <a:effectLst/>
                          <a:latin typeface="Arial" panose="020B0604020202020204" pitchFamily="34" charset="0"/>
                        </a:rPr>
                        <a:t>Default_SK_Import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3.96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5232027"/>
                  </a:ext>
                </a:extLst>
              </a:tr>
              <a:tr h="107159">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1142.96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25510940"/>
                  </a:ext>
                </a:extLst>
              </a:tr>
              <a:tr h="107159">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1142.96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56058971"/>
                  </a:ext>
                </a:extLst>
              </a:tr>
              <a:tr h="107159">
                <a:tc>
                  <a:txBody>
                    <a:bodyPr/>
                    <a:lstStyle/>
                    <a:p>
                      <a:pPr algn="l" fontAlgn="b"/>
                      <a:r>
                        <a:rPr lang="en-US" sz="5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0364202"/>
                  </a:ext>
                </a:extLst>
              </a:tr>
              <a:tr h="107159">
                <a:tc>
                  <a:txBody>
                    <a:bodyPr/>
                    <a:lstStyle/>
                    <a:p>
                      <a:pPr algn="l" fontAlgn="b"/>
                      <a:r>
                        <a:rPr lang="en-US" sz="500" b="0" i="0" u="none" strike="noStrike">
                          <a:solidFill>
                            <a:srgbClr val="000000"/>
                          </a:solidFill>
                          <a:effectLst/>
                          <a:latin typeface="Arial" panose="020B0604020202020204" pitchFamily="34" charset="0"/>
                        </a:rPr>
                        <a:t>Default_AT_Export /  </a:t>
                      </a:r>
                    </a:p>
                  </a:txBody>
                  <a:tcPr marL="5286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7.43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77894907"/>
                  </a:ext>
                </a:extLst>
              </a:tr>
              <a:tr h="107159">
                <a:tc>
                  <a:txBody>
                    <a:bodyPr/>
                    <a:lstStyle/>
                    <a:p>
                      <a:pPr algn="l" fontAlgn="b"/>
                      <a:r>
                        <a:rPr lang="en-US" sz="500" b="0" i="0" u="none" strike="noStrike">
                          <a:solidFill>
                            <a:srgbClr val="000000"/>
                          </a:solidFill>
                          <a:effectLst/>
                          <a:latin typeface="Arial" panose="020B0604020202020204" pitchFamily="34" charset="0"/>
                        </a:rPr>
                        <a:t>Default_CZ_Export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15224959"/>
                  </a:ext>
                </a:extLst>
              </a:tr>
              <a:tr h="107159">
                <a:tc>
                  <a:txBody>
                    <a:bodyPr/>
                    <a:lstStyle/>
                    <a:p>
                      <a:pPr algn="l" fontAlgn="b"/>
                      <a:r>
                        <a:rPr lang="en-US" sz="500" b="0" i="0" u="none" strike="noStrike">
                          <a:solidFill>
                            <a:srgbClr val="000000"/>
                          </a:solidFill>
                          <a:effectLst/>
                          <a:latin typeface="Arial" panose="020B0604020202020204" pitchFamily="34" charset="0"/>
                        </a:rPr>
                        <a:t>Default_DE_Export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7.43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67775938"/>
                  </a:ext>
                </a:extLst>
              </a:tr>
              <a:tr h="107159">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15.97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25564633"/>
                  </a:ext>
                </a:extLst>
              </a:tr>
              <a:tr h="107159">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15.97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93213680"/>
                  </a:ext>
                </a:extLst>
              </a:tr>
              <a:tr h="107159">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24.07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17422972"/>
                  </a:ext>
                </a:extLst>
              </a:tr>
              <a:tr h="107159">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30.89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60250557"/>
                  </a:ext>
                </a:extLst>
              </a:tr>
              <a:tr h="107159">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2.78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99270387"/>
                  </a:ext>
                </a:extLst>
              </a:tr>
              <a:tr h="107159">
                <a:tc>
                  <a:txBody>
                    <a:bodyPr/>
                    <a:lstStyle/>
                    <a:p>
                      <a:pPr algn="l" fontAlgn="b"/>
                      <a:r>
                        <a:rPr lang="en-US" sz="500" b="0" i="0" u="none" strike="noStrike">
                          <a:solidFill>
                            <a:srgbClr val="000000"/>
                          </a:solidFill>
                          <a:effectLst/>
                          <a:latin typeface="Arial" panose="020B0604020202020204" pitchFamily="34" charset="0"/>
                        </a:rPr>
                        <a:t>Default_SK_Export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26783695"/>
                  </a:ext>
                </a:extLst>
              </a:tr>
              <a:tr h="107159">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1136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59937422"/>
                  </a:ext>
                </a:extLst>
              </a:tr>
              <a:tr h="107159">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1136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80861852"/>
                  </a:ext>
                </a:extLst>
              </a:tr>
              <a:tr h="107159">
                <a:tc>
                  <a:txBody>
                    <a:bodyPr/>
                    <a:lstStyle/>
                    <a:p>
                      <a:pPr algn="l" fontAlgn="b"/>
                      <a:r>
                        <a:rPr lang="en-US" sz="5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1149.93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67105971"/>
                  </a:ext>
                </a:extLst>
              </a:tr>
              <a:tr h="107159">
                <a:tc>
                  <a:txBody>
                    <a:bodyPr/>
                    <a:lstStyle/>
                    <a:p>
                      <a:pPr algn="l" fontAlgn="b"/>
                      <a:r>
                        <a:rPr lang="en-US" sz="500" b="0" i="0" u="none" strike="noStrike">
                          <a:solidFill>
                            <a:srgbClr val="000000"/>
                          </a:solidFill>
                          <a:effectLst/>
                          <a:latin typeface="Arial" panose="020B0604020202020204" pitchFamily="34" charset="0"/>
                        </a:rPr>
                        <a:t>Default_AT_Export /  </a:t>
                      </a:r>
                    </a:p>
                  </a:txBody>
                  <a:tcPr marL="5286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5.04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41749879"/>
                  </a:ext>
                </a:extLst>
              </a:tr>
              <a:tr h="107159">
                <a:tc>
                  <a:txBody>
                    <a:bodyPr/>
                    <a:lstStyle/>
                    <a:p>
                      <a:pPr algn="l" fontAlgn="b"/>
                      <a:r>
                        <a:rPr lang="en-US" sz="500" b="0" i="0" u="none" strike="noStrike">
                          <a:solidFill>
                            <a:srgbClr val="000000"/>
                          </a:solidFill>
                          <a:effectLst/>
                          <a:latin typeface="Arial" panose="020B0604020202020204" pitchFamily="34" charset="0"/>
                        </a:rPr>
                        <a:t>Default_CZ_Import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7.93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21054401"/>
                  </a:ext>
                </a:extLst>
              </a:tr>
              <a:tr h="107159">
                <a:tc>
                  <a:txBody>
                    <a:bodyPr/>
                    <a:lstStyle/>
                    <a:p>
                      <a:pPr algn="l" fontAlgn="b"/>
                      <a:r>
                        <a:rPr lang="en-US" sz="500" b="0" i="0" u="none" strike="noStrike">
                          <a:solidFill>
                            <a:srgbClr val="000000"/>
                          </a:solidFill>
                          <a:effectLst/>
                          <a:latin typeface="Arial" panose="020B0604020202020204" pitchFamily="34" charset="0"/>
                        </a:rPr>
                        <a:t>Default_DE_Export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5.04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95269869"/>
                  </a:ext>
                </a:extLst>
              </a:tr>
              <a:tr h="107159">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26.84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52451789"/>
                  </a:ext>
                </a:extLst>
              </a:tr>
              <a:tr h="107159">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26.84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43110980"/>
                  </a:ext>
                </a:extLst>
              </a:tr>
              <a:tr h="107159">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12.17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93939490"/>
                  </a:ext>
                </a:extLst>
              </a:tr>
              <a:tr h="107159">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39.08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79960958"/>
                  </a:ext>
                </a:extLst>
              </a:tr>
              <a:tr h="107159">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13.14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57289094"/>
                  </a:ext>
                </a:extLst>
              </a:tr>
              <a:tr h="107159">
                <a:tc>
                  <a:txBody>
                    <a:bodyPr/>
                    <a:lstStyle/>
                    <a:p>
                      <a:pPr algn="l" fontAlgn="b"/>
                      <a:r>
                        <a:rPr lang="en-US" sz="500" b="0" i="0" u="none" strike="noStrike">
                          <a:solidFill>
                            <a:srgbClr val="000000"/>
                          </a:solidFill>
                          <a:effectLst/>
                          <a:latin typeface="Arial" panose="020B0604020202020204" pitchFamily="34" charset="0"/>
                        </a:rPr>
                        <a:t>Default_SK_Import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7.93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11092978"/>
                  </a:ext>
                </a:extLst>
              </a:tr>
              <a:tr h="107159">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1149.93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09002415"/>
                  </a:ext>
                </a:extLst>
              </a:tr>
              <a:tr h="107159">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1149.93</a:t>
                      </a:r>
                    </a:p>
                  </a:txBody>
                  <a:tcPr marL="0" marR="0" marT="0" marB="0" anchor="b">
                    <a:lnL>
                      <a:noFill/>
                    </a:lnL>
                    <a:lnR>
                      <a:noFill/>
                    </a:lnR>
                    <a:lnT>
                      <a:noFill/>
                    </a:lnT>
                    <a:lnB>
                      <a:noFill/>
                    </a:lnB>
                  </a:tcPr>
                </a:tc>
                <a:tc>
                  <a:txBody>
                    <a:bodyPr/>
                    <a:lstStyle/>
                    <a:p>
                      <a:pPr algn="r" fontAlgn="b"/>
                      <a:r>
                        <a:rPr lang="en-US" sz="5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96111867"/>
                  </a:ext>
                </a:extLst>
              </a:tr>
            </a:tbl>
          </a:graphicData>
        </a:graphic>
      </p:graphicFrame>
    </p:spTree>
    <p:extLst>
      <p:ext uri="{BB962C8B-B14F-4D97-AF65-F5344CB8AC3E}">
        <p14:creationId xmlns:p14="http://schemas.microsoft.com/office/powerpoint/2010/main" val="397535364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825 (part III)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42341EDD-40D9-40D8-B11F-34B73BCCFAAC}"/>
              </a:ext>
            </a:extLst>
          </p:cNvPr>
          <p:cNvGraphicFramePr>
            <a:graphicFrameLocks noGrp="1"/>
          </p:cNvGraphicFramePr>
          <p:nvPr>
            <p:extLst>
              <p:ext uri="{D42A27DB-BD31-4B8C-83A1-F6EECF244321}">
                <p14:modId xmlns:p14="http://schemas.microsoft.com/office/powerpoint/2010/main" val="2703859728"/>
              </p:ext>
            </p:extLst>
          </p:nvPr>
        </p:nvGraphicFramePr>
        <p:xfrm>
          <a:off x="2414427" y="1079508"/>
          <a:ext cx="4849402" cy="5352093"/>
        </p:xfrm>
        <a:graphic>
          <a:graphicData uri="http://schemas.openxmlformats.org/drawingml/2006/table">
            <a:tbl>
              <a:tblPr/>
              <a:tblGrid>
                <a:gridCol w="2381557">
                  <a:extLst>
                    <a:ext uri="{9D8B030D-6E8A-4147-A177-3AD203B41FA5}">
                      <a16:colId xmlns:a16="http://schemas.microsoft.com/office/drawing/2014/main" val="3321087483"/>
                    </a:ext>
                  </a:extLst>
                </a:gridCol>
                <a:gridCol w="1812053">
                  <a:extLst>
                    <a:ext uri="{9D8B030D-6E8A-4147-A177-3AD203B41FA5}">
                      <a16:colId xmlns:a16="http://schemas.microsoft.com/office/drawing/2014/main" val="4200513256"/>
                    </a:ext>
                  </a:extLst>
                </a:gridCol>
                <a:gridCol w="655792">
                  <a:extLst>
                    <a:ext uri="{9D8B030D-6E8A-4147-A177-3AD203B41FA5}">
                      <a16:colId xmlns:a16="http://schemas.microsoft.com/office/drawing/2014/main" val="3152155642"/>
                    </a:ext>
                  </a:extLst>
                </a:gridCol>
              </a:tblGrid>
              <a:tr h="104943">
                <a:tc>
                  <a:txBody>
                    <a:bodyPr/>
                    <a:lstStyle/>
                    <a:p>
                      <a:pPr algn="l" fontAlgn="b"/>
                      <a:r>
                        <a:rPr lang="en-US" sz="5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1159.4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68119492"/>
                  </a:ext>
                </a:extLst>
              </a:tr>
              <a:tr h="104943">
                <a:tc>
                  <a:txBody>
                    <a:bodyPr/>
                    <a:lstStyle/>
                    <a:p>
                      <a:pPr algn="l" fontAlgn="b"/>
                      <a:r>
                        <a:rPr lang="en-US" sz="500" b="0" i="0" u="none" strike="noStrike">
                          <a:solidFill>
                            <a:srgbClr val="000000"/>
                          </a:solidFill>
                          <a:effectLst/>
                          <a:latin typeface="Arial" panose="020B0604020202020204" pitchFamily="34" charset="0"/>
                        </a:rPr>
                        <a:t>Default_AT_Export /  </a:t>
                      </a:r>
                    </a:p>
                  </a:txBody>
                  <a:tcPr marL="5286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8.43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92430157"/>
                  </a:ext>
                </a:extLst>
              </a:tr>
              <a:tr h="104943">
                <a:tc>
                  <a:txBody>
                    <a:bodyPr/>
                    <a:lstStyle/>
                    <a:p>
                      <a:pPr algn="l" fontAlgn="b"/>
                      <a:r>
                        <a:rPr lang="en-US" sz="500" b="0" i="0" u="none" strike="noStrike">
                          <a:solidFill>
                            <a:srgbClr val="000000"/>
                          </a:solidFill>
                          <a:effectLst/>
                          <a:latin typeface="Arial" panose="020B0604020202020204" pitchFamily="34" charset="0"/>
                        </a:rPr>
                        <a:t>Default_CZ_Import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15.4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41769454"/>
                  </a:ext>
                </a:extLst>
              </a:tr>
              <a:tr h="104943">
                <a:tc>
                  <a:txBody>
                    <a:bodyPr/>
                    <a:lstStyle/>
                    <a:p>
                      <a:pPr algn="l" fontAlgn="b"/>
                      <a:r>
                        <a:rPr lang="en-US" sz="500" b="0" i="0" u="none" strike="noStrike">
                          <a:solidFill>
                            <a:srgbClr val="000000"/>
                          </a:solidFill>
                          <a:effectLst/>
                          <a:latin typeface="Arial" panose="020B0604020202020204" pitchFamily="34" charset="0"/>
                        </a:rPr>
                        <a:t>Default_DE_Export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8.43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41364586"/>
                  </a:ext>
                </a:extLst>
              </a:tr>
              <a:tr h="104943">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30.33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09727466"/>
                  </a:ext>
                </a:extLst>
              </a:tr>
              <a:tr h="104943">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30.33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5161408"/>
                  </a:ext>
                </a:extLst>
              </a:tr>
              <a:tr h="104943">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8.43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42417340"/>
                  </a:ext>
                </a:extLst>
              </a:tr>
              <a:tr h="104943">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48.71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64002947"/>
                  </a:ext>
                </a:extLst>
              </a:tr>
              <a:tr h="104943">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18.99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26173945"/>
                  </a:ext>
                </a:extLst>
              </a:tr>
              <a:tr h="104943">
                <a:tc>
                  <a:txBody>
                    <a:bodyPr/>
                    <a:lstStyle/>
                    <a:p>
                      <a:pPr algn="l" fontAlgn="b"/>
                      <a:r>
                        <a:rPr lang="en-US" sz="500" b="0" i="0" u="none" strike="noStrike">
                          <a:solidFill>
                            <a:srgbClr val="000000"/>
                          </a:solidFill>
                          <a:effectLst/>
                          <a:latin typeface="Arial" panose="020B0604020202020204" pitchFamily="34" charset="0"/>
                        </a:rPr>
                        <a:t>Default_SK_Import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15.4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42138024"/>
                  </a:ext>
                </a:extLst>
              </a:tr>
              <a:tr h="104943">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1159.4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40566100"/>
                  </a:ext>
                </a:extLst>
              </a:tr>
              <a:tr h="104943">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1159.4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62701033"/>
                  </a:ext>
                </a:extLst>
              </a:tr>
              <a:tr h="104943">
                <a:tc>
                  <a:txBody>
                    <a:bodyPr/>
                    <a:lstStyle/>
                    <a:p>
                      <a:pPr algn="l" fontAlgn="b"/>
                      <a:r>
                        <a:rPr lang="en-US" sz="5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65930634"/>
                  </a:ext>
                </a:extLst>
              </a:tr>
              <a:tr h="104943">
                <a:tc>
                  <a:txBody>
                    <a:bodyPr/>
                    <a:lstStyle/>
                    <a:p>
                      <a:pPr algn="l" fontAlgn="b"/>
                      <a:r>
                        <a:rPr lang="en-US" sz="500" b="0" i="0" u="none" strike="noStrike">
                          <a:solidFill>
                            <a:srgbClr val="000000"/>
                          </a:solidFill>
                          <a:effectLst/>
                          <a:latin typeface="Arial" panose="020B0604020202020204" pitchFamily="34" charset="0"/>
                        </a:rPr>
                        <a:t>Default_CZ_Import /  </a:t>
                      </a:r>
                    </a:p>
                  </a:txBody>
                  <a:tcPr marL="5286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78089267"/>
                  </a:ext>
                </a:extLst>
              </a:tr>
              <a:tr h="104943">
                <a:tc>
                  <a:txBody>
                    <a:bodyPr/>
                    <a:lstStyle/>
                    <a:p>
                      <a:pPr algn="l" fontAlgn="b"/>
                      <a:r>
                        <a:rPr lang="en-US" sz="500" b="0" i="0" u="none" strike="noStrike">
                          <a:solidFill>
                            <a:srgbClr val="000000"/>
                          </a:solidFill>
                          <a:effectLst/>
                          <a:latin typeface="Arial" panose="020B0604020202020204" pitchFamily="34" charset="0"/>
                        </a:rPr>
                        <a:t>Default_FR_Import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16.8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51901759"/>
                  </a:ext>
                </a:extLst>
              </a:tr>
              <a:tr h="104943">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40.95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66600800"/>
                  </a:ext>
                </a:extLst>
              </a:tr>
              <a:tr h="104943">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40.95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73014031"/>
                  </a:ext>
                </a:extLst>
              </a:tr>
              <a:tr h="104943">
                <a:tc>
                  <a:txBody>
                    <a:bodyPr/>
                    <a:lstStyle/>
                    <a:p>
                      <a:pPr algn="l" fontAlgn="b"/>
                      <a:r>
                        <a:rPr lang="en-US" sz="500" b="0" i="0" u="none" strike="noStrike">
                          <a:solidFill>
                            <a:srgbClr val="000000"/>
                          </a:solidFill>
                          <a:effectLst/>
                          <a:latin typeface="Arial" panose="020B0604020202020204" pitchFamily="34" charset="0"/>
                        </a:rPr>
                        <a:t>Default_PL_Import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50883188"/>
                  </a:ext>
                </a:extLst>
              </a:tr>
              <a:tr h="104943">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72.75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83237248"/>
                  </a:ext>
                </a:extLst>
              </a:tr>
              <a:tr h="104943">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29.9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71472807"/>
                  </a:ext>
                </a:extLst>
              </a:tr>
              <a:tr h="104943">
                <a:tc>
                  <a:txBody>
                    <a:bodyPr/>
                    <a:lstStyle/>
                    <a:p>
                      <a:pPr algn="l" fontAlgn="b"/>
                      <a:r>
                        <a:rPr lang="en-US" sz="500" b="0" i="0" u="none" strike="noStrike">
                          <a:solidFill>
                            <a:srgbClr val="000000"/>
                          </a:solidFill>
                          <a:effectLst/>
                          <a:latin typeface="Arial" panose="020B0604020202020204" pitchFamily="34" charset="0"/>
                        </a:rPr>
                        <a:t>Default_SK_Import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03160142"/>
                  </a:ext>
                </a:extLst>
              </a:tr>
              <a:tr h="104943">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1172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10577354"/>
                  </a:ext>
                </a:extLst>
              </a:tr>
              <a:tr h="104943">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1172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35280946"/>
                  </a:ext>
                </a:extLst>
              </a:tr>
              <a:tr h="104943">
                <a:tc>
                  <a:txBody>
                    <a:bodyPr/>
                    <a:lstStyle/>
                    <a:p>
                      <a:pPr algn="l" fontAlgn="b"/>
                      <a:r>
                        <a:rPr lang="en-US" sz="5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1176.03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79577724"/>
                  </a:ext>
                </a:extLst>
              </a:tr>
              <a:tr h="104943">
                <a:tc>
                  <a:txBody>
                    <a:bodyPr/>
                    <a:lstStyle/>
                    <a:p>
                      <a:pPr algn="l" fontAlgn="b"/>
                      <a:r>
                        <a:rPr lang="en-US" sz="500" b="0" i="0" u="none" strike="noStrike">
                          <a:solidFill>
                            <a:srgbClr val="000000"/>
                          </a:solidFill>
                          <a:effectLst/>
                          <a:latin typeface="Arial" panose="020B0604020202020204" pitchFamily="34" charset="0"/>
                        </a:rPr>
                        <a:t>Default_BE_Export /  </a:t>
                      </a:r>
                    </a:p>
                  </a:txBody>
                  <a:tcPr marL="5286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02151715"/>
                  </a:ext>
                </a:extLst>
              </a:tr>
              <a:tr h="104943">
                <a:tc>
                  <a:txBody>
                    <a:bodyPr/>
                    <a:lstStyle/>
                    <a:p>
                      <a:pPr algn="l" fontAlgn="b"/>
                      <a:r>
                        <a:rPr lang="en-US" sz="500" b="0" i="0" u="none" strike="noStrike">
                          <a:solidFill>
                            <a:srgbClr val="000000"/>
                          </a:solidFill>
                          <a:effectLst/>
                          <a:latin typeface="Arial" panose="020B0604020202020204" pitchFamily="34" charset="0"/>
                        </a:rPr>
                        <a:t>Default_CZ_Import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37.03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09457462"/>
                  </a:ext>
                </a:extLst>
              </a:tr>
              <a:tr h="104943">
                <a:tc>
                  <a:txBody>
                    <a:bodyPr/>
                    <a:lstStyle/>
                    <a:p>
                      <a:pPr algn="l" fontAlgn="b"/>
                      <a:r>
                        <a:rPr lang="en-US" sz="500" b="0" i="0" u="none" strike="noStrike">
                          <a:solidFill>
                            <a:srgbClr val="000000"/>
                          </a:solidFill>
                          <a:effectLst/>
                          <a:latin typeface="Arial" panose="020B0604020202020204" pitchFamily="34" charset="0"/>
                        </a:rPr>
                        <a:t>Default_DE_Export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1.03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44606560"/>
                  </a:ext>
                </a:extLst>
              </a:tr>
              <a:tr h="104943">
                <a:tc>
                  <a:txBody>
                    <a:bodyPr/>
                    <a:lstStyle/>
                    <a:p>
                      <a:pPr algn="l" fontAlgn="b"/>
                      <a:r>
                        <a:rPr lang="en-US" sz="500" b="0" i="0" u="none" strike="noStrike">
                          <a:solidFill>
                            <a:srgbClr val="000000"/>
                          </a:solidFill>
                          <a:effectLst/>
                          <a:latin typeface="Arial" panose="020B0604020202020204" pitchFamily="34" charset="0"/>
                        </a:rPr>
                        <a:t>Default_FR_Import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24.59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05295510"/>
                  </a:ext>
                </a:extLst>
              </a:tr>
              <a:tr h="104943">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47.16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91752835"/>
                  </a:ext>
                </a:extLst>
              </a:tr>
              <a:tr h="104943">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47.16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57962243"/>
                  </a:ext>
                </a:extLst>
              </a:tr>
              <a:tr h="104943">
                <a:tc>
                  <a:txBody>
                    <a:bodyPr/>
                    <a:lstStyle/>
                    <a:p>
                      <a:pPr algn="l" fontAlgn="b"/>
                      <a:r>
                        <a:rPr lang="en-US" sz="500" b="0" i="0" u="none" strike="noStrike">
                          <a:solidFill>
                            <a:srgbClr val="000000"/>
                          </a:solidFill>
                          <a:effectLst/>
                          <a:latin typeface="Arial" panose="020B0604020202020204" pitchFamily="34" charset="0"/>
                        </a:rPr>
                        <a:t>Default_NL_Export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1.03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72323134"/>
                  </a:ext>
                </a:extLst>
              </a:tr>
              <a:tr h="104943">
                <a:tc>
                  <a:txBody>
                    <a:bodyPr/>
                    <a:lstStyle/>
                    <a:p>
                      <a:pPr algn="l" fontAlgn="b"/>
                      <a:r>
                        <a:rPr lang="en-US" sz="500" b="0" i="0" u="none" strike="noStrike">
                          <a:solidFill>
                            <a:srgbClr val="000000"/>
                          </a:solidFill>
                          <a:effectLst/>
                          <a:latin typeface="Arial" panose="020B0604020202020204" pitchFamily="34" charset="0"/>
                        </a:rPr>
                        <a:t>Default_PL_Import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4.83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53121448"/>
                  </a:ext>
                </a:extLst>
              </a:tr>
              <a:tr h="104943">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78.26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40307873"/>
                  </a:ext>
                </a:extLst>
              </a:tr>
              <a:tr h="104943">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30.66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80348253"/>
                  </a:ext>
                </a:extLst>
              </a:tr>
              <a:tr h="104943">
                <a:tc>
                  <a:txBody>
                    <a:bodyPr/>
                    <a:lstStyle/>
                    <a:p>
                      <a:pPr algn="l" fontAlgn="b"/>
                      <a:r>
                        <a:rPr lang="en-US" sz="500" b="0" i="0" u="none" strike="noStrike">
                          <a:solidFill>
                            <a:srgbClr val="000000"/>
                          </a:solidFill>
                          <a:effectLst/>
                          <a:latin typeface="Arial" panose="020B0604020202020204" pitchFamily="34" charset="0"/>
                        </a:rPr>
                        <a:t>Default_SK_Import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37.03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37528503"/>
                  </a:ext>
                </a:extLst>
              </a:tr>
              <a:tr h="104943">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1176.03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88744746"/>
                  </a:ext>
                </a:extLst>
              </a:tr>
              <a:tr h="104943">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1176.03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46987426"/>
                  </a:ext>
                </a:extLst>
              </a:tr>
              <a:tr h="104943">
                <a:tc>
                  <a:txBody>
                    <a:bodyPr/>
                    <a:lstStyle/>
                    <a:p>
                      <a:pPr algn="l" fontAlgn="b"/>
                      <a:r>
                        <a:rPr lang="en-US" sz="5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1178.75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48475584"/>
                  </a:ext>
                </a:extLst>
              </a:tr>
              <a:tr h="104943">
                <a:tc>
                  <a:txBody>
                    <a:bodyPr/>
                    <a:lstStyle/>
                    <a:p>
                      <a:pPr algn="l" fontAlgn="b"/>
                      <a:r>
                        <a:rPr lang="en-US" sz="500" b="0" i="0" u="none" strike="noStrike">
                          <a:solidFill>
                            <a:srgbClr val="000000"/>
                          </a:solidFill>
                          <a:effectLst/>
                          <a:latin typeface="Arial" panose="020B0604020202020204" pitchFamily="34" charset="0"/>
                        </a:rPr>
                        <a:t>Default_AT_Import /  </a:t>
                      </a:r>
                    </a:p>
                  </a:txBody>
                  <a:tcPr marL="5286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2.68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14795785"/>
                  </a:ext>
                </a:extLst>
              </a:tr>
              <a:tr h="104943">
                <a:tc>
                  <a:txBody>
                    <a:bodyPr/>
                    <a:lstStyle/>
                    <a:p>
                      <a:pPr algn="l" fontAlgn="b"/>
                      <a:r>
                        <a:rPr lang="en-US" sz="500" b="0" i="0" u="none" strike="noStrike">
                          <a:solidFill>
                            <a:srgbClr val="000000"/>
                          </a:solidFill>
                          <a:effectLst/>
                          <a:latin typeface="Arial" panose="020B0604020202020204" pitchFamily="34" charset="0"/>
                        </a:rPr>
                        <a:t>Default_BE_Export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3.23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35460130"/>
                  </a:ext>
                </a:extLst>
              </a:tr>
              <a:tr h="104943">
                <a:tc>
                  <a:txBody>
                    <a:bodyPr/>
                    <a:lstStyle/>
                    <a:p>
                      <a:pPr algn="l" fontAlgn="b"/>
                      <a:r>
                        <a:rPr lang="en-US" sz="500" b="0" i="0" u="none" strike="noStrike">
                          <a:solidFill>
                            <a:srgbClr val="000000"/>
                          </a:solidFill>
                          <a:effectLst/>
                          <a:latin typeface="Arial" panose="020B0604020202020204" pitchFamily="34" charset="0"/>
                        </a:rPr>
                        <a:t>Default_CZ_Import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33.75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67726097"/>
                  </a:ext>
                </a:extLst>
              </a:tr>
              <a:tr h="104943">
                <a:tc>
                  <a:txBody>
                    <a:bodyPr/>
                    <a:lstStyle/>
                    <a:p>
                      <a:pPr algn="l" fontAlgn="b"/>
                      <a:r>
                        <a:rPr lang="en-US" sz="500" b="0" i="0" u="none" strike="noStrike">
                          <a:solidFill>
                            <a:srgbClr val="000000"/>
                          </a:solidFill>
                          <a:effectLst/>
                          <a:latin typeface="Arial" panose="020B0604020202020204" pitchFamily="34" charset="0"/>
                        </a:rPr>
                        <a:t>Default_DE_Export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3.23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9445831"/>
                  </a:ext>
                </a:extLst>
              </a:tr>
              <a:tr h="104943">
                <a:tc>
                  <a:txBody>
                    <a:bodyPr/>
                    <a:lstStyle/>
                    <a:p>
                      <a:pPr algn="l" fontAlgn="b"/>
                      <a:r>
                        <a:rPr lang="en-US" sz="500" b="0" i="0" u="none" strike="noStrike">
                          <a:solidFill>
                            <a:srgbClr val="000000"/>
                          </a:solidFill>
                          <a:effectLst/>
                          <a:latin typeface="Arial" panose="020B0604020202020204" pitchFamily="34" charset="0"/>
                        </a:rPr>
                        <a:t>Default_FR_Import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20.6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64536159"/>
                  </a:ext>
                </a:extLst>
              </a:tr>
              <a:tr h="104943">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53.07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7687464"/>
                  </a:ext>
                </a:extLst>
              </a:tr>
              <a:tr h="104943">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53.07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47674770"/>
                  </a:ext>
                </a:extLst>
              </a:tr>
              <a:tr h="104943">
                <a:tc>
                  <a:txBody>
                    <a:bodyPr/>
                    <a:lstStyle/>
                    <a:p>
                      <a:pPr algn="l" fontAlgn="b"/>
                      <a:r>
                        <a:rPr lang="en-US" sz="500" b="0" i="0" u="none" strike="noStrike">
                          <a:solidFill>
                            <a:srgbClr val="000000"/>
                          </a:solidFill>
                          <a:effectLst/>
                          <a:latin typeface="Arial" panose="020B0604020202020204" pitchFamily="34" charset="0"/>
                        </a:rPr>
                        <a:t>Default_NL_Export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3.23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98147930"/>
                  </a:ext>
                </a:extLst>
              </a:tr>
              <a:tr h="104943">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80.97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6964451"/>
                  </a:ext>
                </a:extLst>
              </a:tr>
              <a:tr h="104943">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33.4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09737575"/>
                  </a:ext>
                </a:extLst>
              </a:tr>
              <a:tr h="104943">
                <a:tc>
                  <a:txBody>
                    <a:bodyPr/>
                    <a:lstStyle/>
                    <a:p>
                      <a:pPr algn="l" fontAlgn="b"/>
                      <a:r>
                        <a:rPr lang="en-US" sz="500" b="0" i="0" u="none" strike="noStrike">
                          <a:solidFill>
                            <a:srgbClr val="000000"/>
                          </a:solidFill>
                          <a:effectLst/>
                          <a:latin typeface="Arial" panose="020B0604020202020204" pitchFamily="34" charset="0"/>
                        </a:rPr>
                        <a:t>Default_SK_Import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33.75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40752780"/>
                  </a:ext>
                </a:extLst>
              </a:tr>
              <a:tr h="104943">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1178.75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88969223"/>
                  </a:ext>
                </a:extLst>
              </a:tr>
              <a:tr h="104943">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1178.75</a:t>
                      </a:r>
                    </a:p>
                  </a:txBody>
                  <a:tcPr marL="0" marR="0" marT="0" marB="0" anchor="b">
                    <a:lnL>
                      <a:noFill/>
                    </a:lnL>
                    <a:lnR>
                      <a:noFill/>
                    </a:lnR>
                    <a:lnT>
                      <a:noFill/>
                    </a:lnT>
                    <a:lnB>
                      <a:noFill/>
                    </a:lnB>
                  </a:tcPr>
                </a:tc>
                <a:tc>
                  <a:txBody>
                    <a:bodyPr/>
                    <a:lstStyle/>
                    <a:p>
                      <a:pPr algn="r" fontAlgn="b"/>
                      <a:r>
                        <a:rPr lang="en-US" sz="5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9927877"/>
                  </a:ext>
                </a:extLst>
              </a:tr>
            </a:tbl>
          </a:graphicData>
        </a:graphic>
      </p:graphicFrame>
    </p:spTree>
    <p:extLst>
      <p:ext uri="{BB962C8B-B14F-4D97-AF65-F5344CB8AC3E}">
        <p14:creationId xmlns:p14="http://schemas.microsoft.com/office/powerpoint/2010/main" val="330867657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825 (part IV)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493F7B63-35BB-490A-B615-7F76F14FB77E}"/>
              </a:ext>
            </a:extLst>
          </p:cNvPr>
          <p:cNvGraphicFramePr>
            <a:graphicFrameLocks noGrp="1"/>
          </p:cNvGraphicFramePr>
          <p:nvPr>
            <p:extLst>
              <p:ext uri="{D42A27DB-BD31-4B8C-83A1-F6EECF244321}">
                <p14:modId xmlns:p14="http://schemas.microsoft.com/office/powerpoint/2010/main" val="913188429"/>
              </p:ext>
            </p:extLst>
          </p:nvPr>
        </p:nvGraphicFramePr>
        <p:xfrm>
          <a:off x="2568539" y="1014888"/>
          <a:ext cx="4561726" cy="5457816"/>
        </p:xfrm>
        <a:graphic>
          <a:graphicData uri="http://schemas.openxmlformats.org/drawingml/2006/table">
            <a:tbl>
              <a:tblPr/>
              <a:tblGrid>
                <a:gridCol w="2240278">
                  <a:extLst>
                    <a:ext uri="{9D8B030D-6E8A-4147-A177-3AD203B41FA5}">
                      <a16:colId xmlns:a16="http://schemas.microsoft.com/office/drawing/2014/main" val="255734967"/>
                    </a:ext>
                  </a:extLst>
                </a:gridCol>
                <a:gridCol w="1704559">
                  <a:extLst>
                    <a:ext uri="{9D8B030D-6E8A-4147-A177-3AD203B41FA5}">
                      <a16:colId xmlns:a16="http://schemas.microsoft.com/office/drawing/2014/main" val="4159151999"/>
                    </a:ext>
                  </a:extLst>
                </a:gridCol>
                <a:gridCol w="616889">
                  <a:extLst>
                    <a:ext uri="{9D8B030D-6E8A-4147-A177-3AD203B41FA5}">
                      <a16:colId xmlns:a16="http://schemas.microsoft.com/office/drawing/2014/main" val="244285699"/>
                    </a:ext>
                  </a:extLst>
                </a:gridCol>
              </a:tblGrid>
              <a:tr h="111384">
                <a:tc>
                  <a:txBody>
                    <a:bodyPr/>
                    <a:lstStyle/>
                    <a:p>
                      <a:pPr algn="l" fontAlgn="b"/>
                      <a:r>
                        <a:rPr lang="en-US" sz="6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1159.95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07514192"/>
                  </a:ext>
                </a:extLst>
              </a:tr>
              <a:tr h="111384">
                <a:tc>
                  <a:txBody>
                    <a:bodyPr/>
                    <a:lstStyle/>
                    <a:p>
                      <a:pPr algn="l" fontAlgn="b"/>
                      <a:r>
                        <a:rPr lang="en-US" sz="600" b="0" i="0" u="none" strike="noStrike">
                          <a:solidFill>
                            <a:srgbClr val="000000"/>
                          </a:solidFill>
                          <a:effectLst/>
                          <a:latin typeface="Arial" panose="020B0604020202020204" pitchFamily="34" charset="0"/>
                        </a:rPr>
                        <a:t>Default_AT_Export /  </a:t>
                      </a:r>
                    </a:p>
                  </a:txBody>
                  <a:tcPr marL="5502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17.95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49122442"/>
                  </a:ext>
                </a:extLst>
              </a:tr>
              <a:tr h="111384">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5.05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88842455"/>
                  </a:ext>
                </a:extLst>
              </a:tr>
              <a:tr h="111384">
                <a:tc>
                  <a:txBody>
                    <a:bodyPr/>
                    <a:lstStyle/>
                    <a:p>
                      <a:pPr algn="l" fontAlgn="b"/>
                      <a:r>
                        <a:rPr lang="en-US" sz="600" b="0" i="0" u="none" strike="noStrike">
                          <a:solidFill>
                            <a:srgbClr val="000000"/>
                          </a:solidFill>
                          <a:effectLst/>
                          <a:latin typeface="Arial" panose="020B0604020202020204" pitchFamily="34" charset="0"/>
                        </a:rPr>
                        <a:t>Default_DE_Export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27.39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2758848"/>
                  </a:ext>
                </a:extLst>
              </a:tr>
              <a:tr h="111384">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0.23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22186071"/>
                  </a:ext>
                </a:extLst>
              </a:tr>
              <a:tr h="11138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39.89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2824529"/>
                  </a:ext>
                </a:extLst>
              </a:tr>
              <a:tr h="11138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39.89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06679832"/>
                  </a:ext>
                </a:extLst>
              </a:tr>
              <a:tr h="111384">
                <a:tc>
                  <a:txBody>
                    <a:bodyPr/>
                    <a:lstStyle/>
                    <a:p>
                      <a:pPr algn="l" fontAlgn="b"/>
                      <a:r>
                        <a:rPr lang="en-US" sz="600" b="0" i="0" u="none" strike="noStrike">
                          <a:solidFill>
                            <a:srgbClr val="000000"/>
                          </a:solidFill>
                          <a:effectLst/>
                          <a:latin typeface="Arial" panose="020B0604020202020204" pitchFamily="34" charset="0"/>
                        </a:rPr>
                        <a:t>Default_NL_Export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5.05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13771250"/>
                  </a:ext>
                </a:extLst>
              </a:tr>
              <a:tr h="111384">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22.21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35741553"/>
                  </a:ext>
                </a:extLst>
              </a:tr>
              <a:tr h="11138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61.97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30660015"/>
                  </a:ext>
                </a:extLst>
              </a:tr>
              <a:tr h="111384">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16.01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90626673"/>
                  </a:ext>
                </a:extLst>
              </a:tr>
              <a:tr h="111384">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1159.95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84840203"/>
                  </a:ext>
                </a:extLst>
              </a:tr>
              <a:tr h="111384">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1159.95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38412270"/>
                  </a:ext>
                </a:extLst>
              </a:tr>
              <a:tr h="111384">
                <a:tc>
                  <a:txBody>
                    <a:bodyPr/>
                    <a:lstStyle/>
                    <a:p>
                      <a:pPr algn="l" fontAlgn="b"/>
                      <a:r>
                        <a:rPr lang="en-US" sz="6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1187.38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55686424"/>
                  </a:ext>
                </a:extLst>
              </a:tr>
              <a:tr h="111384">
                <a:tc>
                  <a:txBody>
                    <a:bodyPr/>
                    <a:lstStyle/>
                    <a:p>
                      <a:pPr algn="l" fontAlgn="b"/>
                      <a:r>
                        <a:rPr lang="en-US" sz="600" b="0" i="0" u="none" strike="noStrike">
                          <a:solidFill>
                            <a:srgbClr val="000000"/>
                          </a:solidFill>
                          <a:effectLst/>
                          <a:latin typeface="Arial" panose="020B0604020202020204" pitchFamily="34" charset="0"/>
                        </a:rPr>
                        <a:t>Default_AT_Import /  </a:t>
                      </a:r>
                    </a:p>
                  </a:txBody>
                  <a:tcPr marL="5502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00265894"/>
                  </a:ext>
                </a:extLst>
              </a:tr>
              <a:tr h="111384">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42.38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13388246"/>
                  </a:ext>
                </a:extLst>
              </a:tr>
              <a:tr h="11138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67.65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0067253"/>
                  </a:ext>
                </a:extLst>
              </a:tr>
              <a:tr h="11138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67.65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29198829"/>
                  </a:ext>
                </a:extLst>
              </a:tr>
              <a:tr h="111384">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5.54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81755138"/>
                  </a:ext>
                </a:extLst>
              </a:tr>
              <a:tr h="11138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85.68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71026937"/>
                  </a:ext>
                </a:extLst>
              </a:tr>
              <a:tr h="111384">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43.86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88227762"/>
                  </a:ext>
                </a:extLst>
              </a:tr>
              <a:tr h="111384">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42.38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3204001"/>
                  </a:ext>
                </a:extLst>
              </a:tr>
              <a:tr h="111384">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1187.38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82124088"/>
                  </a:ext>
                </a:extLst>
              </a:tr>
              <a:tr h="111384">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1187.38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3082448"/>
                  </a:ext>
                </a:extLst>
              </a:tr>
              <a:tr h="111384">
                <a:tc>
                  <a:txBody>
                    <a:bodyPr/>
                    <a:lstStyle/>
                    <a:p>
                      <a:pPr algn="l" fontAlgn="b"/>
                      <a:r>
                        <a:rPr lang="en-US" sz="6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1116.59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85640157"/>
                  </a:ext>
                </a:extLst>
              </a:tr>
              <a:tr h="111384">
                <a:tc>
                  <a:txBody>
                    <a:bodyPr/>
                    <a:lstStyle/>
                    <a:p>
                      <a:pPr algn="l" fontAlgn="b"/>
                      <a:r>
                        <a:rPr lang="en-US" sz="600" b="0" i="0" u="none" strike="noStrike">
                          <a:solidFill>
                            <a:srgbClr val="000000"/>
                          </a:solidFill>
                          <a:effectLst/>
                          <a:latin typeface="Arial" panose="020B0604020202020204" pitchFamily="34" charset="0"/>
                        </a:rPr>
                        <a:t>Default_AT_Export /  </a:t>
                      </a:r>
                    </a:p>
                  </a:txBody>
                  <a:tcPr marL="5502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59.43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56754535"/>
                  </a:ext>
                </a:extLst>
              </a:tr>
              <a:tr h="111384">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50.62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2130665"/>
                  </a:ext>
                </a:extLst>
              </a:tr>
              <a:tr h="111384">
                <a:tc>
                  <a:txBody>
                    <a:bodyPr/>
                    <a:lstStyle/>
                    <a:p>
                      <a:pPr algn="l" fontAlgn="b"/>
                      <a:r>
                        <a:rPr lang="en-US" sz="600" b="0" i="0" u="none" strike="noStrike">
                          <a:solidFill>
                            <a:srgbClr val="000000"/>
                          </a:solidFill>
                          <a:effectLst/>
                          <a:latin typeface="Arial" panose="020B0604020202020204" pitchFamily="34" charset="0"/>
                        </a:rPr>
                        <a:t>Default_CZ_Export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27.41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42668866"/>
                  </a:ext>
                </a:extLst>
              </a:tr>
              <a:tr h="111384">
                <a:tc>
                  <a:txBody>
                    <a:bodyPr/>
                    <a:lstStyle/>
                    <a:p>
                      <a:pPr algn="l" fontAlgn="b"/>
                      <a:r>
                        <a:rPr lang="en-US" sz="600" b="0" i="0" u="none" strike="noStrike">
                          <a:solidFill>
                            <a:srgbClr val="000000"/>
                          </a:solidFill>
                          <a:effectLst/>
                          <a:latin typeface="Arial" panose="020B0604020202020204" pitchFamily="34" charset="0"/>
                        </a:rPr>
                        <a:t>Default_DE_Export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63.44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73667461"/>
                  </a:ext>
                </a:extLst>
              </a:tr>
              <a:tr h="111384">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50.62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05536581"/>
                  </a:ext>
                </a:extLst>
              </a:tr>
              <a:tr h="111384">
                <a:tc>
                  <a:txBody>
                    <a:bodyPr/>
                    <a:lstStyle/>
                    <a:p>
                      <a:pPr algn="l" fontAlgn="b"/>
                      <a:r>
                        <a:rPr lang="en-US" sz="600" b="0" i="0" u="none" strike="noStrike">
                          <a:solidFill>
                            <a:srgbClr val="000000"/>
                          </a:solidFill>
                          <a:effectLst/>
                          <a:latin typeface="Arial" panose="020B0604020202020204" pitchFamily="34" charset="0"/>
                        </a:rPr>
                        <a:t>Default_NL_Export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50.62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62363175"/>
                  </a:ext>
                </a:extLst>
              </a:tr>
              <a:tr h="111384">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63.44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14333060"/>
                  </a:ext>
                </a:extLst>
              </a:tr>
              <a:tr h="111384">
                <a:tc>
                  <a:txBody>
                    <a:bodyPr/>
                    <a:lstStyle/>
                    <a:p>
                      <a:pPr algn="l" fontAlgn="b"/>
                      <a:r>
                        <a:rPr lang="en-US" sz="600" b="0" i="0" u="none" strike="noStrike">
                          <a:solidFill>
                            <a:srgbClr val="000000"/>
                          </a:solidFill>
                          <a:effectLst/>
                          <a:latin typeface="Arial" panose="020B0604020202020204" pitchFamily="34" charset="0"/>
                        </a:rPr>
                        <a:t>Default_SI_Export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26.56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45176062"/>
                  </a:ext>
                </a:extLst>
              </a:tr>
              <a:tr h="111384">
                <a:tc>
                  <a:txBody>
                    <a:bodyPr/>
                    <a:lstStyle/>
                    <a:p>
                      <a:pPr algn="l" fontAlgn="b"/>
                      <a:r>
                        <a:rPr lang="en-US" sz="600" b="0" i="0" u="none" strike="noStrike">
                          <a:solidFill>
                            <a:srgbClr val="000000"/>
                          </a:solidFill>
                          <a:effectLst/>
                          <a:latin typeface="Arial" panose="020B0604020202020204" pitchFamily="34" charset="0"/>
                        </a:rPr>
                        <a:t>Default_SK_Export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27.41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35729076"/>
                  </a:ext>
                </a:extLst>
              </a:tr>
              <a:tr h="111384">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1116.59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65503308"/>
                  </a:ext>
                </a:extLst>
              </a:tr>
              <a:tr h="111384">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1116.59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11475013"/>
                  </a:ext>
                </a:extLst>
              </a:tr>
              <a:tr h="111384">
                <a:tc>
                  <a:txBody>
                    <a:bodyPr/>
                    <a:lstStyle/>
                    <a:p>
                      <a:pPr algn="l" fontAlgn="b"/>
                      <a:r>
                        <a:rPr lang="en-US" sz="6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1172.9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94155688"/>
                  </a:ext>
                </a:extLst>
              </a:tr>
              <a:tr h="111384">
                <a:tc>
                  <a:txBody>
                    <a:bodyPr/>
                    <a:lstStyle/>
                    <a:p>
                      <a:pPr algn="l" fontAlgn="b"/>
                      <a:r>
                        <a:rPr lang="en-US" sz="600" b="0" i="0" u="none" strike="noStrike">
                          <a:solidFill>
                            <a:srgbClr val="000000"/>
                          </a:solidFill>
                          <a:effectLst/>
                          <a:latin typeface="Arial" panose="020B0604020202020204" pitchFamily="34" charset="0"/>
                        </a:rPr>
                        <a:t>Default_BE_Import /  </a:t>
                      </a:r>
                    </a:p>
                  </a:txBody>
                  <a:tcPr marL="5502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62737143"/>
                  </a:ext>
                </a:extLst>
              </a:tr>
              <a:tr h="111384">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33.9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51816804"/>
                  </a:ext>
                </a:extLst>
              </a:tr>
              <a:tr h="111384">
                <a:tc>
                  <a:txBody>
                    <a:bodyPr/>
                    <a:lstStyle/>
                    <a:p>
                      <a:pPr algn="l" fontAlgn="b"/>
                      <a:r>
                        <a:rPr lang="en-US" sz="600" b="0" i="0" u="none" strike="noStrike">
                          <a:solidFill>
                            <a:srgbClr val="000000"/>
                          </a:solidFill>
                          <a:effectLst/>
                          <a:latin typeface="Arial" panose="020B0604020202020204" pitchFamily="34" charset="0"/>
                        </a:rPr>
                        <a:t>Default_FR_Import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95767678"/>
                  </a:ext>
                </a:extLst>
              </a:tr>
              <a:tr h="11138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61.6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65198437"/>
                  </a:ext>
                </a:extLst>
              </a:tr>
              <a:tr h="11138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61.6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96699757"/>
                  </a:ext>
                </a:extLst>
              </a:tr>
              <a:tr h="111384">
                <a:tc>
                  <a:txBody>
                    <a:bodyPr/>
                    <a:lstStyle/>
                    <a:p>
                      <a:pPr algn="l" fontAlgn="b"/>
                      <a:r>
                        <a:rPr lang="en-US" sz="600" b="0" i="0" u="none" strike="noStrike">
                          <a:solidFill>
                            <a:srgbClr val="000000"/>
                          </a:solidFill>
                          <a:effectLst/>
                          <a:latin typeface="Arial" panose="020B0604020202020204" pitchFamily="34" charset="0"/>
                        </a:rPr>
                        <a:t>Default_NL_Import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14.7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42522703"/>
                  </a:ext>
                </a:extLst>
              </a:tr>
              <a:tr h="111384">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3.15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041819"/>
                  </a:ext>
                </a:extLst>
              </a:tr>
              <a:tr h="11138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61.6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88590011"/>
                  </a:ext>
                </a:extLst>
              </a:tr>
              <a:tr h="111384">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34.86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98535787"/>
                  </a:ext>
                </a:extLst>
              </a:tr>
              <a:tr h="111384">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33.9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1482559"/>
                  </a:ext>
                </a:extLst>
              </a:tr>
              <a:tr h="111384">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1172.9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82092414"/>
                  </a:ext>
                </a:extLst>
              </a:tr>
              <a:tr h="111384">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1172.9</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93098069"/>
                  </a:ext>
                </a:extLst>
              </a:tr>
            </a:tbl>
          </a:graphicData>
        </a:graphic>
      </p:graphicFrame>
    </p:spTree>
    <p:extLst>
      <p:ext uri="{BB962C8B-B14F-4D97-AF65-F5344CB8AC3E}">
        <p14:creationId xmlns:p14="http://schemas.microsoft.com/office/powerpoint/2010/main" val="14928192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825 (part 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759E87C0-79ED-46F1-8F59-8BFB174B0040}"/>
              </a:ext>
            </a:extLst>
          </p:cNvPr>
          <p:cNvGraphicFramePr>
            <a:graphicFrameLocks noGrp="1"/>
          </p:cNvGraphicFramePr>
          <p:nvPr>
            <p:extLst>
              <p:ext uri="{D42A27DB-BD31-4B8C-83A1-F6EECF244321}">
                <p14:modId xmlns:p14="http://schemas.microsoft.com/office/powerpoint/2010/main" val="387467156"/>
              </p:ext>
            </p:extLst>
          </p:nvPr>
        </p:nvGraphicFramePr>
        <p:xfrm>
          <a:off x="1869898" y="1079508"/>
          <a:ext cx="5938462" cy="5270493"/>
        </p:xfrm>
        <a:graphic>
          <a:graphicData uri="http://schemas.openxmlformats.org/drawingml/2006/table">
            <a:tbl>
              <a:tblPr/>
              <a:tblGrid>
                <a:gridCol w="2916397">
                  <a:extLst>
                    <a:ext uri="{9D8B030D-6E8A-4147-A177-3AD203B41FA5}">
                      <a16:colId xmlns:a16="http://schemas.microsoft.com/office/drawing/2014/main" val="1622987602"/>
                    </a:ext>
                  </a:extLst>
                </a:gridCol>
                <a:gridCol w="2218997">
                  <a:extLst>
                    <a:ext uri="{9D8B030D-6E8A-4147-A177-3AD203B41FA5}">
                      <a16:colId xmlns:a16="http://schemas.microsoft.com/office/drawing/2014/main" val="4024249824"/>
                    </a:ext>
                  </a:extLst>
                </a:gridCol>
                <a:gridCol w="803068">
                  <a:extLst>
                    <a:ext uri="{9D8B030D-6E8A-4147-A177-3AD203B41FA5}">
                      <a16:colId xmlns:a16="http://schemas.microsoft.com/office/drawing/2014/main" val="2507241029"/>
                    </a:ext>
                  </a:extLst>
                </a:gridCol>
              </a:tblGrid>
              <a:tr h="103343">
                <a:tc>
                  <a:txBody>
                    <a:bodyPr/>
                    <a:lstStyle/>
                    <a:p>
                      <a:pPr algn="l" fontAlgn="b"/>
                      <a:r>
                        <a:rPr lang="en-US" sz="5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1148.73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94847155"/>
                  </a:ext>
                </a:extLst>
              </a:tr>
              <a:tr h="103343">
                <a:tc>
                  <a:txBody>
                    <a:bodyPr/>
                    <a:lstStyle/>
                    <a:p>
                      <a:pPr algn="l" fontAlgn="b"/>
                      <a:r>
                        <a:rPr lang="en-US" sz="500" b="0" i="0" u="none" strike="noStrike">
                          <a:solidFill>
                            <a:srgbClr val="000000"/>
                          </a:solidFill>
                          <a:effectLst/>
                          <a:latin typeface="Arial" panose="020B0604020202020204" pitchFamily="34" charset="0"/>
                        </a:rPr>
                        <a:t>Default_AT_Export /  </a:t>
                      </a:r>
                    </a:p>
                  </a:txBody>
                  <a:tcPr marL="5286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13.71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30039582"/>
                  </a:ext>
                </a:extLst>
              </a:tr>
              <a:tr h="103343">
                <a:tc>
                  <a:txBody>
                    <a:bodyPr/>
                    <a:lstStyle/>
                    <a:p>
                      <a:pPr algn="l" fontAlgn="b"/>
                      <a:r>
                        <a:rPr lang="en-US" sz="500" b="0" i="0" u="none" strike="noStrike">
                          <a:solidFill>
                            <a:srgbClr val="000000"/>
                          </a:solidFill>
                          <a:effectLst/>
                          <a:latin typeface="Arial" panose="020B0604020202020204" pitchFamily="34" charset="0"/>
                        </a:rPr>
                        <a:t>Default_CZ_Import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9.73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85058567"/>
                  </a:ext>
                </a:extLst>
              </a:tr>
              <a:tr h="103343">
                <a:tc>
                  <a:txBody>
                    <a:bodyPr/>
                    <a:lstStyle/>
                    <a:p>
                      <a:pPr algn="l" fontAlgn="b"/>
                      <a:r>
                        <a:rPr lang="en-US" sz="500" b="0" i="0" u="none" strike="noStrike">
                          <a:solidFill>
                            <a:srgbClr val="000000"/>
                          </a:solidFill>
                          <a:effectLst/>
                          <a:latin typeface="Arial" panose="020B0604020202020204" pitchFamily="34" charset="0"/>
                        </a:rPr>
                        <a:t>Default_DE_Export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13.71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0921867"/>
                  </a:ext>
                </a:extLst>
              </a:tr>
              <a:tr h="103343">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45.12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14962430"/>
                  </a:ext>
                </a:extLst>
              </a:tr>
              <a:tr h="103343">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45.12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85366496"/>
                  </a:ext>
                </a:extLst>
              </a:tr>
              <a:tr h="103343">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16.86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62565177"/>
                  </a:ext>
                </a:extLst>
              </a:tr>
              <a:tr h="103343">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45.12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04668405"/>
                  </a:ext>
                </a:extLst>
              </a:tr>
              <a:tr h="103343">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21.73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7778770"/>
                  </a:ext>
                </a:extLst>
              </a:tr>
              <a:tr h="103343">
                <a:tc>
                  <a:txBody>
                    <a:bodyPr/>
                    <a:lstStyle/>
                    <a:p>
                      <a:pPr algn="l" fontAlgn="b"/>
                      <a:r>
                        <a:rPr lang="en-US" sz="500" b="0" i="0" u="none" strike="noStrike">
                          <a:solidFill>
                            <a:srgbClr val="000000"/>
                          </a:solidFill>
                          <a:effectLst/>
                          <a:latin typeface="Arial" panose="020B0604020202020204" pitchFamily="34" charset="0"/>
                        </a:rPr>
                        <a:t>Default_SK_Import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9.73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84355307"/>
                  </a:ext>
                </a:extLst>
              </a:tr>
              <a:tr h="103343">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1148.73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86055554"/>
                  </a:ext>
                </a:extLst>
              </a:tr>
              <a:tr h="103343">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1148.73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39845394"/>
                  </a:ext>
                </a:extLst>
              </a:tr>
              <a:tr h="103343">
                <a:tc>
                  <a:txBody>
                    <a:bodyPr/>
                    <a:lstStyle/>
                    <a:p>
                      <a:pPr algn="l" fontAlgn="b"/>
                      <a:r>
                        <a:rPr lang="en-US" sz="5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06788378"/>
                  </a:ext>
                </a:extLst>
              </a:tr>
              <a:tr h="103343">
                <a:tc>
                  <a:txBody>
                    <a:bodyPr/>
                    <a:lstStyle/>
                    <a:p>
                      <a:pPr algn="l" fontAlgn="b"/>
                      <a:r>
                        <a:rPr lang="en-US" sz="500" b="0" i="0" u="none" strike="noStrike">
                          <a:solidFill>
                            <a:srgbClr val="000000"/>
                          </a:solidFill>
                          <a:effectLst/>
                          <a:latin typeface="Arial" panose="020B0604020202020204" pitchFamily="34" charset="0"/>
                        </a:rPr>
                        <a:t>Default_AT_Export /  </a:t>
                      </a:r>
                    </a:p>
                  </a:txBody>
                  <a:tcPr marL="5286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19.09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90889434"/>
                  </a:ext>
                </a:extLst>
              </a:tr>
              <a:tr h="103343">
                <a:tc>
                  <a:txBody>
                    <a:bodyPr/>
                    <a:lstStyle/>
                    <a:p>
                      <a:pPr algn="l" fontAlgn="b"/>
                      <a:r>
                        <a:rPr lang="en-US" sz="500" b="0" i="0" u="none" strike="noStrike">
                          <a:solidFill>
                            <a:srgbClr val="000000"/>
                          </a:solidFill>
                          <a:effectLst/>
                          <a:latin typeface="Arial" panose="020B0604020202020204" pitchFamily="34" charset="0"/>
                        </a:rPr>
                        <a:t>Default_BE_Import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6394947"/>
                  </a:ext>
                </a:extLst>
              </a:tr>
              <a:tr h="103343">
                <a:tc>
                  <a:txBody>
                    <a:bodyPr/>
                    <a:lstStyle/>
                    <a:p>
                      <a:pPr algn="l" fontAlgn="b"/>
                      <a:r>
                        <a:rPr lang="en-US" sz="500" b="0" i="0" u="none" strike="noStrike">
                          <a:solidFill>
                            <a:srgbClr val="000000"/>
                          </a:solidFill>
                          <a:effectLst/>
                          <a:latin typeface="Arial" panose="020B0604020202020204" pitchFamily="34" charset="0"/>
                        </a:rPr>
                        <a:t>Default_DE_Export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19.09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02152437"/>
                  </a:ext>
                </a:extLst>
              </a:tr>
              <a:tr h="103343">
                <a:tc>
                  <a:txBody>
                    <a:bodyPr/>
                    <a:lstStyle/>
                    <a:p>
                      <a:pPr algn="l" fontAlgn="b"/>
                      <a:r>
                        <a:rPr lang="en-US" sz="500" b="0" i="0" u="none" strike="noStrike">
                          <a:solidFill>
                            <a:srgbClr val="000000"/>
                          </a:solidFill>
                          <a:effectLst/>
                          <a:latin typeface="Arial" panose="020B0604020202020204" pitchFamily="34" charset="0"/>
                        </a:rPr>
                        <a:t>Default_FR_Import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4074442"/>
                  </a:ext>
                </a:extLst>
              </a:tr>
              <a:tr h="103343">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47.53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80135685"/>
                  </a:ext>
                </a:extLst>
              </a:tr>
              <a:tr h="103343">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47.53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51495389"/>
                  </a:ext>
                </a:extLst>
              </a:tr>
              <a:tr h="103343">
                <a:tc>
                  <a:txBody>
                    <a:bodyPr/>
                    <a:lstStyle/>
                    <a:p>
                      <a:pPr algn="l" fontAlgn="b"/>
                      <a:r>
                        <a:rPr lang="en-US" sz="500" b="0" i="0" u="none" strike="noStrike">
                          <a:solidFill>
                            <a:srgbClr val="000000"/>
                          </a:solidFill>
                          <a:effectLst/>
                          <a:latin typeface="Arial" panose="020B0604020202020204" pitchFamily="34" charset="0"/>
                        </a:rPr>
                        <a:t>Default_NL_Import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3737134"/>
                  </a:ext>
                </a:extLst>
              </a:tr>
              <a:tr h="103343">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29.88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43901968"/>
                  </a:ext>
                </a:extLst>
              </a:tr>
              <a:tr h="103343">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47.53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59372736"/>
                  </a:ext>
                </a:extLst>
              </a:tr>
              <a:tr h="103343">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12.66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65431897"/>
                  </a:ext>
                </a:extLst>
              </a:tr>
              <a:tr h="103343">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1135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71859724"/>
                  </a:ext>
                </a:extLst>
              </a:tr>
              <a:tr h="103343">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1135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78041936"/>
                  </a:ext>
                </a:extLst>
              </a:tr>
              <a:tr h="103343">
                <a:tc>
                  <a:txBody>
                    <a:bodyPr/>
                    <a:lstStyle/>
                    <a:p>
                      <a:pPr algn="l" fontAlgn="b"/>
                      <a:r>
                        <a:rPr lang="en-US" sz="5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1152.97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67538435"/>
                  </a:ext>
                </a:extLst>
              </a:tr>
              <a:tr h="103343">
                <a:tc>
                  <a:txBody>
                    <a:bodyPr/>
                    <a:lstStyle/>
                    <a:p>
                      <a:pPr algn="l" fontAlgn="b"/>
                      <a:r>
                        <a:rPr lang="en-US" sz="500" b="0" i="0" u="none" strike="noStrike">
                          <a:solidFill>
                            <a:srgbClr val="000000"/>
                          </a:solidFill>
                          <a:effectLst/>
                          <a:latin typeface="Arial" panose="020B0604020202020204" pitchFamily="34" charset="0"/>
                        </a:rPr>
                        <a:t>Default_BE_Import /  </a:t>
                      </a:r>
                    </a:p>
                  </a:txBody>
                  <a:tcPr marL="5286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14.66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30931491"/>
                  </a:ext>
                </a:extLst>
              </a:tr>
              <a:tr h="103343">
                <a:tc>
                  <a:txBody>
                    <a:bodyPr/>
                    <a:lstStyle/>
                    <a:p>
                      <a:pPr algn="l" fontAlgn="b"/>
                      <a:r>
                        <a:rPr lang="en-US" sz="500" b="0" i="0" u="none" strike="noStrike">
                          <a:solidFill>
                            <a:srgbClr val="000000"/>
                          </a:solidFill>
                          <a:effectLst/>
                          <a:latin typeface="Arial" panose="020B0604020202020204" pitchFamily="34" charset="0"/>
                        </a:rPr>
                        <a:t>Default_CZ_Import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22.97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92045312"/>
                  </a:ext>
                </a:extLst>
              </a:tr>
              <a:tr h="103343">
                <a:tc>
                  <a:txBody>
                    <a:bodyPr/>
                    <a:lstStyle/>
                    <a:p>
                      <a:pPr algn="l" fontAlgn="b"/>
                      <a:r>
                        <a:rPr lang="en-US" sz="500" b="0" i="0" u="none" strike="noStrike">
                          <a:solidFill>
                            <a:srgbClr val="000000"/>
                          </a:solidFill>
                          <a:effectLst/>
                          <a:latin typeface="Arial" panose="020B0604020202020204" pitchFamily="34" charset="0"/>
                        </a:rPr>
                        <a:t>Default_FR_Import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14.66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16337906"/>
                  </a:ext>
                </a:extLst>
              </a:tr>
              <a:tr h="103343">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75.26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17001127"/>
                  </a:ext>
                </a:extLst>
              </a:tr>
              <a:tr h="103343">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75.26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14448130"/>
                  </a:ext>
                </a:extLst>
              </a:tr>
              <a:tr h="103343">
                <a:tc>
                  <a:txBody>
                    <a:bodyPr/>
                    <a:lstStyle/>
                    <a:p>
                      <a:pPr algn="l" fontAlgn="b"/>
                      <a:r>
                        <a:rPr lang="en-US" sz="500" b="0" i="0" u="none" strike="noStrike">
                          <a:solidFill>
                            <a:srgbClr val="000000"/>
                          </a:solidFill>
                          <a:effectLst/>
                          <a:latin typeface="Arial" panose="020B0604020202020204" pitchFamily="34" charset="0"/>
                        </a:rPr>
                        <a:t>Default_NL_Import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14.66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50263108"/>
                  </a:ext>
                </a:extLst>
              </a:tr>
              <a:tr h="103343">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11.14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98221986"/>
                  </a:ext>
                </a:extLst>
              </a:tr>
              <a:tr h="103343">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75.26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68633651"/>
                  </a:ext>
                </a:extLst>
              </a:tr>
              <a:tr h="103343">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31.88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08143659"/>
                  </a:ext>
                </a:extLst>
              </a:tr>
              <a:tr h="103343">
                <a:tc>
                  <a:txBody>
                    <a:bodyPr/>
                    <a:lstStyle/>
                    <a:p>
                      <a:pPr algn="l" fontAlgn="b"/>
                      <a:r>
                        <a:rPr lang="en-US" sz="500" b="0" i="0" u="none" strike="noStrike">
                          <a:solidFill>
                            <a:srgbClr val="000000"/>
                          </a:solidFill>
                          <a:effectLst/>
                          <a:latin typeface="Arial" panose="020B0604020202020204" pitchFamily="34" charset="0"/>
                        </a:rPr>
                        <a:t>Default_SK_Import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22.97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98777120"/>
                  </a:ext>
                </a:extLst>
              </a:tr>
              <a:tr h="103343">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1152.97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16531865"/>
                  </a:ext>
                </a:extLst>
              </a:tr>
              <a:tr h="103343">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1152.97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99358458"/>
                  </a:ext>
                </a:extLst>
              </a:tr>
              <a:tr h="103343">
                <a:tc>
                  <a:txBody>
                    <a:bodyPr/>
                    <a:lstStyle/>
                    <a:p>
                      <a:pPr algn="l" fontAlgn="b"/>
                      <a:r>
                        <a:rPr lang="en-US" sz="5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1154.04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29785244"/>
                  </a:ext>
                </a:extLst>
              </a:tr>
              <a:tr h="103343">
                <a:tc>
                  <a:txBody>
                    <a:bodyPr/>
                    <a:lstStyle/>
                    <a:p>
                      <a:pPr algn="l" fontAlgn="b"/>
                      <a:r>
                        <a:rPr lang="en-US" sz="500" b="0" i="0" u="none" strike="noStrike">
                          <a:solidFill>
                            <a:srgbClr val="000000"/>
                          </a:solidFill>
                          <a:effectLst/>
                          <a:latin typeface="Arial" panose="020B0604020202020204" pitchFamily="34" charset="0"/>
                        </a:rPr>
                        <a:t>Default_BE_Import /  </a:t>
                      </a:r>
                    </a:p>
                  </a:txBody>
                  <a:tcPr marL="5286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90252946"/>
                  </a:ext>
                </a:extLst>
              </a:tr>
              <a:tr h="103343">
                <a:tc>
                  <a:txBody>
                    <a:bodyPr/>
                    <a:lstStyle/>
                    <a:p>
                      <a:pPr algn="l" fontAlgn="b"/>
                      <a:r>
                        <a:rPr lang="en-US" sz="500" b="0" i="0" u="none" strike="noStrike">
                          <a:solidFill>
                            <a:srgbClr val="000000"/>
                          </a:solidFill>
                          <a:effectLst/>
                          <a:latin typeface="Arial" panose="020B0604020202020204" pitchFamily="34" charset="0"/>
                        </a:rPr>
                        <a:t>Default_CZ_Import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10.04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12298093"/>
                  </a:ext>
                </a:extLst>
              </a:tr>
              <a:tr h="103343">
                <a:tc>
                  <a:txBody>
                    <a:bodyPr/>
                    <a:lstStyle/>
                    <a:p>
                      <a:pPr algn="l" fontAlgn="b"/>
                      <a:r>
                        <a:rPr lang="en-US" sz="500" b="0" i="0" u="none" strike="noStrike">
                          <a:solidFill>
                            <a:srgbClr val="000000"/>
                          </a:solidFill>
                          <a:effectLst/>
                          <a:latin typeface="Arial" panose="020B0604020202020204" pitchFamily="34" charset="0"/>
                        </a:rPr>
                        <a:t>Default_FR_Import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65802719"/>
                  </a:ext>
                </a:extLst>
              </a:tr>
              <a:tr h="103343">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40.7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97654764"/>
                  </a:ext>
                </a:extLst>
              </a:tr>
              <a:tr h="103343">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40.7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03349338"/>
                  </a:ext>
                </a:extLst>
              </a:tr>
              <a:tr h="103343">
                <a:tc>
                  <a:txBody>
                    <a:bodyPr/>
                    <a:lstStyle/>
                    <a:p>
                      <a:pPr algn="l" fontAlgn="b"/>
                      <a:r>
                        <a:rPr lang="en-US" sz="500" b="0" i="0" u="none" strike="noStrike">
                          <a:solidFill>
                            <a:srgbClr val="000000"/>
                          </a:solidFill>
                          <a:effectLst/>
                          <a:latin typeface="Arial" panose="020B0604020202020204" pitchFamily="34" charset="0"/>
                        </a:rPr>
                        <a:t>Default_NL_Import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20607615"/>
                  </a:ext>
                </a:extLst>
              </a:tr>
              <a:tr h="103343">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12.47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53186071"/>
                  </a:ext>
                </a:extLst>
              </a:tr>
              <a:tr h="103343">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40.7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90164497"/>
                  </a:ext>
                </a:extLst>
              </a:tr>
              <a:tr h="103343">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19.01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32248018"/>
                  </a:ext>
                </a:extLst>
              </a:tr>
              <a:tr h="103343">
                <a:tc>
                  <a:txBody>
                    <a:bodyPr/>
                    <a:lstStyle/>
                    <a:p>
                      <a:pPr algn="l" fontAlgn="b"/>
                      <a:r>
                        <a:rPr lang="en-US" sz="500" b="0" i="0" u="none" strike="noStrike">
                          <a:solidFill>
                            <a:srgbClr val="000000"/>
                          </a:solidFill>
                          <a:effectLst/>
                          <a:latin typeface="Arial" panose="020B0604020202020204" pitchFamily="34" charset="0"/>
                        </a:rPr>
                        <a:t>Default_SK_Import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10.04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78222391"/>
                  </a:ext>
                </a:extLst>
              </a:tr>
              <a:tr h="103343">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1154.04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37612285"/>
                  </a:ext>
                </a:extLst>
              </a:tr>
              <a:tr h="103343">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1154.04</a:t>
                      </a:r>
                    </a:p>
                  </a:txBody>
                  <a:tcPr marL="0" marR="0" marT="0" marB="0" anchor="b">
                    <a:lnL>
                      <a:noFill/>
                    </a:lnL>
                    <a:lnR>
                      <a:noFill/>
                    </a:lnR>
                    <a:lnT>
                      <a:noFill/>
                    </a:lnT>
                    <a:lnB>
                      <a:noFill/>
                    </a:lnB>
                  </a:tcPr>
                </a:tc>
                <a:tc>
                  <a:txBody>
                    <a:bodyPr/>
                    <a:lstStyle/>
                    <a:p>
                      <a:pPr algn="r" fontAlgn="b"/>
                      <a:r>
                        <a:rPr lang="en-US" sz="5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24648553"/>
                  </a:ext>
                </a:extLst>
              </a:tr>
            </a:tbl>
          </a:graphicData>
        </a:graphic>
      </p:graphicFrame>
    </p:spTree>
    <p:extLst>
      <p:ext uri="{BB962C8B-B14F-4D97-AF65-F5344CB8AC3E}">
        <p14:creationId xmlns:p14="http://schemas.microsoft.com/office/powerpoint/2010/main" val="21513997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825 (part VI)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1FD98D0C-3871-4415-A981-3C623AB69857}"/>
              </a:ext>
            </a:extLst>
          </p:cNvPr>
          <p:cNvGraphicFramePr>
            <a:graphicFrameLocks noGrp="1"/>
          </p:cNvGraphicFramePr>
          <p:nvPr>
            <p:extLst>
              <p:ext uri="{D42A27DB-BD31-4B8C-83A1-F6EECF244321}">
                <p14:modId xmlns:p14="http://schemas.microsoft.com/office/powerpoint/2010/main" val="1463819978"/>
              </p:ext>
            </p:extLst>
          </p:nvPr>
        </p:nvGraphicFramePr>
        <p:xfrm>
          <a:off x="1767155" y="1357788"/>
          <a:ext cx="6010382" cy="4888896"/>
        </p:xfrm>
        <a:graphic>
          <a:graphicData uri="http://schemas.openxmlformats.org/drawingml/2006/table">
            <a:tbl>
              <a:tblPr/>
              <a:tblGrid>
                <a:gridCol w="2951718">
                  <a:extLst>
                    <a:ext uri="{9D8B030D-6E8A-4147-A177-3AD203B41FA5}">
                      <a16:colId xmlns:a16="http://schemas.microsoft.com/office/drawing/2014/main" val="1204809199"/>
                    </a:ext>
                  </a:extLst>
                </a:gridCol>
                <a:gridCol w="2245872">
                  <a:extLst>
                    <a:ext uri="{9D8B030D-6E8A-4147-A177-3AD203B41FA5}">
                      <a16:colId xmlns:a16="http://schemas.microsoft.com/office/drawing/2014/main" val="1089473811"/>
                    </a:ext>
                  </a:extLst>
                </a:gridCol>
                <a:gridCol w="812792">
                  <a:extLst>
                    <a:ext uri="{9D8B030D-6E8A-4147-A177-3AD203B41FA5}">
                      <a16:colId xmlns:a16="http://schemas.microsoft.com/office/drawing/2014/main" val="1081453413"/>
                    </a:ext>
                  </a:extLst>
                </a:gridCol>
              </a:tblGrid>
              <a:tr h="203704">
                <a:tc>
                  <a:txBody>
                    <a:bodyPr/>
                    <a:lstStyle/>
                    <a:p>
                      <a:pPr algn="l" fontAlgn="b"/>
                      <a:r>
                        <a:rPr lang="en-US"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1121.54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14649488"/>
                  </a:ext>
                </a:extLst>
              </a:tr>
              <a:tr h="203704">
                <a:tc>
                  <a:txBody>
                    <a:bodyPr/>
                    <a:lstStyle/>
                    <a:p>
                      <a:pPr algn="l" fontAlgn="b"/>
                      <a:r>
                        <a:rPr lang="en-US" sz="1000" b="0" i="0" u="none" strike="noStrike">
                          <a:solidFill>
                            <a:srgbClr val="000000"/>
                          </a:solidFill>
                          <a:effectLst/>
                          <a:latin typeface="Arial" panose="020B0604020202020204" pitchFamily="34" charset="0"/>
                        </a:rPr>
                        <a:t>Default_AT_Export /  </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48.91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45149477"/>
                  </a:ext>
                </a:extLst>
              </a:tr>
              <a:tr h="203704">
                <a:tc>
                  <a:txBody>
                    <a:bodyPr/>
                    <a:lstStyle/>
                    <a:p>
                      <a:pPr algn="l" fontAlgn="b"/>
                      <a:r>
                        <a:rPr lang="en-US" sz="1000" b="0" i="0" u="none" strike="noStrike">
                          <a:solidFill>
                            <a:srgbClr val="000000"/>
                          </a:solidFill>
                          <a:effectLst/>
                          <a:latin typeface="Arial" panose="020B0604020202020204" pitchFamily="34" charset="0"/>
                        </a:rPr>
                        <a:t>Default_BE_Export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26.74</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23714274"/>
                  </a:ext>
                </a:extLst>
              </a:tr>
              <a:tr h="203704">
                <a:tc>
                  <a:txBody>
                    <a:bodyPr/>
                    <a:lstStyle/>
                    <a:p>
                      <a:pPr algn="l" fontAlgn="b"/>
                      <a:r>
                        <a:rPr lang="en-US" sz="1000" b="0" i="0" u="none" strike="noStrike">
                          <a:solidFill>
                            <a:srgbClr val="000000"/>
                          </a:solidFill>
                          <a:effectLst/>
                          <a:latin typeface="Arial" panose="020B0604020202020204" pitchFamily="34" charset="0"/>
                        </a:rPr>
                        <a:t>Default_CZ_Export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48.91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57344926"/>
                  </a:ext>
                </a:extLst>
              </a:tr>
              <a:tr h="203704">
                <a:tc>
                  <a:txBody>
                    <a:bodyPr/>
                    <a:lstStyle/>
                    <a:p>
                      <a:pPr algn="l" fontAlgn="b"/>
                      <a:r>
                        <a:rPr lang="en-US" sz="1000" b="0" i="0" u="none" strike="noStrike">
                          <a:solidFill>
                            <a:srgbClr val="000000"/>
                          </a:solidFill>
                          <a:effectLst/>
                          <a:latin typeface="Arial" panose="020B0604020202020204" pitchFamily="34" charset="0"/>
                        </a:rPr>
                        <a:t>Default_DE_Export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48.91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59632275"/>
                  </a:ext>
                </a:extLst>
              </a:tr>
              <a:tr h="203704">
                <a:tc>
                  <a:txBody>
                    <a:bodyPr/>
                    <a:lstStyle/>
                    <a:p>
                      <a:pPr algn="l" fontAlgn="b"/>
                      <a:r>
                        <a:rPr lang="en-US" sz="1000" b="0" i="0" u="none" strike="noStrike">
                          <a:solidFill>
                            <a:srgbClr val="000000"/>
                          </a:solidFill>
                          <a:effectLst/>
                          <a:latin typeface="Arial" panose="020B0604020202020204" pitchFamily="34" charset="0"/>
                        </a:rPr>
                        <a:t>Default_FR_Export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26.74</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68226304"/>
                  </a:ext>
                </a:extLst>
              </a:tr>
              <a:tr h="203704">
                <a:tc>
                  <a:txBody>
                    <a:bodyPr/>
                    <a:lstStyle/>
                    <a:p>
                      <a:pPr algn="l" fontAlgn="b"/>
                      <a:r>
                        <a:rPr lang="en-US" sz="1000" b="0" i="0" u="none" strike="noStrike">
                          <a:solidFill>
                            <a:srgbClr val="000000"/>
                          </a:solidFill>
                          <a:effectLst/>
                          <a:latin typeface="Arial" panose="020B0604020202020204" pitchFamily="34" charset="0"/>
                        </a:rPr>
                        <a:t>Default_NL_Export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26.74</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22021878"/>
                  </a:ext>
                </a:extLst>
              </a:tr>
              <a:tr h="203704">
                <a:tc>
                  <a:txBody>
                    <a:bodyPr/>
                    <a:lstStyle/>
                    <a:p>
                      <a:pPr algn="l" fontAlgn="b"/>
                      <a:r>
                        <a:rPr lang="en-US" sz="1000" b="0" i="0" u="none" strike="noStrike">
                          <a:solidFill>
                            <a:srgbClr val="000000"/>
                          </a:solidFill>
                          <a:effectLst/>
                          <a:latin typeface="Arial" panose="020B0604020202020204" pitchFamily="34" charset="0"/>
                        </a:rPr>
                        <a:t>Default_PL_Export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49.67</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57784564"/>
                  </a:ext>
                </a:extLst>
              </a:tr>
              <a:tr h="203704">
                <a:tc>
                  <a:txBody>
                    <a:bodyPr/>
                    <a:lstStyle/>
                    <a:p>
                      <a:pPr algn="l" fontAlgn="b"/>
                      <a:r>
                        <a:rPr lang="en-US" sz="1000" b="0" i="0" u="none" strike="noStrike">
                          <a:solidFill>
                            <a:srgbClr val="000000"/>
                          </a:solidFill>
                          <a:effectLst/>
                          <a:latin typeface="Arial" panose="020B0604020202020204" pitchFamily="34" charset="0"/>
                        </a:rPr>
                        <a:t>Default_SI_Export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23.46</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24939690"/>
                  </a:ext>
                </a:extLst>
              </a:tr>
              <a:tr h="203704">
                <a:tc>
                  <a:txBody>
                    <a:bodyPr/>
                    <a:lstStyle/>
                    <a:p>
                      <a:pPr algn="l" fontAlgn="b"/>
                      <a:r>
                        <a:rPr lang="en-US" sz="1000" b="0" i="0" u="none" strike="noStrike">
                          <a:solidFill>
                            <a:srgbClr val="000000"/>
                          </a:solidFill>
                          <a:effectLst/>
                          <a:latin typeface="Arial" panose="020B0604020202020204" pitchFamily="34" charset="0"/>
                        </a:rPr>
                        <a:t>Default_SK_Export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48.91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55960360"/>
                  </a:ext>
                </a:extLst>
              </a:tr>
              <a:tr h="203704">
                <a:tc>
                  <a:txBody>
                    <a:bodyPr/>
                    <a:lstStyle/>
                    <a:p>
                      <a:pPr algn="l" fontAlgn="b"/>
                      <a:r>
                        <a:rPr lang="en-US" sz="1000" b="0" i="0" u="none" strike="noStrike">
                          <a:solidFill>
                            <a:srgbClr val="000000"/>
                          </a:solidFill>
                          <a:effectLst/>
                          <a:latin typeface="Arial" panose="020B0604020202020204" pitchFamily="34" charset="0"/>
                        </a:rPr>
                        <a:t>Default_BE_AL_Import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1121.54</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61675592"/>
                  </a:ext>
                </a:extLst>
              </a:tr>
              <a:tr h="203704">
                <a:tc>
                  <a:txBody>
                    <a:bodyPr/>
                    <a:lstStyle/>
                    <a:p>
                      <a:pPr algn="l" fontAlgn="b"/>
                      <a:r>
                        <a:rPr lang="en-US" sz="1000" b="0" i="0" u="none" strike="noStrike">
                          <a:solidFill>
                            <a:srgbClr val="000000"/>
                          </a:solidFill>
                          <a:effectLst/>
                          <a:latin typeface="Arial" panose="020B0604020202020204" pitchFamily="34" charset="0"/>
                        </a:rPr>
                        <a:t>Default_DE_AL_Import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1121.54</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19227440"/>
                  </a:ext>
                </a:extLst>
              </a:tr>
              <a:tr h="203704">
                <a:tc>
                  <a:txBody>
                    <a:bodyPr/>
                    <a:lstStyle/>
                    <a:p>
                      <a:pPr algn="l" fontAlgn="b"/>
                      <a:r>
                        <a:rPr lang="en-US"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1175.46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82168638"/>
                  </a:ext>
                </a:extLst>
              </a:tr>
              <a:tr h="203704">
                <a:tc>
                  <a:txBody>
                    <a:bodyPr/>
                    <a:lstStyle/>
                    <a:p>
                      <a:pPr algn="l" fontAlgn="b"/>
                      <a:r>
                        <a:rPr lang="en-US" sz="1000" b="0" i="0" u="none" strike="noStrike">
                          <a:solidFill>
                            <a:srgbClr val="000000"/>
                          </a:solidFill>
                          <a:effectLst/>
                          <a:latin typeface="Arial" panose="020B0604020202020204" pitchFamily="34" charset="0"/>
                        </a:rPr>
                        <a:t>Default_BE_Import /  </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23.4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20721760"/>
                  </a:ext>
                </a:extLst>
              </a:tr>
              <a:tr h="203704">
                <a:tc>
                  <a:txBody>
                    <a:bodyPr/>
                    <a:lstStyle/>
                    <a:p>
                      <a:pPr algn="l" fontAlgn="b"/>
                      <a:r>
                        <a:rPr lang="en-US" sz="1000" b="0" i="0" u="none" strike="noStrike">
                          <a:solidFill>
                            <a:srgbClr val="000000"/>
                          </a:solidFill>
                          <a:effectLst/>
                          <a:latin typeface="Arial" panose="020B0604020202020204" pitchFamily="34" charset="0"/>
                        </a:rPr>
                        <a:t>Default_FR_Import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23.4</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39858973"/>
                  </a:ext>
                </a:extLst>
              </a:tr>
              <a:tr h="203704">
                <a:tc>
                  <a:txBody>
                    <a:bodyPr/>
                    <a:lstStyle/>
                    <a:p>
                      <a:pPr algn="l" fontAlgn="b"/>
                      <a:r>
                        <a:rPr lang="en-US" sz="1000" b="0" i="0" u="none" strike="noStrike">
                          <a:solidFill>
                            <a:srgbClr val="000000"/>
                          </a:solidFill>
                          <a:effectLst/>
                          <a:latin typeface="Arial" panose="020B0604020202020204" pitchFamily="34" charset="0"/>
                        </a:rPr>
                        <a:t>Default_HR_Import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40.38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90758846"/>
                  </a:ext>
                </a:extLst>
              </a:tr>
              <a:tr h="203704">
                <a:tc>
                  <a:txBody>
                    <a:bodyPr/>
                    <a:lstStyle/>
                    <a:p>
                      <a:pPr algn="l" fontAlgn="b"/>
                      <a:r>
                        <a:rPr lang="en-US" sz="1000" b="0" i="0" u="none" strike="noStrike">
                          <a:solidFill>
                            <a:srgbClr val="000000"/>
                          </a:solidFill>
                          <a:effectLst/>
                          <a:latin typeface="Arial" panose="020B0604020202020204" pitchFamily="34" charset="0"/>
                        </a:rPr>
                        <a:t>Default_HU_Import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40.38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71160582"/>
                  </a:ext>
                </a:extLst>
              </a:tr>
              <a:tr h="203704">
                <a:tc>
                  <a:txBody>
                    <a:bodyPr/>
                    <a:lstStyle/>
                    <a:p>
                      <a:pPr algn="l" fontAlgn="b"/>
                      <a:r>
                        <a:rPr lang="en-US" sz="1000" b="0" i="0" u="none" strike="noStrike">
                          <a:solidFill>
                            <a:srgbClr val="000000"/>
                          </a:solidFill>
                          <a:effectLst/>
                          <a:latin typeface="Arial" panose="020B0604020202020204" pitchFamily="34" charset="0"/>
                        </a:rPr>
                        <a:t>Default_NL_Import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23.4</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42506536"/>
                  </a:ext>
                </a:extLst>
              </a:tr>
              <a:tr h="203704">
                <a:tc>
                  <a:txBody>
                    <a:bodyPr/>
                    <a:lstStyle/>
                    <a:p>
                      <a:pPr algn="l" fontAlgn="b"/>
                      <a:r>
                        <a:rPr lang="en-US" sz="1000" b="0" i="0" u="none" strike="noStrike">
                          <a:solidFill>
                            <a:srgbClr val="000000"/>
                          </a:solidFill>
                          <a:effectLst/>
                          <a:latin typeface="Arial" panose="020B0604020202020204" pitchFamily="34" charset="0"/>
                        </a:rPr>
                        <a:t>Default_PL_Export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10.19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25752814"/>
                  </a:ext>
                </a:extLst>
              </a:tr>
              <a:tr h="203704">
                <a:tc>
                  <a:txBody>
                    <a:bodyPr/>
                    <a:lstStyle/>
                    <a:p>
                      <a:pPr algn="l" fontAlgn="b"/>
                      <a:r>
                        <a:rPr lang="en-US" sz="1000" b="0" i="0" u="none" strike="noStrike">
                          <a:solidFill>
                            <a:srgbClr val="000000"/>
                          </a:solidFill>
                          <a:effectLst/>
                          <a:latin typeface="Arial" panose="020B0604020202020204" pitchFamily="34" charset="0"/>
                        </a:rPr>
                        <a:t>Default_RO_Import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40.38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30541192"/>
                  </a:ext>
                </a:extLst>
              </a:tr>
              <a:tr h="203704">
                <a:tc>
                  <a:txBody>
                    <a:bodyPr/>
                    <a:lstStyle/>
                    <a:p>
                      <a:pPr algn="l" fontAlgn="b"/>
                      <a:r>
                        <a:rPr lang="en-US" sz="1000" b="0" i="0" u="none" strike="noStrike">
                          <a:solidFill>
                            <a:srgbClr val="000000"/>
                          </a:solidFill>
                          <a:effectLst/>
                          <a:latin typeface="Arial" panose="020B0604020202020204" pitchFamily="34" charset="0"/>
                        </a:rPr>
                        <a:t>Default_SI_Import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26.92</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02290447"/>
                  </a:ext>
                </a:extLst>
              </a:tr>
              <a:tr h="203704">
                <a:tc>
                  <a:txBody>
                    <a:bodyPr/>
                    <a:lstStyle/>
                    <a:p>
                      <a:pPr algn="l" fontAlgn="b"/>
                      <a:r>
                        <a:rPr lang="en-US" sz="1000" b="0" i="0" u="none" strike="noStrike">
                          <a:solidFill>
                            <a:srgbClr val="000000"/>
                          </a:solidFill>
                          <a:effectLst/>
                          <a:latin typeface="Arial" panose="020B0604020202020204" pitchFamily="34" charset="0"/>
                        </a:rPr>
                        <a:t>Default_BE_AL_Import /  </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1175.46</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20192447"/>
                  </a:ext>
                </a:extLst>
              </a:tr>
              <a:tr h="203704">
                <a:tc>
                  <a:txBody>
                    <a:bodyPr/>
                    <a:lstStyle/>
                    <a:p>
                      <a:pPr algn="l" fontAlgn="b"/>
                      <a:r>
                        <a:rPr lang="en-US" sz="1000" b="0" i="0" u="none" strike="noStrike">
                          <a:solidFill>
                            <a:srgbClr val="000000"/>
                          </a:solidFill>
                          <a:effectLst/>
                          <a:latin typeface="Arial" panose="020B0604020202020204" pitchFamily="34" charset="0"/>
                        </a:rPr>
                        <a:t>Default_DE_AL_Import /  </a:t>
                      </a:r>
                    </a:p>
                  </a:txBody>
                  <a:tcPr marL="97971"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1175.46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53030450"/>
                  </a:ext>
                </a:extLst>
              </a:tr>
              <a:tr h="203704">
                <a:tc>
                  <a:txBody>
                    <a:bodyPr/>
                    <a:lstStyle/>
                    <a:p>
                      <a:pPr algn="l" fontAlgn="b"/>
                      <a:r>
                        <a:rPr lang="en-US"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1000" b="1" i="0" u="none" strike="noStrike">
                          <a:solidFill>
                            <a:srgbClr val="000000"/>
                          </a:solidFill>
                          <a:effectLst/>
                          <a:latin typeface="Arial" panose="020B0604020202020204" pitchFamily="34" charset="0"/>
                        </a:rPr>
                        <a:t>1187.38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1000" b="1" i="0" u="none" strike="noStrike" dirty="0">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495868048"/>
                  </a:ext>
                </a:extLst>
              </a:tr>
            </a:tbl>
          </a:graphicData>
        </a:graphic>
      </p:graphicFrame>
    </p:spTree>
    <p:extLst>
      <p:ext uri="{BB962C8B-B14F-4D97-AF65-F5344CB8AC3E}">
        <p14:creationId xmlns:p14="http://schemas.microsoft.com/office/powerpoint/2010/main" val="163191273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826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995B21DC-9C41-46B1-AF9F-6580CD763D3F}"/>
              </a:ext>
            </a:extLst>
          </p:cNvPr>
          <p:cNvGraphicFramePr>
            <a:graphicFrameLocks noGrp="1"/>
          </p:cNvGraphicFramePr>
          <p:nvPr>
            <p:extLst>
              <p:ext uri="{D42A27DB-BD31-4B8C-83A1-F6EECF244321}">
                <p14:modId xmlns:p14="http://schemas.microsoft.com/office/powerpoint/2010/main" val="800697437"/>
              </p:ext>
            </p:extLst>
          </p:nvPr>
        </p:nvGraphicFramePr>
        <p:xfrm>
          <a:off x="2445249" y="1079488"/>
          <a:ext cx="4674741" cy="5270512"/>
        </p:xfrm>
        <a:graphic>
          <a:graphicData uri="http://schemas.openxmlformats.org/drawingml/2006/table">
            <a:tbl>
              <a:tblPr/>
              <a:tblGrid>
                <a:gridCol w="2255068">
                  <a:extLst>
                    <a:ext uri="{9D8B030D-6E8A-4147-A177-3AD203B41FA5}">
                      <a16:colId xmlns:a16="http://schemas.microsoft.com/office/drawing/2014/main" val="1894693074"/>
                    </a:ext>
                  </a:extLst>
                </a:gridCol>
                <a:gridCol w="1777719">
                  <a:extLst>
                    <a:ext uri="{9D8B030D-6E8A-4147-A177-3AD203B41FA5}">
                      <a16:colId xmlns:a16="http://schemas.microsoft.com/office/drawing/2014/main" val="2452518610"/>
                    </a:ext>
                  </a:extLst>
                </a:gridCol>
                <a:gridCol w="641954">
                  <a:extLst>
                    <a:ext uri="{9D8B030D-6E8A-4147-A177-3AD203B41FA5}">
                      <a16:colId xmlns:a16="http://schemas.microsoft.com/office/drawing/2014/main" val="2180006350"/>
                    </a:ext>
                  </a:extLst>
                </a:gridCol>
              </a:tblGrid>
              <a:tr h="101356">
                <a:tc>
                  <a:txBody>
                    <a:bodyPr/>
                    <a:lstStyle/>
                    <a:p>
                      <a:pPr algn="l" fontAlgn="b"/>
                      <a:r>
                        <a:rPr lang="en-US" sz="5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5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5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459388717"/>
                  </a:ext>
                </a:extLst>
              </a:tr>
              <a:tr h="101356">
                <a:tc>
                  <a:txBody>
                    <a:bodyPr/>
                    <a:lstStyle/>
                    <a:p>
                      <a:pPr algn="l" fontAlgn="b"/>
                      <a:r>
                        <a:rPr lang="en-US" sz="5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1177.4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89113446"/>
                  </a:ext>
                </a:extLst>
              </a:tr>
              <a:tr h="101356">
                <a:tc>
                  <a:txBody>
                    <a:bodyPr/>
                    <a:lstStyle/>
                    <a:p>
                      <a:pPr algn="l" fontAlgn="b"/>
                      <a:r>
                        <a:rPr lang="en-US" sz="500" b="0" i="0" u="none" strike="noStrike">
                          <a:solidFill>
                            <a:srgbClr val="000000"/>
                          </a:solidFill>
                          <a:effectLst/>
                          <a:latin typeface="Arial" panose="020B0604020202020204" pitchFamily="34" charset="0"/>
                        </a:rPr>
                        <a:t>Default_BE_Import /  </a:t>
                      </a:r>
                    </a:p>
                  </a:txBody>
                  <a:tcPr marL="5184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85804774"/>
                  </a:ext>
                </a:extLst>
              </a:tr>
              <a:tr h="101356">
                <a:tc>
                  <a:txBody>
                    <a:bodyPr/>
                    <a:lstStyle/>
                    <a:p>
                      <a:pPr algn="l" fontAlgn="b"/>
                      <a:r>
                        <a:rPr lang="en-US" sz="500" b="0" i="0" u="none" strike="noStrike">
                          <a:solidFill>
                            <a:srgbClr val="000000"/>
                          </a:solidFill>
                          <a:effectLst/>
                          <a:latin typeface="Arial" panose="020B0604020202020204" pitchFamily="34" charset="0"/>
                        </a:rPr>
                        <a:t>Default_FR_Import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10.45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14590390"/>
                  </a:ext>
                </a:extLst>
              </a:tr>
              <a:tr h="101356">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46.76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95544669"/>
                  </a:ext>
                </a:extLst>
              </a:tr>
              <a:tr h="101356">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46.76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33348638"/>
                  </a:ext>
                </a:extLst>
              </a:tr>
              <a:tr h="101356">
                <a:tc>
                  <a:txBody>
                    <a:bodyPr/>
                    <a:lstStyle/>
                    <a:p>
                      <a:pPr algn="l" fontAlgn="b"/>
                      <a:r>
                        <a:rPr lang="en-US" sz="500" b="0" i="0" u="none" strike="noStrike">
                          <a:solidFill>
                            <a:srgbClr val="000000"/>
                          </a:solidFill>
                          <a:effectLst/>
                          <a:latin typeface="Arial" panose="020B0604020202020204" pitchFamily="34" charset="0"/>
                        </a:rPr>
                        <a:t>Default_NL_Import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10.45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27699549"/>
                  </a:ext>
                </a:extLst>
              </a:tr>
              <a:tr h="101356">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3.08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47173423"/>
                  </a:ext>
                </a:extLst>
              </a:tr>
              <a:tr h="101356">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46.76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28703943"/>
                  </a:ext>
                </a:extLst>
              </a:tr>
              <a:tr h="101356">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46.76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04442839"/>
                  </a:ext>
                </a:extLst>
              </a:tr>
              <a:tr h="101356">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1177.4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93133523"/>
                  </a:ext>
                </a:extLst>
              </a:tr>
              <a:tr h="101356">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1177.4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67079128"/>
                  </a:ext>
                </a:extLst>
              </a:tr>
              <a:tr h="101356">
                <a:tc>
                  <a:txBody>
                    <a:bodyPr/>
                    <a:lstStyle/>
                    <a:p>
                      <a:pPr algn="l" fontAlgn="b"/>
                      <a:r>
                        <a:rPr lang="en-US" sz="5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1180.06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35481687"/>
                  </a:ext>
                </a:extLst>
              </a:tr>
              <a:tr h="101356">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184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42.05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79767078"/>
                  </a:ext>
                </a:extLst>
              </a:tr>
              <a:tr h="101356">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42.05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02813614"/>
                  </a:ext>
                </a:extLst>
              </a:tr>
              <a:tr h="101356">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43.04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66311055"/>
                  </a:ext>
                </a:extLst>
              </a:tr>
              <a:tr h="101356">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42.05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75271646"/>
                  </a:ext>
                </a:extLst>
              </a:tr>
              <a:tr h="101356">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42.05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83635165"/>
                  </a:ext>
                </a:extLst>
              </a:tr>
              <a:tr h="101356">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1180.06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5169770"/>
                  </a:ext>
                </a:extLst>
              </a:tr>
              <a:tr h="101356">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1180.06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59736748"/>
                  </a:ext>
                </a:extLst>
              </a:tr>
              <a:tr h="101356">
                <a:tc>
                  <a:txBody>
                    <a:bodyPr/>
                    <a:lstStyle/>
                    <a:p>
                      <a:pPr algn="l" fontAlgn="b"/>
                      <a:r>
                        <a:rPr lang="en-US" sz="5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1180.22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08395682"/>
                  </a:ext>
                </a:extLst>
              </a:tr>
              <a:tr h="101356">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184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36.35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73463594"/>
                  </a:ext>
                </a:extLst>
              </a:tr>
              <a:tr h="101356">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36.35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36099544"/>
                  </a:ext>
                </a:extLst>
              </a:tr>
              <a:tr h="101356">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19.87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15894380"/>
                  </a:ext>
                </a:extLst>
              </a:tr>
              <a:tr h="101356">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36.35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64002269"/>
                  </a:ext>
                </a:extLst>
              </a:tr>
              <a:tr h="101356">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36.35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04203326"/>
                  </a:ext>
                </a:extLst>
              </a:tr>
              <a:tr h="101356">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1180.22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08051730"/>
                  </a:ext>
                </a:extLst>
              </a:tr>
              <a:tr h="101356">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1180.22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48980807"/>
                  </a:ext>
                </a:extLst>
              </a:tr>
              <a:tr h="101356">
                <a:tc>
                  <a:txBody>
                    <a:bodyPr/>
                    <a:lstStyle/>
                    <a:p>
                      <a:pPr algn="l" fontAlgn="b"/>
                      <a:r>
                        <a:rPr lang="en-US" sz="5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1181.21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02584601"/>
                  </a:ext>
                </a:extLst>
              </a:tr>
              <a:tr h="101356">
                <a:tc>
                  <a:txBody>
                    <a:bodyPr/>
                    <a:lstStyle/>
                    <a:p>
                      <a:pPr algn="l" fontAlgn="b"/>
                      <a:r>
                        <a:rPr lang="en-US" sz="500" b="0" i="0" u="none" strike="noStrike">
                          <a:solidFill>
                            <a:srgbClr val="000000"/>
                          </a:solidFill>
                          <a:effectLst/>
                          <a:latin typeface="Arial" panose="020B0604020202020204" pitchFamily="34" charset="0"/>
                        </a:rPr>
                        <a:t>Default_BE_Export /  </a:t>
                      </a:r>
                    </a:p>
                  </a:txBody>
                  <a:tcPr marL="5184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13994967"/>
                  </a:ext>
                </a:extLst>
              </a:tr>
              <a:tr h="101356">
                <a:tc>
                  <a:txBody>
                    <a:bodyPr/>
                    <a:lstStyle/>
                    <a:p>
                      <a:pPr algn="l" fontAlgn="b"/>
                      <a:r>
                        <a:rPr lang="en-US" sz="500" b="0" i="0" u="none" strike="noStrike">
                          <a:solidFill>
                            <a:srgbClr val="000000"/>
                          </a:solidFill>
                          <a:effectLst/>
                          <a:latin typeface="Arial" panose="020B0604020202020204" pitchFamily="34" charset="0"/>
                        </a:rPr>
                        <a:t>Default_CZ_Import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02468084"/>
                  </a:ext>
                </a:extLst>
              </a:tr>
              <a:tr h="101356">
                <a:tc>
                  <a:txBody>
                    <a:bodyPr/>
                    <a:lstStyle/>
                    <a:p>
                      <a:pPr algn="l" fontAlgn="b"/>
                      <a:r>
                        <a:rPr lang="en-US" sz="500" b="0" i="0" u="none" strike="noStrike">
                          <a:solidFill>
                            <a:srgbClr val="000000"/>
                          </a:solidFill>
                          <a:effectLst/>
                          <a:latin typeface="Arial" panose="020B0604020202020204" pitchFamily="34" charset="0"/>
                        </a:rPr>
                        <a:t>Default_FR_Export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10.7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30831084"/>
                  </a:ext>
                </a:extLst>
              </a:tr>
              <a:tr h="101356">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32.81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44771993"/>
                  </a:ext>
                </a:extLst>
              </a:tr>
              <a:tr h="101356">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32.81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71161601"/>
                  </a:ext>
                </a:extLst>
              </a:tr>
              <a:tr h="101356">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8.83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71868619"/>
                  </a:ext>
                </a:extLst>
              </a:tr>
              <a:tr h="101356">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32.81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47603741"/>
                  </a:ext>
                </a:extLst>
              </a:tr>
              <a:tr h="101356">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32.81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60097203"/>
                  </a:ext>
                </a:extLst>
              </a:tr>
              <a:tr h="101356">
                <a:tc>
                  <a:txBody>
                    <a:bodyPr/>
                    <a:lstStyle/>
                    <a:p>
                      <a:pPr algn="l" fontAlgn="b"/>
                      <a:r>
                        <a:rPr lang="en-US" sz="500" b="0" i="0" u="none" strike="noStrike">
                          <a:solidFill>
                            <a:srgbClr val="000000"/>
                          </a:solidFill>
                          <a:effectLst/>
                          <a:latin typeface="Arial" panose="020B0604020202020204" pitchFamily="34" charset="0"/>
                        </a:rPr>
                        <a:t>Default_SK_Import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29986399"/>
                  </a:ext>
                </a:extLst>
              </a:tr>
              <a:tr h="101356">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1181.21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39360433"/>
                  </a:ext>
                </a:extLst>
              </a:tr>
              <a:tr h="101356">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1181.21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58878386"/>
                  </a:ext>
                </a:extLst>
              </a:tr>
              <a:tr h="101356">
                <a:tc>
                  <a:txBody>
                    <a:bodyPr/>
                    <a:lstStyle/>
                    <a:p>
                      <a:pPr algn="l" fontAlgn="b"/>
                      <a:r>
                        <a:rPr lang="en-US" sz="5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1179.01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48109604"/>
                  </a:ext>
                </a:extLst>
              </a:tr>
              <a:tr h="101356">
                <a:tc>
                  <a:txBody>
                    <a:bodyPr/>
                    <a:lstStyle/>
                    <a:p>
                      <a:pPr algn="l" fontAlgn="b"/>
                      <a:r>
                        <a:rPr lang="en-US" sz="500" b="0" i="0" u="none" strike="noStrike">
                          <a:solidFill>
                            <a:srgbClr val="000000"/>
                          </a:solidFill>
                          <a:effectLst/>
                          <a:latin typeface="Arial" panose="020B0604020202020204" pitchFamily="34" charset="0"/>
                        </a:rPr>
                        <a:t>Default_BE_Export /  </a:t>
                      </a:r>
                    </a:p>
                  </a:txBody>
                  <a:tcPr marL="5184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31.93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40547606"/>
                  </a:ext>
                </a:extLst>
              </a:tr>
              <a:tr h="101356">
                <a:tc>
                  <a:txBody>
                    <a:bodyPr/>
                    <a:lstStyle/>
                    <a:p>
                      <a:pPr algn="l" fontAlgn="b"/>
                      <a:r>
                        <a:rPr lang="en-US" sz="500" b="0" i="0" u="none" strike="noStrike">
                          <a:solidFill>
                            <a:srgbClr val="000000"/>
                          </a:solidFill>
                          <a:effectLst/>
                          <a:latin typeface="Arial" panose="020B0604020202020204" pitchFamily="34" charset="0"/>
                        </a:rPr>
                        <a:t>Default_CZ_Import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9.02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79580655"/>
                  </a:ext>
                </a:extLst>
              </a:tr>
              <a:tr h="101356">
                <a:tc>
                  <a:txBody>
                    <a:bodyPr/>
                    <a:lstStyle/>
                    <a:p>
                      <a:pPr algn="l" fontAlgn="b"/>
                      <a:r>
                        <a:rPr lang="en-US" sz="500" b="0" i="0" u="none" strike="noStrike">
                          <a:solidFill>
                            <a:srgbClr val="000000"/>
                          </a:solidFill>
                          <a:effectLst/>
                          <a:latin typeface="Arial" panose="020B0604020202020204" pitchFamily="34" charset="0"/>
                        </a:rPr>
                        <a:t>Default_FR_Export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31.93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53354471"/>
                  </a:ext>
                </a:extLst>
              </a:tr>
              <a:tr h="101356">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34.93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09276566"/>
                  </a:ext>
                </a:extLst>
              </a:tr>
              <a:tr h="101356">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34.93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41892221"/>
                  </a:ext>
                </a:extLst>
              </a:tr>
              <a:tr h="101356">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1.48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83786225"/>
                  </a:ext>
                </a:extLst>
              </a:tr>
              <a:tr h="101356">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34.93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54413466"/>
                  </a:ext>
                </a:extLst>
              </a:tr>
              <a:tr h="101356">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34.93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35637443"/>
                  </a:ext>
                </a:extLst>
              </a:tr>
              <a:tr h="101356">
                <a:tc>
                  <a:txBody>
                    <a:bodyPr/>
                    <a:lstStyle/>
                    <a:p>
                      <a:pPr algn="l" fontAlgn="b"/>
                      <a:r>
                        <a:rPr lang="en-US" sz="500" b="0" i="0" u="none" strike="noStrike">
                          <a:solidFill>
                            <a:srgbClr val="000000"/>
                          </a:solidFill>
                          <a:effectLst/>
                          <a:latin typeface="Arial" panose="020B0604020202020204" pitchFamily="34" charset="0"/>
                        </a:rPr>
                        <a:t>Default_SK_Import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9.02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30416955"/>
                  </a:ext>
                </a:extLst>
              </a:tr>
              <a:tr h="101356">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1179.01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63597448"/>
                  </a:ext>
                </a:extLst>
              </a:tr>
              <a:tr h="101356">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1849"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1179.01</a:t>
                      </a:r>
                    </a:p>
                  </a:txBody>
                  <a:tcPr marL="0" marR="0" marT="0" marB="0" anchor="b">
                    <a:lnL>
                      <a:noFill/>
                    </a:lnL>
                    <a:lnR>
                      <a:noFill/>
                    </a:lnR>
                    <a:lnT>
                      <a:noFill/>
                    </a:lnT>
                    <a:lnB>
                      <a:noFill/>
                    </a:lnB>
                  </a:tcPr>
                </a:tc>
                <a:tc>
                  <a:txBody>
                    <a:bodyPr/>
                    <a:lstStyle/>
                    <a:p>
                      <a:pPr algn="r" fontAlgn="b"/>
                      <a:r>
                        <a:rPr lang="en-US" sz="5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75022631"/>
                  </a:ext>
                </a:extLst>
              </a:tr>
            </a:tbl>
          </a:graphicData>
        </a:graphic>
      </p:graphicFrame>
    </p:spTree>
    <p:extLst>
      <p:ext uri="{BB962C8B-B14F-4D97-AF65-F5344CB8AC3E}">
        <p14:creationId xmlns:p14="http://schemas.microsoft.com/office/powerpoint/2010/main" val="134011985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826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331DD59F-ECAB-4C8D-AAE3-2EB3A247F455}"/>
              </a:ext>
            </a:extLst>
          </p:cNvPr>
          <p:cNvGraphicFramePr>
            <a:graphicFrameLocks noGrp="1"/>
          </p:cNvGraphicFramePr>
          <p:nvPr>
            <p:extLst>
              <p:ext uri="{D42A27DB-BD31-4B8C-83A1-F6EECF244321}">
                <p14:modId xmlns:p14="http://schemas.microsoft.com/office/powerpoint/2010/main" val="3621929624"/>
              </p:ext>
            </p:extLst>
          </p:nvPr>
        </p:nvGraphicFramePr>
        <p:xfrm>
          <a:off x="1993187" y="1079491"/>
          <a:ext cx="5424755" cy="5393250"/>
        </p:xfrm>
        <a:graphic>
          <a:graphicData uri="http://schemas.openxmlformats.org/drawingml/2006/table">
            <a:tbl>
              <a:tblPr/>
              <a:tblGrid>
                <a:gridCol w="2616871">
                  <a:extLst>
                    <a:ext uri="{9D8B030D-6E8A-4147-A177-3AD203B41FA5}">
                      <a16:colId xmlns:a16="http://schemas.microsoft.com/office/drawing/2014/main" val="3355704551"/>
                    </a:ext>
                  </a:extLst>
                </a:gridCol>
                <a:gridCol w="2062935">
                  <a:extLst>
                    <a:ext uri="{9D8B030D-6E8A-4147-A177-3AD203B41FA5}">
                      <a16:colId xmlns:a16="http://schemas.microsoft.com/office/drawing/2014/main" val="564574189"/>
                    </a:ext>
                  </a:extLst>
                </a:gridCol>
                <a:gridCol w="744949">
                  <a:extLst>
                    <a:ext uri="{9D8B030D-6E8A-4147-A177-3AD203B41FA5}">
                      <a16:colId xmlns:a16="http://schemas.microsoft.com/office/drawing/2014/main" val="1376583124"/>
                    </a:ext>
                  </a:extLst>
                </a:gridCol>
              </a:tblGrid>
              <a:tr h="114750">
                <a:tc>
                  <a:txBody>
                    <a:bodyPr/>
                    <a:lstStyle/>
                    <a:p>
                      <a:pPr algn="l" fontAlgn="b"/>
                      <a:r>
                        <a:rPr lang="en-US" sz="6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1173.42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8509886"/>
                  </a:ext>
                </a:extLst>
              </a:tr>
              <a:tr h="114750">
                <a:tc>
                  <a:txBody>
                    <a:bodyPr/>
                    <a:lstStyle/>
                    <a:p>
                      <a:pPr algn="l" fontAlgn="b"/>
                      <a:r>
                        <a:rPr lang="en-US" sz="600" b="0" i="0" u="none" strike="noStrike">
                          <a:solidFill>
                            <a:srgbClr val="000000"/>
                          </a:solidFill>
                          <a:effectLst/>
                          <a:latin typeface="Arial" panose="020B0604020202020204" pitchFamily="34" charset="0"/>
                        </a:rPr>
                        <a:t>Default_BE_Export /  </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46870857"/>
                  </a:ext>
                </a:extLst>
              </a:tr>
              <a:tr h="114750">
                <a:tc>
                  <a:txBody>
                    <a:bodyPr/>
                    <a:lstStyle/>
                    <a:p>
                      <a:pPr algn="l" fontAlgn="b"/>
                      <a:r>
                        <a:rPr lang="en-US" sz="600" b="0" i="0" u="none" strike="noStrike">
                          <a:solidFill>
                            <a:srgbClr val="000000"/>
                          </a:solidFill>
                          <a:effectLst/>
                          <a:latin typeface="Arial" panose="020B0604020202020204" pitchFamily="34" charset="0"/>
                        </a:rPr>
                        <a:t>Default_FR_Export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2.49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9100208"/>
                  </a:ext>
                </a:extLst>
              </a:tr>
              <a:tr h="114750">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35.6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70277901"/>
                  </a:ext>
                </a:extLst>
              </a:tr>
              <a:tr h="114750">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35.6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18600185"/>
                  </a:ext>
                </a:extLst>
              </a:tr>
              <a:tr h="114750">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6.25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48016115"/>
                  </a:ext>
                </a:extLst>
              </a:tr>
              <a:tr h="114750">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35.6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49910805"/>
                  </a:ext>
                </a:extLst>
              </a:tr>
              <a:tr h="114750">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35.6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21219340"/>
                  </a:ext>
                </a:extLst>
              </a:tr>
              <a:tr h="114750">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1173.42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0564915"/>
                  </a:ext>
                </a:extLst>
              </a:tr>
              <a:tr h="114750">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1173.42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44483566"/>
                  </a:ext>
                </a:extLst>
              </a:tr>
              <a:tr h="114750">
                <a:tc>
                  <a:txBody>
                    <a:bodyPr/>
                    <a:lstStyle/>
                    <a:p>
                      <a:pPr algn="l" fontAlgn="b"/>
                      <a:r>
                        <a:rPr lang="en-US" sz="6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1152.06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12109596"/>
                  </a:ext>
                </a:extLst>
              </a:tr>
              <a:tr h="114750">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8.06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20575355"/>
                  </a:ext>
                </a:extLst>
              </a:tr>
              <a:tr h="114750">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32.11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70511131"/>
                  </a:ext>
                </a:extLst>
              </a:tr>
              <a:tr h="114750">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32.11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52902355"/>
                  </a:ext>
                </a:extLst>
              </a:tr>
              <a:tr h="114750">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96534615"/>
                  </a:ext>
                </a:extLst>
              </a:tr>
              <a:tr h="114750">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32.11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68618995"/>
                  </a:ext>
                </a:extLst>
              </a:tr>
              <a:tr h="114750">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32.11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56183597"/>
                  </a:ext>
                </a:extLst>
              </a:tr>
              <a:tr h="114750">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8.06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42565828"/>
                  </a:ext>
                </a:extLst>
              </a:tr>
              <a:tr h="114750">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1152.06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03669537"/>
                  </a:ext>
                </a:extLst>
              </a:tr>
              <a:tr h="114750">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1152.06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26233778"/>
                  </a:ext>
                </a:extLst>
              </a:tr>
              <a:tr h="114750">
                <a:tc>
                  <a:txBody>
                    <a:bodyPr/>
                    <a:lstStyle/>
                    <a:p>
                      <a:pPr algn="l" fontAlgn="b"/>
                      <a:r>
                        <a:rPr lang="en-US" sz="6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1141.42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1831417"/>
                  </a:ext>
                </a:extLst>
              </a:tr>
              <a:tr h="114750">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7.42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85109147"/>
                  </a:ext>
                </a:extLst>
              </a:tr>
              <a:tr h="114750">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28.98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47698888"/>
                  </a:ext>
                </a:extLst>
              </a:tr>
              <a:tr h="114750">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28.98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70575912"/>
                  </a:ext>
                </a:extLst>
              </a:tr>
              <a:tr h="114750">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28.98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03906363"/>
                  </a:ext>
                </a:extLst>
              </a:tr>
              <a:tr h="114750">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28.98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15768977"/>
                  </a:ext>
                </a:extLst>
              </a:tr>
              <a:tr h="114750">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7.42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95528426"/>
                  </a:ext>
                </a:extLst>
              </a:tr>
              <a:tr h="114750">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1141.42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43567298"/>
                  </a:ext>
                </a:extLst>
              </a:tr>
              <a:tr h="114750">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1141.42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01125010"/>
                  </a:ext>
                </a:extLst>
              </a:tr>
              <a:tr h="114750">
                <a:tc>
                  <a:txBody>
                    <a:bodyPr/>
                    <a:lstStyle/>
                    <a:p>
                      <a:pPr algn="l" fontAlgn="b"/>
                      <a:r>
                        <a:rPr lang="en-US" sz="6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1129.89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9402161"/>
                  </a:ext>
                </a:extLst>
              </a:tr>
              <a:tr h="114750">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6.89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24746480"/>
                  </a:ext>
                </a:extLst>
              </a:tr>
              <a:tr h="114750">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18.98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08177604"/>
                  </a:ext>
                </a:extLst>
              </a:tr>
              <a:tr h="114750">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18.98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43167613"/>
                  </a:ext>
                </a:extLst>
              </a:tr>
              <a:tr h="114750">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18.98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52578153"/>
                  </a:ext>
                </a:extLst>
              </a:tr>
              <a:tr h="114750">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18.98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38141332"/>
                  </a:ext>
                </a:extLst>
              </a:tr>
              <a:tr h="114750">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38357662"/>
                  </a:ext>
                </a:extLst>
              </a:tr>
              <a:tr h="114750">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1129.89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24510986"/>
                  </a:ext>
                </a:extLst>
              </a:tr>
              <a:tr h="114750">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1129.89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0234737"/>
                  </a:ext>
                </a:extLst>
              </a:tr>
              <a:tr h="114750">
                <a:tc>
                  <a:txBody>
                    <a:bodyPr/>
                    <a:lstStyle/>
                    <a:p>
                      <a:pPr algn="l" fontAlgn="b"/>
                      <a:r>
                        <a:rPr lang="en-US" sz="6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1140.92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68782827"/>
                  </a:ext>
                </a:extLst>
              </a:tr>
              <a:tr h="114750">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20.92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73382048"/>
                  </a:ext>
                </a:extLst>
              </a:tr>
              <a:tr h="114750">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79907156"/>
                  </a:ext>
                </a:extLst>
              </a:tr>
              <a:tr h="114750">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04307886"/>
                  </a:ext>
                </a:extLst>
              </a:tr>
              <a:tr h="114750">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61263882"/>
                  </a:ext>
                </a:extLst>
              </a:tr>
              <a:tr h="114750">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48443120"/>
                  </a:ext>
                </a:extLst>
              </a:tr>
              <a:tr h="114750">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20.92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24752791"/>
                  </a:ext>
                </a:extLst>
              </a:tr>
              <a:tr h="114750">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1140.92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28705400"/>
                  </a:ext>
                </a:extLst>
              </a:tr>
              <a:tr h="114750">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1140.92</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75405706"/>
                  </a:ext>
                </a:extLst>
              </a:tr>
            </a:tbl>
          </a:graphicData>
        </a:graphic>
      </p:graphicFrame>
    </p:spTree>
    <p:extLst>
      <p:ext uri="{BB962C8B-B14F-4D97-AF65-F5344CB8AC3E}">
        <p14:creationId xmlns:p14="http://schemas.microsoft.com/office/powerpoint/2010/main" val="269649144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826 (part III)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1012F90E-C7DB-4102-AFD7-00DD78786A36}"/>
              </a:ext>
            </a:extLst>
          </p:cNvPr>
          <p:cNvGraphicFramePr>
            <a:graphicFrameLocks noGrp="1"/>
          </p:cNvGraphicFramePr>
          <p:nvPr>
            <p:extLst>
              <p:ext uri="{D42A27DB-BD31-4B8C-83A1-F6EECF244321}">
                <p14:modId xmlns:p14="http://schemas.microsoft.com/office/powerpoint/2010/main" val="2412102513"/>
              </p:ext>
            </p:extLst>
          </p:nvPr>
        </p:nvGraphicFramePr>
        <p:xfrm>
          <a:off x="1910993" y="1079492"/>
          <a:ext cx="5959011" cy="5270486"/>
        </p:xfrm>
        <a:graphic>
          <a:graphicData uri="http://schemas.openxmlformats.org/drawingml/2006/table">
            <a:tbl>
              <a:tblPr/>
              <a:tblGrid>
                <a:gridCol w="2874593">
                  <a:extLst>
                    <a:ext uri="{9D8B030D-6E8A-4147-A177-3AD203B41FA5}">
                      <a16:colId xmlns:a16="http://schemas.microsoft.com/office/drawing/2014/main" val="1365702171"/>
                    </a:ext>
                  </a:extLst>
                </a:gridCol>
                <a:gridCol w="2266103">
                  <a:extLst>
                    <a:ext uri="{9D8B030D-6E8A-4147-A177-3AD203B41FA5}">
                      <a16:colId xmlns:a16="http://schemas.microsoft.com/office/drawing/2014/main" val="1843475515"/>
                    </a:ext>
                  </a:extLst>
                </a:gridCol>
                <a:gridCol w="818315">
                  <a:extLst>
                    <a:ext uri="{9D8B030D-6E8A-4147-A177-3AD203B41FA5}">
                      <a16:colId xmlns:a16="http://schemas.microsoft.com/office/drawing/2014/main" val="83443377"/>
                    </a:ext>
                  </a:extLst>
                </a:gridCol>
              </a:tblGrid>
              <a:tr h="112138">
                <a:tc>
                  <a:txBody>
                    <a:bodyPr/>
                    <a:lstStyle/>
                    <a:p>
                      <a:pPr algn="l" fontAlgn="b"/>
                      <a:r>
                        <a:rPr lang="en-US" sz="6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1147.89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8976027"/>
                  </a:ext>
                </a:extLst>
              </a:tr>
              <a:tr h="112138">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27.89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63698066"/>
                  </a:ext>
                </a:extLst>
              </a:tr>
              <a:tr h="112138">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27.89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26613523"/>
                  </a:ext>
                </a:extLst>
              </a:tr>
              <a:tr h="112138">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27.89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47980574"/>
                  </a:ext>
                </a:extLst>
              </a:tr>
              <a:tr h="112138">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27.89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34347467"/>
                  </a:ext>
                </a:extLst>
              </a:tr>
              <a:tr h="112138">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27.89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61660907"/>
                  </a:ext>
                </a:extLst>
              </a:tr>
              <a:tr h="112138">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27.89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78806558"/>
                  </a:ext>
                </a:extLst>
              </a:tr>
              <a:tr h="112138">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1147.89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37671018"/>
                  </a:ext>
                </a:extLst>
              </a:tr>
              <a:tr h="112138">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1147.89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78140414"/>
                  </a:ext>
                </a:extLst>
              </a:tr>
              <a:tr h="112138">
                <a:tc>
                  <a:txBody>
                    <a:bodyPr/>
                    <a:lstStyle/>
                    <a:p>
                      <a:pPr algn="l" fontAlgn="b"/>
                      <a:r>
                        <a:rPr lang="en-US" sz="6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1150.1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46149667"/>
                  </a:ext>
                </a:extLst>
              </a:tr>
              <a:tr h="112138">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9202681"/>
                  </a:ext>
                </a:extLst>
              </a:tr>
              <a:tr h="112138">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30.2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30623239"/>
                  </a:ext>
                </a:extLst>
              </a:tr>
              <a:tr h="112138">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30.2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87559074"/>
                  </a:ext>
                </a:extLst>
              </a:tr>
              <a:tr h="112138">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30.2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0649422"/>
                  </a:ext>
                </a:extLst>
              </a:tr>
              <a:tr h="112138">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30.2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89231146"/>
                  </a:ext>
                </a:extLst>
              </a:tr>
              <a:tr h="112138">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30.2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50424669"/>
                  </a:ext>
                </a:extLst>
              </a:tr>
              <a:tr h="112138">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1150.1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7657185"/>
                  </a:ext>
                </a:extLst>
              </a:tr>
              <a:tr h="112138">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1150.1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06950821"/>
                  </a:ext>
                </a:extLst>
              </a:tr>
              <a:tr h="112138">
                <a:tc>
                  <a:txBody>
                    <a:bodyPr/>
                    <a:lstStyle/>
                    <a:p>
                      <a:pPr algn="l" fontAlgn="b"/>
                      <a:r>
                        <a:rPr lang="en-US" sz="6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1154.06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23946638"/>
                  </a:ext>
                </a:extLst>
              </a:tr>
              <a:tr h="112138">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31.06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87578549"/>
                  </a:ext>
                </a:extLst>
              </a:tr>
              <a:tr h="112138">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31.06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98554689"/>
                  </a:ext>
                </a:extLst>
              </a:tr>
              <a:tr h="112138">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31.06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81443"/>
                  </a:ext>
                </a:extLst>
              </a:tr>
              <a:tr h="112138">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31.06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92222863"/>
                  </a:ext>
                </a:extLst>
              </a:tr>
              <a:tr h="112138">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28.05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075123"/>
                  </a:ext>
                </a:extLst>
              </a:tr>
              <a:tr h="112138">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31.06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01874123"/>
                  </a:ext>
                </a:extLst>
              </a:tr>
              <a:tr h="112138">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1154.06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8070605"/>
                  </a:ext>
                </a:extLst>
              </a:tr>
              <a:tr h="112138">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1154.06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31794436"/>
                  </a:ext>
                </a:extLst>
              </a:tr>
              <a:tr h="112138">
                <a:tc>
                  <a:txBody>
                    <a:bodyPr/>
                    <a:lstStyle/>
                    <a:p>
                      <a:pPr algn="l" fontAlgn="b"/>
                      <a:r>
                        <a:rPr lang="en-US" sz="6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1160.94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72286262"/>
                  </a:ext>
                </a:extLst>
              </a:tr>
              <a:tr h="112138">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35.88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07679382"/>
                  </a:ext>
                </a:extLst>
              </a:tr>
              <a:tr h="112138">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35.88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00788164"/>
                  </a:ext>
                </a:extLst>
              </a:tr>
              <a:tr h="112138">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35.88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37629204"/>
                  </a:ext>
                </a:extLst>
              </a:tr>
              <a:tr h="112138">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0.75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20632132"/>
                  </a:ext>
                </a:extLst>
              </a:tr>
              <a:tr h="112138">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35.88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1324067"/>
                  </a:ext>
                </a:extLst>
              </a:tr>
              <a:tr h="112138">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34.94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16765415"/>
                  </a:ext>
                </a:extLst>
              </a:tr>
              <a:tr h="112138">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35.88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28927690"/>
                  </a:ext>
                </a:extLst>
              </a:tr>
              <a:tr h="112138">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1160.94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96684326"/>
                  </a:ext>
                </a:extLst>
              </a:tr>
              <a:tr h="112138">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1160.94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5122486"/>
                  </a:ext>
                </a:extLst>
              </a:tr>
              <a:tr h="112138">
                <a:tc>
                  <a:txBody>
                    <a:bodyPr/>
                    <a:lstStyle/>
                    <a:p>
                      <a:pPr algn="l" fontAlgn="b"/>
                      <a:r>
                        <a:rPr lang="en-US" sz="6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1167.15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71291751"/>
                  </a:ext>
                </a:extLst>
              </a:tr>
              <a:tr h="112138">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44.15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28942997"/>
                  </a:ext>
                </a:extLst>
              </a:tr>
              <a:tr h="112138">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44.15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19340345"/>
                  </a:ext>
                </a:extLst>
              </a:tr>
              <a:tr h="112138">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44.15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93787123"/>
                  </a:ext>
                </a:extLst>
              </a:tr>
              <a:tr h="112138">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6.99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6444671"/>
                  </a:ext>
                </a:extLst>
              </a:tr>
              <a:tr h="112138">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44.15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17442341"/>
                  </a:ext>
                </a:extLst>
              </a:tr>
              <a:tr h="112138">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44.15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15378372"/>
                  </a:ext>
                </a:extLst>
              </a:tr>
              <a:tr h="112138">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44.15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03026714"/>
                  </a:ext>
                </a:extLst>
              </a:tr>
              <a:tr h="112138">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1167.15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34058687"/>
                  </a:ext>
                </a:extLst>
              </a:tr>
              <a:tr h="112138">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1167.15</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34121716"/>
                  </a:ext>
                </a:extLst>
              </a:tr>
            </a:tbl>
          </a:graphicData>
        </a:graphic>
      </p:graphicFrame>
    </p:spTree>
    <p:extLst>
      <p:ext uri="{BB962C8B-B14F-4D97-AF65-F5344CB8AC3E}">
        <p14:creationId xmlns:p14="http://schemas.microsoft.com/office/powerpoint/2010/main" val="3837060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tableEx, tableEx, Average Maximum AMR+LTAmargin per BD (MW) by TSO,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 + 4_7</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61912" y="306388"/>
            <a:ext cx="4201478"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
        <p:nvSpPr>
          <p:cNvPr id="6" name="Title 4">
            <a:extLst>
              <a:ext uri="{FF2B5EF4-FFF2-40B4-BE49-F238E27FC236}">
                <a16:creationId xmlns:a16="http://schemas.microsoft.com/office/drawing/2014/main" id="{41F46C80-BF60-4208-9972-B876432F39A4}"/>
              </a:ext>
            </a:extLst>
          </p:cNvPr>
          <p:cNvSpPr txBox="1">
            <a:spLocks/>
          </p:cNvSpPr>
          <p:nvPr/>
        </p:nvSpPr>
        <p:spPr>
          <a:xfrm>
            <a:off x="5338609" y="306388"/>
            <a:ext cx="3414781"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320115374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826 (part IV)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0444110B-38E9-480F-B094-2BC0E64ECBEC}"/>
              </a:ext>
            </a:extLst>
          </p:cNvPr>
          <p:cNvGraphicFramePr>
            <a:graphicFrameLocks noGrp="1"/>
          </p:cNvGraphicFramePr>
          <p:nvPr>
            <p:extLst>
              <p:ext uri="{D42A27DB-BD31-4B8C-83A1-F6EECF244321}">
                <p14:modId xmlns:p14="http://schemas.microsoft.com/office/powerpoint/2010/main" val="2254710523"/>
              </p:ext>
            </p:extLst>
          </p:nvPr>
        </p:nvGraphicFramePr>
        <p:xfrm>
          <a:off x="2239767" y="1079508"/>
          <a:ext cx="4849402" cy="5424054"/>
        </p:xfrm>
        <a:graphic>
          <a:graphicData uri="http://schemas.openxmlformats.org/drawingml/2006/table">
            <a:tbl>
              <a:tblPr/>
              <a:tblGrid>
                <a:gridCol w="2339324">
                  <a:extLst>
                    <a:ext uri="{9D8B030D-6E8A-4147-A177-3AD203B41FA5}">
                      <a16:colId xmlns:a16="http://schemas.microsoft.com/office/drawing/2014/main" val="1535975132"/>
                    </a:ext>
                  </a:extLst>
                </a:gridCol>
                <a:gridCol w="1844138">
                  <a:extLst>
                    <a:ext uri="{9D8B030D-6E8A-4147-A177-3AD203B41FA5}">
                      <a16:colId xmlns:a16="http://schemas.microsoft.com/office/drawing/2014/main" val="1875530315"/>
                    </a:ext>
                  </a:extLst>
                </a:gridCol>
                <a:gridCol w="665940">
                  <a:extLst>
                    <a:ext uri="{9D8B030D-6E8A-4147-A177-3AD203B41FA5}">
                      <a16:colId xmlns:a16="http://schemas.microsoft.com/office/drawing/2014/main" val="3406749210"/>
                    </a:ext>
                  </a:extLst>
                </a:gridCol>
              </a:tblGrid>
              <a:tr h="106354">
                <a:tc>
                  <a:txBody>
                    <a:bodyPr/>
                    <a:lstStyle/>
                    <a:p>
                      <a:pPr algn="l" fontAlgn="b"/>
                      <a:r>
                        <a:rPr lang="en-US" sz="5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1171.3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85743039"/>
                  </a:ext>
                </a:extLst>
              </a:tr>
              <a:tr h="106354">
                <a:tc>
                  <a:txBody>
                    <a:bodyPr/>
                    <a:lstStyle/>
                    <a:p>
                      <a:pPr algn="l" fontAlgn="b"/>
                      <a:r>
                        <a:rPr lang="en-US" sz="500" b="0" i="0" u="none" strike="noStrike">
                          <a:solidFill>
                            <a:srgbClr val="000000"/>
                          </a:solidFill>
                          <a:effectLst/>
                          <a:latin typeface="Arial" panose="020B0604020202020204" pitchFamily="34" charset="0"/>
                        </a:rPr>
                        <a:t>Default_CZ_Import /  </a:t>
                      </a:r>
                    </a:p>
                  </a:txBody>
                  <a:tcPr marL="5286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46.68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75001372"/>
                  </a:ext>
                </a:extLst>
              </a:tr>
              <a:tr h="106354">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46.68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33326559"/>
                  </a:ext>
                </a:extLst>
              </a:tr>
              <a:tr h="106354">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46.68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72504735"/>
                  </a:ext>
                </a:extLst>
              </a:tr>
              <a:tr h="106354">
                <a:tc>
                  <a:txBody>
                    <a:bodyPr/>
                    <a:lstStyle/>
                    <a:p>
                      <a:pPr algn="l" fontAlgn="b"/>
                      <a:r>
                        <a:rPr lang="en-US" sz="500" b="0" i="0" u="none" strike="noStrike">
                          <a:solidFill>
                            <a:srgbClr val="000000"/>
                          </a:solidFill>
                          <a:effectLst/>
                          <a:latin typeface="Arial" panose="020B0604020202020204" pitchFamily="34" charset="0"/>
                        </a:rPr>
                        <a:t>Default_PL_Import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9.53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33128475"/>
                  </a:ext>
                </a:extLst>
              </a:tr>
              <a:tr h="106354">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46.68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95286500"/>
                  </a:ext>
                </a:extLst>
              </a:tr>
              <a:tr h="106354">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46.68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94482267"/>
                  </a:ext>
                </a:extLst>
              </a:tr>
              <a:tr h="106354">
                <a:tc>
                  <a:txBody>
                    <a:bodyPr/>
                    <a:lstStyle/>
                    <a:p>
                      <a:pPr algn="l" fontAlgn="b"/>
                      <a:r>
                        <a:rPr lang="en-US" sz="500" b="0" i="0" u="none" strike="noStrike">
                          <a:solidFill>
                            <a:srgbClr val="000000"/>
                          </a:solidFill>
                          <a:effectLst/>
                          <a:latin typeface="Arial" panose="020B0604020202020204" pitchFamily="34" charset="0"/>
                        </a:rPr>
                        <a:t>Default_SK_Import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46.68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38868340"/>
                  </a:ext>
                </a:extLst>
              </a:tr>
              <a:tr h="106354">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1171.3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39746174"/>
                  </a:ext>
                </a:extLst>
              </a:tr>
              <a:tr h="106354">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1171.3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54778015"/>
                  </a:ext>
                </a:extLst>
              </a:tr>
              <a:tr h="106354">
                <a:tc>
                  <a:txBody>
                    <a:bodyPr/>
                    <a:lstStyle/>
                    <a:p>
                      <a:pPr algn="l" fontAlgn="b"/>
                      <a:r>
                        <a:rPr lang="en-US" sz="5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1171.96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64749702"/>
                  </a:ext>
                </a:extLst>
              </a:tr>
              <a:tr h="106354">
                <a:tc>
                  <a:txBody>
                    <a:bodyPr/>
                    <a:lstStyle/>
                    <a:p>
                      <a:pPr algn="l" fontAlgn="b"/>
                      <a:r>
                        <a:rPr lang="en-US" sz="500" b="0" i="0" u="none" strike="noStrike">
                          <a:solidFill>
                            <a:srgbClr val="000000"/>
                          </a:solidFill>
                          <a:effectLst/>
                          <a:latin typeface="Arial" panose="020B0604020202020204" pitchFamily="34" charset="0"/>
                        </a:rPr>
                        <a:t>Default_CZ_Import /  </a:t>
                      </a:r>
                    </a:p>
                  </a:txBody>
                  <a:tcPr marL="5286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48.88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14022345"/>
                  </a:ext>
                </a:extLst>
              </a:tr>
              <a:tr h="106354">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48.88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70598319"/>
                  </a:ext>
                </a:extLst>
              </a:tr>
              <a:tr h="106354">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48.88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18301596"/>
                  </a:ext>
                </a:extLst>
              </a:tr>
              <a:tr h="106354">
                <a:tc>
                  <a:txBody>
                    <a:bodyPr/>
                    <a:lstStyle/>
                    <a:p>
                      <a:pPr algn="l" fontAlgn="b"/>
                      <a:r>
                        <a:rPr lang="en-US" sz="500" b="0" i="0" u="none" strike="noStrike">
                          <a:solidFill>
                            <a:srgbClr val="000000"/>
                          </a:solidFill>
                          <a:effectLst/>
                          <a:latin typeface="Arial" panose="020B0604020202020204" pitchFamily="34" charset="0"/>
                        </a:rPr>
                        <a:t>Default_PL_Import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10.11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40060739"/>
                  </a:ext>
                </a:extLst>
              </a:tr>
              <a:tr h="106354">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48.88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57987775"/>
                  </a:ext>
                </a:extLst>
              </a:tr>
              <a:tr h="106354">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48.88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38910615"/>
                  </a:ext>
                </a:extLst>
              </a:tr>
              <a:tr h="106354">
                <a:tc>
                  <a:txBody>
                    <a:bodyPr/>
                    <a:lstStyle/>
                    <a:p>
                      <a:pPr algn="l" fontAlgn="b"/>
                      <a:r>
                        <a:rPr lang="en-US" sz="500" b="0" i="0" u="none" strike="noStrike">
                          <a:solidFill>
                            <a:srgbClr val="000000"/>
                          </a:solidFill>
                          <a:effectLst/>
                          <a:latin typeface="Arial" panose="020B0604020202020204" pitchFamily="34" charset="0"/>
                        </a:rPr>
                        <a:t>Default_SK_Import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48.88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91581452"/>
                  </a:ext>
                </a:extLst>
              </a:tr>
              <a:tr h="106354">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1171.96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42053133"/>
                  </a:ext>
                </a:extLst>
              </a:tr>
              <a:tr h="106354">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1171.96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78811881"/>
                  </a:ext>
                </a:extLst>
              </a:tr>
              <a:tr h="106354">
                <a:tc>
                  <a:txBody>
                    <a:bodyPr/>
                    <a:lstStyle/>
                    <a:p>
                      <a:pPr algn="l" fontAlgn="b"/>
                      <a:r>
                        <a:rPr lang="en-US" sz="5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7937350"/>
                  </a:ext>
                </a:extLst>
              </a:tr>
              <a:tr h="106354">
                <a:tc>
                  <a:txBody>
                    <a:bodyPr/>
                    <a:lstStyle/>
                    <a:p>
                      <a:pPr algn="l" fontAlgn="b"/>
                      <a:r>
                        <a:rPr lang="en-US" sz="500" b="0" i="0" u="none" strike="noStrike">
                          <a:solidFill>
                            <a:srgbClr val="000000"/>
                          </a:solidFill>
                          <a:effectLst/>
                          <a:latin typeface="Arial" panose="020B0604020202020204" pitchFamily="34" charset="0"/>
                        </a:rPr>
                        <a:t>Default_AT_Export /  </a:t>
                      </a:r>
                    </a:p>
                  </a:txBody>
                  <a:tcPr marL="5286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39.14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79917775"/>
                  </a:ext>
                </a:extLst>
              </a:tr>
              <a:tr h="106354">
                <a:tc>
                  <a:txBody>
                    <a:bodyPr/>
                    <a:lstStyle/>
                    <a:p>
                      <a:pPr algn="l" fontAlgn="b"/>
                      <a:r>
                        <a:rPr lang="en-US" sz="500" b="0" i="0" u="none" strike="noStrike">
                          <a:solidFill>
                            <a:srgbClr val="000000"/>
                          </a:solidFill>
                          <a:effectLst/>
                          <a:latin typeface="Arial" panose="020B0604020202020204" pitchFamily="34" charset="0"/>
                        </a:rPr>
                        <a:t>Default_BE_Export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39.14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9876326"/>
                  </a:ext>
                </a:extLst>
              </a:tr>
              <a:tr h="106354">
                <a:tc>
                  <a:txBody>
                    <a:bodyPr/>
                    <a:lstStyle/>
                    <a:p>
                      <a:pPr algn="l" fontAlgn="b"/>
                      <a:r>
                        <a:rPr lang="en-US" sz="500" b="0" i="0" u="none" strike="noStrike">
                          <a:solidFill>
                            <a:srgbClr val="000000"/>
                          </a:solidFill>
                          <a:effectLst/>
                          <a:latin typeface="Arial" panose="020B0604020202020204" pitchFamily="34" charset="0"/>
                        </a:rPr>
                        <a:t>Default_DE_Export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39.14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81481742"/>
                  </a:ext>
                </a:extLst>
              </a:tr>
              <a:tr h="106354">
                <a:tc>
                  <a:txBody>
                    <a:bodyPr/>
                    <a:lstStyle/>
                    <a:p>
                      <a:pPr algn="l" fontAlgn="b"/>
                      <a:r>
                        <a:rPr lang="en-US" sz="500" b="0" i="0" u="none" strike="noStrike">
                          <a:solidFill>
                            <a:srgbClr val="000000"/>
                          </a:solidFill>
                          <a:effectLst/>
                          <a:latin typeface="Arial" panose="020B0604020202020204" pitchFamily="34" charset="0"/>
                        </a:rPr>
                        <a:t>Default_FR_Export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39.14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80729503"/>
                  </a:ext>
                </a:extLst>
              </a:tr>
              <a:tr h="106354">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7.27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20925056"/>
                  </a:ext>
                </a:extLst>
              </a:tr>
              <a:tr h="106354">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7.27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07173150"/>
                  </a:ext>
                </a:extLst>
              </a:tr>
              <a:tr h="106354">
                <a:tc>
                  <a:txBody>
                    <a:bodyPr/>
                    <a:lstStyle/>
                    <a:p>
                      <a:pPr algn="l" fontAlgn="b"/>
                      <a:r>
                        <a:rPr lang="en-US" sz="500" b="0" i="0" u="none" strike="noStrike">
                          <a:solidFill>
                            <a:srgbClr val="000000"/>
                          </a:solidFill>
                          <a:effectLst/>
                          <a:latin typeface="Arial" panose="020B0604020202020204" pitchFamily="34" charset="0"/>
                        </a:rPr>
                        <a:t>Default_NL_Export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39.14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80695062"/>
                  </a:ext>
                </a:extLst>
              </a:tr>
              <a:tr h="106354">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39.14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22130373"/>
                  </a:ext>
                </a:extLst>
              </a:tr>
              <a:tr h="106354">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7.27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73092445"/>
                  </a:ext>
                </a:extLst>
              </a:tr>
              <a:tr h="106354">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7.27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4176080"/>
                  </a:ext>
                </a:extLst>
              </a:tr>
              <a:tr h="106354">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1123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83769475"/>
                  </a:ext>
                </a:extLst>
              </a:tr>
              <a:tr h="106354">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1123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28740061"/>
                  </a:ext>
                </a:extLst>
              </a:tr>
              <a:tr h="106354">
                <a:tc>
                  <a:txBody>
                    <a:bodyPr/>
                    <a:lstStyle/>
                    <a:p>
                      <a:pPr algn="l" fontAlgn="b"/>
                      <a:r>
                        <a:rPr lang="en-US" sz="5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1152.28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71920692"/>
                  </a:ext>
                </a:extLst>
              </a:tr>
              <a:tr h="106354">
                <a:tc>
                  <a:txBody>
                    <a:bodyPr/>
                    <a:lstStyle/>
                    <a:p>
                      <a:pPr algn="l" fontAlgn="b"/>
                      <a:r>
                        <a:rPr lang="en-US" sz="500" b="0" i="0" u="none" strike="noStrike">
                          <a:solidFill>
                            <a:srgbClr val="000000"/>
                          </a:solidFill>
                          <a:effectLst/>
                          <a:latin typeface="Arial" panose="020B0604020202020204" pitchFamily="34" charset="0"/>
                        </a:rPr>
                        <a:t>Default_CZ_Import /  </a:t>
                      </a:r>
                    </a:p>
                  </a:txBody>
                  <a:tcPr marL="5286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27.29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55990933"/>
                  </a:ext>
                </a:extLst>
              </a:tr>
              <a:tr h="106354">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53.38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9847442"/>
                  </a:ext>
                </a:extLst>
              </a:tr>
              <a:tr h="106354">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53.38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37640730"/>
                  </a:ext>
                </a:extLst>
              </a:tr>
              <a:tr h="106354">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53.38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41211341"/>
                  </a:ext>
                </a:extLst>
              </a:tr>
              <a:tr h="106354">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42.82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46957123"/>
                  </a:ext>
                </a:extLst>
              </a:tr>
              <a:tr h="106354">
                <a:tc>
                  <a:txBody>
                    <a:bodyPr/>
                    <a:lstStyle/>
                    <a:p>
                      <a:pPr algn="l" fontAlgn="b"/>
                      <a:r>
                        <a:rPr lang="en-US" sz="500" b="0" i="0" u="none" strike="noStrike">
                          <a:solidFill>
                            <a:srgbClr val="000000"/>
                          </a:solidFill>
                          <a:effectLst/>
                          <a:latin typeface="Arial" panose="020B0604020202020204" pitchFamily="34" charset="0"/>
                        </a:rPr>
                        <a:t>Default_SK_Import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27.29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59936801"/>
                  </a:ext>
                </a:extLst>
              </a:tr>
              <a:tr h="106354">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1152.28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78315615"/>
                  </a:ext>
                </a:extLst>
              </a:tr>
              <a:tr h="106354">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1152.28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95493141"/>
                  </a:ext>
                </a:extLst>
              </a:tr>
              <a:tr h="106354">
                <a:tc>
                  <a:txBody>
                    <a:bodyPr/>
                    <a:lstStyle/>
                    <a:p>
                      <a:pPr algn="l" fontAlgn="b"/>
                      <a:r>
                        <a:rPr lang="en-US" sz="5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1145.14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12400854"/>
                  </a:ext>
                </a:extLst>
              </a:tr>
              <a:tr h="106354">
                <a:tc>
                  <a:txBody>
                    <a:bodyPr/>
                    <a:lstStyle/>
                    <a:p>
                      <a:pPr algn="l" fontAlgn="b"/>
                      <a:r>
                        <a:rPr lang="en-US" sz="500" b="0" i="0" u="none" strike="noStrike">
                          <a:solidFill>
                            <a:srgbClr val="000000"/>
                          </a:solidFill>
                          <a:effectLst/>
                          <a:latin typeface="Arial" panose="020B0604020202020204" pitchFamily="34" charset="0"/>
                        </a:rPr>
                        <a:t>Default_CZ_Import /  </a:t>
                      </a:r>
                    </a:p>
                  </a:txBody>
                  <a:tcPr marL="5286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11.14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95711908"/>
                  </a:ext>
                </a:extLst>
              </a:tr>
              <a:tr h="106354">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60.21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56886567"/>
                  </a:ext>
                </a:extLst>
              </a:tr>
              <a:tr h="106354">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60.21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10808619"/>
                  </a:ext>
                </a:extLst>
              </a:tr>
              <a:tr h="106354">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60.21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34869178"/>
                  </a:ext>
                </a:extLst>
              </a:tr>
              <a:tr h="106354">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45.14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1654674"/>
                  </a:ext>
                </a:extLst>
              </a:tr>
              <a:tr h="106354">
                <a:tc>
                  <a:txBody>
                    <a:bodyPr/>
                    <a:lstStyle/>
                    <a:p>
                      <a:pPr algn="l" fontAlgn="b"/>
                      <a:r>
                        <a:rPr lang="en-US" sz="500" b="0" i="0" u="none" strike="noStrike">
                          <a:solidFill>
                            <a:srgbClr val="000000"/>
                          </a:solidFill>
                          <a:effectLst/>
                          <a:latin typeface="Arial" panose="020B0604020202020204" pitchFamily="34" charset="0"/>
                        </a:rPr>
                        <a:t>Default_SK_Import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11.14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44388153"/>
                  </a:ext>
                </a:extLst>
              </a:tr>
              <a:tr h="106354">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1145.14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88785468"/>
                  </a:ext>
                </a:extLst>
              </a:tr>
              <a:tr h="106354">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52866"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1145.14</a:t>
                      </a:r>
                    </a:p>
                  </a:txBody>
                  <a:tcPr marL="0" marR="0" marT="0" marB="0" anchor="b">
                    <a:lnL>
                      <a:noFill/>
                    </a:lnL>
                    <a:lnR>
                      <a:noFill/>
                    </a:lnR>
                    <a:lnT>
                      <a:noFill/>
                    </a:lnT>
                    <a:lnB>
                      <a:noFill/>
                    </a:lnB>
                  </a:tcPr>
                </a:tc>
                <a:tc>
                  <a:txBody>
                    <a:bodyPr/>
                    <a:lstStyle/>
                    <a:p>
                      <a:pPr algn="r" fontAlgn="b"/>
                      <a:r>
                        <a:rPr lang="en-US" sz="5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7016454"/>
                  </a:ext>
                </a:extLst>
              </a:tr>
            </a:tbl>
          </a:graphicData>
        </a:graphic>
      </p:graphicFrame>
    </p:spTree>
    <p:extLst>
      <p:ext uri="{BB962C8B-B14F-4D97-AF65-F5344CB8AC3E}">
        <p14:creationId xmlns:p14="http://schemas.microsoft.com/office/powerpoint/2010/main" val="169129925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826 (part 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B3BD9170-35D3-449D-91FA-EF3F54B0E8E8}"/>
              </a:ext>
            </a:extLst>
          </p:cNvPr>
          <p:cNvGraphicFramePr>
            <a:graphicFrameLocks noGrp="1"/>
          </p:cNvGraphicFramePr>
          <p:nvPr>
            <p:extLst>
              <p:ext uri="{D42A27DB-BD31-4B8C-83A1-F6EECF244321}">
                <p14:modId xmlns:p14="http://schemas.microsoft.com/office/powerpoint/2010/main" val="2034364561"/>
              </p:ext>
            </p:extLst>
          </p:nvPr>
        </p:nvGraphicFramePr>
        <p:xfrm>
          <a:off x="2383605" y="1014889"/>
          <a:ext cx="4294597" cy="5478396"/>
        </p:xfrm>
        <a:graphic>
          <a:graphicData uri="http://schemas.openxmlformats.org/drawingml/2006/table">
            <a:tbl>
              <a:tblPr/>
              <a:tblGrid>
                <a:gridCol w="2071690">
                  <a:extLst>
                    <a:ext uri="{9D8B030D-6E8A-4147-A177-3AD203B41FA5}">
                      <a16:colId xmlns:a16="http://schemas.microsoft.com/office/drawing/2014/main" val="3106574473"/>
                    </a:ext>
                  </a:extLst>
                </a:gridCol>
                <a:gridCol w="1633157">
                  <a:extLst>
                    <a:ext uri="{9D8B030D-6E8A-4147-A177-3AD203B41FA5}">
                      <a16:colId xmlns:a16="http://schemas.microsoft.com/office/drawing/2014/main" val="1482319000"/>
                    </a:ext>
                  </a:extLst>
                </a:gridCol>
                <a:gridCol w="589750">
                  <a:extLst>
                    <a:ext uri="{9D8B030D-6E8A-4147-A177-3AD203B41FA5}">
                      <a16:colId xmlns:a16="http://schemas.microsoft.com/office/drawing/2014/main" val="2209148113"/>
                    </a:ext>
                  </a:extLst>
                </a:gridCol>
              </a:tblGrid>
              <a:tr h="130438">
                <a:tc>
                  <a:txBody>
                    <a:bodyPr/>
                    <a:lstStyle/>
                    <a:p>
                      <a:pPr algn="l" fontAlgn="b"/>
                      <a:r>
                        <a:rPr lang="en-US"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1144.61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72174283"/>
                  </a:ext>
                </a:extLst>
              </a:tr>
              <a:tr h="130438">
                <a:tc>
                  <a:txBody>
                    <a:bodyPr/>
                    <a:lstStyle/>
                    <a:p>
                      <a:pPr algn="l" fontAlgn="b"/>
                      <a:r>
                        <a:rPr lang="en-US" sz="700" b="0" i="0" u="none" strike="noStrike">
                          <a:solidFill>
                            <a:srgbClr val="000000"/>
                          </a:solidFill>
                          <a:effectLst/>
                          <a:latin typeface="Arial" panose="020B0604020202020204" pitchFamily="34" charset="0"/>
                        </a:rPr>
                        <a:t>Default_CZ_Import /  </a:t>
                      </a:r>
                    </a:p>
                  </a:txBody>
                  <a:tcPr marL="6419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7.04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22157615"/>
                  </a:ext>
                </a:extLst>
              </a:tr>
              <a:tr h="130438">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70.9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40154450"/>
                  </a:ext>
                </a:extLst>
              </a:tr>
              <a:tr h="130438">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70.9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66397847"/>
                  </a:ext>
                </a:extLst>
              </a:tr>
              <a:tr h="130438">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70.9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94661356"/>
                  </a:ext>
                </a:extLst>
              </a:tr>
              <a:tr h="130438">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43.01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69285474"/>
                  </a:ext>
                </a:extLst>
              </a:tr>
              <a:tr h="130438">
                <a:tc>
                  <a:txBody>
                    <a:bodyPr/>
                    <a:lstStyle/>
                    <a:p>
                      <a:pPr algn="l" fontAlgn="b"/>
                      <a:r>
                        <a:rPr lang="en-US" sz="700" b="0" i="0" u="none" strike="noStrike">
                          <a:solidFill>
                            <a:srgbClr val="000000"/>
                          </a:solidFill>
                          <a:effectLst/>
                          <a:latin typeface="Arial" panose="020B0604020202020204" pitchFamily="34" charset="0"/>
                        </a:rPr>
                        <a:t>Default_SK_Import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7.04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59514879"/>
                  </a:ext>
                </a:extLst>
              </a:tr>
              <a:tr h="130438">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1144.61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38695760"/>
                  </a:ext>
                </a:extLst>
              </a:tr>
              <a:tr h="130438">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1144.61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6700494"/>
                  </a:ext>
                </a:extLst>
              </a:tr>
              <a:tr h="130438">
                <a:tc>
                  <a:txBody>
                    <a:bodyPr/>
                    <a:lstStyle/>
                    <a:p>
                      <a:pPr algn="l" fontAlgn="b"/>
                      <a:r>
                        <a:rPr lang="en-US"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1153.79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21241676"/>
                  </a:ext>
                </a:extLst>
              </a:tr>
              <a:tr h="130438">
                <a:tc>
                  <a:txBody>
                    <a:bodyPr/>
                    <a:lstStyle/>
                    <a:p>
                      <a:pPr algn="l" fontAlgn="b"/>
                      <a:r>
                        <a:rPr lang="en-US" sz="700" b="0" i="0" u="none" strike="noStrike">
                          <a:solidFill>
                            <a:srgbClr val="000000"/>
                          </a:solidFill>
                          <a:effectLst/>
                          <a:latin typeface="Arial" panose="020B0604020202020204" pitchFamily="34" charset="0"/>
                        </a:rPr>
                        <a:t>Default_AT_Import /  </a:t>
                      </a:r>
                    </a:p>
                  </a:txBody>
                  <a:tcPr marL="6419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4.87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66903560"/>
                  </a:ext>
                </a:extLst>
              </a:tr>
              <a:tr h="130438">
                <a:tc>
                  <a:txBody>
                    <a:bodyPr/>
                    <a:lstStyle/>
                    <a:p>
                      <a:pPr algn="l" fontAlgn="b"/>
                      <a:r>
                        <a:rPr lang="en-US" sz="700" b="0" i="0" u="none" strike="noStrike">
                          <a:solidFill>
                            <a:srgbClr val="000000"/>
                          </a:solidFill>
                          <a:effectLst/>
                          <a:latin typeface="Arial" panose="020B0604020202020204" pitchFamily="34" charset="0"/>
                        </a:rPr>
                        <a:t>Default_BE_Import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4.87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37574793"/>
                  </a:ext>
                </a:extLst>
              </a:tr>
              <a:tr h="130438">
                <a:tc>
                  <a:txBody>
                    <a:bodyPr/>
                    <a:lstStyle/>
                    <a:p>
                      <a:pPr algn="l" fontAlgn="b"/>
                      <a:r>
                        <a:rPr lang="en-US" sz="700" b="0" i="0" u="none" strike="noStrike">
                          <a:solidFill>
                            <a:srgbClr val="000000"/>
                          </a:solidFill>
                          <a:effectLst/>
                          <a:latin typeface="Arial" panose="020B0604020202020204" pitchFamily="34" charset="0"/>
                        </a:rPr>
                        <a:t>Default_CZ_Import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10.79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90631594"/>
                  </a:ext>
                </a:extLst>
              </a:tr>
              <a:tr h="130438">
                <a:tc>
                  <a:txBody>
                    <a:bodyPr/>
                    <a:lstStyle/>
                    <a:p>
                      <a:pPr algn="l" fontAlgn="b"/>
                      <a:r>
                        <a:rPr lang="en-US" sz="700" b="0" i="0" u="none" strike="noStrike">
                          <a:solidFill>
                            <a:srgbClr val="000000"/>
                          </a:solidFill>
                          <a:effectLst/>
                          <a:latin typeface="Arial" panose="020B0604020202020204" pitchFamily="34" charset="0"/>
                        </a:rPr>
                        <a:t>Default_DE_Import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4.87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30664984"/>
                  </a:ext>
                </a:extLst>
              </a:tr>
              <a:tr h="130438">
                <a:tc>
                  <a:txBody>
                    <a:bodyPr/>
                    <a:lstStyle/>
                    <a:p>
                      <a:pPr algn="l" fontAlgn="b"/>
                      <a:r>
                        <a:rPr lang="en-US" sz="700" b="0" i="0" u="none" strike="noStrike">
                          <a:solidFill>
                            <a:srgbClr val="000000"/>
                          </a:solidFill>
                          <a:effectLst/>
                          <a:latin typeface="Arial" panose="020B0604020202020204" pitchFamily="34" charset="0"/>
                        </a:rPr>
                        <a:t>Default_FR_Import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4.87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33099858"/>
                  </a:ext>
                </a:extLst>
              </a:tr>
              <a:tr h="130438">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42.77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49438735"/>
                  </a:ext>
                </a:extLst>
              </a:tr>
              <a:tr h="130438">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42.77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51686464"/>
                  </a:ext>
                </a:extLst>
              </a:tr>
              <a:tr h="130438">
                <a:tc>
                  <a:txBody>
                    <a:bodyPr/>
                    <a:lstStyle/>
                    <a:p>
                      <a:pPr algn="l" fontAlgn="b"/>
                      <a:r>
                        <a:rPr lang="en-US" sz="700" b="0" i="0" u="none" strike="noStrike">
                          <a:solidFill>
                            <a:srgbClr val="000000"/>
                          </a:solidFill>
                          <a:effectLst/>
                          <a:latin typeface="Arial" panose="020B0604020202020204" pitchFamily="34" charset="0"/>
                        </a:rPr>
                        <a:t>Default_NL_Import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4.87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29251733"/>
                  </a:ext>
                </a:extLst>
              </a:tr>
              <a:tr h="130438">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42.77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80501075"/>
                  </a:ext>
                </a:extLst>
              </a:tr>
              <a:tr h="130438">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40.85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80953256"/>
                  </a:ext>
                </a:extLst>
              </a:tr>
              <a:tr h="130438">
                <a:tc>
                  <a:txBody>
                    <a:bodyPr/>
                    <a:lstStyle/>
                    <a:p>
                      <a:pPr algn="l" fontAlgn="b"/>
                      <a:r>
                        <a:rPr lang="en-US" sz="700" b="0" i="0" u="none" strike="noStrike">
                          <a:solidFill>
                            <a:srgbClr val="000000"/>
                          </a:solidFill>
                          <a:effectLst/>
                          <a:latin typeface="Arial" panose="020B0604020202020204" pitchFamily="34" charset="0"/>
                        </a:rPr>
                        <a:t>Default_SK_Import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10.79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45926657"/>
                  </a:ext>
                </a:extLst>
              </a:tr>
              <a:tr h="130438">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1153.79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59449821"/>
                  </a:ext>
                </a:extLst>
              </a:tr>
              <a:tr h="130438">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1153.79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40603662"/>
                  </a:ext>
                </a:extLst>
              </a:tr>
              <a:tr h="130438">
                <a:tc>
                  <a:txBody>
                    <a:bodyPr/>
                    <a:lstStyle/>
                    <a:p>
                      <a:pPr algn="l" fontAlgn="b"/>
                      <a:r>
                        <a:rPr lang="en-US"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1154.02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47374748"/>
                  </a:ext>
                </a:extLst>
              </a:tr>
              <a:tr h="130438">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419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99649981"/>
                  </a:ext>
                </a:extLst>
              </a:tr>
              <a:tr h="130438">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36.1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60997356"/>
                  </a:ext>
                </a:extLst>
              </a:tr>
              <a:tr h="130438">
                <a:tc>
                  <a:txBody>
                    <a:bodyPr/>
                    <a:lstStyle/>
                    <a:p>
                      <a:pPr algn="l" fontAlgn="b"/>
                      <a:r>
                        <a:rPr lang="en-US" sz="700" b="0" i="0" u="none" strike="noStrike">
                          <a:solidFill>
                            <a:srgbClr val="000000"/>
                          </a:solidFill>
                          <a:effectLst/>
                          <a:latin typeface="Arial" panose="020B0604020202020204" pitchFamily="34" charset="0"/>
                        </a:rPr>
                        <a:t>Default_PL_Export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11735806"/>
                  </a:ext>
                </a:extLst>
              </a:tr>
              <a:tr h="130438">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36.1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43214909"/>
                  </a:ext>
                </a:extLst>
              </a:tr>
              <a:tr h="130438">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34.29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9946254"/>
                  </a:ext>
                </a:extLst>
              </a:tr>
              <a:tr h="130438">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1154.02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29792244"/>
                  </a:ext>
                </a:extLst>
              </a:tr>
              <a:tr h="130438">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1154.02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0918898"/>
                  </a:ext>
                </a:extLst>
              </a:tr>
              <a:tr h="130438">
                <a:tc>
                  <a:txBody>
                    <a:bodyPr/>
                    <a:lstStyle/>
                    <a:p>
                      <a:pPr algn="l" fontAlgn="b"/>
                      <a:r>
                        <a:rPr lang="en-US"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1166.42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09008932"/>
                  </a:ext>
                </a:extLst>
              </a:tr>
              <a:tr h="130438">
                <a:tc>
                  <a:txBody>
                    <a:bodyPr/>
                    <a:lstStyle/>
                    <a:p>
                      <a:pPr algn="l" fontAlgn="b"/>
                      <a:r>
                        <a:rPr lang="en-US" sz="700" b="0" i="0" u="none" strike="noStrike">
                          <a:solidFill>
                            <a:srgbClr val="000000"/>
                          </a:solidFill>
                          <a:effectLst/>
                          <a:latin typeface="Arial" panose="020B0604020202020204" pitchFamily="34" charset="0"/>
                        </a:rPr>
                        <a:t>Default_BE_Import /  </a:t>
                      </a:r>
                    </a:p>
                  </a:txBody>
                  <a:tcPr marL="6419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36751508"/>
                  </a:ext>
                </a:extLst>
              </a:tr>
              <a:tr h="130438">
                <a:tc>
                  <a:txBody>
                    <a:bodyPr/>
                    <a:lstStyle/>
                    <a:p>
                      <a:pPr algn="l" fontAlgn="b"/>
                      <a:r>
                        <a:rPr lang="en-US" sz="700" b="0" i="0" u="none" strike="noStrike">
                          <a:solidFill>
                            <a:srgbClr val="000000"/>
                          </a:solidFill>
                          <a:effectLst/>
                          <a:latin typeface="Arial" panose="020B0604020202020204" pitchFamily="34" charset="0"/>
                        </a:rPr>
                        <a:t>Default_FR_Import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10.34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39364644"/>
                  </a:ext>
                </a:extLst>
              </a:tr>
              <a:tr h="130438">
                <a:tc>
                  <a:txBody>
                    <a:bodyPr/>
                    <a:lstStyle/>
                    <a:p>
                      <a:pPr algn="l" fontAlgn="b"/>
                      <a:r>
                        <a:rPr lang="en-US" sz="700" b="0" i="0" u="none" strike="noStrike">
                          <a:solidFill>
                            <a:srgbClr val="000000"/>
                          </a:solidFill>
                          <a:effectLst/>
                          <a:latin typeface="Arial" panose="020B0604020202020204" pitchFamily="34" charset="0"/>
                        </a:rPr>
                        <a:t>Default_HR_Import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40.99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62378255"/>
                  </a:ext>
                </a:extLst>
              </a:tr>
              <a:tr h="130438">
                <a:tc>
                  <a:txBody>
                    <a:bodyPr/>
                    <a:lstStyle/>
                    <a:p>
                      <a:pPr algn="l" fontAlgn="b"/>
                      <a:r>
                        <a:rPr lang="en-US" sz="700" b="0" i="0" u="none" strike="noStrike">
                          <a:solidFill>
                            <a:srgbClr val="000000"/>
                          </a:solidFill>
                          <a:effectLst/>
                          <a:latin typeface="Arial" panose="020B0604020202020204" pitchFamily="34" charset="0"/>
                        </a:rPr>
                        <a:t>Default_HU_Import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40.99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96305035"/>
                  </a:ext>
                </a:extLst>
              </a:tr>
              <a:tr h="130438">
                <a:tc>
                  <a:txBody>
                    <a:bodyPr/>
                    <a:lstStyle/>
                    <a:p>
                      <a:pPr algn="l" fontAlgn="b"/>
                      <a:r>
                        <a:rPr lang="en-US" sz="700" b="0" i="0" u="none" strike="noStrike">
                          <a:solidFill>
                            <a:srgbClr val="000000"/>
                          </a:solidFill>
                          <a:effectLst/>
                          <a:latin typeface="Arial" panose="020B0604020202020204" pitchFamily="34" charset="0"/>
                        </a:rPr>
                        <a:t>Default_NL_Import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10.34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85900622"/>
                  </a:ext>
                </a:extLst>
              </a:tr>
              <a:tr h="130438">
                <a:tc>
                  <a:txBody>
                    <a:bodyPr/>
                    <a:lstStyle/>
                    <a:p>
                      <a:pPr algn="l" fontAlgn="b"/>
                      <a:r>
                        <a:rPr lang="en-US" sz="700" b="0" i="0" u="none" strike="noStrike">
                          <a:solidFill>
                            <a:srgbClr val="000000"/>
                          </a:solidFill>
                          <a:effectLst/>
                          <a:latin typeface="Arial" panose="020B0604020202020204" pitchFamily="34" charset="0"/>
                        </a:rPr>
                        <a:t>Default_RO_Import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40.99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54128043"/>
                  </a:ext>
                </a:extLst>
              </a:tr>
              <a:tr h="130438">
                <a:tc>
                  <a:txBody>
                    <a:bodyPr/>
                    <a:lstStyle/>
                    <a:p>
                      <a:pPr algn="l" fontAlgn="b"/>
                      <a:r>
                        <a:rPr lang="en-US" sz="700" b="0" i="0" u="none" strike="noStrike">
                          <a:solidFill>
                            <a:srgbClr val="000000"/>
                          </a:solidFill>
                          <a:effectLst/>
                          <a:latin typeface="Arial" panose="020B0604020202020204" pitchFamily="34" charset="0"/>
                        </a:rPr>
                        <a:t>Default_SI_Import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40.99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29350337"/>
                  </a:ext>
                </a:extLst>
              </a:tr>
              <a:tr h="130438">
                <a:tc>
                  <a:txBody>
                    <a:bodyPr/>
                    <a:lstStyle/>
                    <a:p>
                      <a:pPr algn="l" fontAlgn="b"/>
                      <a:r>
                        <a:rPr lang="en-US" sz="700" b="0" i="0" u="none" strike="noStrike">
                          <a:solidFill>
                            <a:srgbClr val="000000"/>
                          </a:solidFill>
                          <a:effectLst/>
                          <a:latin typeface="Arial" panose="020B0604020202020204" pitchFamily="34" charset="0"/>
                        </a:rPr>
                        <a:t>Default_BE_AL_Import /  </a:t>
                      </a:r>
                    </a:p>
                  </a:txBody>
                  <a:tcPr marL="64195"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1166.42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20081126"/>
                  </a:ext>
                </a:extLst>
              </a:tr>
              <a:tr h="130438">
                <a:tc>
                  <a:txBody>
                    <a:bodyPr/>
                    <a:lstStyle/>
                    <a:p>
                      <a:pPr algn="l" fontAlgn="b"/>
                      <a:r>
                        <a:rPr lang="en-US" sz="700" b="0" i="0" u="none" strike="noStrike">
                          <a:solidFill>
                            <a:srgbClr val="000000"/>
                          </a:solidFill>
                          <a:effectLst/>
                          <a:latin typeface="Arial" panose="020B0604020202020204" pitchFamily="34" charset="0"/>
                        </a:rPr>
                        <a:t>Default_DE_AL_Import /  </a:t>
                      </a:r>
                    </a:p>
                  </a:txBody>
                  <a:tcPr marL="64195"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panose="020B0604020202020204" pitchFamily="34" charset="0"/>
                        </a:rPr>
                        <a:t>1166.42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81168404"/>
                  </a:ext>
                </a:extLst>
              </a:tr>
              <a:tr h="130438">
                <a:tc>
                  <a:txBody>
                    <a:bodyPr/>
                    <a:lstStyle/>
                    <a:p>
                      <a:pPr algn="l" fontAlgn="b"/>
                      <a:r>
                        <a:rPr lang="en-US"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700" b="1" i="0" u="none" strike="noStrike">
                          <a:solidFill>
                            <a:srgbClr val="000000"/>
                          </a:solidFill>
                          <a:effectLst/>
                          <a:latin typeface="Arial" panose="020B0604020202020204" pitchFamily="34" charset="0"/>
                        </a:rPr>
                        <a:t>1181.21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700" b="1" i="0" u="none" strike="noStrike" dirty="0">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267962216"/>
                  </a:ext>
                </a:extLst>
              </a:tr>
            </a:tbl>
          </a:graphicData>
        </a:graphic>
      </p:graphicFrame>
    </p:spTree>
    <p:extLst>
      <p:ext uri="{BB962C8B-B14F-4D97-AF65-F5344CB8AC3E}">
        <p14:creationId xmlns:p14="http://schemas.microsoft.com/office/powerpoint/2010/main" val="9587070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827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389426DA-9432-4E3A-91F2-9CEFD5DC8A86}"/>
              </a:ext>
            </a:extLst>
          </p:cNvPr>
          <p:cNvGraphicFramePr>
            <a:graphicFrameLocks noGrp="1"/>
          </p:cNvGraphicFramePr>
          <p:nvPr>
            <p:extLst>
              <p:ext uri="{D42A27DB-BD31-4B8C-83A1-F6EECF244321}">
                <p14:modId xmlns:p14="http://schemas.microsoft.com/office/powerpoint/2010/main" val="607015771"/>
              </p:ext>
            </p:extLst>
          </p:nvPr>
        </p:nvGraphicFramePr>
        <p:xfrm>
          <a:off x="2034283" y="1014888"/>
          <a:ext cx="5496674" cy="5457816"/>
        </p:xfrm>
        <a:graphic>
          <a:graphicData uri="http://schemas.openxmlformats.org/drawingml/2006/table">
            <a:tbl>
              <a:tblPr/>
              <a:tblGrid>
                <a:gridCol w="2651565">
                  <a:extLst>
                    <a:ext uri="{9D8B030D-6E8A-4147-A177-3AD203B41FA5}">
                      <a16:colId xmlns:a16="http://schemas.microsoft.com/office/drawing/2014/main" val="1205429721"/>
                    </a:ext>
                  </a:extLst>
                </a:gridCol>
                <a:gridCol w="2090285">
                  <a:extLst>
                    <a:ext uri="{9D8B030D-6E8A-4147-A177-3AD203B41FA5}">
                      <a16:colId xmlns:a16="http://schemas.microsoft.com/office/drawing/2014/main" val="2657824827"/>
                    </a:ext>
                  </a:extLst>
                </a:gridCol>
                <a:gridCol w="754824">
                  <a:extLst>
                    <a:ext uri="{9D8B030D-6E8A-4147-A177-3AD203B41FA5}">
                      <a16:colId xmlns:a16="http://schemas.microsoft.com/office/drawing/2014/main" val="318247218"/>
                    </a:ext>
                  </a:extLst>
                </a:gridCol>
              </a:tblGrid>
              <a:tr h="111384">
                <a:tc>
                  <a:txBody>
                    <a:bodyPr/>
                    <a:lstStyle/>
                    <a:p>
                      <a:pPr algn="l" fontAlgn="b"/>
                      <a:r>
                        <a:rPr lang="en-US" sz="6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6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6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3521955"/>
                  </a:ext>
                </a:extLst>
              </a:tr>
              <a:tr h="111384">
                <a:tc>
                  <a:txBody>
                    <a:bodyPr/>
                    <a:lstStyle/>
                    <a:p>
                      <a:pPr algn="l" fontAlgn="b"/>
                      <a:r>
                        <a:rPr lang="en-US" sz="6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1161.49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97371182"/>
                  </a:ext>
                </a:extLst>
              </a:tr>
              <a:tr h="11138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502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33.24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5211777"/>
                  </a:ext>
                </a:extLst>
              </a:tr>
              <a:tr h="11138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33.24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03391782"/>
                  </a:ext>
                </a:extLst>
              </a:tr>
              <a:tr h="111384">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5.41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45899125"/>
                  </a:ext>
                </a:extLst>
              </a:tr>
              <a:tr h="11138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33.24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41048273"/>
                  </a:ext>
                </a:extLst>
              </a:tr>
              <a:tr h="111384">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20.3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01393724"/>
                  </a:ext>
                </a:extLst>
              </a:tr>
              <a:tr h="111384">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1161.49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44686660"/>
                  </a:ext>
                </a:extLst>
              </a:tr>
              <a:tr h="111384">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1161.49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80475891"/>
                  </a:ext>
                </a:extLst>
              </a:tr>
              <a:tr h="111384">
                <a:tc>
                  <a:txBody>
                    <a:bodyPr/>
                    <a:lstStyle/>
                    <a:p>
                      <a:pPr algn="l" fontAlgn="b"/>
                      <a:r>
                        <a:rPr lang="en-US" sz="6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1169.99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87705554"/>
                  </a:ext>
                </a:extLst>
              </a:tr>
              <a:tr h="11138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502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24.92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41063656"/>
                  </a:ext>
                </a:extLst>
              </a:tr>
              <a:tr h="11138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24.92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59165337"/>
                  </a:ext>
                </a:extLst>
              </a:tr>
              <a:tr h="111384">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3.45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75036800"/>
                  </a:ext>
                </a:extLst>
              </a:tr>
              <a:tr h="11138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24.92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02448442"/>
                  </a:ext>
                </a:extLst>
              </a:tr>
              <a:tr h="111384">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24.92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55733580"/>
                  </a:ext>
                </a:extLst>
              </a:tr>
              <a:tr h="111384">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1169.99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69735090"/>
                  </a:ext>
                </a:extLst>
              </a:tr>
              <a:tr h="111384">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1169.99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26683438"/>
                  </a:ext>
                </a:extLst>
              </a:tr>
              <a:tr h="111384">
                <a:tc>
                  <a:txBody>
                    <a:bodyPr/>
                    <a:lstStyle/>
                    <a:p>
                      <a:pPr algn="l" fontAlgn="b"/>
                      <a:r>
                        <a:rPr lang="en-US" sz="6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1171.65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55848353"/>
                  </a:ext>
                </a:extLst>
              </a:tr>
              <a:tr h="11138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502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22.02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78524260"/>
                  </a:ext>
                </a:extLst>
              </a:tr>
              <a:tr h="11138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22.02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75220583"/>
                  </a:ext>
                </a:extLst>
              </a:tr>
              <a:tr h="111384">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5.87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75910177"/>
                  </a:ext>
                </a:extLst>
              </a:tr>
              <a:tr h="11138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22.02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75598148"/>
                  </a:ext>
                </a:extLst>
              </a:tr>
              <a:tr h="111384">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22.02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3307320"/>
                  </a:ext>
                </a:extLst>
              </a:tr>
              <a:tr h="111384">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1171.65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49376030"/>
                  </a:ext>
                </a:extLst>
              </a:tr>
              <a:tr h="111384">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1171.65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98535564"/>
                  </a:ext>
                </a:extLst>
              </a:tr>
              <a:tr h="111384">
                <a:tc>
                  <a:txBody>
                    <a:bodyPr/>
                    <a:lstStyle/>
                    <a:p>
                      <a:pPr algn="l" fontAlgn="b"/>
                      <a:r>
                        <a:rPr lang="en-US" sz="6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1172.19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26708580"/>
                  </a:ext>
                </a:extLst>
              </a:tr>
              <a:tr h="11138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502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21.69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6435188"/>
                  </a:ext>
                </a:extLst>
              </a:tr>
              <a:tr h="11138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21.69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82377559"/>
                  </a:ext>
                </a:extLst>
              </a:tr>
              <a:tr h="11138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21.69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53406883"/>
                  </a:ext>
                </a:extLst>
              </a:tr>
              <a:tr h="111384">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21.69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63624190"/>
                  </a:ext>
                </a:extLst>
              </a:tr>
              <a:tr h="111384">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1172.19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89552994"/>
                  </a:ext>
                </a:extLst>
              </a:tr>
              <a:tr h="111384">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1172.19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34574940"/>
                  </a:ext>
                </a:extLst>
              </a:tr>
              <a:tr h="111384">
                <a:tc>
                  <a:txBody>
                    <a:bodyPr/>
                    <a:lstStyle/>
                    <a:p>
                      <a:pPr algn="l" fontAlgn="b"/>
                      <a:r>
                        <a:rPr lang="en-US" sz="6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1172.11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62789543"/>
                  </a:ext>
                </a:extLst>
              </a:tr>
              <a:tr h="111384">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502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68381704"/>
                  </a:ext>
                </a:extLst>
              </a:tr>
              <a:tr h="11138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21.98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86620701"/>
                  </a:ext>
                </a:extLst>
              </a:tr>
              <a:tr h="11138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21.98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20965937"/>
                  </a:ext>
                </a:extLst>
              </a:tr>
              <a:tr h="111384">
                <a:tc>
                  <a:txBody>
                    <a:bodyPr/>
                    <a:lstStyle/>
                    <a:p>
                      <a:pPr algn="l" fontAlgn="b"/>
                      <a:r>
                        <a:rPr lang="en-US" sz="600" b="0" i="0" u="none" strike="noStrike">
                          <a:solidFill>
                            <a:srgbClr val="000000"/>
                          </a:solidFill>
                          <a:effectLst/>
                          <a:latin typeface="Arial" panose="020B0604020202020204" pitchFamily="34" charset="0"/>
                        </a:rPr>
                        <a:t>Default_PL_Export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3.02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09067046"/>
                  </a:ext>
                </a:extLst>
              </a:tr>
              <a:tr h="11138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21.98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34899438"/>
                  </a:ext>
                </a:extLst>
              </a:tr>
              <a:tr h="111384">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21.98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90481175"/>
                  </a:ext>
                </a:extLst>
              </a:tr>
              <a:tr h="111384">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3.62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0731375"/>
                  </a:ext>
                </a:extLst>
              </a:tr>
              <a:tr h="111384">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1172.11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56390842"/>
                  </a:ext>
                </a:extLst>
              </a:tr>
              <a:tr h="111384">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1172.11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31848109"/>
                  </a:ext>
                </a:extLst>
              </a:tr>
              <a:tr h="111384">
                <a:tc>
                  <a:txBody>
                    <a:bodyPr/>
                    <a:lstStyle/>
                    <a:p>
                      <a:pPr algn="l" fontAlgn="b"/>
                      <a:r>
                        <a:rPr lang="en-US" sz="6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1168.62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91347698"/>
                  </a:ext>
                </a:extLst>
              </a:tr>
              <a:tr h="111384">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502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30.28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42487671"/>
                  </a:ext>
                </a:extLst>
              </a:tr>
              <a:tr h="111384">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30.28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35320643"/>
                  </a:ext>
                </a:extLst>
              </a:tr>
              <a:tr h="111384">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30.28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11885447"/>
                  </a:ext>
                </a:extLst>
              </a:tr>
              <a:tr h="111384">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22.23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50193637"/>
                  </a:ext>
                </a:extLst>
              </a:tr>
              <a:tr h="111384">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1168.62</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72554686"/>
                  </a:ext>
                </a:extLst>
              </a:tr>
              <a:tr h="111384">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1168.62</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92539619"/>
                  </a:ext>
                </a:extLst>
              </a:tr>
            </a:tbl>
          </a:graphicData>
        </a:graphic>
      </p:graphicFrame>
    </p:spTree>
    <p:extLst>
      <p:ext uri="{BB962C8B-B14F-4D97-AF65-F5344CB8AC3E}">
        <p14:creationId xmlns:p14="http://schemas.microsoft.com/office/powerpoint/2010/main" val="63020456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827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AF18C8AF-472C-4822-92F5-71B226849355}"/>
              </a:ext>
            </a:extLst>
          </p:cNvPr>
          <p:cNvGraphicFramePr>
            <a:graphicFrameLocks noGrp="1"/>
          </p:cNvGraphicFramePr>
          <p:nvPr>
            <p:extLst>
              <p:ext uri="{D42A27DB-BD31-4B8C-83A1-F6EECF244321}">
                <p14:modId xmlns:p14="http://schemas.microsoft.com/office/powerpoint/2010/main" val="1712505480"/>
              </p:ext>
            </p:extLst>
          </p:nvPr>
        </p:nvGraphicFramePr>
        <p:xfrm>
          <a:off x="2270589" y="1079506"/>
          <a:ext cx="5476125" cy="5270485"/>
        </p:xfrm>
        <a:graphic>
          <a:graphicData uri="http://schemas.openxmlformats.org/drawingml/2006/table">
            <a:tbl>
              <a:tblPr/>
              <a:tblGrid>
                <a:gridCol w="2641651">
                  <a:extLst>
                    <a:ext uri="{9D8B030D-6E8A-4147-A177-3AD203B41FA5}">
                      <a16:colId xmlns:a16="http://schemas.microsoft.com/office/drawing/2014/main" val="3495099687"/>
                    </a:ext>
                  </a:extLst>
                </a:gridCol>
                <a:gridCol w="2082471">
                  <a:extLst>
                    <a:ext uri="{9D8B030D-6E8A-4147-A177-3AD203B41FA5}">
                      <a16:colId xmlns:a16="http://schemas.microsoft.com/office/drawing/2014/main" val="4083295802"/>
                    </a:ext>
                  </a:extLst>
                </a:gridCol>
                <a:gridCol w="752003">
                  <a:extLst>
                    <a:ext uri="{9D8B030D-6E8A-4147-A177-3AD203B41FA5}">
                      <a16:colId xmlns:a16="http://schemas.microsoft.com/office/drawing/2014/main" val="1704610924"/>
                    </a:ext>
                  </a:extLst>
                </a:gridCol>
              </a:tblGrid>
              <a:tr h="95827">
                <a:tc>
                  <a:txBody>
                    <a:bodyPr/>
                    <a:lstStyle/>
                    <a:p>
                      <a:pPr algn="l" fontAlgn="b"/>
                      <a:r>
                        <a:rPr lang="en-US" sz="5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1149.18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55694250"/>
                  </a:ext>
                </a:extLst>
              </a:tr>
              <a:tr h="95827">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4902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14.98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88832201"/>
                  </a:ext>
                </a:extLst>
              </a:tr>
              <a:tr h="95827">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14.98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7039725"/>
                  </a:ext>
                </a:extLst>
              </a:tr>
              <a:tr h="95827">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13.58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30062197"/>
                  </a:ext>
                </a:extLst>
              </a:tr>
              <a:tr h="95827">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14.98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74885208"/>
                  </a:ext>
                </a:extLst>
              </a:tr>
              <a:tr h="95827">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14.18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92263114"/>
                  </a:ext>
                </a:extLst>
              </a:tr>
              <a:tr h="95827">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1149.18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88575476"/>
                  </a:ext>
                </a:extLst>
              </a:tr>
              <a:tr h="95827">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1149.18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45992062"/>
                  </a:ext>
                </a:extLst>
              </a:tr>
              <a:tr h="95827">
                <a:tc>
                  <a:txBody>
                    <a:bodyPr/>
                    <a:lstStyle/>
                    <a:p>
                      <a:pPr algn="l" fontAlgn="b"/>
                      <a:r>
                        <a:rPr lang="en-US" sz="5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1141.03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21077452"/>
                  </a:ext>
                </a:extLst>
              </a:tr>
              <a:tr h="95827">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4902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20.95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64450390"/>
                  </a:ext>
                </a:extLst>
              </a:tr>
              <a:tr h="95827">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20.95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61978646"/>
                  </a:ext>
                </a:extLst>
              </a:tr>
              <a:tr h="95827">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20.95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35713980"/>
                  </a:ext>
                </a:extLst>
              </a:tr>
              <a:tr h="95827">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7.64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61866103"/>
                  </a:ext>
                </a:extLst>
              </a:tr>
              <a:tr h="95827">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1141.03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51794457"/>
                  </a:ext>
                </a:extLst>
              </a:tr>
              <a:tr h="95827">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1141.03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07164050"/>
                  </a:ext>
                </a:extLst>
              </a:tr>
              <a:tr h="95827">
                <a:tc>
                  <a:txBody>
                    <a:bodyPr/>
                    <a:lstStyle/>
                    <a:p>
                      <a:pPr algn="l" fontAlgn="b"/>
                      <a:r>
                        <a:rPr lang="en-US" sz="5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1134.32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90025991"/>
                  </a:ext>
                </a:extLst>
              </a:tr>
              <a:tr h="95827">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4902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34.63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01801448"/>
                  </a:ext>
                </a:extLst>
              </a:tr>
              <a:tr h="95827">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34.63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15185404"/>
                  </a:ext>
                </a:extLst>
              </a:tr>
              <a:tr h="95827">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34.63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98536532"/>
                  </a:ext>
                </a:extLst>
              </a:tr>
              <a:tr h="95827">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5.84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5370240"/>
                  </a:ext>
                </a:extLst>
              </a:tr>
              <a:tr h="95827">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1134.32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61908221"/>
                  </a:ext>
                </a:extLst>
              </a:tr>
              <a:tr h="95827">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1134.32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9026698"/>
                  </a:ext>
                </a:extLst>
              </a:tr>
              <a:tr h="95827">
                <a:tc>
                  <a:txBody>
                    <a:bodyPr/>
                    <a:lstStyle/>
                    <a:p>
                      <a:pPr algn="l" fontAlgn="b"/>
                      <a:r>
                        <a:rPr lang="en-US" sz="5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1143.47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11530334"/>
                  </a:ext>
                </a:extLst>
              </a:tr>
              <a:tr h="95827">
                <a:tc>
                  <a:txBody>
                    <a:bodyPr/>
                    <a:lstStyle/>
                    <a:p>
                      <a:pPr algn="l" fontAlgn="b"/>
                      <a:r>
                        <a:rPr lang="en-US" sz="500" b="0" i="0" u="none" strike="noStrike">
                          <a:solidFill>
                            <a:srgbClr val="000000"/>
                          </a:solidFill>
                          <a:effectLst/>
                          <a:latin typeface="Arial" panose="020B0604020202020204" pitchFamily="34" charset="0"/>
                        </a:rPr>
                        <a:t>Default_CZ_Import /  </a:t>
                      </a:r>
                    </a:p>
                  </a:txBody>
                  <a:tcPr marL="4902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2.47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33183878"/>
                  </a:ext>
                </a:extLst>
              </a:tr>
              <a:tr h="95827">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38.47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85769211"/>
                  </a:ext>
                </a:extLst>
              </a:tr>
              <a:tr h="95827">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38.47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78730005"/>
                  </a:ext>
                </a:extLst>
              </a:tr>
              <a:tr h="95827">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38.47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37811165"/>
                  </a:ext>
                </a:extLst>
              </a:tr>
              <a:tr h="95827">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14.12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7820049"/>
                  </a:ext>
                </a:extLst>
              </a:tr>
              <a:tr h="95827">
                <a:tc>
                  <a:txBody>
                    <a:bodyPr/>
                    <a:lstStyle/>
                    <a:p>
                      <a:pPr algn="l" fontAlgn="b"/>
                      <a:r>
                        <a:rPr lang="en-US" sz="500" b="0" i="0" u="none" strike="noStrike">
                          <a:solidFill>
                            <a:srgbClr val="000000"/>
                          </a:solidFill>
                          <a:effectLst/>
                          <a:latin typeface="Arial" panose="020B0604020202020204" pitchFamily="34" charset="0"/>
                        </a:rPr>
                        <a:t>Default_SK_Import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2.47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53284387"/>
                  </a:ext>
                </a:extLst>
              </a:tr>
              <a:tr h="95827">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1143.47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0069142"/>
                  </a:ext>
                </a:extLst>
              </a:tr>
              <a:tr h="95827">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1143.47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75672722"/>
                  </a:ext>
                </a:extLst>
              </a:tr>
              <a:tr h="95827">
                <a:tc>
                  <a:txBody>
                    <a:bodyPr/>
                    <a:lstStyle/>
                    <a:p>
                      <a:pPr algn="l" fontAlgn="b"/>
                      <a:r>
                        <a:rPr lang="en-US" sz="5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25466639"/>
                  </a:ext>
                </a:extLst>
              </a:tr>
              <a:tr h="95827">
                <a:tc>
                  <a:txBody>
                    <a:bodyPr/>
                    <a:lstStyle/>
                    <a:p>
                      <a:pPr algn="l" fontAlgn="b"/>
                      <a:r>
                        <a:rPr lang="en-US" sz="500" b="0" i="0" u="none" strike="noStrike">
                          <a:solidFill>
                            <a:srgbClr val="000000"/>
                          </a:solidFill>
                          <a:effectLst/>
                          <a:latin typeface="Arial" panose="020B0604020202020204" pitchFamily="34" charset="0"/>
                        </a:rPr>
                        <a:t>Default_AT_Export /  </a:t>
                      </a:r>
                    </a:p>
                  </a:txBody>
                  <a:tcPr marL="4902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51480742"/>
                  </a:ext>
                </a:extLst>
              </a:tr>
              <a:tr h="95827">
                <a:tc>
                  <a:txBody>
                    <a:bodyPr/>
                    <a:lstStyle/>
                    <a:p>
                      <a:pPr algn="l" fontAlgn="b"/>
                      <a:r>
                        <a:rPr lang="en-US" sz="500" b="0" i="0" u="none" strike="noStrike">
                          <a:solidFill>
                            <a:srgbClr val="000000"/>
                          </a:solidFill>
                          <a:effectLst/>
                          <a:latin typeface="Arial" panose="020B0604020202020204" pitchFamily="34" charset="0"/>
                        </a:rPr>
                        <a:t>Default_BE_Export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5.58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83588330"/>
                  </a:ext>
                </a:extLst>
              </a:tr>
              <a:tr h="95827">
                <a:tc>
                  <a:txBody>
                    <a:bodyPr/>
                    <a:lstStyle/>
                    <a:p>
                      <a:pPr algn="l" fontAlgn="b"/>
                      <a:r>
                        <a:rPr lang="en-US" sz="500" b="0" i="0" u="none" strike="noStrike">
                          <a:solidFill>
                            <a:srgbClr val="000000"/>
                          </a:solidFill>
                          <a:effectLst/>
                          <a:latin typeface="Arial" panose="020B0604020202020204" pitchFamily="34" charset="0"/>
                        </a:rPr>
                        <a:t>Default_DE_Export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75662859"/>
                  </a:ext>
                </a:extLst>
              </a:tr>
              <a:tr h="95827">
                <a:tc>
                  <a:txBody>
                    <a:bodyPr/>
                    <a:lstStyle/>
                    <a:p>
                      <a:pPr algn="l" fontAlgn="b"/>
                      <a:r>
                        <a:rPr lang="en-US" sz="500" b="0" i="0" u="none" strike="noStrike">
                          <a:solidFill>
                            <a:srgbClr val="000000"/>
                          </a:solidFill>
                          <a:effectLst/>
                          <a:latin typeface="Arial" panose="020B0604020202020204" pitchFamily="34" charset="0"/>
                        </a:rPr>
                        <a:t>Default_FR_Export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5.58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96634922"/>
                  </a:ext>
                </a:extLst>
              </a:tr>
              <a:tr h="95827">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42.62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66235851"/>
                  </a:ext>
                </a:extLst>
              </a:tr>
              <a:tr h="95827">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42.62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35596355"/>
                  </a:ext>
                </a:extLst>
              </a:tr>
              <a:tr h="95827">
                <a:tc>
                  <a:txBody>
                    <a:bodyPr/>
                    <a:lstStyle/>
                    <a:p>
                      <a:pPr algn="l" fontAlgn="b"/>
                      <a:r>
                        <a:rPr lang="en-US" sz="500" b="0" i="0" u="none" strike="noStrike">
                          <a:solidFill>
                            <a:srgbClr val="000000"/>
                          </a:solidFill>
                          <a:effectLst/>
                          <a:latin typeface="Arial" panose="020B0604020202020204" pitchFamily="34" charset="0"/>
                        </a:rPr>
                        <a:t>Default_NL_Export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51117541"/>
                  </a:ext>
                </a:extLst>
              </a:tr>
              <a:tr h="95827">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75146424"/>
                  </a:ext>
                </a:extLst>
              </a:tr>
              <a:tr h="95827">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42.62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25204436"/>
                  </a:ext>
                </a:extLst>
              </a:tr>
              <a:tr h="95827">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83768390"/>
                  </a:ext>
                </a:extLst>
              </a:tr>
              <a:tr h="95827">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00557075"/>
                  </a:ext>
                </a:extLst>
              </a:tr>
              <a:tr h="95827">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33789487"/>
                  </a:ext>
                </a:extLst>
              </a:tr>
              <a:tr h="95827">
                <a:tc>
                  <a:txBody>
                    <a:bodyPr/>
                    <a:lstStyle/>
                    <a:p>
                      <a:pPr algn="l" fontAlgn="b"/>
                      <a:r>
                        <a:rPr lang="en-US" sz="5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1151.87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55873905"/>
                  </a:ext>
                </a:extLst>
              </a:tr>
              <a:tr h="95827">
                <a:tc>
                  <a:txBody>
                    <a:bodyPr/>
                    <a:lstStyle/>
                    <a:p>
                      <a:pPr algn="l" fontAlgn="b"/>
                      <a:r>
                        <a:rPr lang="en-US" sz="500" b="0" i="0" u="none" strike="noStrike">
                          <a:solidFill>
                            <a:srgbClr val="000000"/>
                          </a:solidFill>
                          <a:effectLst/>
                          <a:latin typeface="Arial" panose="020B0604020202020204" pitchFamily="34" charset="0"/>
                        </a:rPr>
                        <a:t>Default_BE_Import /  </a:t>
                      </a:r>
                    </a:p>
                  </a:txBody>
                  <a:tcPr marL="4902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1.71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64559784"/>
                  </a:ext>
                </a:extLst>
              </a:tr>
              <a:tr h="95827">
                <a:tc>
                  <a:txBody>
                    <a:bodyPr/>
                    <a:lstStyle/>
                    <a:p>
                      <a:pPr algn="l" fontAlgn="b"/>
                      <a:r>
                        <a:rPr lang="en-US" sz="500" b="0" i="0" u="none" strike="noStrike">
                          <a:solidFill>
                            <a:srgbClr val="000000"/>
                          </a:solidFill>
                          <a:effectLst/>
                          <a:latin typeface="Arial" panose="020B0604020202020204" pitchFamily="34" charset="0"/>
                        </a:rPr>
                        <a:t>Default_CZ_Import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14.88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87720723"/>
                  </a:ext>
                </a:extLst>
              </a:tr>
              <a:tr h="95827">
                <a:tc>
                  <a:txBody>
                    <a:bodyPr/>
                    <a:lstStyle/>
                    <a:p>
                      <a:pPr algn="l" fontAlgn="b"/>
                      <a:r>
                        <a:rPr lang="en-US" sz="500" b="0" i="0" u="none" strike="noStrike">
                          <a:solidFill>
                            <a:srgbClr val="000000"/>
                          </a:solidFill>
                          <a:effectLst/>
                          <a:latin typeface="Arial" panose="020B0604020202020204" pitchFamily="34" charset="0"/>
                        </a:rPr>
                        <a:t>Default_FR_Import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1.71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63577470"/>
                  </a:ext>
                </a:extLst>
              </a:tr>
              <a:tr h="95827">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53.16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24914076"/>
                  </a:ext>
                </a:extLst>
              </a:tr>
              <a:tr h="95827">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53.16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72084526"/>
                  </a:ext>
                </a:extLst>
              </a:tr>
              <a:tr h="95827">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53.16</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35944670"/>
                  </a:ext>
                </a:extLst>
              </a:tr>
              <a:tr h="95827">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16.87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09489386"/>
                  </a:ext>
                </a:extLst>
              </a:tr>
              <a:tr h="95827">
                <a:tc>
                  <a:txBody>
                    <a:bodyPr/>
                    <a:lstStyle/>
                    <a:p>
                      <a:pPr algn="l" fontAlgn="b"/>
                      <a:r>
                        <a:rPr lang="en-US" sz="500" b="0" i="0" u="none" strike="noStrike">
                          <a:solidFill>
                            <a:srgbClr val="000000"/>
                          </a:solidFill>
                          <a:effectLst/>
                          <a:latin typeface="Arial" panose="020B0604020202020204" pitchFamily="34" charset="0"/>
                        </a:rPr>
                        <a:t>Default_SK_Import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14.88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57162299"/>
                  </a:ext>
                </a:extLst>
              </a:tr>
              <a:tr h="95827">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1151.87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46289514"/>
                  </a:ext>
                </a:extLst>
              </a:tr>
              <a:tr h="95827">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4902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1151.87</a:t>
                      </a:r>
                    </a:p>
                  </a:txBody>
                  <a:tcPr marL="0" marR="0" marT="0" marB="0" anchor="b">
                    <a:lnL>
                      <a:noFill/>
                    </a:lnL>
                    <a:lnR>
                      <a:noFill/>
                    </a:lnR>
                    <a:lnT>
                      <a:noFill/>
                    </a:lnT>
                    <a:lnB>
                      <a:noFill/>
                    </a:lnB>
                  </a:tcPr>
                </a:tc>
                <a:tc>
                  <a:txBody>
                    <a:bodyPr/>
                    <a:lstStyle/>
                    <a:p>
                      <a:pPr algn="r" fontAlgn="b"/>
                      <a:r>
                        <a:rPr lang="en-US" sz="5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77127704"/>
                  </a:ext>
                </a:extLst>
              </a:tr>
            </a:tbl>
          </a:graphicData>
        </a:graphic>
      </p:graphicFrame>
    </p:spTree>
    <p:extLst>
      <p:ext uri="{BB962C8B-B14F-4D97-AF65-F5344CB8AC3E}">
        <p14:creationId xmlns:p14="http://schemas.microsoft.com/office/powerpoint/2010/main" val="111688352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827 (part III)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le 2">
            <a:extLst>
              <a:ext uri="{FF2B5EF4-FFF2-40B4-BE49-F238E27FC236}">
                <a16:creationId xmlns:a16="http://schemas.microsoft.com/office/drawing/2014/main" id="{35B51215-B70E-484C-A42F-DC0E96355A66}"/>
              </a:ext>
            </a:extLst>
          </p:cNvPr>
          <p:cNvGraphicFramePr>
            <a:graphicFrameLocks noGrp="1"/>
          </p:cNvGraphicFramePr>
          <p:nvPr>
            <p:extLst>
              <p:ext uri="{D42A27DB-BD31-4B8C-83A1-F6EECF244321}">
                <p14:modId xmlns:p14="http://schemas.microsoft.com/office/powerpoint/2010/main" val="4233106858"/>
              </p:ext>
            </p:extLst>
          </p:nvPr>
        </p:nvGraphicFramePr>
        <p:xfrm>
          <a:off x="1664413" y="1014889"/>
          <a:ext cx="5712432" cy="5335120"/>
        </p:xfrm>
        <a:graphic>
          <a:graphicData uri="http://schemas.openxmlformats.org/drawingml/2006/table">
            <a:tbl>
              <a:tblPr/>
              <a:tblGrid>
                <a:gridCol w="2755646">
                  <a:extLst>
                    <a:ext uri="{9D8B030D-6E8A-4147-A177-3AD203B41FA5}">
                      <a16:colId xmlns:a16="http://schemas.microsoft.com/office/drawing/2014/main" val="3842694"/>
                    </a:ext>
                  </a:extLst>
                </a:gridCol>
                <a:gridCol w="2172334">
                  <a:extLst>
                    <a:ext uri="{9D8B030D-6E8A-4147-A177-3AD203B41FA5}">
                      <a16:colId xmlns:a16="http://schemas.microsoft.com/office/drawing/2014/main" val="3656293507"/>
                    </a:ext>
                  </a:extLst>
                </a:gridCol>
                <a:gridCol w="784452">
                  <a:extLst>
                    <a:ext uri="{9D8B030D-6E8A-4147-A177-3AD203B41FA5}">
                      <a16:colId xmlns:a16="http://schemas.microsoft.com/office/drawing/2014/main" val="1740377205"/>
                    </a:ext>
                  </a:extLst>
                </a:gridCol>
              </a:tblGrid>
              <a:tr h="108880">
                <a:tc>
                  <a:txBody>
                    <a:bodyPr/>
                    <a:lstStyle/>
                    <a:p>
                      <a:pPr algn="l" fontAlgn="b"/>
                      <a:r>
                        <a:rPr lang="en-US" sz="6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1157.09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18186190"/>
                  </a:ext>
                </a:extLst>
              </a:tr>
              <a:tr h="108880">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502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37.09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2911051"/>
                  </a:ext>
                </a:extLst>
              </a:tr>
              <a:tr h="108880">
                <a:tc>
                  <a:txBody>
                    <a:bodyPr/>
                    <a:lstStyle/>
                    <a:p>
                      <a:pPr algn="l" fontAlgn="b"/>
                      <a:r>
                        <a:rPr lang="en-US" sz="600" b="0" i="0" u="none" strike="noStrike">
                          <a:solidFill>
                            <a:srgbClr val="000000"/>
                          </a:solidFill>
                          <a:effectLst/>
                          <a:latin typeface="Arial" panose="020B0604020202020204" pitchFamily="34" charset="0"/>
                        </a:rPr>
                        <a:t>Default_FR_Import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7.33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71769090"/>
                  </a:ext>
                </a:extLst>
              </a:tr>
              <a:tr h="108880">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59.01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94181792"/>
                  </a:ext>
                </a:extLst>
              </a:tr>
              <a:tr h="108880">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59.01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48843066"/>
                  </a:ext>
                </a:extLst>
              </a:tr>
              <a:tr h="108880">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59.01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44954910"/>
                  </a:ext>
                </a:extLst>
              </a:tr>
              <a:tr h="108880">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17.46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6958456"/>
                  </a:ext>
                </a:extLst>
              </a:tr>
              <a:tr h="108880">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42.09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69095404"/>
                  </a:ext>
                </a:extLst>
              </a:tr>
              <a:tr h="108880">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1157.09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85626005"/>
                  </a:ext>
                </a:extLst>
              </a:tr>
              <a:tr h="108880">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1157.09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33058982"/>
                  </a:ext>
                </a:extLst>
              </a:tr>
              <a:tr h="108880">
                <a:tc>
                  <a:txBody>
                    <a:bodyPr/>
                    <a:lstStyle/>
                    <a:p>
                      <a:pPr algn="l" fontAlgn="b"/>
                      <a:r>
                        <a:rPr lang="en-US" sz="6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1162.86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26336677"/>
                  </a:ext>
                </a:extLst>
              </a:tr>
              <a:tr h="108880">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502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32.86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00465997"/>
                  </a:ext>
                </a:extLst>
              </a:tr>
              <a:tr h="108880">
                <a:tc>
                  <a:txBody>
                    <a:bodyPr/>
                    <a:lstStyle/>
                    <a:p>
                      <a:pPr algn="l" fontAlgn="b"/>
                      <a:r>
                        <a:rPr lang="en-US" sz="600" b="0" i="0" u="none" strike="noStrike">
                          <a:solidFill>
                            <a:srgbClr val="000000"/>
                          </a:solidFill>
                          <a:effectLst/>
                          <a:latin typeface="Arial" panose="020B0604020202020204" pitchFamily="34" charset="0"/>
                        </a:rPr>
                        <a:t>Default_FR_Import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5.31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98089574"/>
                  </a:ext>
                </a:extLst>
              </a:tr>
              <a:tr h="108880">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38.06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6970345"/>
                  </a:ext>
                </a:extLst>
              </a:tr>
              <a:tr h="108880">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38.06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64321394"/>
                  </a:ext>
                </a:extLst>
              </a:tr>
              <a:tr h="108880">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38.06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27706052"/>
                  </a:ext>
                </a:extLst>
              </a:tr>
              <a:tr h="108880">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21.05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27295716"/>
                  </a:ext>
                </a:extLst>
              </a:tr>
              <a:tr h="108880">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37.86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04688987"/>
                  </a:ext>
                </a:extLst>
              </a:tr>
              <a:tr h="108880">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1162.86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29089304"/>
                  </a:ext>
                </a:extLst>
              </a:tr>
              <a:tr h="108880">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1162.86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61799650"/>
                  </a:ext>
                </a:extLst>
              </a:tr>
              <a:tr h="108880">
                <a:tc>
                  <a:txBody>
                    <a:bodyPr/>
                    <a:lstStyle/>
                    <a:p>
                      <a:pPr algn="l" fontAlgn="b"/>
                      <a:r>
                        <a:rPr lang="en-US" sz="6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1168.05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51272868"/>
                  </a:ext>
                </a:extLst>
              </a:tr>
              <a:tr h="108880">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502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24.05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29491579"/>
                  </a:ext>
                </a:extLst>
              </a:tr>
              <a:tr h="108880">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56238731"/>
                  </a:ext>
                </a:extLst>
              </a:tr>
              <a:tr h="108880">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81359048"/>
                  </a:ext>
                </a:extLst>
              </a:tr>
              <a:tr h="108880">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0.27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59348535"/>
                  </a:ext>
                </a:extLst>
              </a:tr>
              <a:tr h="108880">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01909022"/>
                  </a:ext>
                </a:extLst>
              </a:tr>
              <a:tr h="108880">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29.11</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54554296"/>
                  </a:ext>
                </a:extLst>
              </a:tr>
              <a:tr h="108880">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28.05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29669126"/>
                  </a:ext>
                </a:extLst>
              </a:tr>
              <a:tr h="108880">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1168.05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58359153"/>
                  </a:ext>
                </a:extLst>
              </a:tr>
              <a:tr h="108880">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1168.05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32269337"/>
                  </a:ext>
                </a:extLst>
              </a:tr>
              <a:tr h="108880">
                <a:tc>
                  <a:txBody>
                    <a:bodyPr/>
                    <a:lstStyle/>
                    <a:p>
                      <a:pPr algn="l" fontAlgn="b"/>
                      <a:r>
                        <a:rPr lang="en-US" sz="6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1168.67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86644487"/>
                  </a:ext>
                </a:extLst>
              </a:tr>
              <a:tr h="108880">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502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22.67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76928853"/>
                  </a:ext>
                </a:extLst>
              </a:tr>
              <a:tr h="108880">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34.63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42938229"/>
                  </a:ext>
                </a:extLst>
              </a:tr>
              <a:tr h="108880">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34.63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51970685"/>
                  </a:ext>
                </a:extLst>
              </a:tr>
              <a:tr h="108880">
                <a:tc>
                  <a:txBody>
                    <a:bodyPr/>
                    <a:lstStyle/>
                    <a:p>
                      <a:pPr algn="l" fontAlgn="b"/>
                      <a:r>
                        <a:rPr lang="en-US" sz="600" b="0" i="0" u="none" strike="noStrike">
                          <a:solidFill>
                            <a:srgbClr val="000000"/>
                          </a:solidFill>
                          <a:effectLst/>
                          <a:latin typeface="Arial" panose="020B0604020202020204" pitchFamily="34" charset="0"/>
                        </a:rPr>
                        <a:t>Default_PL_Import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51518640"/>
                  </a:ext>
                </a:extLst>
              </a:tr>
              <a:tr h="108880">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34.63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53413422"/>
                  </a:ext>
                </a:extLst>
              </a:tr>
              <a:tr h="108880">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33.06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85906648"/>
                  </a:ext>
                </a:extLst>
              </a:tr>
              <a:tr h="108880">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34.63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25711551"/>
                  </a:ext>
                </a:extLst>
              </a:tr>
              <a:tr h="108880">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1168.67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24957786"/>
                  </a:ext>
                </a:extLst>
              </a:tr>
              <a:tr h="108880">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1168.67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2672521"/>
                  </a:ext>
                </a:extLst>
              </a:tr>
              <a:tr h="108880">
                <a:tc>
                  <a:txBody>
                    <a:bodyPr/>
                    <a:lstStyle/>
                    <a:p>
                      <a:pPr algn="l" fontAlgn="b"/>
                      <a:r>
                        <a:rPr lang="en-US" sz="6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1166.9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83969732"/>
                  </a:ext>
                </a:extLst>
              </a:tr>
              <a:tr h="108880">
                <a:tc>
                  <a:txBody>
                    <a:bodyPr/>
                    <a:lstStyle/>
                    <a:p>
                      <a:pPr algn="l" fontAlgn="b"/>
                      <a:r>
                        <a:rPr lang="en-US" sz="600" b="0" i="0" u="none" strike="noStrike">
                          <a:solidFill>
                            <a:srgbClr val="000000"/>
                          </a:solidFill>
                          <a:effectLst/>
                          <a:latin typeface="Arial" panose="020B0604020202020204" pitchFamily="34" charset="0"/>
                        </a:rPr>
                        <a:t>Default_CZ_Import /  </a:t>
                      </a:r>
                    </a:p>
                  </a:txBody>
                  <a:tcPr marL="5502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20.9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68966500"/>
                  </a:ext>
                </a:extLst>
              </a:tr>
              <a:tr h="108880">
                <a:tc>
                  <a:txBody>
                    <a:bodyPr/>
                    <a:lstStyle/>
                    <a:p>
                      <a:pPr algn="l" fontAlgn="b"/>
                      <a:r>
                        <a:rPr lang="en-US" sz="600" b="0" i="0" u="none" strike="noStrike">
                          <a:solidFill>
                            <a:srgbClr val="000000"/>
                          </a:solidFill>
                          <a:effectLst/>
                          <a:latin typeface="Arial" panose="020B0604020202020204" pitchFamily="34" charset="0"/>
                        </a:rPr>
                        <a:t>Default_HR_Import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38.84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03899432"/>
                  </a:ext>
                </a:extLst>
              </a:tr>
              <a:tr h="108880">
                <a:tc>
                  <a:txBody>
                    <a:bodyPr/>
                    <a:lstStyle/>
                    <a:p>
                      <a:pPr algn="l" fontAlgn="b"/>
                      <a:r>
                        <a:rPr lang="en-US" sz="600" b="0" i="0" u="none" strike="noStrike">
                          <a:solidFill>
                            <a:srgbClr val="000000"/>
                          </a:solidFill>
                          <a:effectLst/>
                          <a:latin typeface="Arial" panose="020B0604020202020204" pitchFamily="34" charset="0"/>
                        </a:rPr>
                        <a:t>Default_HU_Import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38.84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20549688"/>
                  </a:ext>
                </a:extLst>
              </a:tr>
              <a:tr h="108880">
                <a:tc>
                  <a:txBody>
                    <a:bodyPr/>
                    <a:lstStyle/>
                    <a:p>
                      <a:pPr algn="l" fontAlgn="b"/>
                      <a:r>
                        <a:rPr lang="en-US" sz="600" b="0" i="0" u="none" strike="noStrike">
                          <a:solidFill>
                            <a:srgbClr val="000000"/>
                          </a:solidFill>
                          <a:effectLst/>
                          <a:latin typeface="Arial" panose="020B0604020202020204" pitchFamily="34" charset="0"/>
                        </a:rPr>
                        <a:t>Default_RO_Import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38.84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04107647"/>
                  </a:ext>
                </a:extLst>
              </a:tr>
              <a:tr h="108880">
                <a:tc>
                  <a:txBody>
                    <a:bodyPr/>
                    <a:lstStyle/>
                    <a:p>
                      <a:pPr algn="l" fontAlgn="b"/>
                      <a:r>
                        <a:rPr lang="en-US" sz="600" b="0" i="0" u="none" strike="noStrike">
                          <a:solidFill>
                            <a:srgbClr val="000000"/>
                          </a:solidFill>
                          <a:effectLst/>
                          <a:latin typeface="Arial" panose="020B0604020202020204" pitchFamily="34" charset="0"/>
                        </a:rPr>
                        <a:t>Default_SI_Import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31.9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8536702"/>
                  </a:ext>
                </a:extLst>
              </a:tr>
              <a:tr h="108880">
                <a:tc>
                  <a:txBody>
                    <a:bodyPr/>
                    <a:lstStyle/>
                    <a:p>
                      <a:pPr algn="l" fontAlgn="b"/>
                      <a:r>
                        <a:rPr lang="en-US" sz="600" b="0" i="0" u="none" strike="noStrike">
                          <a:solidFill>
                            <a:srgbClr val="000000"/>
                          </a:solidFill>
                          <a:effectLst/>
                          <a:latin typeface="Arial" panose="020B0604020202020204" pitchFamily="34" charset="0"/>
                        </a:rPr>
                        <a:t>Default_SK_Import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38.84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3892822"/>
                  </a:ext>
                </a:extLst>
              </a:tr>
              <a:tr h="108880">
                <a:tc>
                  <a:txBody>
                    <a:bodyPr/>
                    <a:lstStyle/>
                    <a:p>
                      <a:pPr algn="l" fontAlgn="b"/>
                      <a:r>
                        <a:rPr lang="en-US" sz="600" b="0" i="0" u="none" strike="noStrike">
                          <a:solidFill>
                            <a:srgbClr val="000000"/>
                          </a:solidFill>
                          <a:effectLst/>
                          <a:latin typeface="Arial" panose="020B0604020202020204" pitchFamily="34" charset="0"/>
                        </a:rPr>
                        <a:t>Default_BE_AL_Import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1166.9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39691832"/>
                  </a:ext>
                </a:extLst>
              </a:tr>
              <a:tr h="108880">
                <a:tc>
                  <a:txBody>
                    <a:bodyPr/>
                    <a:lstStyle/>
                    <a:p>
                      <a:pPr algn="l" fontAlgn="b"/>
                      <a:r>
                        <a:rPr lang="en-US" sz="600" b="0" i="0" u="none" strike="noStrike">
                          <a:solidFill>
                            <a:srgbClr val="000000"/>
                          </a:solidFill>
                          <a:effectLst/>
                          <a:latin typeface="Arial" panose="020B0604020202020204" pitchFamily="34" charset="0"/>
                        </a:rPr>
                        <a:t>Default_DE_AL_Import /  </a:t>
                      </a:r>
                    </a:p>
                  </a:txBody>
                  <a:tcPr marL="55024"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1166.9</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33519571"/>
                  </a:ext>
                </a:extLst>
              </a:tr>
            </a:tbl>
          </a:graphicData>
        </a:graphic>
      </p:graphicFrame>
    </p:spTree>
    <p:extLst>
      <p:ext uri="{BB962C8B-B14F-4D97-AF65-F5344CB8AC3E}">
        <p14:creationId xmlns:p14="http://schemas.microsoft.com/office/powerpoint/2010/main" val="121614534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827 (part IV)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B3AC2E0F-3FB2-4E0F-8CFF-9F03286AC72D}"/>
              </a:ext>
            </a:extLst>
          </p:cNvPr>
          <p:cNvGraphicFramePr>
            <a:graphicFrameLocks noGrp="1"/>
          </p:cNvGraphicFramePr>
          <p:nvPr>
            <p:extLst>
              <p:ext uri="{D42A27DB-BD31-4B8C-83A1-F6EECF244321}">
                <p14:modId xmlns:p14="http://schemas.microsoft.com/office/powerpoint/2010/main" val="3993331230"/>
              </p:ext>
            </p:extLst>
          </p:nvPr>
        </p:nvGraphicFramePr>
        <p:xfrm>
          <a:off x="1962364" y="1079506"/>
          <a:ext cx="5219273" cy="5557614"/>
        </p:xfrm>
        <a:graphic>
          <a:graphicData uri="http://schemas.openxmlformats.org/drawingml/2006/table">
            <a:tbl>
              <a:tblPr/>
              <a:tblGrid>
                <a:gridCol w="2517747">
                  <a:extLst>
                    <a:ext uri="{9D8B030D-6E8A-4147-A177-3AD203B41FA5}">
                      <a16:colId xmlns:a16="http://schemas.microsoft.com/office/drawing/2014/main" val="119777680"/>
                    </a:ext>
                  </a:extLst>
                </a:gridCol>
                <a:gridCol w="1984794">
                  <a:extLst>
                    <a:ext uri="{9D8B030D-6E8A-4147-A177-3AD203B41FA5}">
                      <a16:colId xmlns:a16="http://schemas.microsoft.com/office/drawing/2014/main" val="4253814969"/>
                    </a:ext>
                  </a:extLst>
                </a:gridCol>
                <a:gridCol w="716732">
                  <a:extLst>
                    <a:ext uri="{9D8B030D-6E8A-4147-A177-3AD203B41FA5}">
                      <a16:colId xmlns:a16="http://schemas.microsoft.com/office/drawing/2014/main" val="2133954345"/>
                    </a:ext>
                  </a:extLst>
                </a:gridCol>
              </a:tblGrid>
              <a:tr h="97502">
                <a:tc>
                  <a:txBody>
                    <a:bodyPr/>
                    <a:lstStyle/>
                    <a:p>
                      <a:pPr algn="l" fontAlgn="b"/>
                      <a:r>
                        <a:rPr lang="en-US" sz="5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1156.07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02121212"/>
                  </a:ext>
                </a:extLst>
              </a:tr>
              <a:tr h="97502">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4730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33.62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71690405"/>
                  </a:ext>
                </a:extLst>
              </a:tr>
              <a:tr h="97502">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33.62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26217067"/>
                  </a:ext>
                </a:extLst>
              </a:tr>
              <a:tr h="97502">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33.62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49259048"/>
                  </a:ext>
                </a:extLst>
              </a:tr>
              <a:tr h="97502">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21.99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4084301"/>
                  </a:ext>
                </a:extLst>
              </a:tr>
              <a:tr h="97502">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1156.07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17348010"/>
                  </a:ext>
                </a:extLst>
              </a:tr>
              <a:tr h="97502">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1156.07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19512848"/>
                  </a:ext>
                </a:extLst>
              </a:tr>
              <a:tr h="97502">
                <a:tc>
                  <a:txBody>
                    <a:bodyPr/>
                    <a:lstStyle/>
                    <a:p>
                      <a:pPr algn="l" fontAlgn="b"/>
                      <a:r>
                        <a:rPr lang="en-US" sz="5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1147.1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17975163"/>
                  </a:ext>
                </a:extLst>
              </a:tr>
              <a:tr h="97502">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4730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33.24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47858410"/>
                  </a:ext>
                </a:extLst>
              </a:tr>
              <a:tr h="97502">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33.24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31587712"/>
                  </a:ext>
                </a:extLst>
              </a:tr>
              <a:tr h="97502">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33.24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16310844"/>
                  </a:ext>
                </a:extLst>
              </a:tr>
              <a:tr h="97502">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15.35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47948221"/>
                  </a:ext>
                </a:extLst>
              </a:tr>
              <a:tr h="97502">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1147.1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51098774"/>
                  </a:ext>
                </a:extLst>
              </a:tr>
              <a:tr h="97502">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1147.1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13267694"/>
                  </a:ext>
                </a:extLst>
              </a:tr>
              <a:tr h="97502">
                <a:tc>
                  <a:txBody>
                    <a:bodyPr/>
                    <a:lstStyle/>
                    <a:p>
                      <a:pPr algn="l" fontAlgn="b"/>
                      <a:r>
                        <a:rPr lang="en-US" sz="5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1140.68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71387695"/>
                  </a:ext>
                </a:extLst>
              </a:tr>
              <a:tr h="97502">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4730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44.38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93835523"/>
                  </a:ext>
                </a:extLst>
              </a:tr>
              <a:tr h="97502">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44.38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58027945"/>
                  </a:ext>
                </a:extLst>
              </a:tr>
              <a:tr h="97502">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44.38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21900338"/>
                  </a:ext>
                </a:extLst>
              </a:tr>
              <a:tr h="97502">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15.48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60135206"/>
                  </a:ext>
                </a:extLst>
              </a:tr>
              <a:tr h="97502">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1140.68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57061859"/>
                  </a:ext>
                </a:extLst>
              </a:tr>
              <a:tr h="97502">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1140.68</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92971432"/>
                  </a:ext>
                </a:extLst>
              </a:tr>
              <a:tr h="97502">
                <a:tc>
                  <a:txBody>
                    <a:bodyPr/>
                    <a:lstStyle/>
                    <a:p>
                      <a:pPr algn="l" fontAlgn="b"/>
                      <a:r>
                        <a:rPr lang="en-US" sz="5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9935335"/>
                  </a:ext>
                </a:extLst>
              </a:tr>
              <a:tr h="97502">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4730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53.53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51422873"/>
                  </a:ext>
                </a:extLst>
              </a:tr>
              <a:tr h="97502">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53.53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38004380"/>
                  </a:ext>
                </a:extLst>
              </a:tr>
              <a:tr h="97502">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53.53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1616504"/>
                  </a:ext>
                </a:extLst>
              </a:tr>
              <a:tr h="97502">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14.34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05032885"/>
                  </a:ext>
                </a:extLst>
              </a:tr>
              <a:tr h="97502">
                <a:tc>
                  <a:txBody>
                    <a:bodyPr/>
                    <a:lstStyle/>
                    <a:p>
                      <a:pPr algn="l" fontAlgn="b"/>
                      <a:r>
                        <a:rPr lang="en-US" sz="500" b="0" i="0" u="none" strike="noStrike">
                          <a:solidFill>
                            <a:srgbClr val="000000"/>
                          </a:solidFill>
                          <a:effectLst/>
                          <a:latin typeface="Arial" panose="020B0604020202020204" pitchFamily="34" charset="0"/>
                        </a:rPr>
                        <a:t>Default_SK_Import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10.2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03186038"/>
                  </a:ext>
                </a:extLst>
              </a:tr>
              <a:tr h="97502">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9157874"/>
                  </a:ext>
                </a:extLst>
              </a:tr>
              <a:tr h="97502">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24530099"/>
                  </a:ext>
                </a:extLst>
              </a:tr>
              <a:tr h="97502">
                <a:tc>
                  <a:txBody>
                    <a:bodyPr/>
                    <a:lstStyle/>
                    <a:p>
                      <a:pPr algn="l" fontAlgn="b"/>
                      <a:r>
                        <a:rPr lang="en-US" sz="5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1147.1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79337779"/>
                  </a:ext>
                </a:extLst>
              </a:tr>
              <a:tr h="97502">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4730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24.5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28621021"/>
                  </a:ext>
                </a:extLst>
              </a:tr>
              <a:tr h="97502">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24.5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28603398"/>
                  </a:ext>
                </a:extLst>
              </a:tr>
              <a:tr h="97502">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2.47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67960719"/>
                  </a:ext>
                </a:extLst>
              </a:tr>
              <a:tr h="97502">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24.5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12486693"/>
                  </a:ext>
                </a:extLst>
              </a:tr>
              <a:tr h="97502">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14.32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64977002"/>
                  </a:ext>
                </a:extLst>
              </a:tr>
              <a:tr h="97502">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1147.1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0161724"/>
                  </a:ext>
                </a:extLst>
              </a:tr>
              <a:tr h="97502">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1147.1</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30030073"/>
                  </a:ext>
                </a:extLst>
              </a:tr>
              <a:tr h="97502">
                <a:tc>
                  <a:txBody>
                    <a:bodyPr/>
                    <a:lstStyle/>
                    <a:p>
                      <a:pPr algn="l" fontAlgn="b"/>
                      <a:r>
                        <a:rPr lang="en-US" sz="5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1152.03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21439224"/>
                  </a:ext>
                </a:extLst>
              </a:tr>
              <a:tr h="97502">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4730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30.79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03599756"/>
                  </a:ext>
                </a:extLst>
              </a:tr>
              <a:tr h="97502">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30.79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84604762"/>
                  </a:ext>
                </a:extLst>
              </a:tr>
              <a:tr h="97502">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5.67</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95491291"/>
                  </a:ext>
                </a:extLst>
              </a:tr>
              <a:tr h="97502">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30.79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46714801"/>
                  </a:ext>
                </a:extLst>
              </a:tr>
              <a:tr h="97502">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17.03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25437238"/>
                  </a:ext>
                </a:extLst>
              </a:tr>
              <a:tr h="97502">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1152.03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84095511"/>
                  </a:ext>
                </a:extLst>
              </a:tr>
              <a:tr h="97502">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1152.03</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54086795"/>
                  </a:ext>
                </a:extLst>
              </a:tr>
              <a:tr h="97502">
                <a:tc>
                  <a:txBody>
                    <a:bodyPr/>
                    <a:lstStyle/>
                    <a:p>
                      <a:pPr algn="l" fontAlgn="b"/>
                      <a:r>
                        <a:rPr lang="en-US" sz="5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1162.44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56482988"/>
                  </a:ext>
                </a:extLst>
              </a:tr>
              <a:tr h="97502">
                <a:tc>
                  <a:txBody>
                    <a:bodyPr/>
                    <a:lstStyle/>
                    <a:p>
                      <a:pPr algn="l" fontAlgn="b"/>
                      <a:r>
                        <a:rPr lang="en-US" sz="500" b="0" i="0" u="none" strike="noStrike">
                          <a:solidFill>
                            <a:srgbClr val="000000"/>
                          </a:solidFill>
                          <a:effectLst/>
                          <a:latin typeface="Arial" panose="020B0604020202020204" pitchFamily="34" charset="0"/>
                        </a:rPr>
                        <a:t>Default_BE_Import /  </a:t>
                      </a:r>
                    </a:p>
                  </a:txBody>
                  <a:tcPr marL="4730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5.75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17251767"/>
                  </a:ext>
                </a:extLst>
              </a:tr>
              <a:tr h="97502">
                <a:tc>
                  <a:txBody>
                    <a:bodyPr/>
                    <a:lstStyle/>
                    <a:p>
                      <a:pPr algn="l" fontAlgn="b"/>
                      <a:r>
                        <a:rPr lang="en-US" sz="500" b="0" i="0" u="none" strike="noStrike">
                          <a:solidFill>
                            <a:srgbClr val="000000"/>
                          </a:solidFill>
                          <a:effectLst/>
                          <a:latin typeface="Arial" panose="020B0604020202020204" pitchFamily="34" charset="0"/>
                        </a:rPr>
                        <a:t>Default_FR_Import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5.75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67823789"/>
                  </a:ext>
                </a:extLst>
              </a:tr>
              <a:tr h="97502">
                <a:tc>
                  <a:txBody>
                    <a:bodyPr/>
                    <a:lstStyle/>
                    <a:p>
                      <a:pPr algn="l" fontAlgn="b"/>
                      <a:r>
                        <a:rPr lang="en-US" sz="500" b="0" i="0" u="none" strike="noStrike">
                          <a:solidFill>
                            <a:srgbClr val="000000"/>
                          </a:solidFill>
                          <a:effectLst/>
                          <a:latin typeface="Arial" panose="020B0604020202020204" pitchFamily="34" charset="0"/>
                        </a:rPr>
                        <a:t>Default_HR_Import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33.99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65592768"/>
                  </a:ext>
                </a:extLst>
              </a:tr>
              <a:tr h="97502">
                <a:tc>
                  <a:txBody>
                    <a:bodyPr/>
                    <a:lstStyle/>
                    <a:p>
                      <a:pPr algn="l" fontAlgn="b"/>
                      <a:r>
                        <a:rPr lang="en-US" sz="500" b="0" i="0" u="none" strike="noStrike">
                          <a:solidFill>
                            <a:srgbClr val="000000"/>
                          </a:solidFill>
                          <a:effectLst/>
                          <a:latin typeface="Arial" panose="020B0604020202020204" pitchFamily="34" charset="0"/>
                        </a:rPr>
                        <a:t>Default_HU_Import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33.99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08944615"/>
                  </a:ext>
                </a:extLst>
              </a:tr>
              <a:tr h="97502">
                <a:tc>
                  <a:txBody>
                    <a:bodyPr/>
                    <a:lstStyle/>
                    <a:p>
                      <a:pPr algn="l" fontAlgn="b"/>
                      <a:r>
                        <a:rPr lang="en-US" sz="500" b="0" i="0" u="none" strike="noStrike">
                          <a:solidFill>
                            <a:srgbClr val="000000"/>
                          </a:solidFill>
                          <a:effectLst/>
                          <a:latin typeface="Arial" panose="020B0604020202020204" pitchFamily="34" charset="0"/>
                        </a:rPr>
                        <a:t>Default_NL_Import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5.75</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8774129"/>
                  </a:ext>
                </a:extLst>
              </a:tr>
              <a:tr h="97502">
                <a:tc>
                  <a:txBody>
                    <a:bodyPr/>
                    <a:lstStyle/>
                    <a:p>
                      <a:pPr algn="l" fontAlgn="b"/>
                      <a:r>
                        <a:rPr lang="en-US" sz="500" b="0" i="0" u="none" strike="noStrike">
                          <a:solidFill>
                            <a:srgbClr val="000000"/>
                          </a:solidFill>
                          <a:effectLst/>
                          <a:latin typeface="Arial" panose="020B0604020202020204" pitchFamily="34" charset="0"/>
                        </a:rPr>
                        <a:t>Default_PL_Export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2.69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54894243"/>
                  </a:ext>
                </a:extLst>
              </a:tr>
              <a:tr h="97502">
                <a:tc>
                  <a:txBody>
                    <a:bodyPr/>
                    <a:lstStyle/>
                    <a:p>
                      <a:pPr algn="l" fontAlgn="b"/>
                      <a:r>
                        <a:rPr lang="en-US" sz="500" b="0" i="0" u="none" strike="noStrike">
                          <a:solidFill>
                            <a:srgbClr val="000000"/>
                          </a:solidFill>
                          <a:effectLst/>
                          <a:latin typeface="Arial" panose="020B0604020202020204" pitchFamily="34" charset="0"/>
                        </a:rPr>
                        <a:t>Default_RO_Import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33.99</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62936059"/>
                  </a:ext>
                </a:extLst>
              </a:tr>
              <a:tr h="97502">
                <a:tc>
                  <a:txBody>
                    <a:bodyPr/>
                    <a:lstStyle/>
                    <a:p>
                      <a:pPr algn="l" fontAlgn="b"/>
                      <a:r>
                        <a:rPr lang="en-US" sz="500" b="0" i="0" u="none" strike="noStrike">
                          <a:solidFill>
                            <a:srgbClr val="000000"/>
                          </a:solidFill>
                          <a:effectLst/>
                          <a:latin typeface="Arial" panose="020B0604020202020204" pitchFamily="34" charset="0"/>
                        </a:rPr>
                        <a:t>Default_SI_Import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22.22</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36846132"/>
                  </a:ext>
                </a:extLst>
              </a:tr>
              <a:tr h="97502">
                <a:tc>
                  <a:txBody>
                    <a:bodyPr/>
                    <a:lstStyle/>
                    <a:p>
                      <a:pPr algn="l" fontAlgn="b"/>
                      <a:r>
                        <a:rPr lang="en-US" sz="500" b="0" i="0" u="none" strike="noStrike">
                          <a:solidFill>
                            <a:srgbClr val="000000"/>
                          </a:solidFill>
                          <a:effectLst/>
                          <a:latin typeface="Arial" panose="020B0604020202020204" pitchFamily="34" charset="0"/>
                        </a:rPr>
                        <a:t>Default_BE_AL_Import /  </a:t>
                      </a:r>
                    </a:p>
                  </a:txBody>
                  <a:tcPr marL="47301"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1162.44</a:t>
                      </a:r>
                    </a:p>
                  </a:txBody>
                  <a:tcPr marL="0" marR="0" marT="0" marB="0" anchor="b">
                    <a:lnL>
                      <a:noFill/>
                    </a:lnL>
                    <a:lnR>
                      <a:noFill/>
                    </a:lnR>
                    <a:lnT>
                      <a:noFill/>
                    </a:lnT>
                    <a:lnB>
                      <a:noFill/>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98500551"/>
                  </a:ext>
                </a:extLst>
              </a:tr>
              <a:tr h="97502">
                <a:tc>
                  <a:txBody>
                    <a:bodyPr/>
                    <a:lstStyle/>
                    <a:p>
                      <a:pPr algn="l" fontAlgn="b"/>
                      <a:r>
                        <a:rPr lang="en-US" sz="500" b="0" i="0" u="none" strike="noStrike">
                          <a:solidFill>
                            <a:srgbClr val="000000"/>
                          </a:solidFill>
                          <a:effectLst/>
                          <a:latin typeface="Arial" panose="020B0604020202020204" pitchFamily="34" charset="0"/>
                        </a:rPr>
                        <a:t>Default_DE_AL_Import /  </a:t>
                      </a:r>
                    </a:p>
                  </a:txBody>
                  <a:tcPr marL="47301"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0" i="0" u="none" strike="noStrike">
                          <a:solidFill>
                            <a:srgbClr val="000000"/>
                          </a:solidFill>
                          <a:effectLst/>
                          <a:latin typeface="Arial" panose="020B0604020202020204" pitchFamily="34" charset="0"/>
                        </a:rPr>
                        <a:t>1162.44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500" b="0"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87960731"/>
                  </a:ext>
                </a:extLst>
              </a:tr>
              <a:tr h="97502">
                <a:tc>
                  <a:txBody>
                    <a:bodyPr/>
                    <a:lstStyle/>
                    <a:p>
                      <a:pPr algn="l" fontAlgn="b"/>
                      <a:r>
                        <a:rPr lang="en-US" sz="5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500" b="1" i="0" u="none" strike="noStrike">
                          <a:solidFill>
                            <a:srgbClr val="000000"/>
                          </a:solidFill>
                          <a:effectLst/>
                          <a:latin typeface="Arial" panose="020B0604020202020204" pitchFamily="34" charset="0"/>
                        </a:rPr>
                        <a:t>1172.19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500" b="1" i="0" u="none" strike="noStrike" dirty="0">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956151831"/>
                  </a:ext>
                </a:extLst>
              </a:tr>
            </a:tbl>
          </a:graphicData>
        </a:graphic>
      </p:graphicFrame>
    </p:spTree>
    <p:extLst>
      <p:ext uri="{BB962C8B-B14F-4D97-AF65-F5344CB8AC3E}">
        <p14:creationId xmlns:p14="http://schemas.microsoft.com/office/powerpoint/2010/main" val="182381808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828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F4FA74EE-65D6-4FAB-9DA6-C28A4B53DA1E}"/>
              </a:ext>
            </a:extLst>
          </p:cNvPr>
          <p:cNvGraphicFramePr>
            <a:graphicFrameLocks noGrp="1"/>
          </p:cNvGraphicFramePr>
          <p:nvPr>
            <p:extLst>
              <p:ext uri="{D42A27DB-BD31-4B8C-83A1-F6EECF244321}">
                <p14:modId xmlns:p14="http://schemas.microsoft.com/office/powerpoint/2010/main" val="514816276"/>
              </p:ext>
            </p:extLst>
          </p:nvPr>
        </p:nvGraphicFramePr>
        <p:xfrm>
          <a:off x="1859622" y="1079491"/>
          <a:ext cx="6328881" cy="5362418"/>
        </p:xfrm>
        <a:graphic>
          <a:graphicData uri="http://schemas.openxmlformats.org/drawingml/2006/table">
            <a:tbl>
              <a:tblPr/>
              <a:tblGrid>
                <a:gridCol w="4624951">
                  <a:extLst>
                    <a:ext uri="{9D8B030D-6E8A-4147-A177-3AD203B41FA5}">
                      <a16:colId xmlns:a16="http://schemas.microsoft.com/office/drawing/2014/main" val="1285374453"/>
                    </a:ext>
                  </a:extLst>
                </a:gridCol>
                <a:gridCol w="1251867">
                  <a:extLst>
                    <a:ext uri="{9D8B030D-6E8A-4147-A177-3AD203B41FA5}">
                      <a16:colId xmlns:a16="http://schemas.microsoft.com/office/drawing/2014/main" val="2248930065"/>
                    </a:ext>
                  </a:extLst>
                </a:gridCol>
                <a:gridCol w="452063">
                  <a:extLst>
                    <a:ext uri="{9D8B030D-6E8A-4147-A177-3AD203B41FA5}">
                      <a16:colId xmlns:a16="http://schemas.microsoft.com/office/drawing/2014/main" val="29939869"/>
                    </a:ext>
                  </a:extLst>
                </a:gridCol>
              </a:tblGrid>
              <a:tr h="114094">
                <a:tc>
                  <a:txBody>
                    <a:bodyPr/>
                    <a:lstStyle/>
                    <a:p>
                      <a:pPr algn="l" fontAlgn="b"/>
                      <a:r>
                        <a:rPr lang="en-US" sz="6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6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6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421729342"/>
                  </a:ext>
                </a:extLst>
              </a:tr>
              <a:tr h="114094">
                <a:tc>
                  <a:txBody>
                    <a:bodyPr/>
                    <a:lstStyle/>
                    <a:p>
                      <a:pPr algn="l" fontAlgn="b"/>
                      <a:r>
                        <a:rPr lang="en-US" sz="6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1160.44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79615636"/>
                  </a:ext>
                </a:extLst>
              </a:tr>
              <a:tr h="114094">
                <a:tc>
                  <a:txBody>
                    <a:bodyPr/>
                    <a:lstStyle/>
                    <a:p>
                      <a:pPr algn="l" fontAlgn="b"/>
                      <a:r>
                        <a:rPr lang="en-US" sz="600" b="0" i="0" u="none" strike="noStrike">
                          <a:solidFill>
                            <a:srgbClr val="000000"/>
                          </a:solidFill>
                          <a:effectLst/>
                          <a:latin typeface="Arial" panose="020B0604020202020204" pitchFamily="34" charset="0"/>
                        </a:rPr>
                        <a:t>BE_AL_import / BASECASE</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1160.44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55433415"/>
                  </a:ext>
                </a:extLst>
              </a:tr>
              <a:tr h="114094">
                <a:tc>
                  <a:txBody>
                    <a:bodyPr/>
                    <a:lstStyle/>
                    <a:p>
                      <a:pPr algn="l" fontAlgn="b"/>
                      <a:r>
                        <a:rPr lang="en-US" sz="600" b="0" i="0" u="none" strike="noStrike">
                          <a:solidFill>
                            <a:srgbClr val="000000"/>
                          </a:solidFill>
                          <a:effectLst/>
                          <a:latin typeface="Arial" panose="020B0604020202020204" pitchFamily="34" charset="0"/>
                        </a:rPr>
                        <a:t>DE_AL_import / BASECASE</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1160.44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37333202"/>
                  </a:ext>
                </a:extLst>
              </a:tr>
              <a:tr h="114094">
                <a:tc>
                  <a:txBody>
                    <a:bodyPr/>
                    <a:lstStyle/>
                    <a:p>
                      <a:pPr algn="l" fontAlgn="b"/>
                      <a:r>
                        <a:rPr lang="en-US" sz="6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1166.09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82733743"/>
                  </a:ext>
                </a:extLst>
              </a:tr>
              <a:tr h="114094">
                <a:tc>
                  <a:txBody>
                    <a:bodyPr/>
                    <a:lstStyle/>
                    <a:p>
                      <a:pPr algn="l" fontAlgn="b"/>
                      <a:r>
                        <a:rPr lang="en-US" sz="600" b="0" i="0" u="none" strike="noStrike">
                          <a:solidFill>
                            <a:srgbClr val="000000"/>
                          </a:solidFill>
                          <a:effectLst/>
                          <a:latin typeface="Arial" panose="020B0604020202020204" pitchFamily="34" charset="0"/>
                        </a:rPr>
                        <a:t>BE_AL_import / BASECASE</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1166.09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31373300"/>
                  </a:ext>
                </a:extLst>
              </a:tr>
              <a:tr h="114094">
                <a:tc>
                  <a:txBody>
                    <a:bodyPr/>
                    <a:lstStyle/>
                    <a:p>
                      <a:pPr algn="l" fontAlgn="b"/>
                      <a:r>
                        <a:rPr lang="en-US" sz="600" b="0" i="0" u="none" strike="noStrike">
                          <a:solidFill>
                            <a:srgbClr val="000000"/>
                          </a:solidFill>
                          <a:effectLst/>
                          <a:latin typeface="Arial" panose="020B0604020202020204" pitchFamily="34" charset="0"/>
                        </a:rPr>
                        <a:t>DE_AL_import / BASECASE</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1166.09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21661253"/>
                  </a:ext>
                </a:extLst>
              </a:tr>
              <a:tr h="114094">
                <a:tc>
                  <a:txBody>
                    <a:bodyPr/>
                    <a:lstStyle/>
                    <a:p>
                      <a:pPr algn="l" fontAlgn="b"/>
                      <a:r>
                        <a:rPr lang="en-US" sz="6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1172.23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03121253"/>
                  </a:ext>
                </a:extLst>
              </a:tr>
              <a:tr h="114094">
                <a:tc>
                  <a:txBody>
                    <a:bodyPr/>
                    <a:lstStyle/>
                    <a:p>
                      <a:pPr algn="l" fontAlgn="b"/>
                      <a:r>
                        <a:rPr lang="en-US" sz="600" b="0" i="0" u="none" strike="noStrike">
                          <a:solidFill>
                            <a:srgbClr val="000000"/>
                          </a:solidFill>
                          <a:effectLst/>
                          <a:latin typeface="Arial" panose="020B0604020202020204" pitchFamily="34" charset="0"/>
                        </a:rPr>
                        <a:t>BE_AL_import / BASECASE</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1172.23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07265929"/>
                  </a:ext>
                </a:extLst>
              </a:tr>
              <a:tr h="114094">
                <a:tc>
                  <a:txBody>
                    <a:bodyPr/>
                    <a:lstStyle/>
                    <a:p>
                      <a:pPr algn="l" fontAlgn="b"/>
                      <a:r>
                        <a:rPr lang="en-US" sz="600" b="0" i="0" u="none" strike="noStrike">
                          <a:solidFill>
                            <a:srgbClr val="000000"/>
                          </a:solidFill>
                          <a:effectLst/>
                          <a:latin typeface="Arial" panose="020B0604020202020204" pitchFamily="34" charset="0"/>
                        </a:rPr>
                        <a:t>DE_AL_import / BASECASE</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1172.23</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4477742"/>
                  </a:ext>
                </a:extLst>
              </a:tr>
              <a:tr h="114094">
                <a:tc>
                  <a:txBody>
                    <a:bodyPr/>
                    <a:lstStyle/>
                    <a:p>
                      <a:pPr algn="l" fontAlgn="b"/>
                      <a:r>
                        <a:rPr lang="en-US" sz="6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1173.54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50040178"/>
                  </a:ext>
                </a:extLst>
              </a:tr>
              <a:tr h="114094">
                <a:tc>
                  <a:txBody>
                    <a:bodyPr/>
                    <a:lstStyle/>
                    <a:p>
                      <a:pPr algn="l" fontAlgn="b"/>
                      <a:r>
                        <a:rPr lang="en-US" sz="600" b="0" i="0" u="none" strike="noStrike">
                          <a:solidFill>
                            <a:srgbClr val="000000"/>
                          </a:solidFill>
                          <a:effectLst/>
                          <a:latin typeface="Arial" panose="020B0604020202020204" pitchFamily="34" charset="0"/>
                        </a:rPr>
                        <a:t>BE_AL_import / BASECASE</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1173.54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58450485"/>
                  </a:ext>
                </a:extLst>
              </a:tr>
              <a:tr h="114094">
                <a:tc>
                  <a:txBody>
                    <a:bodyPr/>
                    <a:lstStyle/>
                    <a:p>
                      <a:pPr algn="l" fontAlgn="b"/>
                      <a:r>
                        <a:rPr lang="en-US" sz="600" b="0" i="0" u="none" strike="noStrike">
                          <a:solidFill>
                            <a:srgbClr val="000000"/>
                          </a:solidFill>
                          <a:effectLst/>
                          <a:latin typeface="Arial" panose="020B0604020202020204" pitchFamily="34" charset="0"/>
                        </a:rPr>
                        <a:t>DE_AL_import / BASECASE</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1173.54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67540207"/>
                  </a:ext>
                </a:extLst>
              </a:tr>
              <a:tr h="114094">
                <a:tc>
                  <a:txBody>
                    <a:bodyPr/>
                    <a:lstStyle/>
                    <a:p>
                      <a:pPr algn="l" fontAlgn="b"/>
                      <a:r>
                        <a:rPr lang="en-US" sz="6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1172.19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89665021"/>
                  </a:ext>
                </a:extLst>
              </a:tr>
              <a:tr h="114094">
                <a:tc>
                  <a:txBody>
                    <a:bodyPr/>
                    <a:lstStyle/>
                    <a:p>
                      <a:pPr algn="l" fontAlgn="b"/>
                      <a:r>
                        <a:rPr lang="en-US" sz="600" b="0" i="0" u="none" strike="noStrike">
                          <a:solidFill>
                            <a:srgbClr val="000000"/>
                          </a:solidFill>
                          <a:effectLst/>
                          <a:latin typeface="Arial" panose="020B0604020202020204" pitchFamily="34" charset="0"/>
                        </a:rPr>
                        <a:t>[D7-FR] Ensdorf - Vigy VIGY2 S [OPP] [FR] / N-1 Ensdorf - Vigy VIGY1 N</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187.61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33454361"/>
                  </a:ext>
                </a:extLst>
              </a:tr>
              <a:tr h="114094">
                <a:tc>
                  <a:txBody>
                    <a:bodyPr/>
                    <a:lstStyle/>
                    <a:p>
                      <a:pPr algn="l" fontAlgn="b"/>
                      <a:r>
                        <a:rPr lang="en-US" sz="600" b="0" i="0" u="none" strike="noStrike">
                          <a:solidFill>
                            <a:srgbClr val="000000"/>
                          </a:solidFill>
                          <a:effectLst/>
                          <a:latin typeface="Arial" panose="020B0604020202020204" pitchFamily="34" charset="0"/>
                        </a:rPr>
                        <a:t>BE_AL_import / BASECASE</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1172.19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87913804"/>
                  </a:ext>
                </a:extLst>
              </a:tr>
              <a:tr h="114094">
                <a:tc>
                  <a:txBody>
                    <a:bodyPr/>
                    <a:lstStyle/>
                    <a:p>
                      <a:pPr algn="l" fontAlgn="b"/>
                      <a:r>
                        <a:rPr lang="en-US" sz="600" b="0" i="0" u="none" strike="noStrike">
                          <a:solidFill>
                            <a:srgbClr val="000000"/>
                          </a:solidFill>
                          <a:effectLst/>
                          <a:latin typeface="Arial" panose="020B0604020202020204" pitchFamily="34" charset="0"/>
                        </a:rPr>
                        <a:t>DE_AL_import / BASECASE</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1172.19</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40780610"/>
                  </a:ext>
                </a:extLst>
              </a:tr>
              <a:tr h="114094">
                <a:tc>
                  <a:txBody>
                    <a:bodyPr/>
                    <a:lstStyle/>
                    <a:p>
                      <a:pPr algn="l" fontAlgn="b"/>
                      <a:r>
                        <a:rPr lang="en-US" sz="6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1173.38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75301719"/>
                  </a:ext>
                </a:extLst>
              </a:tr>
              <a:tr h="114094">
                <a:tc>
                  <a:txBody>
                    <a:bodyPr/>
                    <a:lstStyle/>
                    <a:p>
                      <a:pPr algn="l" fontAlgn="b"/>
                      <a:r>
                        <a:rPr lang="en-US" sz="600" b="0" i="0" u="none" strike="noStrike">
                          <a:solidFill>
                            <a:srgbClr val="000000"/>
                          </a:solidFill>
                          <a:effectLst/>
                          <a:latin typeface="Arial" panose="020B0604020202020204" pitchFamily="34" charset="0"/>
                        </a:rPr>
                        <a:t>BE_AL_import / BASECASE</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1173.38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91443345"/>
                  </a:ext>
                </a:extLst>
              </a:tr>
              <a:tr h="114094">
                <a:tc>
                  <a:txBody>
                    <a:bodyPr/>
                    <a:lstStyle/>
                    <a:p>
                      <a:pPr algn="l" fontAlgn="b"/>
                      <a:r>
                        <a:rPr lang="en-US" sz="600" b="0" i="0" u="none" strike="noStrike">
                          <a:solidFill>
                            <a:srgbClr val="000000"/>
                          </a:solidFill>
                          <a:effectLst/>
                          <a:latin typeface="Arial" panose="020B0604020202020204" pitchFamily="34" charset="0"/>
                        </a:rPr>
                        <a:t>DE_AL_import / BASECASE</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1173.38</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57920560"/>
                  </a:ext>
                </a:extLst>
              </a:tr>
              <a:tr h="114094">
                <a:tc>
                  <a:txBody>
                    <a:bodyPr/>
                    <a:lstStyle/>
                    <a:p>
                      <a:pPr algn="l" fontAlgn="b"/>
                      <a:r>
                        <a:rPr lang="en-US" sz="600" b="0" i="0" u="none" strike="noStrike">
                          <a:solidFill>
                            <a:srgbClr val="000000"/>
                          </a:solidFill>
                          <a:effectLst/>
                          <a:latin typeface="Arial" panose="020B0604020202020204" pitchFamily="34" charset="0"/>
                        </a:rPr>
                        <a:t>[D7-FR] Ensdorf - Vigy VIGY1 N [OPP] [FR] / N-1 Ensdorf - Vigy VIGY2 S</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60.54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1080820849"/>
                  </a:ext>
                </a:extLst>
              </a:tr>
              <a:tr h="114094">
                <a:tc>
                  <a:txBody>
                    <a:bodyPr/>
                    <a:lstStyle/>
                    <a:p>
                      <a:pPr algn="l" fontAlgn="b"/>
                      <a:r>
                        <a:rPr lang="en-US" sz="6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1172.24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63374124"/>
                  </a:ext>
                </a:extLst>
              </a:tr>
              <a:tr h="114094">
                <a:tc>
                  <a:txBody>
                    <a:bodyPr/>
                    <a:lstStyle/>
                    <a:p>
                      <a:pPr algn="l" fontAlgn="b"/>
                      <a:r>
                        <a:rPr lang="en-US" sz="600" b="0" i="0" u="none" strike="noStrike">
                          <a:solidFill>
                            <a:srgbClr val="000000"/>
                          </a:solidFill>
                          <a:effectLst/>
                          <a:latin typeface="Arial" panose="020B0604020202020204" pitchFamily="34" charset="0"/>
                        </a:rPr>
                        <a:t>[FR-D7] Vigy - Ensdorf  VIGY1 N [DIR] [D7] / N-1 Ensdorf - Vigy VIGY2 S</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31.51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88480136"/>
                  </a:ext>
                </a:extLst>
              </a:tr>
              <a:tr h="114094">
                <a:tc>
                  <a:txBody>
                    <a:bodyPr/>
                    <a:lstStyle/>
                    <a:p>
                      <a:pPr algn="l" fontAlgn="b"/>
                      <a:r>
                        <a:rPr lang="en-US" sz="600" b="0" i="0" u="none" strike="noStrike">
                          <a:solidFill>
                            <a:srgbClr val="000000"/>
                          </a:solidFill>
                          <a:effectLst/>
                          <a:latin typeface="Arial" panose="020B0604020202020204" pitchFamily="34" charset="0"/>
                        </a:rPr>
                        <a:t>BE_AL_import / BASECASE</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1172.24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97016701"/>
                  </a:ext>
                </a:extLst>
              </a:tr>
              <a:tr h="114094">
                <a:tc>
                  <a:txBody>
                    <a:bodyPr/>
                    <a:lstStyle/>
                    <a:p>
                      <a:pPr algn="l" fontAlgn="b"/>
                      <a:r>
                        <a:rPr lang="en-US" sz="600" b="0" i="0" u="none" strike="noStrike">
                          <a:solidFill>
                            <a:srgbClr val="000000"/>
                          </a:solidFill>
                          <a:effectLst/>
                          <a:latin typeface="Arial" panose="020B0604020202020204" pitchFamily="34" charset="0"/>
                        </a:rPr>
                        <a:t>DE_AL_import / BASECASE</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1172.24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84719802"/>
                  </a:ext>
                </a:extLst>
              </a:tr>
              <a:tr h="114094">
                <a:tc>
                  <a:txBody>
                    <a:bodyPr/>
                    <a:lstStyle/>
                    <a:p>
                      <a:pPr algn="l" fontAlgn="b"/>
                      <a:r>
                        <a:rPr lang="en-US" sz="6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1165.14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26467683"/>
                  </a:ext>
                </a:extLst>
              </a:tr>
              <a:tr h="114094">
                <a:tc>
                  <a:txBody>
                    <a:bodyPr/>
                    <a:lstStyle/>
                    <a:p>
                      <a:pPr algn="l" fontAlgn="b"/>
                      <a:r>
                        <a:rPr lang="en-US" sz="600" b="0" i="0" u="none" strike="noStrike">
                          <a:solidFill>
                            <a:srgbClr val="000000"/>
                          </a:solidFill>
                          <a:effectLst/>
                          <a:latin typeface="Arial" panose="020B0604020202020204" pitchFamily="34" charset="0"/>
                        </a:rPr>
                        <a:t>[FR-D7] Vigy - Ensdorf  VIGY2 S [DIR] [D7] / N-1 Ensdorf - Vigy VIGY1 N</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73.11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14036372"/>
                  </a:ext>
                </a:extLst>
              </a:tr>
              <a:tr h="114094">
                <a:tc>
                  <a:txBody>
                    <a:bodyPr/>
                    <a:lstStyle/>
                    <a:p>
                      <a:pPr algn="l" fontAlgn="b"/>
                      <a:r>
                        <a:rPr lang="en-US" sz="600" b="0" i="0" u="none" strike="noStrike">
                          <a:solidFill>
                            <a:srgbClr val="000000"/>
                          </a:solidFill>
                          <a:effectLst/>
                          <a:latin typeface="Arial" panose="020B0604020202020204" pitchFamily="34" charset="0"/>
                        </a:rPr>
                        <a:t>BE_AL_import / BASECASE</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1165.14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42811848"/>
                  </a:ext>
                </a:extLst>
              </a:tr>
              <a:tr h="114094">
                <a:tc>
                  <a:txBody>
                    <a:bodyPr/>
                    <a:lstStyle/>
                    <a:p>
                      <a:pPr algn="l" fontAlgn="b"/>
                      <a:r>
                        <a:rPr lang="en-US" sz="600" b="0" i="0" u="none" strike="noStrike">
                          <a:solidFill>
                            <a:srgbClr val="000000"/>
                          </a:solidFill>
                          <a:effectLst/>
                          <a:latin typeface="Arial" panose="020B0604020202020204" pitchFamily="34" charset="0"/>
                        </a:rPr>
                        <a:t>DE_AL_import / BASECASE</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1165.14</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9255951"/>
                  </a:ext>
                </a:extLst>
              </a:tr>
              <a:tr h="114094">
                <a:tc>
                  <a:txBody>
                    <a:bodyPr/>
                    <a:lstStyle/>
                    <a:p>
                      <a:pPr algn="l" fontAlgn="b"/>
                      <a:r>
                        <a:rPr lang="en-US" sz="6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1159.85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89219155"/>
                  </a:ext>
                </a:extLst>
              </a:tr>
              <a:tr h="114094">
                <a:tc>
                  <a:txBody>
                    <a:bodyPr/>
                    <a:lstStyle/>
                    <a:p>
                      <a:pPr algn="l" fontAlgn="b"/>
                      <a:r>
                        <a:rPr lang="en-US" sz="600" b="0" i="0" u="none" strike="noStrike">
                          <a:solidFill>
                            <a:srgbClr val="000000"/>
                          </a:solidFill>
                          <a:effectLst/>
                          <a:latin typeface="Arial" panose="020B0604020202020204" pitchFamily="34" charset="0"/>
                        </a:rPr>
                        <a:t>BE_AL_import / BASECASE</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1159.85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37667518"/>
                  </a:ext>
                </a:extLst>
              </a:tr>
              <a:tr h="114094">
                <a:tc>
                  <a:txBody>
                    <a:bodyPr/>
                    <a:lstStyle/>
                    <a:p>
                      <a:pPr algn="l" fontAlgn="b"/>
                      <a:r>
                        <a:rPr lang="en-US" sz="600" b="0" i="0" u="none" strike="noStrike">
                          <a:solidFill>
                            <a:srgbClr val="000000"/>
                          </a:solidFill>
                          <a:effectLst/>
                          <a:latin typeface="Arial" panose="020B0604020202020204" pitchFamily="34" charset="0"/>
                        </a:rPr>
                        <a:t>DE_AL_import / BASECASE</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1159.85</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59564074"/>
                  </a:ext>
                </a:extLst>
              </a:tr>
              <a:tr h="114094">
                <a:tc>
                  <a:txBody>
                    <a:bodyPr/>
                    <a:lstStyle/>
                    <a:p>
                      <a:pPr algn="l" fontAlgn="b"/>
                      <a:r>
                        <a:rPr lang="en-US" sz="6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1158.17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51506145"/>
                  </a:ext>
                </a:extLst>
              </a:tr>
              <a:tr h="114094">
                <a:tc>
                  <a:txBody>
                    <a:bodyPr/>
                    <a:lstStyle/>
                    <a:p>
                      <a:pPr algn="l" fontAlgn="b"/>
                      <a:r>
                        <a:rPr lang="en-US" sz="600" b="0" i="0" u="none" strike="noStrike">
                          <a:solidFill>
                            <a:srgbClr val="000000"/>
                          </a:solidFill>
                          <a:effectLst/>
                          <a:latin typeface="Arial" panose="020B0604020202020204" pitchFamily="34" charset="0"/>
                        </a:rPr>
                        <a:t>BE_AL_import / BASECASE</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1158.17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35921431"/>
                  </a:ext>
                </a:extLst>
              </a:tr>
              <a:tr h="114094">
                <a:tc>
                  <a:txBody>
                    <a:bodyPr/>
                    <a:lstStyle/>
                    <a:p>
                      <a:pPr algn="l" fontAlgn="b"/>
                      <a:r>
                        <a:rPr lang="en-US" sz="600" b="0" i="0" u="none" strike="noStrike">
                          <a:solidFill>
                            <a:srgbClr val="000000"/>
                          </a:solidFill>
                          <a:effectLst/>
                          <a:latin typeface="Arial" panose="020B0604020202020204" pitchFamily="34" charset="0"/>
                        </a:rPr>
                        <a:t>DE_AL_import / BASECASE</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1158.17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81727344"/>
                  </a:ext>
                </a:extLst>
              </a:tr>
              <a:tr h="114094">
                <a:tc>
                  <a:txBody>
                    <a:bodyPr/>
                    <a:lstStyle/>
                    <a:p>
                      <a:pPr algn="l" fontAlgn="b"/>
                      <a:r>
                        <a:rPr lang="en-US" sz="6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1153.37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72346931"/>
                  </a:ext>
                </a:extLst>
              </a:tr>
              <a:tr h="114094">
                <a:tc>
                  <a:txBody>
                    <a:bodyPr/>
                    <a:lstStyle/>
                    <a:p>
                      <a:pPr algn="l" fontAlgn="b"/>
                      <a:r>
                        <a:rPr lang="de-DE" sz="600" b="0" i="0" u="none" strike="noStrike">
                          <a:solidFill>
                            <a:srgbClr val="000000"/>
                          </a:solidFill>
                          <a:effectLst/>
                          <a:latin typeface="Arial" panose="020B0604020202020204" pitchFamily="34" charset="0"/>
                        </a:rPr>
                        <a:t>[D8-D8] Neuenhagen - Vierraden 304 [DIR] / N-1 Vierraden - Pasewalk 306</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121.71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56895342"/>
                  </a:ext>
                </a:extLst>
              </a:tr>
              <a:tr h="114094">
                <a:tc>
                  <a:txBody>
                    <a:bodyPr/>
                    <a:lstStyle/>
                    <a:p>
                      <a:pPr algn="l" fontAlgn="b"/>
                      <a:r>
                        <a:rPr lang="en-US" sz="600" b="0" i="0" u="none" strike="noStrike">
                          <a:solidFill>
                            <a:srgbClr val="000000"/>
                          </a:solidFill>
                          <a:effectLst/>
                          <a:latin typeface="Arial" panose="020B0604020202020204" pitchFamily="34" charset="0"/>
                        </a:rPr>
                        <a:t>BE_AL_import / BASECASE</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1153.37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15830373"/>
                  </a:ext>
                </a:extLst>
              </a:tr>
              <a:tr h="114094">
                <a:tc>
                  <a:txBody>
                    <a:bodyPr/>
                    <a:lstStyle/>
                    <a:p>
                      <a:pPr algn="l" fontAlgn="b"/>
                      <a:r>
                        <a:rPr lang="en-US" sz="600" b="0" i="0" u="none" strike="noStrike">
                          <a:solidFill>
                            <a:srgbClr val="000000"/>
                          </a:solidFill>
                          <a:effectLst/>
                          <a:latin typeface="Arial" panose="020B0604020202020204" pitchFamily="34" charset="0"/>
                        </a:rPr>
                        <a:t>DE_AL_import / BASECASE</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1153.37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78134780"/>
                  </a:ext>
                </a:extLst>
              </a:tr>
              <a:tr h="114094">
                <a:tc>
                  <a:txBody>
                    <a:bodyPr/>
                    <a:lstStyle/>
                    <a:p>
                      <a:pPr algn="l" fontAlgn="b"/>
                      <a:r>
                        <a:rPr lang="en-US" sz="6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1150.86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78586112"/>
                  </a:ext>
                </a:extLst>
              </a:tr>
              <a:tr h="114094">
                <a:tc>
                  <a:txBody>
                    <a:bodyPr/>
                    <a:lstStyle/>
                    <a:p>
                      <a:pPr algn="l" fontAlgn="b"/>
                      <a:r>
                        <a:rPr lang="de-DE" sz="600" b="0" i="0" u="none" strike="noStrike">
                          <a:solidFill>
                            <a:srgbClr val="000000"/>
                          </a:solidFill>
                          <a:effectLst/>
                          <a:latin typeface="Arial" panose="020B0604020202020204" pitchFamily="34" charset="0"/>
                        </a:rPr>
                        <a:t>[D8-D8] Neuenhagen - Vierraden 304 [DIR] / N-1 Vierraden - Pasewalk 306</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180.14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2208754"/>
                  </a:ext>
                </a:extLst>
              </a:tr>
              <a:tr h="114094">
                <a:tc>
                  <a:txBody>
                    <a:bodyPr/>
                    <a:lstStyle/>
                    <a:p>
                      <a:pPr algn="l" fontAlgn="b"/>
                      <a:r>
                        <a:rPr lang="en-US" sz="600" b="0" i="0" u="none" strike="noStrike">
                          <a:solidFill>
                            <a:srgbClr val="000000"/>
                          </a:solidFill>
                          <a:effectLst/>
                          <a:latin typeface="Arial" panose="020B0604020202020204" pitchFamily="34" charset="0"/>
                        </a:rPr>
                        <a:t>BE_AL_import / BASECASE</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1150.86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12994613"/>
                  </a:ext>
                </a:extLst>
              </a:tr>
              <a:tr h="114094">
                <a:tc>
                  <a:txBody>
                    <a:bodyPr/>
                    <a:lstStyle/>
                    <a:p>
                      <a:pPr algn="l" fontAlgn="b"/>
                      <a:r>
                        <a:rPr lang="en-US" sz="600" b="0" i="0" u="none" strike="noStrike">
                          <a:solidFill>
                            <a:srgbClr val="000000"/>
                          </a:solidFill>
                          <a:effectLst/>
                          <a:latin typeface="Arial" panose="020B0604020202020204" pitchFamily="34" charset="0"/>
                        </a:rPr>
                        <a:t>DE_AL_import / BASECASE</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1150.86</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29107646"/>
                  </a:ext>
                </a:extLst>
              </a:tr>
              <a:tr h="114094">
                <a:tc>
                  <a:txBody>
                    <a:bodyPr/>
                    <a:lstStyle/>
                    <a:p>
                      <a:pPr algn="l" fontAlgn="b"/>
                      <a:r>
                        <a:rPr lang="en-US" sz="6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1154.87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600" b="1" i="0" u="none" strike="noStrike">
                          <a:solidFill>
                            <a:srgbClr val="000000"/>
                          </a:solidFill>
                          <a:effectLst/>
                          <a:latin typeface="Arial" panose="020B0604020202020204" pitchFamily="34" charset="0"/>
                        </a:rPr>
                        <a:t>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08679765"/>
                  </a:ext>
                </a:extLst>
              </a:tr>
              <a:tr h="114094">
                <a:tc>
                  <a:txBody>
                    <a:bodyPr/>
                    <a:lstStyle/>
                    <a:p>
                      <a:pPr algn="l" fontAlgn="b"/>
                      <a:r>
                        <a:rPr lang="de-DE" sz="600" b="0" i="0" u="none" strike="noStrike">
                          <a:solidFill>
                            <a:srgbClr val="000000"/>
                          </a:solidFill>
                          <a:effectLst/>
                          <a:latin typeface="Arial" panose="020B0604020202020204" pitchFamily="34" charset="0"/>
                        </a:rPr>
                        <a:t>[D8-D8] Pasewalk - Vierraden 306 [DIR] / N-1 Vierraden - Neuenhagen 304</a:t>
                      </a:r>
                    </a:p>
                  </a:txBody>
                  <a:tcPr marL="5736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162.79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63232149"/>
                  </a:ext>
                </a:extLst>
              </a:tr>
              <a:tr h="114094">
                <a:tc>
                  <a:txBody>
                    <a:bodyPr/>
                    <a:lstStyle/>
                    <a:p>
                      <a:pPr algn="l" fontAlgn="b"/>
                      <a:r>
                        <a:rPr lang="en-US" sz="600" b="0" i="0" u="none" strike="noStrike">
                          <a:solidFill>
                            <a:srgbClr val="000000"/>
                          </a:solidFill>
                          <a:effectLst/>
                          <a:latin typeface="Arial" panose="020B0604020202020204" pitchFamily="34" charset="0"/>
                        </a:rPr>
                        <a:t>BE_AL_import / BASECASE</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1154.87</a:t>
                      </a:r>
                    </a:p>
                  </a:txBody>
                  <a:tcPr marL="0"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99836414"/>
                  </a:ext>
                </a:extLst>
              </a:tr>
              <a:tr h="114094">
                <a:tc>
                  <a:txBody>
                    <a:bodyPr/>
                    <a:lstStyle/>
                    <a:p>
                      <a:pPr algn="l" fontAlgn="b"/>
                      <a:r>
                        <a:rPr lang="en-US" sz="600" b="0" i="0" u="none" strike="noStrike">
                          <a:solidFill>
                            <a:srgbClr val="000000"/>
                          </a:solidFill>
                          <a:effectLst/>
                          <a:latin typeface="Arial" panose="020B0604020202020204" pitchFamily="34" charset="0"/>
                        </a:rPr>
                        <a:t>DE_AL_import / BASECASE</a:t>
                      </a:r>
                    </a:p>
                  </a:txBody>
                  <a:tcPr marL="57365" marR="0" marT="0" marB="0" anchor="b">
                    <a:lnL>
                      <a:noFill/>
                    </a:lnL>
                    <a:lnR>
                      <a:noFill/>
                    </a:lnR>
                    <a:lnT>
                      <a:noFill/>
                    </a:lnT>
                    <a:lnB>
                      <a:noFill/>
                    </a:lnB>
                  </a:tcPr>
                </a:tc>
                <a:tc>
                  <a:txBody>
                    <a:bodyPr/>
                    <a:lstStyle/>
                    <a:p>
                      <a:pPr algn="r" fontAlgn="b"/>
                      <a:r>
                        <a:rPr lang="en-US" sz="600" b="0" i="0" u="none" strike="noStrike">
                          <a:solidFill>
                            <a:srgbClr val="000000"/>
                          </a:solidFill>
                          <a:effectLst/>
                          <a:latin typeface="Arial" panose="020B0604020202020204" pitchFamily="34" charset="0"/>
                        </a:rPr>
                        <a:t>1154.87</a:t>
                      </a:r>
                    </a:p>
                  </a:txBody>
                  <a:tcPr marL="0" marR="0" marT="0" marB="0" anchor="b">
                    <a:lnL>
                      <a:noFill/>
                    </a:lnL>
                    <a:lnR>
                      <a:noFill/>
                    </a:lnR>
                    <a:lnT>
                      <a:noFill/>
                    </a:lnT>
                    <a:lnB>
                      <a:noFill/>
                    </a:lnB>
                  </a:tcPr>
                </a:tc>
                <a:tc>
                  <a:txBody>
                    <a:bodyPr/>
                    <a:lstStyle/>
                    <a:p>
                      <a:pPr algn="r" fontAlgn="b"/>
                      <a:r>
                        <a:rPr lang="en-US"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27480847"/>
                  </a:ext>
                </a:extLst>
              </a:tr>
            </a:tbl>
          </a:graphicData>
        </a:graphic>
      </p:graphicFrame>
    </p:spTree>
    <p:extLst>
      <p:ext uri="{BB962C8B-B14F-4D97-AF65-F5344CB8AC3E}">
        <p14:creationId xmlns:p14="http://schemas.microsoft.com/office/powerpoint/2010/main" val="191382296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828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784013CD-7BC3-46A3-A97C-411B3E2C0F11}"/>
              </a:ext>
            </a:extLst>
          </p:cNvPr>
          <p:cNvGraphicFramePr>
            <a:graphicFrameLocks noGrp="1"/>
          </p:cNvGraphicFramePr>
          <p:nvPr>
            <p:extLst>
              <p:ext uri="{D42A27DB-BD31-4B8C-83A1-F6EECF244321}">
                <p14:modId xmlns:p14="http://schemas.microsoft.com/office/powerpoint/2010/main" val="1539583147"/>
              </p:ext>
            </p:extLst>
          </p:nvPr>
        </p:nvGraphicFramePr>
        <p:xfrm>
          <a:off x="1572418" y="1199674"/>
          <a:ext cx="7102349" cy="4913454"/>
        </p:xfrm>
        <a:graphic>
          <a:graphicData uri="http://schemas.openxmlformats.org/drawingml/2006/table">
            <a:tbl>
              <a:tblPr/>
              <a:tblGrid>
                <a:gridCol w="5190178">
                  <a:extLst>
                    <a:ext uri="{9D8B030D-6E8A-4147-A177-3AD203B41FA5}">
                      <a16:colId xmlns:a16="http://schemas.microsoft.com/office/drawing/2014/main" val="3213172556"/>
                    </a:ext>
                  </a:extLst>
                </a:gridCol>
                <a:gridCol w="1404860">
                  <a:extLst>
                    <a:ext uri="{9D8B030D-6E8A-4147-A177-3AD203B41FA5}">
                      <a16:colId xmlns:a16="http://schemas.microsoft.com/office/drawing/2014/main" val="3205503138"/>
                    </a:ext>
                  </a:extLst>
                </a:gridCol>
                <a:gridCol w="507311">
                  <a:extLst>
                    <a:ext uri="{9D8B030D-6E8A-4147-A177-3AD203B41FA5}">
                      <a16:colId xmlns:a16="http://schemas.microsoft.com/office/drawing/2014/main" val="4029488919"/>
                    </a:ext>
                  </a:extLst>
                </a:gridCol>
              </a:tblGrid>
              <a:tr h="188979">
                <a:tc>
                  <a:txBody>
                    <a:bodyPr/>
                    <a:lstStyle/>
                    <a:p>
                      <a:pPr algn="l" fontAlgn="b"/>
                      <a:r>
                        <a:rPr lang="en-US" sz="10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1159.59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01272701"/>
                  </a:ext>
                </a:extLst>
              </a:tr>
              <a:tr h="188979">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1159.59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79383081"/>
                  </a:ext>
                </a:extLst>
              </a:tr>
              <a:tr h="188979">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1159.59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3765219"/>
                  </a:ext>
                </a:extLst>
              </a:tr>
              <a:tr h="188979">
                <a:tc>
                  <a:txBody>
                    <a:bodyPr/>
                    <a:lstStyle/>
                    <a:p>
                      <a:pPr algn="l" fontAlgn="b"/>
                      <a:r>
                        <a:rPr lang="en-US" sz="1000" b="0" i="0" u="none" strike="noStrike">
                          <a:solidFill>
                            <a:srgbClr val="000000"/>
                          </a:solidFill>
                          <a:effectLst/>
                          <a:latin typeface="Arial" panose="020B0604020202020204" pitchFamily="34" charset="0"/>
                        </a:rPr>
                        <a:t>[PL-PL] Mikulowa PST1 [OPP] / N-1 Hagenwerder - Mikulowa 1</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56.22</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737519376"/>
                  </a:ext>
                </a:extLst>
              </a:tr>
              <a:tr h="188979">
                <a:tc>
                  <a:txBody>
                    <a:bodyPr/>
                    <a:lstStyle/>
                    <a:p>
                      <a:pPr algn="l" fontAlgn="b"/>
                      <a:r>
                        <a:rPr lang="en-US" sz="10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1157.87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60307515"/>
                  </a:ext>
                </a:extLst>
              </a:tr>
              <a:tr h="188979">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1157.87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05613022"/>
                  </a:ext>
                </a:extLst>
              </a:tr>
              <a:tr h="188979">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1157.87</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0564879"/>
                  </a:ext>
                </a:extLst>
              </a:tr>
              <a:tr h="188979">
                <a:tc>
                  <a:txBody>
                    <a:bodyPr/>
                    <a:lstStyle/>
                    <a:p>
                      <a:pPr algn="l" fontAlgn="b"/>
                      <a:r>
                        <a:rPr lang="de-DE" sz="1000" b="0" i="0" u="none" strike="noStrike">
                          <a:solidFill>
                            <a:srgbClr val="000000"/>
                          </a:solidFill>
                          <a:effectLst/>
                          <a:latin typeface="Arial" panose="020B0604020202020204" pitchFamily="34" charset="0"/>
                        </a:rPr>
                        <a:t>[D8-D8] Neuenhagen - Vierraden 304 [DIR] / N-1 Hagenwerder - Mikulowa 2</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483.64</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201300590"/>
                  </a:ext>
                </a:extLst>
              </a:tr>
              <a:tr h="188979">
                <a:tc>
                  <a:txBody>
                    <a:bodyPr/>
                    <a:lstStyle/>
                    <a:p>
                      <a:pPr algn="l" fontAlgn="b"/>
                      <a:r>
                        <a:rPr lang="en-US" sz="1000" b="0" i="0" u="none" strike="noStrike">
                          <a:solidFill>
                            <a:srgbClr val="000000"/>
                          </a:solidFill>
                          <a:effectLst/>
                          <a:latin typeface="Arial" panose="020B0604020202020204" pitchFamily="34" charset="0"/>
                        </a:rPr>
                        <a:t>[PL-PL] Krosno Iskrzynia - Rzeszow [OPP] / N-1 Krosno Iskrzynia - Tarnow</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53.16</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2573804566"/>
                  </a:ext>
                </a:extLst>
              </a:tr>
              <a:tr h="188979">
                <a:tc>
                  <a:txBody>
                    <a:bodyPr/>
                    <a:lstStyle/>
                    <a:p>
                      <a:pPr algn="l" fontAlgn="b"/>
                      <a:r>
                        <a:rPr lang="en-US" sz="10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1157.43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18872479"/>
                  </a:ext>
                </a:extLst>
              </a:tr>
              <a:tr h="188979">
                <a:tc>
                  <a:txBody>
                    <a:bodyPr/>
                    <a:lstStyle/>
                    <a:p>
                      <a:pPr algn="l" fontAlgn="b"/>
                      <a:r>
                        <a:rPr lang="en-US" sz="1000" b="0" i="0" u="none" strike="noStrike">
                          <a:solidFill>
                            <a:srgbClr val="000000"/>
                          </a:solidFill>
                          <a:effectLst/>
                          <a:latin typeface="Arial" panose="020B0604020202020204" pitchFamily="34" charset="0"/>
                        </a:rPr>
                        <a:t>[D7-FR] Ensdorf - Vigy VIGY2 S [OPP] [FR] / N-1 Ensdorf - Vigy VIGY1 N</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62239109"/>
                  </a:ext>
                </a:extLst>
              </a:tr>
              <a:tr h="188979">
                <a:tc>
                  <a:txBody>
                    <a:bodyPr/>
                    <a:lstStyle/>
                    <a:p>
                      <a:pPr algn="l" fontAlgn="b"/>
                      <a:r>
                        <a:rPr lang="de-DE" sz="1000" b="0" i="0" u="none" strike="noStrike">
                          <a:solidFill>
                            <a:srgbClr val="000000"/>
                          </a:solidFill>
                          <a:effectLst/>
                          <a:latin typeface="Arial" panose="020B0604020202020204" pitchFamily="34" charset="0"/>
                        </a:rPr>
                        <a:t>[D8-D8] Pasewalk - Vierraden 306 [DIR] / N-1 Vierraden - Neuenhagen 304</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386.49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3986465401"/>
                  </a:ext>
                </a:extLst>
              </a:tr>
              <a:tr h="188979">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1157.43</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56413947"/>
                  </a:ext>
                </a:extLst>
              </a:tr>
              <a:tr h="188979">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1157.43</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44267354"/>
                  </a:ext>
                </a:extLst>
              </a:tr>
              <a:tr h="188979">
                <a:tc>
                  <a:txBody>
                    <a:bodyPr/>
                    <a:lstStyle/>
                    <a:p>
                      <a:pPr algn="l" fontAlgn="b"/>
                      <a:r>
                        <a:rPr lang="en-US" sz="1000" b="0" i="0" u="none" strike="noStrike">
                          <a:solidFill>
                            <a:srgbClr val="000000"/>
                          </a:solidFill>
                          <a:effectLst/>
                          <a:latin typeface="Arial" panose="020B0604020202020204" pitchFamily="34" charset="0"/>
                        </a:rPr>
                        <a:t>[D2-AT] Pleinting - St. Peter 258 [DIR] [D2] / N-1 Pleinting - Plattling - Schwandorf 465</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8.94</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841714368"/>
                  </a:ext>
                </a:extLst>
              </a:tr>
              <a:tr h="188979">
                <a:tc>
                  <a:txBody>
                    <a:bodyPr/>
                    <a:lstStyle/>
                    <a:p>
                      <a:pPr algn="l" fontAlgn="b"/>
                      <a:r>
                        <a:rPr lang="en-US" sz="1000" b="0" i="0" u="none" strike="noStrike">
                          <a:solidFill>
                            <a:srgbClr val="000000"/>
                          </a:solidFill>
                          <a:effectLst/>
                          <a:latin typeface="Arial" panose="020B0604020202020204" pitchFamily="34" charset="0"/>
                        </a:rPr>
                        <a:t>[PL-PL] Krosno Iskrzynia - Rzeszow [OPP] / N-1 Krosno Iskrzynia - Tarnow</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37.38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1839993213"/>
                  </a:ext>
                </a:extLst>
              </a:tr>
              <a:tr h="188979">
                <a:tc>
                  <a:txBody>
                    <a:bodyPr/>
                    <a:lstStyle/>
                    <a:p>
                      <a:pPr algn="l" fontAlgn="b"/>
                      <a:r>
                        <a:rPr lang="en-US" sz="10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1157.35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51097334"/>
                  </a:ext>
                </a:extLst>
              </a:tr>
              <a:tr h="188979">
                <a:tc>
                  <a:txBody>
                    <a:bodyPr/>
                    <a:lstStyle/>
                    <a:p>
                      <a:pPr algn="l" fontAlgn="b"/>
                      <a:r>
                        <a:rPr lang="de-DE" sz="1000" b="0" i="0" u="none" strike="noStrike">
                          <a:solidFill>
                            <a:srgbClr val="000000"/>
                          </a:solidFill>
                          <a:effectLst/>
                          <a:latin typeface="Arial" panose="020B0604020202020204" pitchFamily="34" charset="0"/>
                        </a:rPr>
                        <a:t>[D8-D8] Pasewalk - Vierraden 306 [DIR] / N-1 Vierraden - Neuenhagen 304</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230.76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88117765"/>
                  </a:ext>
                </a:extLst>
              </a:tr>
              <a:tr h="188979">
                <a:tc>
                  <a:txBody>
                    <a:bodyPr/>
                    <a:lstStyle/>
                    <a:p>
                      <a:pPr algn="l" fontAlgn="b"/>
                      <a:r>
                        <a:rPr lang="en-US" sz="1000" b="0" i="0" u="none" strike="noStrike">
                          <a:solidFill>
                            <a:srgbClr val="000000"/>
                          </a:solidFill>
                          <a:effectLst/>
                          <a:latin typeface="Arial" panose="020B0604020202020204" pitchFamily="34" charset="0"/>
                        </a:rPr>
                        <a:t>[FR-D7] Vigy - Ensdorf  VIGY2 S [DIR] [D7] / N-1 Ensdorf - Vigy VIGY1 N</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71.66</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177354740"/>
                  </a:ext>
                </a:extLst>
              </a:tr>
              <a:tr h="188979">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1157.35</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0369996"/>
                  </a:ext>
                </a:extLst>
              </a:tr>
              <a:tr h="188979">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1157.35</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29610954"/>
                  </a:ext>
                </a:extLst>
              </a:tr>
              <a:tr h="188979">
                <a:tc>
                  <a:txBody>
                    <a:bodyPr/>
                    <a:lstStyle/>
                    <a:p>
                      <a:pPr algn="l" fontAlgn="b"/>
                      <a:r>
                        <a:rPr lang="en-US" sz="10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1158.17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6441774"/>
                  </a:ext>
                </a:extLst>
              </a:tr>
              <a:tr h="188979">
                <a:tc>
                  <a:txBody>
                    <a:bodyPr/>
                    <a:lstStyle/>
                    <a:p>
                      <a:pPr algn="l" fontAlgn="b"/>
                      <a:r>
                        <a:rPr lang="de-DE" sz="1000" b="0" i="0" u="none" strike="noStrike">
                          <a:solidFill>
                            <a:srgbClr val="000000"/>
                          </a:solidFill>
                          <a:effectLst/>
                          <a:latin typeface="Arial" panose="020B0604020202020204" pitchFamily="34" charset="0"/>
                        </a:rPr>
                        <a:t>[D8-D8] Neuenhagen - Vierraden 304 [DIR] / N-1 Vierraden - Pasewalk 306</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2.08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67362047"/>
                  </a:ext>
                </a:extLst>
              </a:tr>
              <a:tr h="188979">
                <a:tc>
                  <a:txBody>
                    <a:bodyPr/>
                    <a:lstStyle/>
                    <a:p>
                      <a:pPr algn="l" fontAlgn="b"/>
                      <a:r>
                        <a:rPr lang="en-US" sz="1000" b="0" i="0" u="none" strike="noStrike">
                          <a:solidFill>
                            <a:srgbClr val="000000"/>
                          </a:solidFill>
                          <a:effectLst/>
                          <a:latin typeface="Arial" panose="020B0604020202020204" pitchFamily="34" charset="0"/>
                        </a:rPr>
                        <a:t>[FR-D7] Vigy - Ensdorf  VIGY2 S [DIR] [D7] / N-1 Ensdorf - Vigy VIGY1 N</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235.3</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1394756781"/>
                  </a:ext>
                </a:extLst>
              </a:tr>
              <a:tr h="188979">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1158.17</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05732207"/>
                  </a:ext>
                </a:extLst>
              </a:tr>
              <a:tr h="188979">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1158.17</a:t>
                      </a:r>
                    </a:p>
                  </a:txBody>
                  <a:tcPr marL="0" marR="0" marT="0" marB="0" anchor="b">
                    <a:lnL>
                      <a:noFill/>
                    </a:lnL>
                    <a:lnR>
                      <a:noFill/>
                    </a:lnR>
                    <a:lnT>
                      <a:noFill/>
                    </a:lnT>
                    <a:lnB>
                      <a:noFill/>
                    </a:lnB>
                  </a:tcPr>
                </a:tc>
                <a:tc>
                  <a:txBody>
                    <a:bodyPr/>
                    <a:lstStyle/>
                    <a:p>
                      <a:pPr algn="r" fontAlgn="b"/>
                      <a:r>
                        <a:rPr lang="en-US" sz="10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55052041"/>
                  </a:ext>
                </a:extLst>
              </a:tr>
            </a:tbl>
          </a:graphicData>
        </a:graphic>
      </p:graphicFrame>
    </p:spTree>
    <p:extLst>
      <p:ext uri="{BB962C8B-B14F-4D97-AF65-F5344CB8AC3E}">
        <p14:creationId xmlns:p14="http://schemas.microsoft.com/office/powerpoint/2010/main" val="253053160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828 (part III)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9BBBC410-0BB6-41FB-AAD3-8EADB6B38299}"/>
              </a:ext>
            </a:extLst>
          </p:cNvPr>
          <p:cNvGraphicFramePr>
            <a:graphicFrameLocks noGrp="1"/>
          </p:cNvGraphicFramePr>
          <p:nvPr>
            <p:extLst>
              <p:ext uri="{D42A27DB-BD31-4B8C-83A1-F6EECF244321}">
                <p14:modId xmlns:p14="http://schemas.microsoft.com/office/powerpoint/2010/main" val="2426813042"/>
              </p:ext>
            </p:extLst>
          </p:nvPr>
        </p:nvGraphicFramePr>
        <p:xfrm>
          <a:off x="1572418" y="1357789"/>
          <a:ext cx="7102349" cy="4611504"/>
        </p:xfrm>
        <a:graphic>
          <a:graphicData uri="http://schemas.openxmlformats.org/drawingml/2006/table">
            <a:tbl>
              <a:tblPr/>
              <a:tblGrid>
                <a:gridCol w="5190178">
                  <a:extLst>
                    <a:ext uri="{9D8B030D-6E8A-4147-A177-3AD203B41FA5}">
                      <a16:colId xmlns:a16="http://schemas.microsoft.com/office/drawing/2014/main" val="3886694591"/>
                    </a:ext>
                  </a:extLst>
                </a:gridCol>
                <a:gridCol w="1404860">
                  <a:extLst>
                    <a:ext uri="{9D8B030D-6E8A-4147-A177-3AD203B41FA5}">
                      <a16:colId xmlns:a16="http://schemas.microsoft.com/office/drawing/2014/main" val="2593804095"/>
                    </a:ext>
                  </a:extLst>
                </a:gridCol>
                <a:gridCol w="507311">
                  <a:extLst>
                    <a:ext uri="{9D8B030D-6E8A-4147-A177-3AD203B41FA5}">
                      <a16:colId xmlns:a16="http://schemas.microsoft.com/office/drawing/2014/main" val="3652164686"/>
                    </a:ext>
                  </a:extLst>
                </a:gridCol>
              </a:tblGrid>
              <a:tr h="192146">
                <a:tc>
                  <a:txBody>
                    <a:bodyPr/>
                    <a:lstStyle/>
                    <a:p>
                      <a:pPr algn="l" fontAlgn="b"/>
                      <a:r>
                        <a:rPr lang="en-US" sz="10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1153.24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45873955"/>
                  </a:ext>
                </a:extLst>
              </a:tr>
              <a:tr h="192146">
                <a:tc>
                  <a:txBody>
                    <a:bodyPr/>
                    <a:lstStyle/>
                    <a:p>
                      <a:pPr algn="l" fontAlgn="b"/>
                      <a:r>
                        <a:rPr lang="en-US" sz="1000" b="0" i="0" u="none" strike="noStrike">
                          <a:solidFill>
                            <a:srgbClr val="000000"/>
                          </a:solidFill>
                          <a:effectLst/>
                          <a:latin typeface="Arial" panose="020B0604020202020204" pitchFamily="34" charset="0"/>
                        </a:rPr>
                        <a:t>[FR-D7] Vigy - Ensdorf  VIGY2 S [DIR] [D7] / N-1 Ensdorf - Vigy VIGY1 N</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59.66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07848574"/>
                  </a:ext>
                </a:extLst>
              </a:tr>
              <a:tr h="192146">
                <a:tc>
                  <a:txBody>
                    <a:bodyPr/>
                    <a:lstStyle/>
                    <a:p>
                      <a:pPr algn="l" fontAlgn="b"/>
                      <a:r>
                        <a:rPr lang="en-US" sz="1000" b="0" i="0" u="none" strike="noStrike">
                          <a:solidFill>
                            <a:srgbClr val="000000"/>
                          </a:solidFill>
                          <a:effectLst/>
                          <a:latin typeface="Arial" panose="020B0604020202020204" pitchFamily="34" charset="0"/>
                        </a:rPr>
                        <a:t>[HU-HU] Dunamenti - Oroszlany [OPP] / N-1 Bicske Del - Martonvasar</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2268628773"/>
                  </a:ext>
                </a:extLst>
              </a:tr>
              <a:tr h="192146">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1153.24</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29304784"/>
                  </a:ext>
                </a:extLst>
              </a:tr>
              <a:tr h="192146">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1153.24</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94446198"/>
                  </a:ext>
                </a:extLst>
              </a:tr>
              <a:tr h="192146">
                <a:tc>
                  <a:txBody>
                    <a:bodyPr/>
                    <a:lstStyle/>
                    <a:p>
                      <a:pPr algn="l" fontAlgn="b"/>
                      <a:r>
                        <a:rPr lang="en-US" sz="10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1150.09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27598857"/>
                  </a:ext>
                </a:extLst>
              </a:tr>
              <a:tr h="192146">
                <a:tc>
                  <a:txBody>
                    <a:bodyPr/>
                    <a:lstStyle/>
                    <a:p>
                      <a:pPr algn="l" fontAlgn="b"/>
                      <a:r>
                        <a:rPr lang="en-US" sz="1000" b="0" i="0" u="none" strike="noStrike">
                          <a:solidFill>
                            <a:srgbClr val="000000"/>
                          </a:solidFill>
                          <a:effectLst/>
                          <a:latin typeface="Arial" panose="020B0604020202020204" pitchFamily="34" charset="0"/>
                        </a:rPr>
                        <a:t>[HU-HU] Dunamenti - Oroszlany [OPP] / N-1 Bicske Del - Martonvasar</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296.22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67203406"/>
                  </a:ext>
                </a:extLst>
              </a:tr>
              <a:tr h="192146">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1150.09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86481424"/>
                  </a:ext>
                </a:extLst>
              </a:tr>
              <a:tr h="192146">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1150.09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85968884"/>
                  </a:ext>
                </a:extLst>
              </a:tr>
              <a:tr h="192146">
                <a:tc>
                  <a:txBody>
                    <a:bodyPr/>
                    <a:lstStyle/>
                    <a:p>
                      <a:pPr algn="l" fontAlgn="b"/>
                      <a:r>
                        <a:rPr lang="en-US" sz="1000" b="0" i="0" u="none" strike="noStrike">
                          <a:solidFill>
                            <a:srgbClr val="000000"/>
                          </a:solidFill>
                          <a:effectLst/>
                          <a:latin typeface="Arial" panose="020B0604020202020204" pitchFamily="34" charset="0"/>
                        </a:rPr>
                        <a:t>[PL-PL] Krosno Iskrzynia - Rzeszow [OPP] / N-1 Krosno Iskrzynia - Tarnow</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17.09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924378219"/>
                  </a:ext>
                </a:extLst>
              </a:tr>
              <a:tr h="192146">
                <a:tc>
                  <a:txBody>
                    <a:bodyPr/>
                    <a:lstStyle/>
                    <a:p>
                      <a:pPr algn="l" fontAlgn="b"/>
                      <a:r>
                        <a:rPr lang="en-US"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1142.94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09699058"/>
                  </a:ext>
                </a:extLst>
              </a:tr>
              <a:tr h="192146">
                <a:tc>
                  <a:txBody>
                    <a:bodyPr/>
                    <a:lstStyle/>
                    <a:p>
                      <a:pPr algn="l" fontAlgn="b"/>
                      <a:r>
                        <a:rPr lang="en-US" sz="1000" b="0" i="0" u="none" strike="noStrike">
                          <a:solidFill>
                            <a:srgbClr val="000000"/>
                          </a:solidFill>
                          <a:effectLst/>
                          <a:latin typeface="Arial" panose="020B0604020202020204" pitchFamily="34" charset="0"/>
                        </a:rPr>
                        <a:t>[HU-HU] Dunamenti - Oroszlany [OPP] / N-1 Bicske Del - Martonvasar</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538.11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86255995"/>
                  </a:ext>
                </a:extLst>
              </a:tr>
              <a:tr h="192146">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1142.94</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69718106"/>
                  </a:ext>
                </a:extLst>
              </a:tr>
              <a:tr h="192146">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1142.94</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4420650"/>
                  </a:ext>
                </a:extLst>
              </a:tr>
              <a:tr h="192146">
                <a:tc>
                  <a:txBody>
                    <a:bodyPr/>
                    <a:lstStyle/>
                    <a:p>
                      <a:pPr algn="l" fontAlgn="b"/>
                      <a:r>
                        <a:rPr lang="en-US"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1153.49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82946982"/>
                  </a:ext>
                </a:extLst>
              </a:tr>
              <a:tr h="192146">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1153.49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26332961"/>
                  </a:ext>
                </a:extLst>
              </a:tr>
              <a:tr h="192146">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1153.49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62917284"/>
                  </a:ext>
                </a:extLst>
              </a:tr>
              <a:tr h="192146">
                <a:tc>
                  <a:txBody>
                    <a:bodyPr/>
                    <a:lstStyle/>
                    <a:p>
                      <a:pPr algn="l" fontAlgn="b"/>
                      <a:r>
                        <a:rPr lang="en-US"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1157.57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21220817"/>
                  </a:ext>
                </a:extLst>
              </a:tr>
              <a:tr h="192146">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1157.57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39377898"/>
                  </a:ext>
                </a:extLst>
              </a:tr>
              <a:tr h="192146">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1157.57</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33802973"/>
                  </a:ext>
                </a:extLst>
              </a:tr>
              <a:tr h="192146">
                <a:tc>
                  <a:txBody>
                    <a:bodyPr/>
                    <a:lstStyle/>
                    <a:p>
                      <a:pPr algn="l" fontAlgn="b"/>
                      <a:r>
                        <a:rPr lang="en-US"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1165.57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47834656"/>
                  </a:ext>
                </a:extLst>
              </a:tr>
              <a:tr h="192146">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1165.57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90815273"/>
                  </a:ext>
                </a:extLst>
              </a:tr>
              <a:tr h="192146">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1165.57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77591161"/>
                  </a:ext>
                </a:extLst>
              </a:tr>
              <a:tr h="192146">
                <a:tc>
                  <a:txBody>
                    <a:bodyPr/>
                    <a:lstStyle/>
                    <a:p>
                      <a:pPr algn="l" fontAlgn="b"/>
                      <a:r>
                        <a:rPr lang="en-US"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1000" b="1" i="0" u="none" strike="noStrike">
                          <a:solidFill>
                            <a:srgbClr val="000000"/>
                          </a:solidFill>
                          <a:effectLst/>
                          <a:latin typeface="Arial" panose="020B0604020202020204" pitchFamily="34" charset="0"/>
                        </a:rPr>
                        <a:t>1173.54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1000" b="1" i="0" u="none" strike="noStrike" dirty="0">
                          <a:solidFill>
                            <a:srgbClr val="000000"/>
                          </a:solidFill>
                          <a:effectLst/>
                          <a:latin typeface="Arial" panose="020B0604020202020204" pitchFamily="34" charset="0"/>
                        </a:rPr>
                        <a:t>1042%</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246559929"/>
                  </a:ext>
                </a:extLst>
              </a:tr>
            </a:tbl>
          </a:graphicData>
        </a:graphic>
      </p:graphicFrame>
    </p:spTree>
    <p:extLst>
      <p:ext uri="{BB962C8B-B14F-4D97-AF65-F5344CB8AC3E}">
        <p14:creationId xmlns:p14="http://schemas.microsoft.com/office/powerpoint/2010/main" val="123959513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829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91810A26-BA80-4DAA-BC7A-6ABABD13B8DB}"/>
              </a:ext>
            </a:extLst>
          </p:cNvPr>
          <p:cNvGraphicFramePr>
            <a:graphicFrameLocks noGrp="1"/>
          </p:cNvGraphicFramePr>
          <p:nvPr>
            <p:extLst>
              <p:ext uri="{D42A27DB-BD31-4B8C-83A1-F6EECF244321}">
                <p14:modId xmlns:p14="http://schemas.microsoft.com/office/powerpoint/2010/main" val="3548765332"/>
              </p:ext>
            </p:extLst>
          </p:nvPr>
        </p:nvGraphicFramePr>
        <p:xfrm>
          <a:off x="1880171" y="1079497"/>
          <a:ext cx="6164493" cy="5146644"/>
        </p:xfrm>
        <a:graphic>
          <a:graphicData uri="http://schemas.openxmlformats.org/drawingml/2006/table">
            <a:tbl>
              <a:tblPr/>
              <a:tblGrid>
                <a:gridCol w="4534672">
                  <a:extLst>
                    <a:ext uri="{9D8B030D-6E8A-4147-A177-3AD203B41FA5}">
                      <a16:colId xmlns:a16="http://schemas.microsoft.com/office/drawing/2014/main" val="1834966736"/>
                    </a:ext>
                  </a:extLst>
                </a:gridCol>
                <a:gridCol w="1197419">
                  <a:extLst>
                    <a:ext uri="{9D8B030D-6E8A-4147-A177-3AD203B41FA5}">
                      <a16:colId xmlns:a16="http://schemas.microsoft.com/office/drawing/2014/main" val="4036250135"/>
                    </a:ext>
                  </a:extLst>
                </a:gridCol>
                <a:gridCol w="432402">
                  <a:extLst>
                    <a:ext uri="{9D8B030D-6E8A-4147-A177-3AD203B41FA5}">
                      <a16:colId xmlns:a16="http://schemas.microsoft.com/office/drawing/2014/main" val="2254569673"/>
                    </a:ext>
                  </a:extLst>
                </a:gridCol>
              </a:tblGrid>
              <a:tr h="135438">
                <a:tc>
                  <a:txBody>
                    <a:bodyPr/>
                    <a:lstStyle/>
                    <a:p>
                      <a:pPr algn="l" fontAlgn="b"/>
                      <a:r>
                        <a:rPr lang="en-US"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693222549"/>
                  </a:ext>
                </a:extLst>
              </a:tr>
              <a:tr h="135438">
                <a:tc>
                  <a:txBody>
                    <a:bodyPr/>
                    <a:lstStyle/>
                    <a:p>
                      <a:pPr algn="l" fontAlgn="b"/>
                      <a:r>
                        <a:rPr lang="en-US"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1168.9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59470299"/>
                  </a:ext>
                </a:extLst>
              </a:tr>
              <a:tr h="135438">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1168.9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09226038"/>
                  </a:ext>
                </a:extLst>
              </a:tr>
              <a:tr h="135438">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1168.9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91681935"/>
                  </a:ext>
                </a:extLst>
              </a:tr>
              <a:tr h="135438">
                <a:tc>
                  <a:txBody>
                    <a:bodyPr/>
                    <a:lstStyle/>
                    <a:p>
                      <a:pPr algn="l" fontAlgn="b"/>
                      <a:r>
                        <a:rPr lang="en-US"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1175.77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21486233"/>
                  </a:ext>
                </a:extLst>
              </a:tr>
              <a:tr h="135438">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1175.77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22837339"/>
                  </a:ext>
                </a:extLst>
              </a:tr>
              <a:tr h="135438">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1175.77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88975922"/>
                  </a:ext>
                </a:extLst>
              </a:tr>
              <a:tr h="135438">
                <a:tc>
                  <a:txBody>
                    <a:bodyPr/>
                    <a:lstStyle/>
                    <a:p>
                      <a:pPr algn="l" fontAlgn="b"/>
                      <a:r>
                        <a:rPr lang="en-US"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1179.75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95363667"/>
                  </a:ext>
                </a:extLst>
              </a:tr>
              <a:tr h="135438">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1179.75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41095516"/>
                  </a:ext>
                </a:extLst>
              </a:tr>
              <a:tr h="135438">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1179.75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60158932"/>
                  </a:ext>
                </a:extLst>
              </a:tr>
              <a:tr h="135438">
                <a:tc>
                  <a:txBody>
                    <a:bodyPr/>
                    <a:lstStyle/>
                    <a:p>
                      <a:pPr algn="l" fontAlgn="b"/>
                      <a:r>
                        <a:rPr lang="en-US"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1181.21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39908471"/>
                  </a:ext>
                </a:extLst>
              </a:tr>
              <a:tr h="135438">
                <a:tc>
                  <a:txBody>
                    <a:bodyPr/>
                    <a:lstStyle/>
                    <a:p>
                      <a:pPr algn="l" fontAlgn="b"/>
                      <a:r>
                        <a:rPr lang="en-US" sz="700" b="0" i="0" u="none" strike="noStrike">
                          <a:solidFill>
                            <a:srgbClr val="000000"/>
                          </a:solidFill>
                          <a:effectLst/>
                          <a:latin typeface="Arial" panose="020B0604020202020204" pitchFamily="34" charset="0"/>
                        </a:rPr>
                        <a:t>[FR-D7] Vigy - Ensdorf  VIGY2 S [DIR] [D7] / N-1 Ensdorf - Vigy VIGY1 N</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5.21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65462433"/>
                  </a:ext>
                </a:extLst>
              </a:tr>
              <a:tr h="135438">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1181.21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06876820"/>
                  </a:ext>
                </a:extLst>
              </a:tr>
              <a:tr h="135438">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1181.21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6016678"/>
                  </a:ext>
                </a:extLst>
              </a:tr>
              <a:tr h="135438">
                <a:tc>
                  <a:txBody>
                    <a:bodyPr/>
                    <a:lstStyle/>
                    <a:p>
                      <a:pPr algn="l" fontAlgn="b"/>
                      <a:r>
                        <a:rPr lang="en-US"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1181.09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51780616"/>
                  </a:ext>
                </a:extLst>
              </a:tr>
              <a:tr h="135438">
                <a:tc>
                  <a:txBody>
                    <a:bodyPr/>
                    <a:lstStyle/>
                    <a:p>
                      <a:pPr algn="l" fontAlgn="b"/>
                      <a:r>
                        <a:rPr lang="en-US" sz="700" b="0" i="0" u="none" strike="noStrike">
                          <a:solidFill>
                            <a:srgbClr val="000000"/>
                          </a:solidFill>
                          <a:effectLst/>
                          <a:latin typeface="Arial" panose="020B0604020202020204" pitchFamily="34" charset="0"/>
                        </a:rPr>
                        <a:t>[D7-FR] Ensdorf - Vigy VIGY2 S [OPP] [FR] / N-1 Ensdorf - Vigy VIGY1 N</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63.74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88668912"/>
                  </a:ext>
                </a:extLst>
              </a:tr>
              <a:tr h="135438">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1181.09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57281879"/>
                  </a:ext>
                </a:extLst>
              </a:tr>
              <a:tr h="135438">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1181.09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48405045"/>
                  </a:ext>
                </a:extLst>
              </a:tr>
              <a:tr h="135438">
                <a:tc>
                  <a:txBody>
                    <a:bodyPr/>
                    <a:lstStyle/>
                    <a:p>
                      <a:pPr algn="l" fontAlgn="b"/>
                      <a:r>
                        <a:rPr lang="en-US"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1181.27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88514881"/>
                  </a:ext>
                </a:extLst>
              </a:tr>
              <a:tr h="135438">
                <a:tc>
                  <a:txBody>
                    <a:bodyPr/>
                    <a:lstStyle/>
                    <a:p>
                      <a:pPr algn="l" fontAlgn="b"/>
                      <a:r>
                        <a:rPr lang="en-US" sz="700" b="0" i="0" u="none" strike="noStrike">
                          <a:solidFill>
                            <a:srgbClr val="000000"/>
                          </a:solidFill>
                          <a:effectLst/>
                          <a:latin typeface="Arial" panose="020B0604020202020204" pitchFamily="34" charset="0"/>
                        </a:rPr>
                        <a:t>[D7-FR] Ensdorf - Vigy VIGY2 S [OPP] [FR] / N-1 Ensdorf - Vigy VIGY1 N</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62.75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7856295"/>
                  </a:ext>
                </a:extLst>
              </a:tr>
              <a:tr h="135438">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1181.27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06701228"/>
                  </a:ext>
                </a:extLst>
              </a:tr>
              <a:tr h="135438">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1181.27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6041530"/>
                  </a:ext>
                </a:extLst>
              </a:tr>
              <a:tr h="135438">
                <a:tc>
                  <a:txBody>
                    <a:bodyPr/>
                    <a:lstStyle/>
                    <a:p>
                      <a:pPr algn="l" fontAlgn="b"/>
                      <a:r>
                        <a:rPr lang="en-US"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1178.96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63816601"/>
                  </a:ext>
                </a:extLst>
              </a:tr>
              <a:tr h="135438">
                <a:tc>
                  <a:txBody>
                    <a:bodyPr/>
                    <a:lstStyle/>
                    <a:p>
                      <a:pPr algn="l" fontAlgn="b"/>
                      <a:r>
                        <a:rPr lang="en-US" sz="700" b="0" i="0" u="none" strike="noStrike">
                          <a:solidFill>
                            <a:srgbClr val="000000"/>
                          </a:solidFill>
                          <a:effectLst/>
                          <a:latin typeface="Arial" panose="020B0604020202020204" pitchFamily="34" charset="0"/>
                        </a:rPr>
                        <a:t>[D7-FR] Ensdorf - Vigy VIGY2 S [OPP] [FR] / N-1 Ensdorf - Vigy VIGY1 N</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10.96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20792227"/>
                  </a:ext>
                </a:extLst>
              </a:tr>
              <a:tr h="135438">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1178.96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20281728"/>
                  </a:ext>
                </a:extLst>
              </a:tr>
              <a:tr h="135438">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1178.96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67461539"/>
                  </a:ext>
                </a:extLst>
              </a:tr>
              <a:tr h="135438">
                <a:tc>
                  <a:txBody>
                    <a:bodyPr/>
                    <a:lstStyle/>
                    <a:p>
                      <a:pPr algn="l" fontAlgn="b"/>
                      <a:r>
                        <a:rPr lang="en-US"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1176.34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95869848"/>
                  </a:ext>
                </a:extLst>
              </a:tr>
              <a:tr h="135438">
                <a:tc>
                  <a:txBody>
                    <a:bodyPr/>
                    <a:lstStyle/>
                    <a:p>
                      <a:pPr algn="l" fontAlgn="b"/>
                      <a:r>
                        <a:rPr lang="en-US" sz="700" b="0" i="0" u="none" strike="noStrike">
                          <a:solidFill>
                            <a:srgbClr val="000000"/>
                          </a:solidFill>
                          <a:effectLst/>
                          <a:latin typeface="Arial" panose="020B0604020202020204" pitchFamily="34" charset="0"/>
                        </a:rPr>
                        <a:t>[D7-FR] Ensdorf - Vigy VIGY2 S [OPP] [FR] / N-1 Ensdorf - Vigy VIGY1 N</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55.36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0010755"/>
                  </a:ext>
                </a:extLst>
              </a:tr>
              <a:tr h="135438">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1176.34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85481810"/>
                  </a:ext>
                </a:extLst>
              </a:tr>
              <a:tr h="135438">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1176.34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06554092"/>
                  </a:ext>
                </a:extLst>
              </a:tr>
              <a:tr h="135438">
                <a:tc>
                  <a:txBody>
                    <a:bodyPr/>
                    <a:lstStyle/>
                    <a:p>
                      <a:pPr algn="l" fontAlgn="b"/>
                      <a:r>
                        <a:rPr lang="en-US"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1171.42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16908285"/>
                  </a:ext>
                </a:extLst>
              </a:tr>
              <a:tr h="135438">
                <a:tc>
                  <a:txBody>
                    <a:bodyPr/>
                    <a:lstStyle/>
                    <a:p>
                      <a:pPr algn="l" fontAlgn="b"/>
                      <a:r>
                        <a:rPr lang="en-US" sz="700" b="0" i="0" u="none" strike="noStrike">
                          <a:solidFill>
                            <a:srgbClr val="000000"/>
                          </a:solidFill>
                          <a:effectLst/>
                          <a:latin typeface="Arial" panose="020B0604020202020204" pitchFamily="34" charset="0"/>
                        </a:rPr>
                        <a:t>[D7-FR] Ensdorf - Vigy VIGY2 S [OPP] [FR] / N-1 Ensdorf - Vigy VIGY1 N</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66.2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13002707"/>
                  </a:ext>
                </a:extLst>
              </a:tr>
              <a:tr h="135438">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1171.42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52615424"/>
                  </a:ext>
                </a:extLst>
              </a:tr>
              <a:tr h="135438">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1171.42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71082277"/>
                  </a:ext>
                </a:extLst>
              </a:tr>
              <a:tr h="135438">
                <a:tc>
                  <a:txBody>
                    <a:bodyPr/>
                    <a:lstStyle/>
                    <a:p>
                      <a:pPr algn="l" fontAlgn="b"/>
                      <a:r>
                        <a:rPr lang="en-US"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1169.62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25640206"/>
                  </a:ext>
                </a:extLst>
              </a:tr>
              <a:tr h="135438">
                <a:tc>
                  <a:txBody>
                    <a:bodyPr/>
                    <a:lstStyle/>
                    <a:p>
                      <a:pPr algn="l" fontAlgn="b"/>
                      <a:r>
                        <a:rPr lang="en-US" sz="700" b="0" i="0" u="none" strike="noStrike">
                          <a:solidFill>
                            <a:srgbClr val="000000"/>
                          </a:solidFill>
                          <a:effectLst/>
                          <a:latin typeface="Arial" panose="020B0604020202020204" pitchFamily="34" charset="0"/>
                        </a:rPr>
                        <a:t>[FR-D7] Vigy - Ensdorf  VIGY2 S [DIR] [D7] / N-1 Ensdorf - Vigy VIGY1 N</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63.93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56248022"/>
                  </a:ext>
                </a:extLst>
              </a:tr>
              <a:tr h="135438">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1169.62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18329334"/>
                  </a:ext>
                </a:extLst>
              </a:tr>
              <a:tr h="135438">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1169.62</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93395626"/>
                  </a:ext>
                </a:extLst>
              </a:tr>
            </a:tbl>
          </a:graphicData>
        </a:graphic>
      </p:graphicFrame>
    </p:spTree>
    <p:extLst>
      <p:ext uri="{BB962C8B-B14F-4D97-AF65-F5344CB8AC3E}">
        <p14:creationId xmlns:p14="http://schemas.microsoft.com/office/powerpoint/2010/main" val="2807201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+2_8</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64533833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829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22DE0ED8-E453-4CF8-B7E9-E3FAF4F6B1F8}"/>
              </a:ext>
            </a:extLst>
          </p:cNvPr>
          <p:cNvGraphicFramePr>
            <a:graphicFrameLocks noGrp="1"/>
          </p:cNvGraphicFramePr>
          <p:nvPr>
            <p:extLst>
              <p:ext uri="{D42A27DB-BD31-4B8C-83A1-F6EECF244321}">
                <p14:modId xmlns:p14="http://schemas.microsoft.com/office/powerpoint/2010/main" val="2194182465"/>
              </p:ext>
            </p:extLst>
          </p:nvPr>
        </p:nvGraphicFramePr>
        <p:xfrm>
          <a:off x="1345915" y="992028"/>
          <a:ext cx="7222731" cy="5357979"/>
        </p:xfrm>
        <a:graphic>
          <a:graphicData uri="http://schemas.openxmlformats.org/drawingml/2006/table">
            <a:tbl>
              <a:tblPr/>
              <a:tblGrid>
                <a:gridCol w="5313124">
                  <a:extLst>
                    <a:ext uri="{9D8B030D-6E8A-4147-A177-3AD203B41FA5}">
                      <a16:colId xmlns:a16="http://schemas.microsoft.com/office/drawing/2014/main" val="388523796"/>
                    </a:ext>
                  </a:extLst>
                </a:gridCol>
                <a:gridCol w="1402977">
                  <a:extLst>
                    <a:ext uri="{9D8B030D-6E8A-4147-A177-3AD203B41FA5}">
                      <a16:colId xmlns:a16="http://schemas.microsoft.com/office/drawing/2014/main" val="1405042929"/>
                    </a:ext>
                  </a:extLst>
                </a:gridCol>
                <a:gridCol w="506630">
                  <a:extLst>
                    <a:ext uri="{9D8B030D-6E8A-4147-A177-3AD203B41FA5}">
                      <a16:colId xmlns:a16="http://schemas.microsoft.com/office/drawing/2014/main" val="611078637"/>
                    </a:ext>
                  </a:extLst>
                </a:gridCol>
              </a:tblGrid>
              <a:tr h="162363">
                <a:tc>
                  <a:txBody>
                    <a:bodyPr/>
                    <a:lstStyle/>
                    <a:p>
                      <a:pPr algn="l" fontAlgn="b"/>
                      <a:r>
                        <a:rPr lang="en-US" sz="9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1169.04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72436609"/>
                  </a:ext>
                </a:extLst>
              </a:tr>
              <a:tr h="162363">
                <a:tc>
                  <a:txBody>
                    <a:bodyPr/>
                    <a:lstStyle/>
                    <a:p>
                      <a:pPr algn="l" fontAlgn="b"/>
                      <a:r>
                        <a:rPr lang="en-US" sz="900" b="0" i="0" u="none" strike="noStrike">
                          <a:solidFill>
                            <a:srgbClr val="000000"/>
                          </a:solidFill>
                          <a:effectLst/>
                          <a:latin typeface="Arial" panose="020B0604020202020204" pitchFamily="34" charset="0"/>
                        </a:rPr>
                        <a:t>BE_AL_import / BASECASE</a:t>
                      </a:r>
                    </a:p>
                  </a:txBody>
                  <a:tcPr marL="842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1169.04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04391113"/>
                  </a:ext>
                </a:extLst>
              </a:tr>
              <a:tr h="162363">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84255"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1169.04</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79382848"/>
                  </a:ext>
                </a:extLst>
              </a:tr>
              <a:tr h="162363">
                <a:tc>
                  <a:txBody>
                    <a:bodyPr/>
                    <a:lstStyle/>
                    <a:p>
                      <a:pPr algn="l" fontAlgn="b"/>
                      <a:r>
                        <a:rPr lang="en-US" sz="900" b="0" i="0" u="none" strike="noStrike">
                          <a:solidFill>
                            <a:srgbClr val="000000"/>
                          </a:solidFill>
                          <a:effectLst/>
                          <a:latin typeface="Arial" panose="020B0604020202020204" pitchFamily="34" charset="0"/>
                        </a:rPr>
                        <a:t>[FR-D7] Vigy - Ensdorf  VIGY2 S [DIR] [D7] / N-1 Ensdorf - Uchtelfangen TAUBNT N</a:t>
                      </a:r>
                    </a:p>
                  </a:txBody>
                  <a:tcPr marL="84255"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29.85</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1433759383"/>
                  </a:ext>
                </a:extLst>
              </a:tr>
              <a:tr h="162363">
                <a:tc>
                  <a:txBody>
                    <a:bodyPr/>
                    <a:lstStyle/>
                    <a:p>
                      <a:pPr algn="l" fontAlgn="b"/>
                      <a:r>
                        <a:rPr lang="en-US" sz="9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1165.88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57073356"/>
                  </a:ext>
                </a:extLst>
              </a:tr>
              <a:tr h="162363">
                <a:tc>
                  <a:txBody>
                    <a:bodyPr/>
                    <a:lstStyle/>
                    <a:p>
                      <a:pPr algn="l" fontAlgn="b"/>
                      <a:r>
                        <a:rPr lang="en-US" sz="900" b="0" i="0" u="none" strike="noStrike">
                          <a:solidFill>
                            <a:srgbClr val="000000"/>
                          </a:solidFill>
                          <a:effectLst/>
                          <a:latin typeface="Arial" panose="020B0604020202020204" pitchFamily="34" charset="0"/>
                        </a:rPr>
                        <a:t>BE_AL_import / BASECASE</a:t>
                      </a:r>
                    </a:p>
                  </a:txBody>
                  <a:tcPr marL="842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1165.88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17898151"/>
                  </a:ext>
                </a:extLst>
              </a:tr>
              <a:tr h="162363">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84255"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1165.88</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41874821"/>
                  </a:ext>
                </a:extLst>
              </a:tr>
              <a:tr h="162363">
                <a:tc>
                  <a:txBody>
                    <a:bodyPr/>
                    <a:lstStyle/>
                    <a:p>
                      <a:pPr algn="l" fontAlgn="b"/>
                      <a:r>
                        <a:rPr lang="en-US" sz="900" b="0" i="0" u="none" strike="noStrike">
                          <a:solidFill>
                            <a:srgbClr val="000000"/>
                          </a:solidFill>
                          <a:effectLst/>
                          <a:latin typeface="Arial" panose="020B0604020202020204" pitchFamily="34" charset="0"/>
                        </a:rPr>
                        <a:t>[D7-FR] Ensdorf - Vigy VIGY1 N [OPP] [FR] / N-1 Ensdorf - Vigy VIGY2 S</a:t>
                      </a:r>
                    </a:p>
                  </a:txBody>
                  <a:tcPr marL="84255"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54.36</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1341445747"/>
                  </a:ext>
                </a:extLst>
              </a:tr>
              <a:tr h="324726">
                <a:tc>
                  <a:txBody>
                    <a:bodyPr/>
                    <a:lstStyle/>
                    <a:p>
                      <a:pPr algn="l" fontAlgn="b"/>
                      <a:r>
                        <a:rPr lang="en-US" sz="900" b="0" i="0" u="none" strike="noStrike">
                          <a:solidFill>
                            <a:srgbClr val="000000"/>
                          </a:solidFill>
                          <a:effectLst/>
                          <a:latin typeface="Arial" panose="020B0604020202020204" pitchFamily="34" charset="0"/>
                        </a:rPr>
                        <a:t>[NL-NL] Krimpen a/d IJssel-Geertruidenberg 380 W [OPP] / N-1 Diemen-Lelystad 380 Z</a:t>
                      </a:r>
                    </a:p>
                  </a:txBody>
                  <a:tcPr marL="84255"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7.44</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904409855"/>
                  </a:ext>
                </a:extLst>
              </a:tr>
              <a:tr h="162363">
                <a:tc>
                  <a:txBody>
                    <a:bodyPr/>
                    <a:lstStyle/>
                    <a:p>
                      <a:pPr algn="l" fontAlgn="b"/>
                      <a:r>
                        <a:rPr lang="en-US" sz="9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1166.67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91026612"/>
                  </a:ext>
                </a:extLst>
              </a:tr>
              <a:tr h="162363">
                <a:tc>
                  <a:txBody>
                    <a:bodyPr/>
                    <a:lstStyle/>
                    <a:p>
                      <a:pPr algn="l" fontAlgn="b"/>
                      <a:r>
                        <a:rPr lang="en-US" sz="900" b="0" i="0" u="none" strike="noStrike">
                          <a:solidFill>
                            <a:srgbClr val="000000"/>
                          </a:solidFill>
                          <a:effectLst/>
                          <a:latin typeface="Arial" panose="020B0604020202020204" pitchFamily="34" charset="0"/>
                        </a:rPr>
                        <a:t>BE_AL_import / BASECASE</a:t>
                      </a:r>
                    </a:p>
                  </a:txBody>
                  <a:tcPr marL="842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1166.67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53031400"/>
                  </a:ext>
                </a:extLst>
              </a:tr>
              <a:tr h="162363">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84255"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1166.67</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36765169"/>
                  </a:ext>
                </a:extLst>
              </a:tr>
              <a:tr h="162363">
                <a:tc>
                  <a:txBody>
                    <a:bodyPr/>
                    <a:lstStyle/>
                    <a:p>
                      <a:pPr algn="l" fontAlgn="b"/>
                      <a:r>
                        <a:rPr lang="en-US" sz="9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1170.46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59503822"/>
                  </a:ext>
                </a:extLst>
              </a:tr>
              <a:tr h="162363">
                <a:tc>
                  <a:txBody>
                    <a:bodyPr/>
                    <a:lstStyle/>
                    <a:p>
                      <a:pPr algn="l" fontAlgn="b"/>
                      <a:r>
                        <a:rPr lang="en-US" sz="900" b="0" i="0" u="none" strike="noStrike">
                          <a:solidFill>
                            <a:srgbClr val="000000"/>
                          </a:solidFill>
                          <a:effectLst/>
                          <a:latin typeface="Arial" panose="020B0604020202020204" pitchFamily="34" charset="0"/>
                        </a:rPr>
                        <a:t>[D7-FR] Ensdorf - Vigy VIGY2 S [OPP] [FR] / N-1 Ensdorf - Vigy VIGY1 N</a:t>
                      </a:r>
                    </a:p>
                  </a:txBody>
                  <a:tcPr marL="842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55.32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2808690"/>
                  </a:ext>
                </a:extLst>
              </a:tr>
              <a:tr h="162363">
                <a:tc>
                  <a:txBody>
                    <a:bodyPr/>
                    <a:lstStyle/>
                    <a:p>
                      <a:pPr algn="l" fontAlgn="b"/>
                      <a:r>
                        <a:rPr lang="de-DE" sz="900" b="0" i="0" u="none" strike="noStrike">
                          <a:solidFill>
                            <a:srgbClr val="000000"/>
                          </a:solidFill>
                          <a:effectLst/>
                          <a:latin typeface="Arial" panose="020B0604020202020204" pitchFamily="34" charset="0"/>
                        </a:rPr>
                        <a:t>[D8-D8] Pasewalk - Vierraden 306 [DIR] / N-1 Vierraden - Neuenhagen 304</a:t>
                      </a:r>
                    </a:p>
                  </a:txBody>
                  <a:tcPr marL="84255"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0.76</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544794451"/>
                  </a:ext>
                </a:extLst>
              </a:tr>
              <a:tr h="162363">
                <a:tc>
                  <a:txBody>
                    <a:bodyPr/>
                    <a:lstStyle/>
                    <a:p>
                      <a:pPr algn="l" fontAlgn="b"/>
                      <a:r>
                        <a:rPr lang="en-US" sz="900" b="0" i="0" u="none" strike="noStrike">
                          <a:solidFill>
                            <a:srgbClr val="000000"/>
                          </a:solidFill>
                          <a:effectLst/>
                          <a:latin typeface="Arial" panose="020B0604020202020204" pitchFamily="34" charset="0"/>
                        </a:rPr>
                        <a:t>BE_AL_import / BASECASE</a:t>
                      </a:r>
                    </a:p>
                  </a:txBody>
                  <a:tcPr marL="84255"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1170.46</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30232454"/>
                  </a:ext>
                </a:extLst>
              </a:tr>
              <a:tr h="162363">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84255"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1170.46</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76763314"/>
                  </a:ext>
                </a:extLst>
              </a:tr>
              <a:tr h="162363">
                <a:tc>
                  <a:txBody>
                    <a:bodyPr/>
                    <a:lstStyle/>
                    <a:p>
                      <a:pPr algn="l" fontAlgn="b"/>
                      <a:r>
                        <a:rPr lang="en-US" sz="9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1172.14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70478343"/>
                  </a:ext>
                </a:extLst>
              </a:tr>
              <a:tr h="162363">
                <a:tc>
                  <a:txBody>
                    <a:bodyPr/>
                    <a:lstStyle/>
                    <a:p>
                      <a:pPr algn="l" fontAlgn="b"/>
                      <a:r>
                        <a:rPr lang="en-US" sz="900" b="0" i="0" u="none" strike="noStrike">
                          <a:solidFill>
                            <a:srgbClr val="000000"/>
                          </a:solidFill>
                          <a:effectLst/>
                          <a:latin typeface="Arial" panose="020B0604020202020204" pitchFamily="34" charset="0"/>
                        </a:rPr>
                        <a:t>BE_AL_import / BASECASE</a:t>
                      </a:r>
                    </a:p>
                  </a:txBody>
                  <a:tcPr marL="842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1172.14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17595745"/>
                  </a:ext>
                </a:extLst>
              </a:tr>
              <a:tr h="162363">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84255"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1172.14</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47306611"/>
                  </a:ext>
                </a:extLst>
              </a:tr>
              <a:tr h="162363">
                <a:tc>
                  <a:txBody>
                    <a:bodyPr/>
                    <a:lstStyle/>
                    <a:p>
                      <a:pPr algn="l" fontAlgn="b"/>
                      <a:r>
                        <a:rPr lang="en-US" sz="900" b="0" i="0" u="none" strike="noStrike">
                          <a:solidFill>
                            <a:srgbClr val="000000"/>
                          </a:solidFill>
                          <a:effectLst/>
                          <a:latin typeface="Arial" panose="020B0604020202020204" pitchFamily="34" charset="0"/>
                        </a:rPr>
                        <a:t>[D7-FR] Ensdorf - Vigy VIGY1 N [OPP] [FR] / N-1 Ensdorf - Vigy VIGY2 S</a:t>
                      </a:r>
                    </a:p>
                  </a:txBody>
                  <a:tcPr marL="84255"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94.33</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190265174"/>
                  </a:ext>
                </a:extLst>
              </a:tr>
              <a:tr h="162363">
                <a:tc>
                  <a:txBody>
                    <a:bodyPr/>
                    <a:lstStyle/>
                    <a:p>
                      <a:pPr algn="l" fontAlgn="b"/>
                      <a:r>
                        <a:rPr lang="en-US" sz="900" b="0" i="0" u="none" strike="noStrike">
                          <a:solidFill>
                            <a:srgbClr val="000000"/>
                          </a:solidFill>
                          <a:effectLst/>
                          <a:latin typeface="Arial" panose="020B0604020202020204" pitchFamily="34" charset="0"/>
                        </a:rPr>
                        <a:t>[PL-PL] Mikulowa PST1 [OPP] / N-1 Hagenwerder - Mikulowa 1</a:t>
                      </a:r>
                    </a:p>
                  </a:txBody>
                  <a:tcPr marL="84255"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2495785281"/>
                  </a:ext>
                </a:extLst>
              </a:tr>
              <a:tr h="162363">
                <a:tc>
                  <a:txBody>
                    <a:bodyPr/>
                    <a:lstStyle/>
                    <a:p>
                      <a:pPr algn="l" fontAlgn="b"/>
                      <a:r>
                        <a:rPr lang="en-US" sz="9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1170.81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04567428"/>
                  </a:ext>
                </a:extLst>
              </a:tr>
              <a:tr h="162363">
                <a:tc>
                  <a:txBody>
                    <a:bodyPr/>
                    <a:lstStyle/>
                    <a:p>
                      <a:pPr algn="l" fontAlgn="b"/>
                      <a:r>
                        <a:rPr lang="en-US" sz="900" b="0" i="0" u="none" strike="noStrike">
                          <a:solidFill>
                            <a:srgbClr val="000000"/>
                          </a:solidFill>
                          <a:effectLst/>
                          <a:latin typeface="Arial" panose="020B0604020202020204" pitchFamily="34" charset="0"/>
                        </a:rPr>
                        <a:t>[D7-FR] Ensdorf - Vigy VIGY2 S [OPP] [FR] / N-1 Ensdorf - Vigy VIGY1 N</a:t>
                      </a:r>
                    </a:p>
                  </a:txBody>
                  <a:tcPr marL="842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153.07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62981264"/>
                  </a:ext>
                </a:extLst>
              </a:tr>
              <a:tr h="162363">
                <a:tc>
                  <a:txBody>
                    <a:bodyPr/>
                    <a:lstStyle/>
                    <a:p>
                      <a:pPr algn="l" fontAlgn="b"/>
                      <a:r>
                        <a:rPr lang="en-US" sz="900" b="0" i="0" u="none" strike="noStrike">
                          <a:solidFill>
                            <a:srgbClr val="000000"/>
                          </a:solidFill>
                          <a:effectLst/>
                          <a:latin typeface="Arial" panose="020B0604020202020204" pitchFamily="34" charset="0"/>
                        </a:rPr>
                        <a:t>BE_AL_import / BASECASE</a:t>
                      </a:r>
                    </a:p>
                  </a:txBody>
                  <a:tcPr marL="84255"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1170.81</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3247512"/>
                  </a:ext>
                </a:extLst>
              </a:tr>
              <a:tr h="162363">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84255"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1170.81</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96132065"/>
                  </a:ext>
                </a:extLst>
              </a:tr>
              <a:tr h="162363">
                <a:tc>
                  <a:txBody>
                    <a:bodyPr/>
                    <a:lstStyle/>
                    <a:p>
                      <a:pPr algn="l" fontAlgn="b"/>
                      <a:r>
                        <a:rPr lang="en-US" sz="900" b="0" i="0" u="none" strike="noStrike">
                          <a:solidFill>
                            <a:srgbClr val="000000"/>
                          </a:solidFill>
                          <a:effectLst/>
                          <a:latin typeface="Arial" panose="020B0604020202020204" pitchFamily="34" charset="0"/>
                        </a:rPr>
                        <a:t>[PL-PL] Mikulowa PST1 [OPP] / N-1 Hagenwerder - Mikulowa 1</a:t>
                      </a:r>
                    </a:p>
                  </a:txBody>
                  <a:tcPr marL="84255"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0.62</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1067313033"/>
                  </a:ext>
                </a:extLst>
              </a:tr>
              <a:tr h="162363">
                <a:tc>
                  <a:txBody>
                    <a:bodyPr/>
                    <a:lstStyle/>
                    <a:p>
                      <a:pPr algn="l" fontAlgn="b"/>
                      <a:r>
                        <a:rPr lang="en-US" sz="9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1167.57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900" b="1" i="0" u="none" strike="noStrike">
                          <a:solidFill>
                            <a:srgbClr val="000000"/>
                          </a:solidFill>
                          <a:effectLst/>
                          <a:latin typeface="Arial" panose="020B0604020202020204" pitchFamily="34" charset="0"/>
                        </a:rPr>
                        <a:t>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66196182"/>
                  </a:ext>
                </a:extLst>
              </a:tr>
              <a:tr h="162363">
                <a:tc>
                  <a:txBody>
                    <a:bodyPr/>
                    <a:lstStyle/>
                    <a:p>
                      <a:pPr algn="l" fontAlgn="b"/>
                      <a:r>
                        <a:rPr lang="en-US" sz="900" b="0" i="0" u="none" strike="noStrike">
                          <a:solidFill>
                            <a:srgbClr val="000000"/>
                          </a:solidFill>
                          <a:effectLst/>
                          <a:latin typeface="Arial" panose="020B0604020202020204" pitchFamily="34" charset="0"/>
                        </a:rPr>
                        <a:t>BE_AL_import / BASECASE</a:t>
                      </a:r>
                    </a:p>
                  </a:txBody>
                  <a:tcPr marL="8425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1167.57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60860686"/>
                  </a:ext>
                </a:extLst>
              </a:tr>
              <a:tr h="162363">
                <a:tc>
                  <a:txBody>
                    <a:bodyPr/>
                    <a:lstStyle/>
                    <a:p>
                      <a:pPr algn="l" fontAlgn="b"/>
                      <a:r>
                        <a:rPr lang="en-US" sz="900" b="0" i="0" u="none" strike="noStrike">
                          <a:solidFill>
                            <a:srgbClr val="000000"/>
                          </a:solidFill>
                          <a:effectLst/>
                          <a:latin typeface="Arial" panose="020B0604020202020204" pitchFamily="34" charset="0"/>
                        </a:rPr>
                        <a:t>DE_AL_import / BASECASE</a:t>
                      </a:r>
                    </a:p>
                  </a:txBody>
                  <a:tcPr marL="84255"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1167.57</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30031208"/>
                  </a:ext>
                </a:extLst>
              </a:tr>
              <a:tr h="162363">
                <a:tc>
                  <a:txBody>
                    <a:bodyPr/>
                    <a:lstStyle/>
                    <a:p>
                      <a:pPr algn="l" fontAlgn="b"/>
                      <a:r>
                        <a:rPr lang="en-US" sz="900" b="0" i="0" u="none" strike="noStrike">
                          <a:solidFill>
                            <a:srgbClr val="000000"/>
                          </a:solidFill>
                          <a:effectLst/>
                          <a:latin typeface="Arial" panose="020B0604020202020204" pitchFamily="34" charset="0"/>
                        </a:rPr>
                        <a:t>[FR-D7] Vigy - Ensdorf  VIGY2 S [DIR] [D7] / N-1 Ensdorf - Uchtelfangen TAUBNT N</a:t>
                      </a:r>
                    </a:p>
                  </a:txBody>
                  <a:tcPr marL="84255"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201.56</a:t>
                      </a:r>
                    </a:p>
                  </a:txBody>
                  <a:tcPr marL="0"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735260998"/>
                  </a:ext>
                </a:extLst>
              </a:tr>
              <a:tr h="162363">
                <a:tc>
                  <a:txBody>
                    <a:bodyPr/>
                    <a:lstStyle/>
                    <a:p>
                      <a:pPr algn="l" fontAlgn="b"/>
                      <a:r>
                        <a:rPr lang="en-US" sz="900" b="0" i="0" u="none" strike="noStrike">
                          <a:solidFill>
                            <a:srgbClr val="000000"/>
                          </a:solidFill>
                          <a:effectLst/>
                          <a:latin typeface="Arial" panose="020B0604020202020204" pitchFamily="34" charset="0"/>
                        </a:rPr>
                        <a:t>[PL-PL] Mikulowa PST1 [OPP] / N-1 Hagenwerder - Mikulowa 1</a:t>
                      </a:r>
                    </a:p>
                  </a:txBody>
                  <a:tcPr marL="84255" marR="0" marT="0" marB="0" anchor="b">
                    <a:lnL>
                      <a:noFill/>
                    </a:lnL>
                    <a:lnR>
                      <a:noFill/>
                    </a:lnR>
                    <a:lnT>
                      <a:noFill/>
                    </a:lnT>
                    <a:lnB>
                      <a:noFill/>
                    </a:lnB>
                  </a:tcPr>
                </a:tc>
                <a:tc>
                  <a:txBody>
                    <a:bodyPr/>
                    <a:lstStyle/>
                    <a:p>
                      <a:pPr algn="r" fontAlgn="b"/>
                      <a:r>
                        <a:rPr lang="en-US" sz="900" b="0" i="0" u="none" strike="noStrike">
                          <a:solidFill>
                            <a:srgbClr val="000000"/>
                          </a:solidFill>
                          <a:effectLst/>
                          <a:latin typeface="Arial" panose="020B0604020202020204" pitchFamily="34" charset="0"/>
                        </a:rPr>
                        <a:t>0.83</a:t>
                      </a:r>
                    </a:p>
                  </a:txBody>
                  <a:tcPr marL="0" marR="0" marT="0" marB="0" anchor="b">
                    <a:lnL>
                      <a:noFill/>
                    </a:lnL>
                    <a:lnR>
                      <a:noFill/>
                    </a:lnR>
                    <a:lnT>
                      <a:noFill/>
                    </a:lnT>
                    <a:lnB>
                      <a:noFill/>
                    </a:lnB>
                  </a:tcPr>
                </a:tc>
                <a:tc>
                  <a:txBody>
                    <a:bodyPr/>
                    <a:lstStyle/>
                    <a:p>
                      <a:pPr algn="r" fontAlgn="b"/>
                      <a:r>
                        <a:rPr lang="en-US" sz="900" b="0" i="0" u="none" strike="noStrike" dirty="0">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1501479093"/>
                  </a:ext>
                </a:extLst>
              </a:tr>
            </a:tbl>
          </a:graphicData>
        </a:graphic>
      </p:graphicFrame>
    </p:spTree>
    <p:extLst>
      <p:ext uri="{BB962C8B-B14F-4D97-AF65-F5344CB8AC3E}">
        <p14:creationId xmlns:p14="http://schemas.microsoft.com/office/powerpoint/2010/main" val="53154495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829 (part III)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le 2">
            <a:extLst>
              <a:ext uri="{FF2B5EF4-FFF2-40B4-BE49-F238E27FC236}">
                <a16:creationId xmlns:a16="http://schemas.microsoft.com/office/drawing/2014/main" id="{73F6A3FE-CB46-47A6-9229-DCF65779479A}"/>
              </a:ext>
            </a:extLst>
          </p:cNvPr>
          <p:cNvGraphicFramePr>
            <a:graphicFrameLocks noGrp="1"/>
          </p:cNvGraphicFramePr>
          <p:nvPr>
            <p:extLst>
              <p:ext uri="{D42A27DB-BD31-4B8C-83A1-F6EECF244321}">
                <p14:modId xmlns:p14="http://schemas.microsoft.com/office/powerpoint/2010/main" val="4163927737"/>
              </p:ext>
            </p:extLst>
          </p:nvPr>
        </p:nvGraphicFramePr>
        <p:xfrm>
          <a:off x="1705510" y="1079495"/>
          <a:ext cx="6801492" cy="5393223"/>
        </p:xfrm>
        <a:graphic>
          <a:graphicData uri="http://schemas.openxmlformats.org/drawingml/2006/table">
            <a:tbl>
              <a:tblPr/>
              <a:tblGrid>
                <a:gridCol w="5003255">
                  <a:extLst>
                    <a:ext uri="{9D8B030D-6E8A-4147-A177-3AD203B41FA5}">
                      <a16:colId xmlns:a16="http://schemas.microsoft.com/office/drawing/2014/main" val="3367239745"/>
                    </a:ext>
                  </a:extLst>
                </a:gridCol>
                <a:gridCol w="1321154">
                  <a:extLst>
                    <a:ext uri="{9D8B030D-6E8A-4147-A177-3AD203B41FA5}">
                      <a16:colId xmlns:a16="http://schemas.microsoft.com/office/drawing/2014/main" val="2385380554"/>
                    </a:ext>
                  </a:extLst>
                </a:gridCol>
                <a:gridCol w="477083">
                  <a:extLst>
                    <a:ext uri="{9D8B030D-6E8A-4147-A177-3AD203B41FA5}">
                      <a16:colId xmlns:a16="http://schemas.microsoft.com/office/drawing/2014/main" val="1714934123"/>
                    </a:ext>
                  </a:extLst>
                </a:gridCol>
              </a:tblGrid>
              <a:tr h="163431">
                <a:tc>
                  <a:txBody>
                    <a:bodyPr/>
                    <a:lstStyle/>
                    <a:p>
                      <a:pPr algn="l" fontAlgn="b"/>
                      <a:r>
                        <a:rPr lang="en-US" sz="8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1162.35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88731078"/>
                  </a:ext>
                </a:extLst>
              </a:tr>
              <a:tr h="163431">
                <a:tc>
                  <a:txBody>
                    <a:bodyPr/>
                    <a:lstStyle/>
                    <a:p>
                      <a:pPr algn="l" fontAlgn="b"/>
                      <a:r>
                        <a:rPr lang="en-US" sz="800" b="0" i="0" u="none" strike="noStrike">
                          <a:solidFill>
                            <a:srgbClr val="000000"/>
                          </a:solidFill>
                          <a:effectLst/>
                          <a:latin typeface="Arial" panose="020B0604020202020204" pitchFamily="34" charset="0"/>
                        </a:rPr>
                        <a:t>[FR-D7] Vigy - Ensdorf  VIGY2 S [DIR] [D7] / N-1 Ensdorf - Vigy VIGY1 N</a:t>
                      </a:r>
                    </a:p>
                  </a:txBody>
                  <a:tcPr marL="81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96.22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09610720"/>
                  </a:ext>
                </a:extLst>
              </a:tr>
              <a:tr h="163431">
                <a:tc>
                  <a:txBody>
                    <a:bodyPr/>
                    <a:lstStyle/>
                    <a:p>
                      <a:pPr algn="l" fontAlgn="b"/>
                      <a:r>
                        <a:rPr lang="en-US" sz="800" b="0" i="0" u="none" strike="noStrike">
                          <a:solidFill>
                            <a:srgbClr val="000000"/>
                          </a:solidFill>
                          <a:effectLst/>
                          <a:latin typeface="Arial" panose="020B0604020202020204" pitchFamily="34" charset="0"/>
                        </a:rPr>
                        <a:t>[HU-HU] Dunamenti - Oroszlany [OPP] / N-1 Bicske Del - Martonvasar</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13.41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1586910215"/>
                  </a:ext>
                </a:extLst>
              </a:tr>
              <a:tr h="163431">
                <a:tc>
                  <a:txBody>
                    <a:bodyPr/>
                    <a:lstStyle/>
                    <a:p>
                      <a:pPr algn="l" fontAlgn="b"/>
                      <a:r>
                        <a:rPr lang="en-US" sz="800" b="0" i="0" u="none" strike="noStrike">
                          <a:solidFill>
                            <a:srgbClr val="000000"/>
                          </a:solidFill>
                          <a:effectLst/>
                          <a:latin typeface="Arial" panose="020B0604020202020204" pitchFamily="34" charset="0"/>
                        </a:rPr>
                        <a:t>BE_AL_import / BASECASE</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1162.35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20532978"/>
                  </a:ext>
                </a:extLst>
              </a:tr>
              <a:tr h="163431">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1162.35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05291708"/>
                  </a:ext>
                </a:extLst>
              </a:tr>
              <a:tr h="163431">
                <a:tc>
                  <a:txBody>
                    <a:bodyPr/>
                    <a:lstStyle/>
                    <a:p>
                      <a:pPr algn="l" fontAlgn="b"/>
                      <a:r>
                        <a:rPr lang="en-US" sz="8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1157.33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39154089"/>
                  </a:ext>
                </a:extLst>
              </a:tr>
              <a:tr h="163431">
                <a:tc>
                  <a:txBody>
                    <a:bodyPr/>
                    <a:lstStyle/>
                    <a:p>
                      <a:pPr algn="l" fontAlgn="b"/>
                      <a:r>
                        <a:rPr lang="en-US" sz="800" b="0" i="0" u="none" strike="noStrike">
                          <a:solidFill>
                            <a:srgbClr val="000000"/>
                          </a:solidFill>
                          <a:effectLst/>
                          <a:latin typeface="Arial" panose="020B0604020202020204" pitchFamily="34" charset="0"/>
                        </a:rPr>
                        <a:t>[HU-HU] Dunamenti - Oroszlany [OPP] / N-1 Bicske Del - Martonvasar</a:t>
                      </a:r>
                    </a:p>
                  </a:txBody>
                  <a:tcPr marL="81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101.2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80%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5965369"/>
                  </a:ext>
                </a:extLst>
              </a:tr>
              <a:tr h="163431">
                <a:tc>
                  <a:txBody>
                    <a:bodyPr/>
                    <a:lstStyle/>
                    <a:p>
                      <a:pPr algn="l" fontAlgn="b"/>
                      <a:r>
                        <a:rPr lang="en-US" sz="800" b="0" i="0" u="none" strike="noStrike">
                          <a:solidFill>
                            <a:srgbClr val="000000"/>
                          </a:solidFill>
                          <a:effectLst/>
                          <a:latin typeface="Arial" panose="020B0604020202020204" pitchFamily="34" charset="0"/>
                        </a:rPr>
                        <a:t>[SK-HU] Levice - God [DIR] [HU] / N-1 V.Kapusany - Mukachevo (WPS)</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42.68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3464482926"/>
                  </a:ext>
                </a:extLst>
              </a:tr>
              <a:tr h="163431">
                <a:tc>
                  <a:txBody>
                    <a:bodyPr/>
                    <a:lstStyle/>
                    <a:p>
                      <a:pPr algn="l" fontAlgn="b"/>
                      <a:r>
                        <a:rPr lang="en-US" sz="800" b="0" i="0" u="none" strike="noStrike">
                          <a:solidFill>
                            <a:srgbClr val="000000"/>
                          </a:solidFill>
                          <a:effectLst/>
                          <a:latin typeface="Arial" panose="020B0604020202020204" pitchFamily="34" charset="0"/>
                        </a:rPr>
                        <a:t>BE_AL_import / BASECASE</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1157.33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85889715"/>
                  </a:ext>
                </a:extLst>
              </a:tr>
              <a:tr h="163431">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1157.33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6964905"/>
                  </a:ext>
                </a:extLst>
              </a:tr>
              <a:tr h="163431">
                <a:tc>
                  <a:txBody>
                    <a:bodyPr/>
                    <a:lstStyle/>
                    <a:p>
                      <a:pPr algn="l" fontAlgn="b"/>
                      <a:r>
                        <a:rPr lang="en-US" sz="8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1150.23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5685353"/>
                  </a:ext>
                </a:extLst>
              </a:tr>
              <a:tr h="163431">
                <a:tc>
                  <a:txBody>
                    <a:bodyPr/>
                    <a:lstStyle/>
                    <a:p>
                      <a:pPr algn="l" fontAlgn="b"/>
                      <a:r>
                        <a:rPr lang="en-US" sz="800" b="0" i="0" u="none" strike="noStrike">
                          <a:solidFill>
                            <a:srgbClr val="000000"/>
                          </a:solidFill>
                          <a:effectLst/>
                          <a:latin typeface="Arial" panose="020B0604020202020204" pitchFamily="34" charset="0"/>
                        </a:rPr>
                        <a:t>[HU-HU] Dunamenti - Oroszlany [OPP] / N-1 Bicske Del - Martonvasar</a:t>
                      </a:r>
                    </a:p>
                  </a:txBody>
                  <a:tcPr marL="81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545.21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06794926"/>
                  </a:ext>
                </a:extLst>
              </a:tr>
              <a:tr h="163431">
                <a:tc>
                  <a:txBody>
                    <a:bodyPr/>
                    <a:lstStyle/>
                    <a:p>
                      <a:pPr algn="l" fontAlgn="b"/>
                      <a:r>
                        <a:rPr lang="en-US" sz="800" b="0" i="0" u="none" strike="noStrike">
                          <a:solidFill>
                            <a:srgbClr val="000000"/>
                          </a:solidFill>
                          <a:effectLst/>
                          <a:latin typeface="Arial" panose="020B0604020202020204" pitchFamily="34" charset="0"/>
                        </a:rPr>
                        <a:t>[SK-HU] Levice - God [DIR] [HU] / N-1 V.Kapusany - Mukachevo (WPS)</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95.35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3910267329"/>
                  </a:ext>
                </a:extLst>
              </a:tr>
              <a:tr h="163431">
                <a:tc>
                  <a:txBody>
                    <a:bodyPr/>
                    <a:lstStyle/>
                    <a:p>
                      <a:pPr algn="l" fontAlgn="b"/>
                      <a:r>
                        <a:rPr lang="en-US" sz="800" b="0" i="0" u="none" strike="noStrike">
                          <a:solidFill>
                            <a:srgbClr val="000000"/>
                          </a:solidFill>
                          <a:effectLst/>
                          <a:latin typeface="Arial" panose="020B0604020202020204" pitchFamily="34" charset="0"/>
                        </a:rPr>
                        <a:t>BE_AL_import / BASECASE</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1150.23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88150705"/>
                  </a:ext>
                </a:extLst>
              </a:tr>
              <a:tr h="163431">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1150.23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27199677"/>
                  </a:ext>
                </a:extLst>
              </a:tr>
              <a:tr h="163431">
                <a:tc>
                  <a:txBody>
                    <a:bodyPr/>
                    <a:lstStyle/>
                    <a:p>
                      <a:pPr algn="l" fontAlgn="b"/>
                      <a:r>
                        <a:rPr lang="en-US" sz="8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1149.08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54325509"/>
                  </a:ext>
                </a:extLst>
              </a:tr>
              <a:tr h="163431">
                <a:tc>
                  <a:txBody>
                    <a:bodyPr/>
                    <a:lstStyle/>
                    <a:p>
                      <a:pPr algn="l" fontAlgn="b"/>
                      <a:r>
                        <a:rPr lang="en-US" sz="800" b="0" i="0" u="none" strike="noStrike">
                          <a:solidFill>
                            <a:srgbClr val="000000"/>
                          </a:solidFill>
                          <a:effectLst/>
                          <a:latin typeface="Arial" panose="020B0604020202020204" pitchFamily="34" charset="0"/>
                        </a:rPr>
                        <a:t>[HU-HU] Dunamenti - Oroszlany [OPP] / N-1 Bicske Del - Martonvasar</a:t>
                      </a:r>
                    </a:p>
                  </a:txBody>
                  <a:tcPr marL="81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759.05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79605263"/>
                  </a:ext>
                </a:extLst>
              </a:tr>
              <a:tr h="163431">
                <a:tc>
                  <a:txBody>
                    <a:bodyPr/>
                    <a:lstStyle/>
                    <a:p>
                      <a:pPr algn="l" fontAlgn="b"/>
                      <a:r>
                        <a:rPr lang="en-US" sz="800" b="0" i="0" u="none" strike="noStrike">
                          <a:solidFill>
                            <a:srgbClr val="000000"/>
                          </a:solidFill>
                          <a:effectLst/>
                          <a:latin typeface="Arial" panose="020B0604020202020204" pitchFamily="34" charset="0"/>
                        </a:rPr>
                        <a:t>[SK-UA] V.Kapusany - Mukachevo (WPS) [DIR] [SK] / N-1 Levice - God</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96.56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525262217"/>
                  </a:ext>
                </a:extLst>
              </a:tr>
              <a:tr h="163431">
                <a:tc>
                  <a:txBody>
                    <a:bodyPr/>
                    <a:lstStyle/>
                    <a:p>
                      <a:pPr algn="l" fontAlgn="b"/>
                      <a:r>
                        <a:rPr lang="en-US" sz="800" b="0" i="0" u="none" strike="noStrike">
                          <a:solidFill>
                            <a:srgbClr val="000000"/>
                          </a:solidFill>
                          <a:effectLst/>
                          <a:latin typeface="Arial" panose="020B0604020202020204" pitchFamily="34" charset="0"/>
                        </a:rPr>
                        <a:t>BE_AL_import / BASECASE</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1149.08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14728605"/>
                  </a:ext>
                </a:extLst>
              </a:tr>
              <a:tr h="163431">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1149.08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58927499"/>
                  </a:ext>
                </a:extLst>
              </a:tr>
              <a:tr h="163431">
                <a:tc>
                  <a:txBody>
                    <a:bodyPr/>
                    <a:lstStyle/>
                    <a:p>
                      <a:pPr algn="l" fontAlgn="b"/>
                      <a:r>
                        <a:rPr lang="en-US" sz="8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1157.34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31494812"/>
                  </a:ext>
                </a:extLst>
              </a:tr>
              <a:tr h="163431">
                <a:tc>
                  <a:txBody>
                    <a:bodyPr/>
                    <a:lstStyle/>
                    <a:p>
                      <a:pPr algn="l" fontAlgn="b"/>
                      <a:r>
                        <a:rPr lang="en-US" sz="800" b="0" i="0" u="none" strike="noStrike">
                          <a:solidFill>
                            <a:srgbClr val="000000"/>
                          </a:solidFill>
                          <a:effectLst/>
                          <a:latin typeface="Arial" panose="020B0604020202020204" pitchFamily="34" charset="0"/>
                        </a:rPr>
                        <a:t>[HU-HU] Dunamenti - Oroszlany [OPP] / N-1 Bicske Del - Martonvasar</a:t>
                      </a:r>
                    </a:p>
                  </a:txBody>
                  <a:tcPr marL="81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451.74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04171166"/>
                  </a:ext>
                </a:extLst>
              </a:tr>
              <a:tr h="163431">
                <a:tc>
                  <a:txBody>
                    <a:bodyPr/>
                    <a:lstStyle/>
                    <a:p>
                      <a:pPr algn="l" fontAlgn="b"/>
                      <a:r>
                        <a:rPr lang="en-US" sz="800" b="0" i="0" u="none" strike="noStrike">
                          <a:solidFill>
                            <a:srgbClr val="000000"/>
                          </a:solidFill>
                          <a:effectLst/>
                          <a:latin typeface="Arial" panose="020B0604020202020204" pitchFamily="34" charset="0"/>
                        </a:rPr>
                        <a:t>[SK-HU] Levice - God [DIR] [HU] / N-1 V.Kapusany - Mukachevo (WPS)</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112.92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394243951"/>
                  </a:ext>
                </a:extLst>
              </a:tr>
              <a:tr h="163431">
                <a:tc>
                  <a:txBody>
                    <a:bodyPr/>
                    <a:lstStyle/>
                    <a:p>
                      <a:pPr algn="l" fontAlgn="b"/>
                      <a:r>
                        <a:rPr lang="en-US" sz="800" b="0" i="0" u="none" strike="noStrike">
                          <a:solidFill>
                            <a:srgbClr val="000000"/>
                          </a:solidFill>
                          <a:effectLst/>
                          <a:latin typeface="Arial" panose="020B0604020202020204" pitchFamily="34" charset="0"/>
                        </a:rPr>
                        <a:t>BE_AL_import / BASECASE</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1157.34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95571073"/>
                  </a:ext>
                </a:extLst>
              </a:tr>
              <a:tr h="163431">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1157.34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83560258"/>
                  </a:ext>
                </a:extLst>
              </a:tr>
              <a:tr h="163431">
                <a:tc>
                  <a:txBody>
                    <a:bodyPr/>
                    <a:lstStyle/>
                    <a:p>
                      <a:pPr algn="l" fontAlgn="b"/>
                      <a:r>
                        <a:rPr lang="en-US" sz="8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1160.27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90770936"/>
                  </a:ext>
                </a:extLst>
              </a:tr>
              <a:tr h="163431">
                <a:tc>
                  <a:txBody>
                    <a:bodyPr/>
                    <a:lstStyle/>
                    <a:p>
                      <a:pPr algn="l" fontAlgn="b"/>
                      <a:r>
                        <a:rPr lang="en-US" sz="800" b="0" i="0" u="none" strike="noStrike">
                          <a:solidFill>
                            <a:srgbClr val="000000"/>
                          </a:solidFill>
                          <a:effectLst/>
                          <a:latin typeface="Arial" panose="020B0604020202020204" pitchFamily="34" charset="0"/>
                        </a:rPr>
                        <a:t>[SK-HU] Levice - God [DIR] [HU] / N-1 V.Kapusany - Mukachevo (WPS)</a:t>
                      </a:r>
                    </a:p>
                  </a:txBody>
                  <a:tcPr marL="81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41.14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15208378"/>
                  </a:ext>
                </a:extLst>
              </a:tr>
              <a:tr h="163431">
                <a:tc>
                  <a:txBody>
                    <a:bodyPr/>
                    <a:lstStyle/>
                    <a:p>
                      <a:pPr algn="l" fontAlgn="b"/>
                      <a:r>
                        <a:rPr lang="en-US" sz="800" b="0" i="0" u="none" strike="noStrike">
                          <a:solidFill>
                            <a:srgbClr val="000000"/>
                          </a:solidFill>
                          <a:effectLst/>
                          <a:latin typeface="Arial" panose="020B0604020202020204" pitchFamily="34" charset="0"/>
                        </a:rPr>
                        <a:t>BE_AL_import / BASECASE</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1160.27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41582920"/>
                  </a:ext>
                </a:extLst>
              </a:tr>
              <a:tr h="163431">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1160.27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01017680"/>
                  </a:ext>
                </a:extLst>
              </a:tr>
              <a:tr h="163431">
                <a:tc>
                  <a:txBody>
                    <a:bodyPr/>
                    <a:lstStyle/>
                    <a:p>
                      <a:pPr algn="l" fontAlgn="b"/>
                      <a:r>
                        <a:rPr lang="en-US" sz="8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82948851"/>
                  </a:ext>
                </a:extLst>
              </a:tr>
              <a:tr h="163431">
                <a:tc>
                  <a:txBody>
                    <a:bodyPr/>
                    <a:lstStyle/>
                    <a:p>
                      <a:pPr algn="l" fontAlgn="b"/>
                      <a:r>
                        <a:rPr lang="en-US" sz="800" b="0" i="0" u="none" strike="noStrike">
                          <a:solidFill>
                            <a:srgbClr val="000000"/>
                          </a:solidFill>
                          <a:effectLst/>
                          <a:latin typeface="Arial" panose="020B0604020202020204" pitchFamily="34" charset="0"/>
                        </a:rPr>
                        <a:t>BE_AL_import / BASECASE</a:t>
                      </a:r>
                    </a:p>
                  </a:txBody>
                  <a:tcPr marL="81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1163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17866466"/>
                  </a:ext>
                </a:extLst>
              </a:tr>
              <a:tr h="163431">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1702"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Arial" panose="020B0604020202020204" pitchFamily="34" charset="0"/>
                        </a:rPr>
                        <a:t>1163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19257471"/>
                  </a:ext>
                </a:extLst>
              </a:tr>
              <a:tr h="163431">
                <a:tc>
                  <a:txBody>
                    <a:bodyPr/>
                    <a:lstStyle/>
                    <a:p>
                      <a:pPr algn="l" fontAlgn="b"/>
                      <a:r>
                        <a:rPr lang="en-US" sz="8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800" b="1" i="0" u="none" strike="noStrike">
                          <a:solidFill>
                            <a:srgbClr val="000000"/>
                          </a:solidFill>
                          <a:effectLst/>
                          <a:latin typeface="Arial" panose="020B0604020202020204" pitchFamily="34" charset="0"/>
                        </a:rPr>
                        <a:t>1181.27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800" b="1" i="0" u="none" strike="noStrike" dirty="0">
                          <a:solidFill>
                            <a:srgbClr val="000000"/>
                          </a:solidFill>
                          <a:effectLst/>
                          <a:latin typeface="Arial" panose="020B0604020202020204" pitchFamily="34" charset="0"/>
                        </a:rPr>
                        <a:t>1408%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19220555"/>
                  </a:ext>
                </a:extLst>
              </a:tr>
            </a:tbl>
          </a:graphicData>
        </a:graphic>
      </p:graphicFrame>
    </p:spTree>
    <p:extLst>
      <p:ext uri="{BB962C8B-B14F-4D97-AF65-F5344CB8AC3E}">
        <p14:creationId xmlns:p14="http://schemas.microsoft.com/office/powerpoint/2010/main" val="117159704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830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225233FE-3B80-4A9B-A5B5-47051C32E929}"/>
              </a:ext>
            </a:extLst>
          </p:cNvPr>
          <p:cNvGraphicFramePr>
            <a:graphicFrameLocks noGrp="1"/>
          </p:cNvGraphicFramePr>
          <p:nvPr>
            <p:extLst>
              <p:ext uri="{D42A27DB-BD31-4B8C-83A1-F6EECF244321}">
                <p14:modId xmlns:p14="http://schemas.microsoft.com/office/powerpoint/2010/main" val="297149950"/>
              </p:ext>
            </p:extLst>
          </p:nvPr>
        </p:nvGraphicFramePr>
        <p:xfrm>
          <a:off x="1808253" y="1079496"/>
          <a:ext cx="6719298" cy="5270496"/>
        </p:xfrm>
        <a:graphic>
          <a:graphicData uri="http://schemas.openxmlformats.org/drawingml/2006/table">
            <a:tbl>
              <a:tblPr/>
              <a:tblGrid>
                <a:gridCol w="4812470">
                  <a:extLst>
                    <a:ext uri="{9D8B030D-6E8A-4147-A177-3AD203B41FA5}">
                      <a16:colId xmlns:a16="http://schemas.microsoft.com/office/drawing/2014/main" val="3644511745"/>
                    </a:ext>
                  </a:extLst>
                </a:gridCol>
                <a:gridCol w="1400935">
                  <a:extLst>
                    <a:ext uri="{9D8B030D-6E8A-4147-A177-3AD203B41FA5}">
                      <a16:colId xmlns:a16="http://schemas.microsoft.com/office/drawing/2014/main" val="3473764201"/>
                    </a:ext>
                  </a:extLst>
                </a:gridCol>
                <a:gridCol w="505893">
                  <a:extLst>
                    <a:ext uri="{9D8B030D-6E8A-4147-A177-3AD203B41FA5}">
                      <a16:colId xmlns:a16="http://schemas.microsoft.com/office/drawing/2014/main" val="2199968145"/>
                    </a:ext>
                  </a:extLst>
                </a:gridCol>
              </a:tblGrid>
              <a:tr h="159712">
                <a:tc>
                  <a:txBody>
                    <a:bodyPr/>
                    <a:lstStyle/>
                    <a:p>
                      <a:pPr algn="l" fontAlgn="b"/>
                      <a:r>
                        <a:rPr lang="en-US"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388388981"/>
                  </a:ext>
                </a:extLst>
              </a:tr>
              <a:tr h="159712">
                <a:tc>
                  <a:txBody>
                    <a:bodyPr/>
                    <a:lstStyle/>
                    <a:p>
                      <a:pPr algn="l" fontAlgn="b"/>
                      <a:r>
                        <a:rPr lang="en-US" sz="8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1169.96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19704883"/>
                  </a:ext>
                </a:extLst>
              </a:tr>
              <a:tr h="159712">
                <a:tc>
                  <a:txBody>
                    <a:bodyPr/>
                    <a:lstStyle/>
                    <a:p>
                      <a:pPr algn="l" fontAlgn="b"/>
                      <a:r>
                        <a:rPr lang="en-US" sz="800" b="0" i="0" u="none" strike="noStrike">
                          <a:solidFill>
                            <a:srgbClr val="000000"/>
                          </a:solidFill>
                          <a:effectLst/>
                          <a:latin typeface="Arial" panose="020B0604020202020204" pitchFamily="34" charset="0"/>
                        </a:rPr>
                        <a:t>BE_AL_import / BASECASE</a:t>
                      </a:r>
                    </a:p>
                  </a:txBody>
                  <a:tcPr marL="81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1169.96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63466680"/>
                  </a:ext>
                </a:extLst>
              </a:tr>
              <a:tr h="1597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1169.96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80451186"/>
                  </a:ext>
                </a:extLst>
              </a:tr>
              <a:tr h="159712">
                <a:tc>
                  <a:txBody>
                    <a:bodyPr/>
                    <a:lstStyle/>
                    <a:p>
                      <a:pPr algn="l" fontAlgn="b"/>
                      <a:r>
                        <a:rPr lang="en-US" sz="8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1171.95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24320723"/>
                  </a:ext>
                </a:extLst>
              </a:tr>
              <a:tr h="159712">
                <a:tc>
                  <a:txBody>
                    <a:bodyPr/>
                    <a:lstStyle/>
                    <a:p>
                      <a:pPr algn="l" fontAlgn="b"/>
                      <a:r>
                        <a:rPr lang="en-US" sz="800" b="0" i="0" u="none" strike="noStrike">
                          <a:solidFill>
                            <a:srgbClr val="000000"/>
                          </a:solidFill>
                          <a:effectLst/>
                          <a:latin typeface="Arial" panose="020B0604020202020204" pitchFamily="34" charset="0"/>
                        </a:rPr>
                        <a:t>BE_AL_import / BASECASE</a:t>
                      </a:r>
                    </a:p>
                  </a:txBody>
                  <a:tcPr marL="81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1171.95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54063147"/>
                  </a:ext>
                </a:extLst>
              </a:tr>
              <a:tr h="1597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1171.95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42987474"/>
                  </a:ext>
                </a:extLst>
              </a:tr>
              <a:tr h="159712">
                <a:tc>
                  <a:txBody>
                    <a:bodyPr/>
                    <a:lstStyle/>
                    <a:p>
                      <a:pPr algn="l" fontAlgn="b"/>
                      <a:r>
                        <a:rPr lang="en-US" sz="8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1174.89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3356659"/>
                  </a:ext>
                </a:extLst>
              </a:tr>
              <a:tr h="159712">
                <a:tc>
                  <a:txBody>
                    <a:bodyPr/>
                    <a:lstStyle/>
                    <a:p>
                      <a:pPr algn="l" fontAlgn="b"/>
                      <a:r>
                        <a:rPr lang="en-US" sz="800" b="0" i="0" u="none" strike="noStrike">
                          <a:solidFill>
                            <a:srgbClr val="000000"/>
                          </a:solidFill>
                          <a:effectLst/>
                          <a:latin typeface="Arial" panose="020B0604020202020204" pitchFamily="34" charset="0"/>
                        </a:rPr>
                        <a:t>BE_AL_import / BASECASE</a:t>
                      </a:r>
                    </a:p>
                  </a:txBody>
                  <a:tcPr marL="81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1174.89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01920725"/>
                  </a:ext>
                </a:extLst>
              </a:tr>
              <a:tr h="1597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1174.89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20767549"/>
                  </a:ext>
                </a:extLst>
              </a:tr>
              <a:tr h="159712">
                <a:tc>
                  <a:txBody>
                    <a:bodyPr/>
                    <a:lstStyle/>
                    <a:p>
                      <a:pPr algn="l" fontAlgn="b"/>
                      <a:r>
                        <a:rPr lang="en-US" sz="8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1176.2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8401605"/>
                  </a:ext>
                </a:extLst>
              </a:tr>
              <a:tr h="159712">
                <a:tc>
                  <a:txBody>
                    <a:bodyPr/>
                    <a:lstStyle/>
                    <a:p>
                      <a:pPr algn="l" fontAlgn="b"/>
                      <a:r>
                        <a:rPr lang="en-US" sz="800" b="0" i="0" u="none" strike="noStrike">
                          <a:solidFill>
                            <a:srgbClr val="000000"/>
                          </a:solidFill>
                          <a:effectLst/>
                          <a:latin typeface="Arial" panose="020B0604020202020204" pitchFamily="34" charset="0"/>
                        </a:rPr>
                        <a:t>[D7-FR] Ensdorf - Vigy VIGY2 S [OPP] [FR] / N-1 Ensdorf - Vigy VIGY1 N</a:t>
                      </a:r>
                    </a:p>
                  </a:txBody>
                  <a:tcPr marL="81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32.58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34787984"/>
                  </a:ext>
                </a:extLst>
              </a:tr>
              <a:tr h="159712">
                <a:tc>
                  <a:txBody>
                    <a:bodyPr/>
                    <a:lstStyle/>
                    <a:p>
                      <a:pPr algn="l" fontAlgn="b"/>
                      <a:r>
                        <a:rPr lang="en-US" sz="800" b="0" i="0" u="none" strike="noStrike">
                          <a:solidFill>
                            <a:srgbClr val="000000"/>
                          </a:solidFill>
                          <a:effectLst/>
                          <a:latin typeface="Arial" panose="020B0604020202020204" pitchFamily="34" charset="0"/>
                        </a:rPr>
                        <a:t>BE_AL_import / BASECASE</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1176.2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94114230"/>
                  </a:ext>
                </a:extLst>
              </a:tr>
              <a:tr h="1597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1176.2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49240501"/>
                  </a:ext>
                </a:extLst>
              </a:tr>
              <a:tr h="159712">
                <a:tc>
                  <a:txBody>
                    <a:bodyPr/>
                    <a:lstStyle/>
                    <a:p>
                      <a:pPr algn="l" fontAlgn="b"/>
                      <a:r>
                        <a:rPr lang="en-US" sz="800" b="0" i="0" u="none" strike="noStrike">
                          <a:solidFill>
                            <a:srgbClr val="000000"/>
                          </a:solidFill>
                          <a:effectLst/>
                          <a:latin typeface="Arial" panose="020B0604020202020204" pitchFamily="34" charset="0"/>
                        </a:rPr>
                        <a:t>[BE-FR] Avelgem - Avelin 80 [OPP] [FR] / N-1 Achene - Lonny 380.19</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87%</a:t>
                      </a:r>
                    </a:p>
                  </a:txBody>
                  <a:tcPr marL="0" marR="0" marT="0" marB="0" anchor="b">
                    <a:lnL>
                      <a:noFill/>
                    </a:lnL>
                    <a:lnR>
                      <a:noFill/>
                    </a:lnR>
                    <a:lnT>
                      <a:noFill/>
                    </a:lnT>
                    <a:lnB>
                      <a:noFill/>
                    </a:lnB>
                  </a:tcPr>
                </a:tc>
                <a:extLst>
                  <a:ext uri="{0D108BD9-81ED-4DB2-BD59-A6C34878D82A}">
                    <a16:rowId xmlns:a16="http://schemas.microsoft.com/office/drawing/2014/main" val="3033820996"/>
                  </a:ext>
                </a:extLst>
              </a:tr>
              <a:tr h="159712">
                <a:tc>
                  <a:txBody>
                    <a:bodyPr/>
                    <a:lstStyle/>
                    <a:p>
                      <a:pPr algn="l" fontAlgn="b"/>
                      <a:r>
                        <a:rPr lang="en-US" sz="8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1177.04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64411686"/>
                  </a:ext>
                </a:extLst>
              </a:tr>
              <a:tr h="159712">
                <a:tc>
                  <a:txBody>
                    <a:bodyPr/>
                    <a:lstStyle/>
                    <a:p>
                      <a:pPr algn="l" fontAlgn="b"/>
                      <a:r>
                        <a:rPr lang="en-US" sz="800" b="0" i="0" u="none" strike="noStrike">
                          <a:solidFill>
                            <a:srgbClr val="000000"/>
                          </a:solidFill>
                          <a:effectLst/>
                          <a:latin typeface="Arial" panose="020B0604020202020204" pitchFamily="34" charset="0"/>
                        </a:rPr>
                        <a:t>[D7-FR] Ensdorf - Vigy VIGY2 S [OPP] [FR] / N-1 Ensdorf - Vigy VIGY1 N</a:t>
                      </a:r>
                    </a:p>
                  </a:txBody>
                  <a:tcPr marL="81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20.58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72947598"/>
                  </a:ext>
                </a:extLst>
              </a:tr>
              <a:tr h="159712">
                <a:tc>
                  <a:txBody>
                    <a:bodyPr/>
                    <a:lstStyle/>
                    <a:p>
                      <a:pPr algn="l" fontAlgn="b"/>
                      <a:r>
                        <a:rPr lang="en-US" sz="800" b="0" i="0" u="none" strike="noStrike">
                          <a:solidFill>
                            <a:srgbClr val="000000"/>
                          </a:solidFill>
                          <a:effectLst/>
                          <a:latin typeface="Arial" panose="020B0604020202020204" pitchFamily="34" charset="0"/>
                        </a:rPr>
                        <a:t>BE_AL_import / BASECASE</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1177.04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40808988"/>
                  </a:ext>
                </a:extLst>
              </a:tr>
              <a:tr h="1597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1177.04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82754690"/>
                  </a:ext>
                </a:extLst>
              </a:tr>
              <a:tr h="159712">
                <a:tc>
                  <a:txBody>
                    <a:bodyPr/>
                    <a:lstStyle/>
                    <a:p>
                      <a:pPr algn="l" fontAlgn="b"/>
                      <a:r>
                        <a:rPr lang="en-US" sz="800" b="0" i="0" u="none" strike="noStrike">
                          <a:solidFill>
                            <a:srgbClr val="000000"/>
                          </a:solidFill>
                          <a:effectLst/>
                          <a:latin typeface="Arial" panose="020B0604020202020204" pitchFamily="34" charset="0"/>
                        </a:rPr>
                        <a:t>[BE-FR] Avelgem - Avelin 80 [OPP] [FR] / N-1 Achene - Lonny 380.19</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6.89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86%</a:t>
                      </a:r>
                    </a:p>
                  </a:txBody>
                  <a:tcPr marL="0" marR="0" marT="0" marB="0" anchor="b">
                    <a:lnL>
                      <a:noFill/>
                    </a:lnL>
                    <a:lnR>
                      <a:noFill/>
                    </a:lnR>
                    <a:lnT>
                      <a:noFill/>
                    </a:lnT>
                    <a:lnB>
                      <a:noFill/>
                    </a:lnB>
                  </a:tcPr>
                </a:tc>
                <a:extLst>
                  <a:ext uri="{0D108BD9-81ED-4DB2-BD59-A6C34878D82A}">
                    <a16:rowId xmlns:a16="http://schemas.microsoft.com/office/drawing/2014/main" val="1033656660"/>
                  </a:ext>
                </a:extLst>
              </a:tr>
              <a:tr h="159712">
                <a:tc>
                  <a:txBody>
                    <a:bodyPr/>
                    <a:lstStyle/>
                    <a:p>
                      <a:pPr algn="l" fontAlgn="b"/>
                      <a:r>
                        <a:rPr lang="en-US" sz="8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1170.34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82915817"/>
                  </a:ext>
                </a:extLst>
              </a:tr>
              <a:tr h="159712">
                <a:tc>
                  <a:txBody>
                    <a:bodyPr/>
                    <a:lstStyle/>
                    <a:p>
                      <a:pPr algn="l" fontAlgn="b"/>
                      <a:r>
                        <a:rPr lang="en-US" sz="800" b="0" i="0" u="none" strike="noStrike">
                          <a:solidFill>
                            <a:srgbClr val="000000"/>
                          </a:solidFill>
                          <a:effectLst/>
                          <a:latin typeface="Arial" panose="020B0604020202020204" pitchFamily="34" charset="0"/>
                        </a:rPr>
                        <a:t>[D7-FR] Ensdorf - Vigy VIGY2 S [OPP] [FR] / N-1 Ensdorf - Vigy VIGY1 N</a:t>
                      </a:r>
                    </a:p>
                  </a:txBody>
                  <a:tcPr marL="81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9.88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90761109"/>
                  </a:ext>
                </a:extLst>
              </a:tr>
              <a:tr h="159712">
                <a:tc>
                  <a:txBody>
                    <a:bodyPr/>
                    <a:lstStyle/>
                    <a:p>
                      <a:pPr algn="l" fontAlgn="b"/>
                      <a:r>
                        <a:rPr lang="en-US" sz="800" b="0" i="0" u="none" strike="noStrike">
                          <a:solidFill>
                            <a:srgbClr val="000000"/>
                          </a:solidFill>
                          <a:effectLst/>
                          <a:latin typeface="Arial" panose="020B0604020202020204" pitchFamily="34" charset="0"/>
                        </a:rPr>
                        <a:t>BE_AL_import / BASECASE</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1170.34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47884526"/>
                  </a:ext>
                </a:extLst>
              </a:tr>
              <a:tr h="1597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1170.34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30947275"/>
                  </a:ext>
                </a:extLst>
              </a:tr>
              <a:tr h="159712">
                <a:tc>
                  <a:txBody>
                    <a:bodyPr/>
                    <a:lstStyle/>
                    <a:p>
                      <a:pPr algn="l" fontAlgn="b"/>
                      <a:r>
                        <a:rPr lang="en-US" sz="8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1141.79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03324890"/>
                  </a:ext>
                </a:extLst>
              </a:tr>
              <a:tr h="159712">
                <a:tc>
                  <a:txBody>
                    <a:bodyPr/>
                    <a:lstStyle/>
                    <a:p>
                      <a:pPr algn="l" fontAlgn="b"/>
                      <a:r>
                        <a:rPr lang="en-US" sz="800" b="0" i="0" u="none" strike="noStrike">
                          <a:solidFill>
                            <a:srgbClr val="000000"/>
                          </a:solidFill>
                          <a:effectLst/>
                          <a:latin typeface="Arial" panose="020B0604020202020204" pitchFamily="34" charset="0"/>
                        </a:rPr>
                        <a:t>BE_AL_import / BASECASE</a:t>
                      </a:r>
                    </a:p>
                  </a:txBody>
                  <a:tcPr marL="81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1141.79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47079561"/>
                  </a:ext>
                </a:extLst>
              </a:tr>
              <a:tr h="1597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1141.79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97786684"/>
                  </a:ext>
                </a:extLst>
              </a:tr>
              <a:tr h="159712">
                <a:tc>
                  <a:txBody>
                    <a:bodyPr/>
                    <a:lstStyle/>
                    <a:p>
                      <a:pPr algn="l" fontAlgn="b"/>
                      <a:r>
                        <a:rPr lang="en-US" sz="8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1124.43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99347246"/>
                  </a:ext>
                </a:extLst>
              </a:tr>
              <a:tr h="159712">
                <a:tc>
                  <a:txBody>
                    <a:bodyPr/>
                    <a:lstStyle/>
                    <a:p>
                      <a:pPr algn="l" fontAlgn="b"/>
                      <a:r>
                        <a:rPr lang="en-US" sz="800" b="0" i="0" u="none" strike="noStrike">
                          <a:solidFill>
                            <a:srgbClr val="000000"/>
                          </a:solidFill>
                          <a:effectLst/>
                          <a:latin typeface="Arial" panose="020B0604020202020204" pitchFamily="34" charset="0"/>
                        </a:rPr>
                        <a:t>BE_AL_import / BASECASE</a:t>
                      </a:r>
                    </a:p>
                  </a:txBody>
                  <a:tcPr marL="81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1124.43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60136913"/>
                  </a:ext>
                </a:extLst>
              </a:tr>
              <a:tr h="1597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1124.43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62678082"/>
                  </a:ext>
                </a:extLst>
              </a:tr>
              <a:tr h="159712">
                <a:tc>
                  <a:txBody>
                    <a:bodyPr/>
                    <a:lstStyle/>
                    <a:p>
                      <a:pPr algn="l" fontAlgn="b"/>
                      <a:r>
                        <a:rPr lang="en-US" sz="8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1119.04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8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64039007"/>
                  </a:ext>
                </a:extLst>
              </a:tr>
              <a:tr h="159712">
                <a:tc>
                  <a:txBody>
                    <a:bodyPr/>
                    <a:lstStyle/>
                    <a:p>
                      <a:pPr algn="l" fontAlgn="b"/>
                      <a:r>
                        <a:rPr lang="en-US" sz="800" b="0" i="0" u="none" strike="noStrike">
                          <a:solidFill>
                            <a:srgbClr val="000000"/>
                          </a:solidFill>
                          <a:effectLst/>
                          <a:latin typeface="Arial" panose="020B0604020202020204" pitchFamily="34" charset="0"/>
                        </a:rPr>
                        <a:t>BE_AL_import / BASECASE</a:t>
                      </a:r>
                    </a:p>
                  </a:txBody>
                  <a:tcPr marL="8170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1119.04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8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92151086"/>
                  </a:ext>
                </a:extLst>
              </a:tr>
              <a:tr h="159712">
                <a:tc>
                  <a:txBody>
                    <a:bodyPr/>
                    <a:lstStyle/>
                    <a:p>
                      <a:pPr algn="l" fontAlgn="b"/>
                      <a:r>
                        <a:rPr lang="en-US" sz="800" b="0" i="0" u="none" strike="noStrike">
                          <a:solidFill>
                            <a:srgbClr val="000000"/>
                          </a:solidFill>
                          <a:effectLst/>
                          <a:latin typeface="Arial" panose="020B0604020202020204" pitchFamily="34" charset="0"/>
                        </a:rPr>
                        <a:t>DE_AL_import / BASECASE</a:t>
                      </a:r>
                    </a:p>
                  </a:txBody>
                  <a:tcPr marL="81702"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1119.04</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29380253"/>
                  </a:ext>
                </a:extLst>
              </a:tr>
            </a:tbl>
          </a:graphicData>
        </a:graphic>
      </p:graphicFrame>
    </p:spTree>
    <p:extLst>
      <p:ext uri="{BB962C8B-B14F-4D97-AF65-F5344CB8AC3E}">
        <p14:creationId xmlns:p14="http://schemas.microsoft.com/office/powerpoint/2010/main" val="259654320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830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2237463F-09F6-48CE-8CE7-EBA29899ADB0}"/>
              </a:ext>
            </a:extLst>
          </p:cNvPr>
          <p:cNvGraphicFramePr>
            <a:graphicFrameLocks noGrp="1"/>
          </p:cNvGraphicFramePr>
          <p:nvPr>
            <p:extLst>
              <p:ext uri="{D42A27DB-BD31-4B8C-83A1-F6EECF244321}">
                <p14:modId xmlns:p14="http://schemas.microsoft.com/office/powerpoint/2010/main" val="1422150024"/>
              </p:ext>
            </p:extLst>
          </p:nvPr>
        </p:nvGraphicFramePr>
        <p:xfrm>
          <a:off x="1448656" y="1357788"/>
          <a:ext cx="6880163" cy="4888896"/>
        </p:xfrm>
        <a:graphic>
          <a:graphicData uri="http://schemas.openxmlformats.org/drawingml/2006/table">
            <a:tbl>
              <a:tblPr/>
              <a:tblGrid>
                <a:gridCol w="4927684">
                  <a:extLst>
                    <a:ext uri="{9D8B030D-6E8A-4147-A177-3AD203B41FA5}">
                      <a16:colId xmlns:a16="http://schemas.microsoft.com/office/drawing/2014/main" val="190988506"/>
                    </a:ext>
                  </a:extLst>
                </a:gridCol>
                <a:gridCol w="1434474">
                  <a:extLst>
                    <a:ext uri="{9D8B030D-6E8A-4147-A177-3AD203B41FA5}">
                      <a16:colId xmlns:a16="http://schemas.microsoft.com/office/drawing/2014/main" val="3201803675"/>
                    </a:ext>
                  </a:extLst>
                </a:gridCol>
                <a:gridCol w="518005">
                  <a:extLst>
                    <a:ext uri="{9D8B030D-6E8A-4147-A177-3AD203B41FA5}">
                      <a16:colId xmlns:a16="http://schemas.microsoft.com/office/drawing/2014/main" val="2868976053"/>
                    </a:ext>
                  </a:extLst>
                </a:gridCol>
              </a:tblGrid>
              <a:tr h="203704">
                <a:tc>
                  <a:txBody>
                    <a:bodyPr/>
                    <a:lstStyle/>
                    <a:p>
                      <a:pPr algn="l" fontAlgn="b"/>
                      <a:r>
                        <a:rPr lang="en-US" sz="10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1118.03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56989616"/>
                  </a:ext>
                </a:extLst>
              </a:tr>
              <a:tr h="203704">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1118.03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58846247"/>
                  </a:ext>
                </a:extLst>
              </a:tr>
              <a:tr h="203704">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1118.03</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09893172"/>
                  </a:ext>
                </a:extLst>
              </a:tr>
              <a:tr h="203704">
                <a:tc>
                  <a:txBody>
                    <a:bodyPr/>
                    <a:lstStyle/>
                    <a:p>
                      <a:pPr algn="l" fontAlgn="b"/>
                      <a:r>
                        <a:rPr lang="en-US" sz="10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1121.73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23323631"/>
                  </a:ext>
                </a:extLst>
              </a:tr>
              <a:tr h="203704">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1121.73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53270769"/>
                  </a:ext>
                </a:extLst>
              </a:tr>
              <a:tr h="203704">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1121.73</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55559146"/>
                  </a:ext>
                </a:extLst>
              </a:tr>
              <a:tr h="203704">
                <a:tc>
                  <a:txBody>
                    <a:bodyPr/>
                    <a:lstStyle/>
                    <a:p>
                      <a:pPr algn="l" fontAlgn="b"/>
                      <a:r>
                        <a:rPr lang="en-US" sz="10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1124.99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98643414"/>
                  </a:ext>
                </a:extLst>
              </a:tr>
              <a:tr h="203704">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1124.99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57993748"/>
                  </a:ext>
                </a:extLst>
              </a:tr>
              <a:tr h="203704">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1124.99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69226073"/>
                  </a:ext>
                </a:extLst>
              </a:tr>
              <a:tr h="203704">
                <a:tc>
                  <a:txBody>
                    <a:bodyPr/>
                    <a:lstStyle/>
                    <a:p>
                      <a:pPr algn="l" fontAlgn="b"/>
                      <a:r>
                        <a:rPr lang="en-US" sz="10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1129.97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20363156"/>
                  </a:ext>
                </a:extLst>
              </a:tr>
              <a:tr h="203704">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1129.97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58426421"/>
                  </a:ext>
                </a:extLst>
              </a:tr>
              <a:tr h="203704">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1129.97</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87314230"/>
                  </a:ext>
                </a:extLst>
              </a:tr>
              <a:tr h="203704">
                <a:tc>
                  <a:txBody>
                    <a:bodyPr/>
                    <a:lstStyle/>
                    <a:p>
                      <a:pPr algn="l" fontAlgn="b"/>
                      <a:r>
                        <a:rPr lang="en-US" sz="10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1137.81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81321402"/>
                  </a:ext>
                </a:extLst>
              </a:tr>
              <a:tr h="203704">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1137.81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06603715"/>
                  </a:ext>
                </a:extLst>
              </a:tr>
              <a:tr h="203704">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1137.81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80553127"/>
                  </a:ext>
                </a:extLst>
              </a:tr>
              <a:tr h="203704">
                <a:tc>
                  <a:txBody>
                    <a:bodyPr/>
                    <a:lstStyle/>
                    <a:p>
                      <a:pPr algn="l" fontAlgn="b"/>
                      <a:r>
                        <a:rPr lang="en-US" sz="10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1144.09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27563151"/>
                  </a:ext>
                </a:extLst>
              </a:tr>
              <a:tr h="203704">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1144.09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4847400"/>
                  </a:ext>
                </a:extLst>
              </a:tr>
              <a:tr h="203704">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1144.09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80440632"/>
                  </a:ext>
                </a:extLst>
              </a:tr>
              <a:tr h="203704">
                <a:tc>
                  <a:txBody>
                    <a:bodyPr/>
                    <a:lstStyle/>
                    <a:p>
                      <a:pPr algn="l" fontAlgn="b"/>
                      <a:r>
                        <a:rPr lang="en-US" sz="10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1148.56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16948091"/>
                  </a:ext>
                </a:extLst>
              </a:tr>
              <a:tr h="203704">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1148.56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28856868"/>
                  </a:ext>
                </a:extLst>
              </a:tr>
              <a:tr h="203704">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1148.56</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17524432"/>
                  </a:ext>
                </a:extLst>
              </a:tr>
              <a:tr h="203704">
                <a:tc>
                  <a:txBody>
                    <a:bodyPr/>
                    <a:lstStyle/>
                    <a:p>
                      <a:pPr algn="l" fontAlgn="b"/>
                      <a:r>
                        <a:rPr lang="en-US" sz="10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08419856"/>
                  </a:ext>
                </a:extLst>
              </a:tr>
              <a:tr h="203704">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18453845"/>
                  </a:ext>
                </a:extLst>
              </a:tr>
              <a:tr h="203704">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1149</a:t>
                      </a:r>
                    </a:p>
                  </a:txBody>
                  <a:tcPr marL="0" marR="0" marT="0" marB="0" anchor="b">
                    <a:lnL>
                      <a:noFill/>
                    </a:lnL>
                    <a:lnR>
                      <a:noFill/>
                    </a:lnR>
                    <a:lnT>
                      <a:noFill/>
                    </a:lnT>
                    <a:lnB>
                      <a:noFill/>
                    </a:lnB>
                  </a:tcPr>
                </a:tc>
                <a:tc>
                  <a:txBody>
                    <a:bodyPr/>
                    <a:lstStyle/>
                    <a:p>
                      <a:pPr algn="r" fontAlgn="b"/>
                      <a:r>
                        <a:rPr lang="en-US" sz="10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35725239"/>
                  </a:ext>
                </a:extLst>
              </a:tr>
            </a:tbl>
          </a:graphicData>
        </a:graphic>
      </p:graphicFrame>
    </p:spTree>
    <p:extLst>
      <p:ext uri="{BB962C8B-B14F-4D97-AF65-F5344CB8AC3E}">
        <p14:creationId xmlns:p14="http://schemas.microsoft.com/office/powerpoint/2010/main" val="263828223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830 (part III)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325A3C37-CB27-40CD-AB07-5A3B5936D8BE}"/>
              </a:ext>
            </a:extLst>
          </p:cNvPr>
          <p:cNvGraphicFramePr>
            <a:graphicFrameLocks noGrp="1"/>
          </p:cNvGraphicFramePr>
          <p:nvPr>
            <p:extLst>
              <p:ext uri="{D42A27DB-BD31-4B8C-83A1-F6EECF244321}">
                <p14:modId xmlns:p14="http://schemas.microsoft.com/office/powerpoint/2010/main" val="1443139656"/>
              </p:ext>
            </p:extLst>
          </p:nvPr>
        </p:nvGraphicFramePr>
        <p:xfrm>
          <a:off x="1469204" y="1199674"/>
          <a:ext cx="6859616" cy="5150314"/>
        </p:xfrm>
        <a:graphic>
          <a:graphicData uri="http://schemas.openxmlformats.org/drawingml/2006/table">
            <a:tbl>
              <a:tblPr/>
              <a:tblGrid>
                <a:gridCol w="4912968">
                  <a:extLst>
                    <a:ext uri="{9D8B030D-6E8A-4147-A177-3AD203B41FA5}">
                      <a16:colId xmlns:a16="http://schemas.microsoft.com/office/drawing/2014/main" val="453312809"/>
                    </a:ext>
                  </a:extLst>
                </a:gridCol>
                <a:gridCol w="1430190">
                  <a:extLst>
                    <a:ext uri="{9D8B030D-6E8A-4147-A177-3AD203B41FA5}">
                      <a16:colId xmlns:a16="http://schemas.microsoft.com/office/drawing/2014/main" val="2396579046"/>
                    </a:ext>
                  </a:extLst>
                </a:gridCol>
                <a:gridCol w="516458">
                  <a:extLst>
                    <a:ext uri="{9D8B030D-6E8A-4147-A177-3AD203B41FA5}">
                      <a16:colId xmlns:a16="http://schemas.microsoft.com/office/drawing/2014/main" val="3501956367"/>
                    </a:ext>
                  </a:extLst>
                </a:gridCol>
              </a:tblGrid>
              <a:tr h="198089">
                <a:tc>
                  <a:txBody>
                    <a:bodyPr/>
                    <a:lstStyle/>
                    <a:p>
                      <a:pPr algn="l" fontAlgn="b"/>
                      <a:r>
                        <a:rPr lang="en-US" sz="10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1134.61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08911157"/>
                  </a:ext>
                </a:extLst>
              </a:tr>
              <a:tr h="198089">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1134.61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37129580"/>
                  </a:ext>
                </a:extLst>
              </a:tr>
              <a:tr h="198089">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1134.61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08318620"/>
                  </a:ext>
                </a:extLst>
              </a:tr>
              <a:tr h="198089">
                <a:tc>
                  <a:txBody>
                    <a:bodyPr/>
                    <a:lstStyle/>
                    <a:p>
                      <a:pPr algn="l" fontAlgn="b"/>
                      <a:r>
                        <a:rPr lang="en-US" sz="1000" b="0" i="0" u="none" strike="noStrike">
                          <a:solidFill>
                            <a:srgbClr val="000000"/>
                          </a:solidFill>
                          <a:effectLst/>
                          <a:latin typeface="Arial" panose="020B0604020202020204" pitchFamily="34" charset="0"/>
                        </a:rPr>
                        <a:t>[AT-AT] Hessenberg - Weissenbach 224 [OPP]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450.05</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132316502"/>
                  </a:ext>
                </a:extLst>
              </a:tr>
              <a:tr h="198089">
                <a:tc>
                  <a:txBody>
                    <a:bodyPr/>
                    <a:lstStyle/>
                    <a:p>
                      <a:pPr algn="l" fontAlgn="b"/>
                      <a:r>
                        <a:rPr lang="en-US" sz="10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1133.71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51052909"/>
                  </a:ext>
                </a:extLst>
              </a:tr>
              <a:tr h="198089">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1133.71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09460981"/>
                  </a:ext>
                </a:extLst>
              </a:tr>
              <a:tr h="198089">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1133.71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63440294"/>
                  </a:ext>
                </a:extLst>
              </a:tr>
              <a:tr h="198089">
                <a:tc>
                  <a:txBody>
                    <a:bodyPr/>
                    <a:lstStyle/>
                    <a:p>
                      <a:pPr algn="l" fontAlgn="b"/>
                      <a:r>
                        <a:rPr lang="en-US" sz="10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1121.26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81066487"/>
                  </a:ext>
                </a:extLst>
              </a:tr>
              <a:tr h="198089">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1121.26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74863344"/>
                  </a:ext>
                </a:extLst>
              </a:tr>
              <a:tr h="198089">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1121.26</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74536237"/>
                  </a:ext>
                </a:extLst>
              </a:tr>
              <a:tr h="198089">
                <a:tc>
                  <a:txBody>
                    <a:bodyPr/>
                    <a:lstStyle/>
                    <a:p>
                      <a:pPr algn="l" fontAlgn="b"/>
                      <a:r>
                        <a:rPr lang="en-US"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1119.86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26248339"/>
                  </a:ext>
                </a:extLst>
              </a:tr>
              <a:tr h="198089">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1119.86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87810371"/>
                  </a:ext>
                </a:extLst>
              </a:tr>
              <a:tr h="198089">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1119.86</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47606391"/>
                  </a:ext>
                </a:extLst>
              </a:tr>
              <a:tr h="198089">
                <a:tc>
                  <a:txBody>
                    <a:bodyPr/>
                    <a:lstStyle/>
                    <a:p>
                      <a:pPr algn="l" fontAlgn="b"/>
                      <a:r>
                        <a:rPr lang="en-US"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1134.19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52369760"/>
                  </a:ext>
                </a:extLst>
              </a:tr>
              <a:tr h="198089">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1134.19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83456002"/>
                  </a:ext>
                </a:extLst>
              </a:tr>
              <a:tr h="198089">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1134.19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5948311"/>
                  </a:ext>
                </a:extLst>
              </a:tr>
              <a:tr h="198089">
                <a:tc>
                  <a:txBody>
                    <a:bodyPr/>
                    <a:lstStyle/>
                    <a:p>
                      <a:pPr algn="l" fontAlgn="b"/>
                      <a:r>
                        <a:rPr lang="de-DE" sz="1000" b="0" i="0" u="none" strike="noStrike">
                          <a:solidFill>
                            <a:srgbClr val="000000"/>
                          </a:solidFill>
                          <a:effectLst/>
                          <a:latin typeface="Arial" panose="020B0604020202020204" pitchFamily="34" charset="0"/>
                        </a:rPr>
                        <a:t>[D2-NL] Diele - Meeden SCHWARZ [DIR] [D2] / N-1 Diele - Meeden WEISS/W</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38.65</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3865383515"/>
                  </a:ext>
                </a:extLst>
              </a:tr>
              <a:tr h="198089">
                <a:tc>
                  <a:txBody>
                    <a:bodyPr/>
                    <a:lstStyle/>
                    <a:p>
                      <a:pPr algn="l" fontAlgn="b"/>
                      <a:r>
                        <a:rPr lang="en-US"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1144.53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47180919"/>
                  </a:ext>
                </a:extLst>
              </a:tr>
              <a:tr h="198089">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1144.53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28817746"/>
                  </a:ext>
                </a:extLst>
              </a:tr>
              <a:tr h="198089">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1144.53</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70344224"/>
                  </a:ext>
                </a:extLst>
              </a:tr>
              <a:tr h="198089">
                <a:tc>
                  <a:txBody>
                    <a:bodyPr/>
                    <a:lstStyle/>
                    <a:p>
                      <a:pPr algn="l" fontAlgn="b"/>
                      <a:r>
                        <a:rPr lang="de-DE" sz="1000" b="0" i="0" u="none" strike="noStrike">
                          <a:solidFill>
                            <a:srgbClr val="000000"/>
                          </a:solidFill>
                          <a:effectLst/>
                          <a:latin typeface="Arial" panose="020B0604020202020204" pitchFamily="34" charset="0"/>
                        </a:rPr>
                        <a:t>[D2-NL] Diele - Meeden SCHWARZ [DIR] [D2] / N-1 Diele - Meeden WEISS/W</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70.77</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2797248775"/>
                  </a:ext>
                </a:extLst>
              </a:tr>
              <a:tr h="198089">
                <a:tc>
                  <a:txBody>
                    <a:bodyPr/>
                    <a:lstStyle/>
                    <a:p>
                      <a:pPr algn="l" fontAlgn="b"/>
                      <a:r>
                        <a:rPr lang="en-US"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1156.54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31895409"/>
                  </a:ext>
                </a:extLst>
              </a:tr>
              <a:tr h="198089">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1156.54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26202083"/>
                  </a:ext>
                </a:extLst>
              </a:tr>
              <a:tr h="198089">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1156.54</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48974966"/>
                  </a:ext>
                </a:extLst>
              </a:tr>
              <a:tr h="198089">
                <a:tc>
                  <a:txBody>
                    <a:bodyPr/>
                    <a:lstStyle/>
                    <a:p>
                      <a:pPr algn="l" fontAlgn="b"/>
                      <a:r>
                        <a:rPr lang="de-DE" sz="1000" b="0" i="0" u="none" strike="noStrike">
                          <a:solidFill>
                            <a:srgbClr val="000000"/>
                          </a:solidFill>
                          <a:effectLst/>
                          <a:latin typeface="Arial" panose="020B0604020202020204" pitchFamily="34" charset="0"/>
                        </a:rPr>
                        <a:t>[D2-NL] Diele - Meeden SCHWARZ [DIR] [D2] / N-1 Diele - Meeden WEISS/W</a:t>
                      </a:r>
                    </a:p>
                  </a:txBody>
                  <a:tcPr marL="97971"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96.62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13438037"/>
                  </a:ext>
                </a:extLst>
              </a:tr>
              <a:tr h="198089">
                <a:tc>
                  <a:txBody>
                    <a:bodyPr/>
                    <a:lstStyle/>
                    <a:p>
                      <a:pPr algn="l" fontAlgn="b"/>
                      <a:r>
                        <a:rPr lang="en-US"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1000" b="1" i="0" u="none" strike="noStrike">
                          <a:solidFill>
                            <a:srgbClr val="000000"/>
                          </a:solidFill>
                          <a:effectLst/>
                          <a:latin typeface="Arial" panose="020B0604020202020204" pitchFamily="34" charset="0"/>
                        </a:rPr>
                        <a:t>1177.04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1000" b="1" i="0" u="none" strike="noStrike" dirty="0">
                          <a:solidFill>
                            <a:srgbClr val="000000"/>
                          </a:solidFill>
                          <a:effectLst/>
                          <a:latin typeface="Arial" panose="020B0604020202020204" pitchFamily="34" charset="0"/>
                        </a:rPr>
                        <a:t>465%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537626755"/>
                  </a:ext>
                </a:extLst>
              </a:tr>
            </a:tbl>
          </a:graphicData>
        </a:graphic>
      </p:graphicFrame>
    </p:spTree>
    <p:extLst>
      <p:ext uri="{BB962C8B-B14F-4D97-AF65-F5344CB8AC3E}">
        <p14:creationId xmlns:p14="http://schemas.microsoft.com/office/powerpoint/2010/main" val="289223466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831 (part 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0EE0165D-A5E2-485D-A3C4-E364A0F303F1}"/>
              </a:ext>
            </a:extLst>
          </p:cNvPr>
          <p:cNvGraphicFramePr>
            <a:graphicFrameLocks noGrp="1"/>
          </p:cNvGraphicFramePr>
          <p:nvPr>
            <p:extLst>
              <p:ext uri="{D42A27DB-BD31-4B8C-83A1-F6EECF244321}">
                <p14:modId xmlns:p14="http://schemas.microsoft.com/office/powerpoint/2010/main" val="156649546"/>
              </p:ext>
            </p:extLst>
          </p:nvPr>
        </p:nvGraphicFramePr>
        <p:xfrm>
          <a:off x="1520574" y="1079498"/>
          <a:ext cx="6852863" cy="5270486"/>
        </p:xfrm>
        <a:graphic>
          <a:graphicData uri="http://schemas.openxmlformats.org/drawingml/2006/table">
            <a:tbl>
              <a:tblPr/>
              <a:tblGrid>
                <a:gridCol w="5116017">
                  <a:extLst>
                    <a:ext uri="{9D8B030D-6E8A-4147-A177-3AD203B41FA5}">
                      <a16:colId xmlns:a16="http://schemas.microsoft.com/office/drawing/2014/main" val="233760603"/>
                    </a:ext>
                  </a:extLst>
                </a:gridCol>
                <a:gridCol w="1276050">
                  <a:extLst>
                    <a:ext uri="{9D8B030D-6E8A-4147-A177-3AD203B41FA5}">
                      <a16:colId xmlns:a16="http://schemas.microsoft.com/office/drawing/2014/main" val="3319338387"/>
                    </a:ext>
                  </a:extLst>
                </a:gridCol>
                <a:gridCol w="460796">
                  <a:extLst>
                    <a:ext uri="{9D8B030D-6E8A-4147-A177-3AD203B41FA5}">
                      <a16:colId xmlns:a16="http://schemas.microsoft.com/office/drawing/2014/main" val="3849331808"/>
                    </a:ext>
                  </a:extLst>
                </a:gridCol>
              </a:tblGrid>
              <a:tr h="138697">
                <a:tc>
                  <a:txBody>
                    <a:bodyPr/>
                    <a:lstStyle/>
                    <a:p>
                      <a:pPr algn="l" fontAlgn="b"/>
                      <a:r>
                        <a:rPr lang="en-US"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718896419"/>
                  </a:ext>
                </a:extLst>
              </a:tr>
              <a:tr h="138697">
                <a:tc>
                  <a:txBody>
                    <a:bodyPr/>
                    <a:lstStyle/>
                    <a:p>
                      <a:pPr algn="l" fontAlgn="b"/>
                      <a:r>
                        <a:rPr lang="en-US"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1157.05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52548086"/>
                  </a:ext>
                </a:extLst>
              </a:tr>
              <a:tr h="138697">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1157.05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30881265"/>
                  </a:ext>
                </a:extLst>
              </a:tr>
              <a:tr h="138697">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1157.05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35296773"/>
                  </a:ext>
                </a:extLst>
              </a:tr>
              <a:tr h="138697">
                <a:tc>
                  <a:txBody>
                    <a:bodyPr/>
                    <a:lstStyle/>
                    <a:p>
                      <a:pPr algn="l" fontAlgn="b"/>
                      <a:r>
                        <a:rPr lang="en-US" sz="700" b="0" i="0" u="none" strike="noStrike">
                          <a:solidFill>
                            <a:srgbClr val="000000"/>
                          </a:solidFill>
                          <a:effectLst/>
                          <a:latin typeface="Arial" panose="020B0604020202020204" pitchFamily="34" charset="0"/>
                        </a:rPr>
                        <a:t>[CZ-PL] Wielopole - Nosovice [DIR] [PL] / N-1 Albrechtice - Dobrzen</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3336179424"/>
                  </a:ext>
                </a:extLst>
              </a:tr>
              <a:tr h="138697">
                <a:tc>
                  <a:txBody>
                    <a:bodyPr/>
                    <a:lstStyle/>
                    <a:p>
                      <a:pPr algn="l" fontAlgn="b"/>
                      <a:r>
                        <a:rPr lang="en-US"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25322330"/>
                  </a:ext>
                </a:extLst>
              </a:tr>
              <a:tr h="138697">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46385524"/>
                  </a:ext>
                </a:extLst>
              </a:tr>
              <a:tr h="138697">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0659708"/>
                  </a:ext>
                </a:extLst>
              </a:tr>
              <a:tr h="138697">
                <a:tc>
                  <a:txBody>
                    <a:bodyPr/>
                    <a:lstStyle/>
                    <a:p>
                      <a:pPr algn="l" fontAlgn="b"/>
                      <a:r>
                        <a:rPr lang="en-US"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1162.99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396862"/>
                  </a:ext>
                </a:extLst>
              </a:tr>
              <a:tr h="138697">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1162.99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79349059"/>
                  </a:ext>
                </a:extLst>
              </a:tr>
              <a:tr h="138697">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1162.99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17763727"/>
                  </a:ext>
                </a:extLst>
              </a:tr>
              <a:tr h="138697">
                <a:tc>
                  <a:txBody>
                    <a:bodyPr/>
                    <a:lstStyle/>
                    <a:p>
                      <a:pPr algn="l" fontAlgn="b"/>
                      <a:r>
                        <a:rPr lang="en-US"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1164.6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01455687"/>
                  </a:ext>
                </a:extLst>
              </a:tr>
              <a:tr h="138697">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1164.6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7534964"/>
                  </a:ext>
                </a:extLst>
              </a:tr>
              <a:tr h="138697">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1164.6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90952345"/>
                  </a:ext>
                </a:extLst>
              </a:tr>
              <a:tr h="138697">
                <a:tc>
                  <a:txBody>
                    <a:bodyPr/>
                    <a:lstStyle/>
                    <a:p>
                      <a:pPr algn="l" fontAlgn="b"/>
                      <a:r>
                        <a:rPr lang="en-US"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1164.48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94202819"/>
                  </a:ext>
                </a:extLst>
              </a:tr>
              <a:tr h="138697">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1164.48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24231564"/>
                  </a:ext>
                </a:extLst>
              </a:tr>
              <a:tr h="138697">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1164.48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43968063"/>
                  </a:ext>
                </a:extLst>
              </a:tr>
              <a:tr h="138697">
                <a:tc>
                  <a:txBody>
                    <a:bodyPr/>
                    <a:lstStyle/>
                    <a:p>
                      <a:pPr algn="l" fontAlgn="b"/>
                      <a:r>
                        <a:rPr lang="en-US" sz="700" b="0" i="0" u="none" strike="noStrike">
                          <a:solidFill>
                            <a:srgbClr val="000000"/>
                          </a:solidFill>
                          <a:effectLst/>
                          <a:latin typeface="Arial" panose="020B0604020202020204" pitchFamily="34" charset="0"/>
                        </a:rPr>
                        <a:t>[BE-FR] Avelgem - Avelin 80 [OPP] [FR] / N-1 Achene - Lonny 380.19</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28.28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86%</a:t>
                      </a:r>
                    </a:p>
                  </a:txBody>
                  <a:tcPr marL="0" marR="0" marT="0" marB="0" anchor="b">
                    <a:lnL>
                      <a:noFill/>
                    </a:lnL>
                    <a:lnR>
                      <a:noFill/>
                    </a:lnR>
                    <a:lnT>
                      <a:noFill/>
                    </a:lnT>
                    <a:lnB>
                      <a:noFill/>
                    </a:lnB>
                  </a:tcPr>
                </a:tc>
                <a:extLst>
                  <a:ext uri="{0D108BD9-81ED-4DB2-BD59-A6C34878D82A}">
                    <a16:rowId xmlns:a16="http://schemas.microsoft.com/office/drawing/2014/main" val="1596334529"/>
                  </a:ext>
                </a:extLst>
              </a:tr>
              <a:tr h="138697">
                <a:tc>
                  <a:txBody>
                    <a:bodyPr/>
                    <a:lstStyle/>
                    <a:p>
                      <a:pPr algn="l" fontAlgn="b"/>
                      <a:r>
                        <a:rPr lang="en-US"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1158.86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69683633"/>
                  </a:ext>
                </a:extLst>
              </a:tr>
              <a:tr h="138697">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1158.86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95150436"/>
                  </a:ext>
                </a:extLst>
              </a:tr>
              <a:tr h="138697">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1158.86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75327847"/>
                  </a:ext>
                </a:extLst>
              </a:tr>
              <a:tr h="138697">
                <a:tc>
                  <a:txBody>
                    <a:bodyPr/>
                    <a:lstStyle/>
                    <a:p>
                      <a:pPr algn="l" fontAlgn="b"/>
                      <a:r>
                        <a:rPr lang="en-US"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73090367"/>
                  </a:ext>
                </a:extLst>
              </a:tr>
              <a:tr h="138697">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30535432"/>
                  </a:ext>
                </a:extLst>
              </a:tr>
              <a:tr h="138697">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1134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55618048"/>
                  </a:ext>
                </a:extLst>
              </a:tr>
              <a:tr h="138697">
                <a:tc>
                  <a:txBody>
                    <a:bodyPr/>
                    <a:lstStyle/>
                    <a:p>
                      <a:pPr algn="l" fontAlgn="b"/>
                      <a:r>
                        <a:rPr lang="en-US" sz="700" b="0" i="0" u="none" strike="noStrike">
                          <a:solidFill>
                            <a:srgbClr val="000000"/>
                          </a:solidFill>
                          <a:effectLst/>
                          <a:latin typeface="Arial" panose="020B0604020202020204" pitchFamily="34" charset="0"/>
                        </a:rPr>
                        <a:t>[BE-FR] Avelgem - Avelin 380.80 [OPP] [BE] / N-1 Y-Courcelles (-Gramme - Tergnee) 380.31</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2.04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2358840001"/>
                  </a:ext>
                </a:extLst>
              </a:tr>
              <a:tr h="138697">
                <a:tc>
                  <a:txBody>
                    <a:bodyPr/>
                    <a:lstStyle/>
                    <a:p>
                      <a:pPr algn="l" fontAlgn="b"/>
                      <a:r>
                        <a:rPr lang="en-US"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1114.93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71742869"/>
                  </a:ext>
                </a:extLst>
              </a:tr>
              <a:tr h="138697">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1114.93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44179053"/>
                  </a:ext>
                </a:extLst>
              </a:tr>
              <a:tr h="138697">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1114.93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70730409"/>
                  </a:ext>
                </a:extLst>
              </a:tr>
              <a:tr h="138697">
                <a:tc>
                  <a:txBody>
                    <a:bodyPr/>
                    <a:lstStyle/>
                    <a:p>
                      <a:pPr algn="l" fontAlgn="b"/>
                      <a:r>
                        <a:rPr lang="en-US" sz="700" b="0" i="0" u="none" strike="noStrike">
                          <a:solidFill>
                            <a:srgbClr val="000000"/>
                          </a:solidFill>
                          <a:effectLst/>
                          <a:latin typeface="Arial" panose="020B0604020202020204" pitchFamily="34" charset="0"/>
                        </a:rPr>
                        <a:t>[BE-FR] Avelgem - Avelin 380.80 [OPP] [BE] / N-1 Y-Courcelles (-Gramme - Tergnee) 380.31</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884265901"/>
                  </a:ext>
                </a:extLst>
              </a:tr>
              <a:tr h="138697">
                <a:tc>
                  <a:txBody>
                    <a:bodyPr/>
                    <a:lstStyle/>
                    <a:p>
                      <a:pPr algn="l" fontAlgn="b"/>
                      <a:r>
                        <a:rPr lang="en-US"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1112.38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51047026"/>
                  </a:ext>
                </a:extLst>
              </a:tr>
              <a:tr h="138697">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1112.38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60015280"/>
                  </a:ext>
                </a:extLst>
              </a:tr>
              <a:tr h="138697">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1112.38</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63615665"/>
                  </a:ext>
                </a:extLst>
              </a:tr>
              <a:tr h="138697">
                <a:tc>
                  <a:txBody>
                    <a:bodyPr/>
                    <a:lstStyle/>
                    <a:p>
                      <a:pPr algn="l" fontAlgn="b"/>
                      <a:r>
                        <a:rPr lang="en-US"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1114.16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81953713"/>
                  </a:ext>
                </a:extLst>
              </a:tr>
              <a:tr h="138697">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1114.16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58094195"/>
                  </a:ext>
                </a:extLst>
              </a:tr>
              <a:tr h="138697">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1114.16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99363273"/>
                  </a:ext>
                </a:extLst>
              </a:tr>
              <a:tr h="138697">
                <a:tc>
                  <a:txBody>
                    <a:bodyPr/>
                    <a:lstStyle/>
                    <a:p>
                      <a:pPr algn="l" fontAlgn="b"/>
                      <a:r>
                        <a:rPr lang="en-US"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1122.3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23058304"/>
                  </a:ext>
                </a:extLst>
              </a:tr>
              <a:tr h="138697">
                <a:tc>
                  <a:txBody>
                    <a:bodyPr/>
                    <a:lstStyle/>
                    <a:p>
                      <a:pPr algn="l" fontAlgn="b"/>
                      <a:r>
                        <a:rPr lang="en-US" sz="700" b="0" i="0" u="none" strike="noStrike">
                          <a:solidFill>
                            <a:srgbClr val="000000"/>
                          </a:solidFill>
                          <a:effectLst/>
                          <a:latin typeface="Arial" panose="020B0604020202020204" pitchFamily="34" charset="0"/>
                        </a:rPr>
                        <a:t>BE_AL_import / BASECASE</a:t>
                      </a:r>
                    </a:p>
                  </a:txBody>
                  <a:tcPr marL="709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1122.3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31031804"/>
                  </a:ext>
                </a:extLst>
              </a:tr>
              <a:tr h="138697">
                <a:tc>
                  <a:txBody>
                    <a:bodyPr/>
                    <a:lstStyle/>
                    <a:p>
                      <a:pPr algn="l" fontAlgn="b"/>
                      <a:r>
                        <a:rPr lang="en-US" sz="700" b="0" i="0" u="none" strike="noStrike">
                          <a:solidFill>
                            <a:srgbClr val="000000"/>
                          </a:solidFill>
                          <a:effectLst/>
                          <a:latin typeface="Arial" panose="020B0604020202020204" pitchFamily="34" charset="0"/>
                        </a:rPr>
                        <a:t>DE_AL_import / BASECASE</a:t>
                      </a:r>
                    </a:p>
                  </a:txBody>
                  <a:tcPr marL="70952"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1122.3</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41930581"/>
                  </a:ext>
                </a:extLst>
              </a:tr>
            </a:tbl>
          </a:graphicData>
        </a:graphic>
      </p:graphicFrame>
    </p:spTree>
    <p:extLst>
      <p:ext uri="{BB962C8B-B14F-4D97-AF65-F5344CB8AC3E}">
        <p14:creationId xmlns:p14="http://schemas.microsoft.com/office/powerpoint/2010/main" val="191205000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831 (part 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83769CFA-690A-456F-BC86-34CBFEE9D6D8}"/>
              </a:ext>
            </a:extLst>
          </p:cNvPr>
          <p:cNvGraphicFramePr>
            <a:graphicFrameLocks noGrp="1"/>
          </p:cNvGraphicFramePr>
          <p:nvPr>
            <p:extLst>
              <p:ext uri="{D42A27DB-BD31-4B8C-83A1-F6EECF244321}">
                <p14:modId xmlns:p14="http://schemas.microsoft.com/office/powerpoint/2010/main" val="647171799"/>
              </p:ext>
            </p:extLst>
          </p:nvPr>
        </p:nvGraphicFramePr>
        <p:xfrm>
          <a:off x="1304818" y="1357788"/>
          <a:ext cx="7417700" cy="4632048"/>
        </p:xfrm>
        <a:graphic>
          <a:graphicData uri="http://schemas.openxmlformats.org/drawingml/2006/table">
            <a:tbl>
              <a:tblPr/>
              <a:tblGrid>
                <a:gridCol w="5537697">
                  <a:extLst>
                    <a:ext uri="{9D8B030D-6E8A-4147-A177-3AD203B41FA5}">
                      <a16:colId xmlns:a16="http://schemas.microsoft.com/office/drawing/2014/main" val="2509020103"/>
                    </a:ext>
                  </a:extLst>
                </a:gridCol>
                <a:gridCol w="1381227">
                  <a:extLst>
                    <a:ext uri="{9D8B030D-6E8A-4147-A177-3AD203B41FA5}">
                      <a16:colId xmlns:a16="http://schemas.microsoft.com/office/drawing/2014/main" val="3008178069"/>
                    </a:ext>
                  </a:extLst>
                </a:gridCol>
                <a:gridCol w="498776">
                  <a:extLst>
                    <a:ext uri="{9D8B030D-6E8A-4147-A177-3AD203B41FA5}">
                      <a16:colId xmlns:a16="http://schemas.microsoft.com/office/drawing/2014/main" val="2244034023"/>
                    </a:ext>
                  </a:extLst>
                </a:gridCol>
              </a:tblGrid>
              <a:tr h="193002">
                <a:tc>
                  <a:txBody>
                    <a:bodyPr/>
                    <a:lstStyle/>
                    <a:p>
                      <a:pPr algn="l" fontAlgn="b"/>
                      <a:r>
                        <a:rPr lang="en-US" sz="10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1132.2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60223936"/>
                  </a:ext>
                </a:extLst>
              </a:tr>
              <a:tr h="193002">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1132.2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13647276"/>
                  </a:ext>
                </a:extLst>
              </a:tr>
              <a:tr h="193002">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1132.2</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27358983"/>
                  </a:ext>
                </a:extLst>
              </a:tr>
              <a:tr h="193002">
                <a:tc>
                  <a:txBody>
                    <a:bodyPr/>
                    <a:lstStyle/>
                    <a:p>
                      <a:pPr algn="l" fontAlgn="b"/>
                      <a:r>
                        <a:rPr lang="en-US" sz="10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1135.8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98791471"/>
                  </a:ext>
                </a:extLst>
              </a:tr>
              <a:tr h="193002">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1135.8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41001555"/>
                  </a:ext>
                </a:extLst>
              </a:tr>
              <a:tr h="193002">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1135.8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4674121"/>
                  </a:ext>
                </a:extLst>
              </a:tr>
              <a:tr h="193002">
                <a:tc>
                  <a:txBody>
                    <a:bodyPr/>
                    <a:lstStyle/>
                    <a:p>
                      <a:pPr algn="l" fontAlgn="b"/>
                      <a:r>
                        <a:rPr lang="en-US" sz="10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1143.89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07974089"/>
                  </a:ext>
                </a:extLst>
              </a:tr>
              <a:tr h="193002">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1143.89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16740698"/>
                  </a:ext>
                </a:extLst>
              </a:tr>
              <a:tr h="193002">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1143.89</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02671636"/>
                  </a:ext>
                </a:extLst>
              </a:tr>
              <a:tr h="193002">
                <a:tc>
                  <a:txBody>
                    <a:bodyPr/>
                    <a:lstStyle/>
                    <a:p>
                      <a:pPr algn="l" fontAlgn="b"/>
                      <a:r>
                        <a:rPr lang="en-US" sz="10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2595619"/>
                  </a:ext>
                </a:extLst>
              </a:tr>
              <a:tr h="193002">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61782094"/>
                  </a:ext>
                </a:extLst>
              </a:tr>
              <a:tr h="193002">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1151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98786552"/>
                  </a:ext>
                </a:extLst>
              </a:tr>
              <a:tr h="193002">
                <a:tc>
                  <a:txBody>
                    <a:bodyPr/>
                    <a:lstStyle/>
                    <a:p>
                      <a:pPr algn="l" fontAlgn="b"/>
                      <a:r>
                        <a:rPr lang="en-US" sz="10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1153.38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19406298"/>
                  </a:ext>
                </a:extLst>
              </a:tr>
              <a:tr h="193002">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1153.38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56333179"/>
                  </a:ext>
                </a:extLst>
              </a:tr>
              <a:tr h="193002">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1153.38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47541998"/>
                  </a:ext>
                </a:extLst>
              </a:tr>
              <a:tr h="193002">
                <a:tc>
                  <a:txBody>
                    <a:bodyPr/>
                    <a:lstStyle/>
                    <a:p>
                      <a:pPr algn="l" fontAlgn="b"/>
                      <a:r>
                        <a:rPr lang="en-US" sz="10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1153.01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83045815"/>
                  </a:ext>
                </a:extLst>
              </a:tr>
              <a:tr h="193002">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1153.01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65625424"/>
                  </a:ext>
                </a:extLst>
              </a:tr>
              <a:tr h="193002">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1153.01</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77394187"/>
                  </a:ext>
                </a:extLst>
              </a:tr>
              <a:tr h="193002">
                <a:tc>
                  <a:txBody>
                    <a:bodyPr/>
                    <a:lstStyle/>
                    <a:p>
                      <a:pPr algn="l" fontAlgn="b"/>
                      <a:r>
                        <a:rPr lang="en-US" sz="10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1138.3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38596115"/>
                  </a:ext>
                </a:extLst>
              </a:tr>
              <a:tr h="193002">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1138.3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76103014"/>
                  </a:ext>
                </a:extLst>
              </a:tr>
              <a:tr h="193002">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1138.3</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69825584"/>
                  </a:ext>
                </a:extLst>
              </a:tr>
              <a:tr h="193002">
                <a:tc>
                  <a:txBody>
                    <a:bodyPr/>
                    <a:lstStyle/>
                    <a:p>
                      <a:pPr algn="l" fontAlgn="b"/>
                      <a:r>
                        <a:rPr lang="en-US" sz="10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1125.25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97205091"/>
                  </a:ext>
                </a:extLst>
              </a:tr>
              <a:tr h="193002">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1125.25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19677372"/>
                  </a:ext>
                </a:extLst>
              </a:tr>
              <a:tr h="193002">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1125.25</a:t>
                      </a:r>
                    </a:p>
                  </a:txBody>
                  <a:tcPr marL="0" marR="0" marT="0" marB="0" anchor="b">
                    <a:lnL>
                      <a:noFill/>
                    </a:lnL>
                    <a:lnR>
                      <a:noFill/>
                    </a:lnR>
                    <a:lnT>
                      <a:noFill/>
                    </a:lnT>
                    <a:lnB>
                      <a:noFill/>
                    </a:lnB>
                  </a:tcPr>
                </a:tc>
                <a:tc>
                  <a:txBody>
                    <a:bodyPr/>
                    <a:lstStyle/>
                    <a:p>
                      <a:pPr algn="r" fontAlgn="b"/>
                      <a:r>
                        <a:rPr lang="en-US" sz="10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12511662"/>
                  </a:ext>
                </a:extLst>
              </a:tr>
            </a:tbl>
          </a:graphicData>
        </a:graphic>
      </p:graphicFrame>
    </p:spTree>
    <p:extLst>
      <p:ext uri="{BB962C8B-B14F-4D97-AF65-F5344CB8AC3E}">
        <p14:creationId xmlns:p14="http://schemas.microsoft.com/office/powerpoint/2010/main" val="402592520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BD20210</a:t>
            </a:r>
            <a:r>
              <a:rPr lang="en-US" altLang="hu-HU" sz="1400" dirty="0">
                <a:solidFill>
                  <a:srgbClr val="008000"/>
                </a:solidFill>
              </a:rPr>
              <a:t>831 (part III)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BBDB8A23-0D8E-4EA1-99C6-E21737176FE7}"/>
              </a:ext>
            </a:extLst>
          </p:cNvPr>
          <p:cNvGraphicFramePr>
            <a:graphicFrameLocks noGrp="1"/>
          </p:cNvGraphicFramePr>
          <p:nvPr>
            <p:extLst>
              <p:ext uri="{D42A27DB-BD31-4B8C-83A1-F6EECF244321}">
                <p14:modId xmlns:p14="http://schemas.microsoft.com/office/powerpoint/2010/main" val="2731524522"/>
              </p:ext>
            </p:extLst>
          </p:nvPr>
        </p:nvGraphicFramePr>
        <p:xfrm>
          <a:off x="1212351" y="1594961"/>
          <a:ext cx="7510168" cy="4127739"/>
        </p:xfrm>
        <a:graphic>
          <a:graphicData uri="http://schemas.openxmlformats.org/drawingml/2006/table">
            <a:tbl>
              <a:tblPr/>
              <a:tblGrid>
                <a:gridCol w="5606729">
                  <a:extLst>
                    <a:ext uri="{9D8B030D-6E8A-4147-A177-3AD203B41FA5}">
                      <a16:colId xmlns:a16="http://schemas.microsoft.com/office/drawing/2014/main" val="1369213957"/>
                    </a:ext>
                  </a:extLst>
                </a:gridCol>
                <a:gridCol w="1398445">
                  <a:extLst>
                    <a:ext uri="{9D8B030D-6E8A-4147-A177-3AD203B41FA5}">
                      <a16:colId xmlns:a16="http://schemas.microsoft.com/office/drawing/2014/main" val="1340920169"/>
                    </a:ext>
                  </a:extLst>
                </a:gridCol>
                <a:gridCol w="504994">
                  <a:extLst>
                    <a:ext uri="{9D8B030D-6E8A-4147-A177-3AD203B41FA5}">
                      <a16:colId xmlns:a16="http://schemas.microsoft.com/office/drawing/2014/main" val="640874874"/>
                    </a:ext>
                  </a:extLst>
                </a:gridCol>
              </a:tblGrid>
              <a:tr h="196559">
                <a:tc>
                  <a:txBody>
                    <a:bodyPr/>
                    <a:lstStyle/>
                    <a:p>
                      <a:pPr algn="l" fontAlgn="b"/>
                      <a:r>
                        <a:rPr lang="en-US" sz="10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95134134"/>
                  </a:ext>
                </a:extLst>
              </a:tr>
              <a:tr h="196559">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22767779"/>
                  </a:ext>
                </a:extLst>
              </a:tr>
              <a:tr h="196559">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1115</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10360056"/>
                  </a:ext>
                </a:extLst>
              </a:tr>
              <a:tr h="196559">
                <a:tc>
                  <a:txBody>
                    <a:bodyPr/>
                    <a:lstStyle/>
                    <a:p>
                      <a:pPr algn="l" fontAlgn="b"/>
                      <a:r>
                        <a:rPr lang="en-US"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1114.96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3937899"/>
                  </a:ext>
                </a:extLst>
              </a:tr>
              <a:tr h="196559">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1114.96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16924509"/>
                  </a:ext>
                </a:extLst>
              </a:tr>
              <a:tr h="196559">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1114.96</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05273229"/>
                  </a:ext>
                </a:extLst>
              </a:tr>
              <a:tr h="196559">
                <a:tc>
                  <a:txBody>
                    <a:bodyPr/>
                    <a:lstStyle/>
                    <a:p>
                      <a:pPr algn="l" fontAlgn="b"/>
                      <a:r>
                        <a:rPr lang="en-US"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1129.68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26210554"/>
                  </a:ext>
                </a:extLst>
              </a:tr>
              <a:tr h="196559">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1129.68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2576881"/>
                  </a:ext>
                </a:extLst>
              </a:tr>
              <a:tr h="196559">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1129.68</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78098197"/>
                  </a:ext>
                </a:extLst>
              </a:tr>
              <a:tr h="196559">
                <a:tc>
                  <a:txBody>
                    <a:bodyPr/>
                    <a:lstStyle/>
                    <a:p>
                      <a:pPr algn="l" fontAlgn="b"/>
                      <a:r>
                        <a:rPr lang="en-US" sz="1000" b="0" i="0" u="none" strike="noStrike">
                          <a:solidFill>
                            <a:srgbClr val="000000"/>
                          </a:solidFill>
                          <a:effectLst/>
                          <a:latin typeface="Arial" panose="020B0604020202020204" pitchFamily="34" charset="0"/>
                        </a:rPr>
                        <a:t>[BE-FR] Avelgem - Avelin 380.80 [OPP] [BE] / N-1 Achene - Lonny 380.19</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16.73</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88%</a:t>
                      </a:r>
                    </a:p>
                  </a:txBody>
                  <a:tcPr marL="0" marR="0" marT="0" marB="0" anchor="b">
                    <a:lnL>
                      <a:noFill/>
                    </a:lnL>
                    <a:lnR>
                      <a:noFill/>
                    </a:lnR>
                    <a:lnT>
                      <a:noFill/>
                    </a:lnT>
                    <a:lnB>
                      <a:noFill/>
                    </a:lnB>
                  </a:tcPr>
                </a:tc>
                <a:extLst>
                  <a:ext uri="{0D108BD9-81ED-4DB2-BD59-A6C34878D82A}">
                    <a16:rowId xmlns:a16="http://schemas.microsoft.com/office/drawing/2014/main" val="2475506851"/>
                  </a:ext>
                </a:extLst>
              </a:tr>
              <a:tr h="196559">
                <a:tc>
                  <a:txBody>
                    <a:bodyPr/>
                    <a:lstStyle/>
                    <a:p>
                      <a:pPr algn="l" fontAlgn="b"/>
                      <a:r>
                        <a:rPr lang="en-US"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1150.75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19627320"/>
                  </a:ext>
                </a:extLst>
              </a:tr>
              <a:tr h="196559">
                <a:tc>
                  <a:txBody>
                    <a:bodyPr/>
                    <a:lstStyle/>
                    <a:p>
                      <a:pPr algn="l" fontAlgn="b"/>
                      <a:r>
                        <a:rPr lang="en-US" sz="1000" b="0" i="0" u="none" strike="noStrike">
                          <a:solidFill>
                            <a:srgbClr val="000000"/>
                          </a:solidFill>
                          <a:effectLst/>
                          <a:latin typeface="Arial" panose="020B0604020202020204" pitchFamily="34" charset="0"/>
                        </a:rPr>
                        <a:t>[SK-HU] Levice - God [DIR] [HU] / N-1 V.Kapusany - Mukachevo (WPS)</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94.36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65270920"/>
                  </a:ext>
                </a:extLst>
              </a:tr>
              <a:tr h="196559">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1150.75</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05428695"/>
                  </a:ext>
                </a:extLst>
              </a:tr>
              <a:tr h="196559">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1150.75</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86066637"/>
                  </a:ext>
                </a:extLst>
              </a:tr>
              <a:tr h="196559">
                <a:tc>
                  <a:txBody>
                    <a:bodyPr/>
                    <a:lstStyle/>
                    <a:p>
                      <a:pPr algn="l" fontAlgn="b"/>
                      <a:r>
                        <a:rPr lang="de-DE" sz="1000" b="0" i="0" u="none" strike="noStrike">
                          <a:solidFill>
                            <a:srgbClr val="000000"/>
                          </a:solidFill>
                          <a:effectLst/>
                          <a:latin typeface="Arial" panose="020B0604020202020204" pitchFamily="34" charset="0"/>
                        </a:rPr>
                        <a:t>[D2-NL] Diele - Meeden SCHWARZ [DIR] [D2] / N-1 Diele - Meeden WEISS/W</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6.63</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2484398616"/>
                  </a:ext>
                </a:extLst>
              </a:tr>
              <a:tr h="196559">
                <a:tc>
                  <a:txBody>
                    <a:bodyPr/>
                    <a:lstStyle/>
                    <a:p>
                      <a:pPr algn="l" fontAlgn="b"/>
                      <a:r>
                        <a:rPr lang="en-US"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1157.43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panose="020B0604020202020204" pitchFamily="34" charset="0"/>
                        </a:rPr>
                        <a:t>102%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99021547"/>
                  </a:ext>
                </a:extLst>
              </a:tr>
              <a:tr h="196559">
                <a:tc>
                  <a:txBody>
                    <a:bodyPr/>
                    <a:lstStyle/>
                    <a:p>
                      <a:pPr algn="l" fontAlgn="b"/>
                      <a:r>
                        <a:rPr lang="en-US" sz="1000" b="0" i="0" u="none" strike="noStrike">
                          <a:solidFill>
                            <a:srgbClr val="000000"/>
                          </a:solidFill>
                          <a:effectLst/>
                          <a:latin typeface="Arial" panose="020B0604020202020204" pitchFamily="34" charset="0"/>
                        </a:rPr>
                        <a:t>[SK-HU] Levice - God [DIR] [HU] / N-1 V.Kapusany - Mukachevo (WPS)</a:t>
                      </a:r>
                    </a:p>
                  </a:txBody>
                  <a:tcPr marL="9797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41.12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39172178"/>
                  </a:ext>
                </a:extLst>
              </a:tr>
              <a:tr h="196559">
                <a:tc>
                  <a:txBody>
                    <a:bodyPr/>
                    <a:lstStyle/>
                    <a:p>
                      <a:pPr algn="l" fontAlgn="b"/>
                      <a:r>
                        <a:rPr lang="en-US" sz="1000" b="0" i="0" u="none" strike="noStrike">
                          <a:solidFill>
                            <a:srgbClr val="000000"/>
                          </a:solidFill>
                          <a:effectLst/>
                          <a:latin typeface="Arial" panose="020B0604020202020204" pitchFamily="34" charset="0"/>
                        </a:rPr>
                        <a:t>BE_AL_import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1157.43</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42895667"/>
                  </a:ext>
                </a:extLst>
              </a:tr>
              <a:tr h="196559">
                <a:tc>
                  <a:txBody>
                    <a:bodyPr/>
                    <a:lstStyle/>
                    <a:p>
                      <a:pPr algn="l" fontAlgn="b"/>
                      <a:r>
                        <a:rPr lang="en-US" sz="1000" b="0" i="0" u="none" strike="noStrike">
                          <a:solidFill>
                            <a:srgbClr val="000000"/>
                          </a:solidFill>
                          <a:effectLst/>
                          <a:latin typeface="Arial" panose="020B0604020202020204" pitchFamily="34" charset="0"/>
                        </a:rPr>
                        <a:t>DE_AL_import / BASECASE</a:t>
                      </a:r>
                    </a:p>
                  </a:txBody>
                  <a:tcPr marL="97971"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1157.43</a:t>
                      </a:r>
                    </a:p>
                  </a:txBody>
                  <a:tcPr marL="0" marR="0" marT="0" marB="0" anchor="b">
                    <a:lnL>
                      <a:noFill/>
                    </a:lnL>
                    <a:lnR>
                      <a:noFill/>
                    </a:lnR>
                    <a:lnT>
                      <a:noFill/>
                    </a:lnT>
                    <a:lnB>
                      <a:noFill/>
                    </a:lnB>
                  </a:tcPr>
                </a:tc>
                <a:tc>
                  <a:txBody>
                    <a:bodyPr/>
                    <a:lstStyle/>
                    <a:p>
                      <a:pPr algn="r" fontAlgn="b"/>
                      <a:r>
                        <a:rPr lang="en-US"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2732786"/>
                  </a:ext>
                </a:extLst>
              </a:tr>
              <a:tr h="196559">
                <a:tc>
                  <a:txBody>
                    <a:bodyPr/>
                    <a:lstStyle/>
                    <a:p>
                      <a:pPr algn="l" fontAlgn="b"/>
                      <a:r>
                        <a:rPr lang="de-DE" sz="1000" b="0" i="0" u="none" strike="noStrike">
                          <a:solidFill>
                            <a:srgbClr val="000000"/>
                          </a:solidFill>
                          <a:effectLst/>
                          <a:latin typeface="Arial" panose="020B0604020202020204" pitchFamily="34" charset="0"/>
                        </a:rPr>
                        <a:t>[D2-NL] Diele - Meeden SCHWARZ [DIR] [D2] / N-1 Diele - Meeden WEISS/W</a:t>
                      </a:r>
                    </a:p>
                  </a:txBody>
                  <a:tcPr marL="97971"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31.68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panose="020B0604020202020204" pitchFamily="34" charset="0"/>
                        </a:rPr>
                        <a:t>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79932925"/>
                  </a:ext>
                </a:extLst>
              </a:tr>
              <a:tr h="196559">
                <a:tc>
                  <a:txBody>
                    <a:bodyPr/>
                    <a:lstStyle/>
                    <a:p>
                      <a:pPr algn="l" fontAlgn="b"/>
                      <a:r>
                        <a:rPr lang="en-US"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1000" b="1" i="0" u="none" strike="noStrike">
                          <a:solidFill>
                            <a:srgbClr val="000000"/>
                          </a:solidFill>
                          <a:effectLst/>
                          <a:latin typeface="Arial" panose="020B0604020202020204" pitchFamily="34" charset="0"/>
                        </a:rPr>
                        <a:t>1164.6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en-US" sz="1000" b="1" i="0" u="none" strike="noStrike" dirty="0">
                          <a:solidFill>
                            <a:srgbClr val="000000"/>
                          </a:solidFill>
                          <a:effectLst/>
                          <a:latin typeface="Arial" panose="020B0604020202020204" pitchFamily="34" charset="0"/>
                        </a:rPr>
                        <a:t>585%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694020200"/>
                  </a:ext>
                </a:extLst>
              </a:tr>
            </a:tbl>
          </a:graphicData>
        </a:graphic>
      </p:graphicFrame>
    </p:spTree>
    <p:extLst>
      <p:ext uri="{BB962C8B-B14F-4D97-AF65-F5344CB8AC3E}">
        <p14:creationId xmlns:p14="http://schemas.microsoft.com/office/powerpoint/2010/main" val="180411433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286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a:t>
            </a:r>
            <a:r>
              <a:rPr lang="sl-SI" altLang="sl-SI" dirty="0"/>
              <a:t>01</a:t>
            </a:r>
          </a:p>
        </p:txBody>
      </p:sp>
      <p:sp>
        <p:nvSpPr>
          <p:cNvPr id="9" name="TextBox 3">
            <a:extLst>
              <a:ext uri="{FF2B5EF4-FFF2-40B4-BE49-F238E27FC236}">
                <a16:creationId xmlns:a16="http://schemas.microsoft.com/office/drawing/2014/main" id="{8F4FB47A-ADC3-44A5-9AFE-8CC6CAE5564C}"/>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BD20210801</a:t>
            </a:r>
          </a:p>
        </p:txBody>
      </p:sp>
      <p:pic>
        <p:nvPicPr>
          <p:cNvPr id="10" name="Picture 4">
            <a:extLst>
              <a:ext uri="{FF2B5EF4-FFF2-40B4-BE49-F238E27FC236}">
                <a16:creationId xmlns:a16="http://schemas.microsoft.com/office/drawing/2014/main" id="{2C60977C-788C-4349-B35C-F0CE559C5B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7E75C25B-1357-4C3F-AD61-DDAC36725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a:extLst>
              <a:ext uri="{FF2B5EF4-FFF2-40B4-BE49-F238E27FC236}">
                <a16:creationId xmlns:a16="http://schemas.microsoft.com/office/drawing/2014/main" id="{6E7B59D2-507A-4BE3-99C9-A9535D485E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999113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5" name="TextBox 3">
            <a:extLst>
              <a:ext uri="{FF2B5EF4-FFF2-40B4-BE49-F238E27FC236}">
                <a16:creationId xmlns:a16="http://schemas.microsoft.com/office/drawing/2014/main" id="{7FC55B9E-D12F-4706-9C49-042F263E99D0}"/>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BD20210802</a:t>
            </a:r>
          </a:p>
        </p:txBody>
      </p:sp>
      <p:pic>
        <p:nvPicPr>
          <p:cNvPr id="6" name="Picture 4">
            <a:extLst>
              <a:ext uri="{FF2B5EF4-FFF2-40B4-BE49-F238E27FC236}">
                <a16:creationId xmlns:a16="http://schemas.microsoft.com/office/drawing/2014/main" id="{0C45F76B-DC47-438A-BD4B-903E9499D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CD0D53C5-80E8-4670-AE22-25E3EAF2D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AD9F72F5-1F11-4287-806D-01745C649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2058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Introduction</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r>
              <a:rPr lang="en-US" dirty="0"/>
              <a:t>Context</a:t>
            </a:r>
          </a:p>
          <a:p>
            <a:pPr lvl="1"/>
            <a:r>
              <a:rPr lang="en-US" dirty="0"/>
              <a:t>According to Article 28(4) of the Core FB DA CCM, Core TSOs</a:t>
            </a:r>
          </a:p>
          <a:p>
            <a:pPr lvl="2"/>
            <a:r>
              <a:rPr lang="en-US" dirty="0"/>
              <a:t>shall continuously monitor the effects and the performance of the application of this methodology during the parallel run</a:t>
            </a:r>
          </a:p>
          <a:p>
            <a:pPr lvl="2"/>
            <a:r>
              <a:rPr lang="en-US" dirty="0"/>
              <a:t>shall develop, in coordination with the Core regulatory authorities, the Agency and stakeholders, the monitoring and performance criteria and report on the outcome of this monitoring on quarterly basis in a report</a:t>
            </a:r>
          </a:p>
          <a:p>
            <a:pPr lvl="1"/>
            <a:r>
              <a:rPr lang="en-US" dirty="0"/>
              <a:t>Core TSOs &amp; NEMOs have aligned on the</a:t>
            </a:r>
          </a:p>
          <a:p>
            <a:pPr lvl="2"/>
            <a:r>
              <a:rPr lang="en-US" dirty="0"/>
              <a:t>Specific KPIs with NRAs and this alignment resulted in the format of this KPI report</a:t>
            </a:r>
          </a:p>
          <a:p>
            <a:pPr lvl="2"/>
            <a:r>
              <a:rPr lang="en-US" dirty="0"/>
              <a:t>Frequency of provision of the report, which was increased to monthly, going beyond formal requirements</a:t>
            </a:r>
          </a:p>
          <a:p>
            <a:pPr lvl="2"/>
            <a:r>
              <a:rPr lang="en-US" dirty="0"/>
              <a:t>Agreement to have the increased frequency reflected in the Core CCM amendment (November 2020)</a:t>
            </a:r>
          </a:p>
          <a:p>
            <a:pPr lvl="1"/>
            <a:endParaRPr lang="en-US" dirty="0"/>
          </a:p>
          <a:p>
            <a:r>
              <a:rPr lang="en-US" dirty="0"/>
              <a:t>In the next slide the overview of the KPIs covered in this monthly KPI report is provided: </a:t>
            </a:r>
          </a:p>
          <a:p>
            <a:pPr lvl="1"/>
            <a:r>
              <a:rPr lang="en-US" dirty="0"/>
              <a:t>KPIs related to Capacity Calculation in </a:t>
            </a:r>
            <a:r>
              <a:rPr lang="en-US" sz="1400" dirty="0">
                <a:solidFill>
                  <a:srgbClr val="3366FF"/>
                </a:solidFill>
              </a:rPr>
              <a:t>blue</a:t>
            </a:r>
          </a:p>
          <a:p>
            <a:pPr lvl="1"/>
            <a:r>
              <a:rPr lang="en-US" dirty="0"/>
              <a:t>KPIs related to Market Coupling simulations in </a:t>
            </a:r>
            <a:r>
              <a:rPr lang="en-US" sz="1400" dirty="0">
                <a:solidFill>
                  <a:srgbClr val="008000"/>
                </a:solidFill>
              </a:rPr>
              <a:t>green</a:t>
            </a:r>
          </a:p>
          <a:p>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2</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17675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tableEx, tableEx, Average Maximum AMR+LTAmargin per BD (MW) by TSO,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 + 4_8</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61912" y="306388"/>
            <a:ext cx="4201478"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
        <p:nvSpPr>
          <p:cNvPr id="6" name="Title 4">
            <a:extLst>
              <a:ext uri="{FF2B5EF4-FFF2-40B4-BE49-F238E27FC236}">
                <a16:creationId xmlns:a16="http://schemas.microsoft.com/office/drawing/2014/main" id="{41F46C80-BF60-4208-9972-B876432F39A4}"/>
              </a:ext>
            </a:extLst>
          </p:cNvPr>
          <p:cNvSpPr txBox="1">
            <a:spLocks/>
          </p:cNvSpPr>
          <p:nvPr/>
        </p:nvSpPr>
        <p:spPr>
          <a:xfrm>
            <a:off x="5338609" y="306388"/>
            <a:ext cx="3414781"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21408721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9" name="TextBox 3">
            <a:extLst>
              <a:ext uri="{FF2B5EF4-FFF2-40B4-BE49-F238E27FC236}">
                <a16:creationId xmlns:a16="http://schemas.microsoft.com/office/drawing/2014/main" id="{097CCD37-551A-48B2-B22C-824BDE6EDF07}"/>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BD20210803</a:t>
            </a:r>
          </a:p>
        </p:txBody>
      </p:sp>
      <p:pic>
        <p:nvPicPr>
          <p:cNvPr id="10" name="Picture 4">
            <a:extLst>
              <a:ext uri="{FF2B5EF4-FFF2-40B4-BE49-F238E27FC236}">
                <a16:creationId xmlns:a16="http://schemas.microsoft.com/office/drawing/2014/main" id="{013EBF89-9A6A-4AE2-8FA7-AB1A80BA26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D3BF6CB9-F4C7-497A-88BA-4EDE31AC7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A26D0253-6F7D-4884-9FA6-94A9D54E49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033147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DD106F05-AF9A-4E4F-B09B-51257E4ACB21}"/>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BD20210804</a:t>
            </a:r>
          </a:p>
        </p:txBody>
      </p:sp>
      <p:pic>
        <p:nvPicPr>
          <p:cNvPr id="5" name="Picture 4">
            <a:extLst>
              <a:ext uri="{FF2B5EF4-FFF2-40B4-BE49-F238E27FC236}">
                <a16:creationId xmlns:a16="http://schemas.microsoft.com/office/drawing/2014/main" id="{CFF5BB52-A257-4BFB-AB0D-64F6F54EA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DB0DFD4-FA69-44DD-8B6D-E2F8304FE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65189EBB-709C-4B62-A06F-87E979DB1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15888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5AAE2113-3C6E-45E2-814F-D2DF2261E762}"/>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BD20210805</a:t>
            </a:r>
          </a:p>
        </p:txBody>
      </p:sp>
      <p:pic>
        <p:nvPicPr>
          <p:cNvPr id="5" name="Picture 4">
            <a:extLst>
              <a:ext uri="{FF2B5EF4-FFF2-40B4-BE49-F238E27FC236}">
                <a16:creationId xmlns:a16="http://schemas.microsoft.com/office/drawing/2014/main" id="{238DEAF8-E808-46E3-8EE8-EA1C30FA1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52DB1C3-C15C-4EC5-9B64-7942F19EA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BC5AF43B-6205-4157-93AD-74A4B61560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532354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AE22F2B3-4A95-4C8E-BDD4-27D59DEAC83C}"/>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dirty="0"/>
              <a:t>BD20210806</a:t>
            </a:r>
          </a:p>
        </p:txBody>
      </p:sp>
      <p:pic>
        <p:nvPicPr>
          <p:cNvPr id="8" name="Picture 4">
            <a:extLst>
              <a:ext uri="{FF2B5EF4-FFF2-40B4-BE49-F238E27FC236}">
                <a16:creationId xmlns:a16="http://schemas.microsoft.com/office/drawing/2014/main" id="{0CDC7760-6DD1-4492-A096-05D131903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CC2ACEEC-491A-4D1C-8A1B-2D1555F7A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7379C549-1918-418F-A876-2762A35862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913900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AE22F2B3-4A95-4C8E-BDD4-27D59DEAC83C}"/>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dirty="0"/>
              <a:t>BD20210807</a:t>
            </a:r>
          </a:p>
        </p:txBody>
      </p:sp>
      <p:pic>
        <p:nvPicPr>
          <p:cNvPr id="11" name="Picture 4">
            <a:extLst>
              <a:ext uri="{FF2B5EF4-FFF2-40B4-BE49-F238E27FC236}">
                <a16:creationId xmlns:a16="http://schemas.microsoft.com/office/drawing/2014/main" id="{7A5565DA-D859-40B1-B627-772446A9C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a:extLst>
              <a:ext uri="{FF2B5EF4-FFF2-40B4-BE49-F238E27FC236}">
                <a16:creationId xmlns:a16="http://schemas.microsoft.com/office/drawing/2014/main" id="{B5931365-EFE3-4631-A5AB-738815869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a:extLst>
              <a:ext uri="{FF2B5EF4-FFF2-40B4-BE49-F238E27FC236}">
                <a16:creationId xmlns:a16="http://schemas.microsoft.com/office/drawing/2014/main" id="{78DD2268-16F0-488F-8997-A93B1E2D59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933376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288D3E1B-C61E-4F89-A913-123D049D24EC}"/>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BD20210808</a:t>
            </a:r>
          </a:p>
        </p:txBody>
      </p:sp>
      <p:pic>
        <p:nvPicPr>
          <p:cNvPr id="5" name="Picture 4">
            <a:extLst>
              <a:ext uri="{FF2B5EF4-FFF2-40B4-BE49-F238E27FC236}">
                <a16:creationId xmlns:a16="http://schemas.microsoft.com/office/drawing/2014/main" id="{52018D26-EED8-4EF6-88E1-46A04CAAB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9FE5EEC-6359-4233-BBF1-C48BB4385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452B80FD-ACE5-49E5-AAC9-04821C701E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306668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1738E61D-65A6-42A5-99B9-80602E87A2B0}"/>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BD20210809</a:t>
            </a:r>
          </a:p>
        </p:txBody>
      </p:sp>
      <p:pic>
        <p:nvPicPr>
          <p:cNvPr id="5" name="Picture 4">
            <a:extLst>
              <a:ext uri="{FF2B5EF4-FFF2-40B4-BE49-F238E27FC236}">
                <a16:creationId xmlns:a16="http://schemas.microsoft.com/office/drawing/2014/main" id="{0B715E39-B409-4DC8-91A6-EC8B761C4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452F05E-D860-454A-8DF9-E87F7A905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818570FF-DDC3-43C7-BB10-AD4F1D0373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12781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5604140F-9653-4224-9D61-16DD720B37DF}"/>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BD20210810</a:t>
            </a:r>
          </a:p>
        </p:txBody>
      </p:sp>
      <p:pic>
        <p:nvPicPr>
          <p:cNvPr id="5" name="Picture 4">
            <a:extLst>
              <a:ext uri="{FF2B5EF4-FFF2-40B4-BE49-F238E27FC236}">
                <a16:creationId xmlns:a16="http://schemas.microsoft.com/office/drawing/2014/main" id="{4C24794B-2365-48D5-9567-3EE7CD4CB5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63A7266-5832-4288-9F0F-609F23F9D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895CDE97-1F7E-40B1-9443-029EFFE757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460286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470825D2-7B41-4DBA-99EB-C01C45C2E3E7}"/>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BD20210811</a:t>
            </a:r>
          </a:p>
        </p:txBody>
      </p:sp>
      <p:pic>
        <p:nvPicPr>
          <p:cNvPr id="5" name="Picture 4">
            <a:extLst>
              <a:ext uri="{FF2B5EF4-FFF2-40B4-BE49-F238E27FC236}">
                <a16:creationId xmlns:a16="http://schemas.microsoft.com/office/drawing/2014/main" id="{A4C263E3-18BA-40C7-A192-4D0DDEDCA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1C57246-D652-407B-9C60-3F290248A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B1455E0E-0D11-4B10-BEC3-0EB609AC2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877385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927111D9-1E72-4D82-9DE6-7B02CC546A75}"/>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BD20210812</a:t>
            </a:r>
          </a:p>
        </p:txBody>
      </p:sp>
      <p:pic>
        <p:nvPicPr>
          <p:cNvPr id="5" name="Picture 4">
            <a:extLst>
              <a:ext uri="{FF2B5EF4-FFF2-40B4-BE49-F238E27FC236}">
                <a16:creationId xmlns:a16="http://schemas.microsoft.com/office/drawing/2014/main" id="{C5F3C876-1CE6-4E01-94B3-1355509212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63F59E9-DF5F-4F0E-8536-A552DCDA5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9D9901A4-CED0-4371-A331-3A63DD1D89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3458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+2_9</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18263"/>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18263"/>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47195895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ED08F949-31BD-43B3-AEDB-7020615F202F}"/>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BD20210813</a:t>
            </a:r>
          </a:p>
        </p:txBody>
      </p:sp>
      <p:pic>
        <p:nvPicPr>
          <p:cNvPr id="5" name="Picture 4">
            <a:extLst>
              <a:ext uri="{FF2B5EF4-FFF2-40B4-BE49-F238E27FC236}">
                <a16:creationId xmlns:a16="http://schemas.microsoft.com/office/drawing/2014/main" id="{51EBB015-FDC9-4713-A150-70AC49B21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9EC3BA5-8948-494C-95AB-918C60754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E9A5B481-FA7B-4B7D-8668-8F2B321045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572949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0F47868D-E215-42D5-89C2-821196CF94BE}"/>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BD20210818</a:t>
            </a:r>
          </a:p>
        </p:txBody>
      </p:sp>
      <p:pic>
        <p:nvPicPr>
          <p:cNvPr id="5" name="Picture 4">
            <a:extLst>
              <a:ext uri="{FF2B5EF4-FFF2-40B4-BE49-F238E27FC236}">
                <a16:creationId xmlns:a16="http://schemas.microsoft.com/office/drawing/2014/main" id="{393ED688-7DEB-439B-A5F9-807666D87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A9AEA22-EB21-4731-B10D-D4E5707C1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85F1C011-B9FD-420B-A736-5FA4088DC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58653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1CA8C7A8-0338-4E96-BC88-716A3937D787}"/>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BD20210819</a:t>
            </a:r>
          </a:p>
        </p:txBody>
      </p:sp>
      <p:pic>
        <p:nvPicPr>
          <p:cNvPr id="5" name="Picture 4">
            <a:extLst>
              <a:ext uri="{FF2B5EF4-FFF2-40B4-BE49-F238E27FC236}">
                <a16:creationId xmlns:a16="http://schemas.microsoft.com/office/drawing/2014/main" id="{5F618282-93B9-4A36-ABB8-D0C29D192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9D5A4B7-5F00-4474-98DE-2ECAD19D8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6FBF4BA7-CAA9-4D6B-BA77-0EC74976B9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263665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4F6F0BCE-4908-45FD-9CEC-D6A250F4AF1E}"/>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BD20210820</a:t>
            </a:r>
          </a:p>
        </p:txBody>
      </p:sp>
      <p:pic>
        <p:nvPicPr>
          <p:cNvPr id="5" name="Picture 4">
            <a:extLst>
              <a:ext uri="{FF2B5EF4-FFF2-40B4-BE49-F238E27FC236}">
                <a16:creationId xmlns:a16="http://schemas.microsoft.com/office/drawing/2014/main" id="{989272C6-E29E-4031-9769-120C68CE4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E807284-0017-4519-AEF6-632F263EA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500EA2F1-F490-417D-89FE-42DCAD0220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211709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9494D983-70F3-4D68-9C99-A5DF37D16BA9}"/>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BD20210821</a:t>
            </a:r>
          </a:p>
        </p:txBody>
      </p:sp>
      <p:pic>
        <p:nvPicPr>
          <p:cNvPr id="5" name="Picture 4">
            <a:extLst>
              <a:ext uri="{FF2B5EF4-FFF2-40B4-BE49-F238E27FC236}">
                <a16:creationId xmlns:a16="http://schemas.microsoft.com/office/drawing/2014/main" id="{4C97D19E-3A3D-4309-91A1-424B69F0B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4D32535-1497-41CB-A089-92495FF5C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4C951474-F9A4-4A48-89ED-E00F9C373B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195156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7E4777AC-68D4-4314-AC58-7B850883AD5F}"/>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dirty="0"/>
              <a:t>BD20210822</a:t>
            </a:r>
          </a:p>
        </p:txBody>
      </p:sp>
      <p:pic>
        <p:nvPicPr>
          <p:cNvPr id="5" name="Picture 4">
            <a:extLst>
              <a:ext uri="{FF2B5EF4-FFF2-40B4-BE49-F238E27FC236}">
                <a16:creationId xmlns:a16="http://schemas.microsoft.com/office/drawing/2014/main" id="{E83342EC-1022-4191-A5B3-9F5AE41FA1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27149AD-9224-4052-95EE-22713A1FB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A53B5936-BA60-429E-919E-8C75124070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47735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9CDE3B37-D536-4F9D-905D-F2802CE0666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BD20210824</a:t>
            </a:r>
          </a:p>
        </p:txBody>
      </p:sp>
      <p:pic>
        <p:nvPicPr>
          <p:cNvPr id="5" name="Picture 4">
            <a:extLst>
              <a:ext uri="{FF2B5EF4-FFF2-40B4-BE49-F238E27FC236}">
                <a16:creationId xmlns:a16="http://schemas.microsoft.com/office/drawing/2014/main" id="{FD7D5E97-4D3B-4D03-945C-A73205672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8E55246-FF17-424A-B55D-AD912A62B0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64887DC6-2D47-4DE4-AE93-405B78618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94094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EC6F6932-81B0-424E-9372-5F40C513F44C}"/>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BD20210825</a:t>
            </a:r>
          </a:p>
        </p:txBody>
      </p:sp>
      <p:pic>
        <p:nvPicPr>
          <p:cNvPr id="5" name="Picture 4">
            <a:extLst>
              <a:ext uri="{FF2B5EF4-FFF2-40B4-BE49-F238E27FC236}">
                <a16:creationId xmlns:a16="http://schemas.microsoft.com/office/drawing/2014/main" id="{5CD34EDB-0499-4B77-8BEA-3004D9A80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3A2553B-34D1-4C88-ACCA-FB4A99D5C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11191553-7059-418F-B4AF-81BF0DDE38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91394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0904D5A0-6273-418A-BF25-CB9D1E788079}"/>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BD20210826</a:t>
            </a:r>
          </a:p>
        </p:txBody>
      </p:sp>
      <p:pic>
        <p:nvPicPr>
          <p:cNvPr id="5" name="Picture 4">
            <a:extLst>
              <a:ext uri="{FF2B5EF4-FFF2-40B4-BE49-F238E27FC236}">
                <a16:creationId xmlns:a16="http://schemas.microsoft.com/office/drawing/2014/main" id="{53F83DBA-4063-44A7-9A3F-CA4EB389A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A7FCBE7-4EA6-45FB-90DF-0D33CA747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C1AB1C07-68E2-4F7B-AB6D-5E6C9DD48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58888"/>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72957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6B7AD4EC-5709-431B-A3A1-E2A5C759A77E}"/>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BD20210827</a:t>
            </a:r>
          </a:p>
        </p:txBody>
      </p:sp>
      <p:pic>
        <p:nvPicPr>
          <p:cNvPr id="5" name="Picture 4">
            <a:extLst>
              <a:ext uri="{FF2B5EF4-FFF2-40B4-BE49-F238E27FC236}">
                <a16:creationId xmlns:a16="http://schemas.microsoft.com/office/drawing/2014/main" id="{5A860BD6-AE03-4A1F-8FCB-65288A882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DC6B9D1-77FB-4008-8041-F1A0B3B51E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D1125D57-2530-40B3-95D5-D0C0B79211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0942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tableEx, tableEx, Average Maximum AMR+LTAmargin per BD (MW) by TSO,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 + 4_9</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61912" y="306388"/>
            <a:ext cx="4201478"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
        <p:nvSpPr>
          <p:cNvPr id="6" name="Title 4">
            <a:extLst>
              <a:ext uri="{FF2B5EF4-FFF2-40B4-BE49-F238E27FC236}">
                <a16:creationId xmlns:a16="http://schemas.microsoft.com/office/drawing/2014/main" id="{41F46C80-BF60-4208-9972-B876432F39A4}"/>
              </a:ext>
            </a:extLst>
          </p:cNvPr>
          <p:cNvSpPr txBox="1">
            <a:spLocks/>
          </p:cNvSpPr>
          <p:nvPr/>
        </p:nvSpPr>
        <p:spPr>
          <a:xfrm>
            <a:off x="5338609" y="306388"/>
            <a:ext cx="3414781"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6858596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1E834A1C-C08A-4BA5-9EE1-234474B1DF4C}"/>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BD20210828</a:t>
            </a:r>
          </a:p>
        </p:txBody>
      </p:sp>
      <p:pic>
        <p:nvPicPr>
          <p:cNvPr id="5" name="Picture 4">
            <a:extLst>
              <a:ext uri="{FF2B5EF4-FFF2-40B4-BE49-F238E27FC236}">
                <a16:creationId xmlns:a16="http://schemas.microsoft.com/office/drawing/2014/main" id="{FE3625FC-4D39-4798-96E9-262101619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C0B97AA-2127-4ABC-893B-5E79CBAB9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7302C642-0924-4376-92F9-AB10CABF23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431011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EA08A297-A1F4-4566-BF7C-15BD84F98AD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BD20210829</a:t>
            </a:r>
          </a:p>
        </p:txBody>
      </p:sp>
      <p:pic>
        <p:nvPicPr>
          <p:cNvPr id="5" name="Picture 4">
            <a:extLst>
              <a:ext uri="{FF2B5EF4-FFF2-40B4-BE49-F238E27FC236}">
                <a16:creationId xmlns:a16="http://schemas.microsoft.com/office/drawing/2014/main" id="{9FBDBF52-D922-479F-B51D-4802A41ABB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AD7D13E-38E7-47E5-B591-AFADAC736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0829F827-B68E-4337-A23E-484D851CF4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216846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1951C724-70EF-4F0F-8190-DA450F84DE87}"/>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BD20210830</a:t>
            </a:r>
          </a:p>
        </p:txBody>
      </p:sp>
      <p:pic>
        <p:nvPicPr>
          <p:cNvPr id="5" name="Picture 4">
            <a:extLst>
              <a:ext uri="{FF2B5EF4-FFF2-40B4-BE49-F238E27FC236}">
                <a16:creationId xmlns:a16="http://schemas.microsoft.com/office/drawing/2014/main" id="{4FC5A8B8-D37C-43AA-9B25-59E7AC6DC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A8BB65E-27FC-466A-8F5F-9590B7E01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D8142F8D-CEB2-4F40-9085-523DD1766B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768303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286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29B2BA1B-BD39-4696-BF8B-FD5F5C3383F5}"/>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t>BD20210831</a:t>
            </a:r>
          </a:p>
        </p:txBody>
      </p:sp>
      <p:pic>
        <p:nvPicPr>
          <p:cNvPr id="5" name="Picture 4">
            <a:extLst>
              <a:ext uri="{FF2B5EF4-FFF2-40B4-BE49-F238E27FC236}">
                <a16:creationId xmlns:a16="http://schemas.microsoft.com/office/drawing/2014/main" id="{91379D7C-F842-4649-8433-E8C7563579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F522346-A07D-462A-A289-8D2244F82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0DCCC7D1-FACD-480C-A18F-CC3893680F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514705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542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12: Paradoxically rejected blocks (PRBs)</a:t>
            </a:r>
            <a:endParaRPr lang="sl-SI" altLang="sl-SI" dirty="0">
              <a:solidFill>
                <a:srgbClr val="008000"/>
              </a:solidFill>
            </a:endParaRPr>
          </a:p>
        </p:txBody>
      </p:sp>
      <p:graphicFrame>
        <p:nvGraphicFramePr>
          <p:cNvPr id="8" name="Graf5">
            <a:extLst>
              <a:ext uri="{FF2B5EF4-FFF2-40B4-BE49-F238E27FC236}">
                <a16:creationId xmlns:a16="http://schemas.microsoft.com/office/drawing/2014/main" id="{00000000-0008-0000-0D00-000002000000}"/>
              </a:ext>
            </a:extLst>
          </p:cNvPr>
          <p:cNvGraphicFramePr>
            <a:graphicFrameLocks/>
          </p:cNvGraphicFramePr>
          <p:nvPr/>
        </p:nvGraphicFramePr>
        <p:xfrm>
          <a:off x="1352550" y="1631156"/>
          <a:ext cx="7200900" cy="35956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71528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+2_10</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914483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tableEx, tableEx, Average Maximum AMR+LTAmargin per BD (MW) by TSO,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 + 4_10</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61912" y="306388"/>
            <a:ext cx="4201478"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
        <p:nvSpPr>
          <p:cNvPr id="6" name="Title 4">
            <a:extLst>
              <a:ext uri="{FF2B5EF4-FFF2-40B4-BE49-F238E27FC236}">
                <a16:creationId xmlns:a16="http://schemas.microsoft.com/office/drawing/2014/main" id="{41F46C80-BF60-4208-9972-B876432F39A4}"/>
              </a:ext>
            </a:extLst>
          </p:cNvPr>
          <p:cNvSpPr txBox="1">
            <a:spLocks/>
          </p:cNvSpPr>
          <p:nvPr/>
        </p:nvSpPr>
        <p:spPr>
          <a:xfrm>
            <a:off x="5338609" y="306388"/>
            <a:ext cx="3414781"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4231218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312894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tableEx, tableEx, Average Maximum AMR+LTAmargin per BD (MW) by TSO,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 + 4_1</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61912" y="306388"/>
            <a:ext cx="4201478"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
        <p:nvSpPr>
          <p:cNvPr id="6" name="Title 4">
            <a:extLst>
              <a:ext uri="{FF2B5EF4-FFF2-40B4-BE49-F238E27FC236}">
                <a16:creationId xmlns:a16="http://schemas.microsoft.com/office/drawing/2014/main" id="{41F46C80-BF60-4208-9972-B876432F39A4}"/>
              </a:ext>
            </a:extLst>
          </p:cNvPr>
          <p:cNvSpPr txBox="1">
            <a:spLocks/>
          </p:cNvSpPr>
          <p:nvPr/>
        </p:nvSpPr>
        <p:spPr>
          <a:xfrm>
            <a:off x="5338609" y="306388"/>
            <a:ext cx="3414781"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2997301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4070111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tableEx, tableEx, Average Maximum AMR+LTAmargin per BD (MW) by TSO,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 + 4_2</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61912" y="306388"/>
            <a:ext cx="4201478"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
        <p:nvSpPr>
          <p:cNvPr id="6" name="Title 4">
            <a:extLst>
              <a:ext uri="{FF2B5EF4-FFF2-40B4-BE49-F238E27FC236}">
                <a16:creationId xmlns:a16="http://schemas.microsoft.com/office/drawing/2014/main" id="{41F46C80-BF60-4208-9972-B876432F39A4}"/>
              </a:ext>
            </a:extLst>
          </p:cNvPr>
          <p:cNvSpPr txBox="1">
            <a:spLocks/>
          </p:cNvSpPr>
          <p:nvPr/>
        </p:nvSpPr>
        <p:spPr>
          <a:xfrm>
            <a:off x="5338609" y="306388"/>
            <a:ext cx="3414781"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1082714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+2_3</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18263"/>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18263"/>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506919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Overview of Core FB MC Parallel Run KPIs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39999" y="883200"/>
            <a:ext cx="9000000" cy="5462182"/>
          </a:xfrm>
        </p:spPr>
        <p:txBody>
          <a:bodyPr/>
          <a:lstStyle/>
          <a:p>
            <a:pPr marL="0" lvl="1" indent="0" fontAlgn="ctr">
              <a:buClr>
                <a:schemeClr val="bg1"/>
              </a:buClr>
              <a:buSzPct val="120000"/>
              <a:buNone/>
            </a:pPr>
            <a:r>
              <a:rPr lang="en-US" sz="1400" dirty="0">
                <a:solidFill>
                  <a:srgbClr val="3366FF"/>
                </a:solidFill>
              </a:rPr>
              <a:t>Adjustment for minimum RAM and LTA Inclusion | </a:t>
            </a:r>
            <a:r>
              <a:rPr lang="en-US" sz="1400" dirty="0">
                <a:solidFill>
                  <a:srgbClr val="3366FF"/>
                </a:solidFill>
                <a:hlinkClick r:id="rId3" action="ppaction://hlinksldjump"/>
              </a:rPr>
              <a:t>Slide 7 - 34 </a:t>
            </a:r>
            <a:endParaRPr lang="en-US" sz="1400" dirty="0">
              <a:solidFill>
                <a:srgbClr val="3366FF"/>
              </a:solidFill>
            </a:endParaRPr>
          </a:p>
          <a:p>
            <a:pPr marL="279400" lvl="2" indent="0" fontAlgn="ctr">
              <a:buNone/>
            </a:pPr>
            <a:r>
              <a:rPr lang="en-US" dirty="0"/>
              <a:t>1. Average maximum AMR per CNE per BD</a:t>
            </a:r>
          </a:p>
          <a:p>
            <a:pPr marL="279400" lvl="2" indent="0" fontAlgn="ctr">
              <a:buNone/>
            </a:pPr>
            <a:r>
              <a:rPr lang="en-US" dirty="0"/>
              <a:t>2. Average maximum AMR per TSO per BD</a:t>
            </a:r>
          </a:p>
          <a:p>
            <a:pPr marL="279400" lvl="2" indent="0" fontAlgn="ctr">
              <a:buNone/>
            </a:pPr>
            <a:r>
              <a:rPr lang="en-US" dirty="0"/>
              <a:t>3. Average maximum </a:t>
            </a:r>
            <a:r>
              <a:rPr lang="en-US" dirty="0" err="1"/>
              <a:t>AMR+LTAmargin</a:t>
            </a:r>
            <a:r>
              <a:rPr lang="en-US" dirty="0"/>
              <a:t> per CNE per BD</a:t>
            </a:r>
          </a:p>
          <a:p>
            <a:pPr marL="279400" lvl="2" indent="0" fontAlgn="ctr">
              <a:buNone/>
            </a:pPr>
            <a:r>
              <a:rPr lang="en-US" dirty="0"/>
              <a:t>4. Average maximum </a:t>
            </a:r>
            <a:r>
              <a:rPr lang="en-US" dirty="0" err="1"/>
              <a:t>AMR+LTAmargin</a:t>
            </a:r>
            <a:r>
              <a:rPr lang="en-US" dirty="0"/>
              <a:t> per TSO per BD</a:t>
            </a:r>
            <a:endParaRPr lang="en-US" sz="200" dirty="0">
              <a:solidFill>
                <a:srgbClr val="3366FF"/>
              </a:solidFill>
            </a:endParaRPr>
          </a:p>
          <a:p>
            <a:pPr marL="0" lvl="1" indent="0" fontAlgn="ctr">
              <a:buClr>
                <a:schemeClr val="bg1"/>
              </a:buClr>
              <a:buSzPct val="120000"/>
              <a:buNone/>
            </a:pPr>
            <a:r>
              <a:rPr lang="en-US" sz="1400" dirty="0">
                <a:solidFill>
                  <a:srgbClr val="3366FF"/>
                </a:solidFill>
              </a:rPr>
              <a:t>TSOs’ adjustment after validation | </a:t>
            </a:r>
            <a:r>
              <a:rPr lang="en-US" sz="1400" dirty="0">
                <a:solidFill>
                  <a:srgbClr val="3366FF"/>
                </a:solidFill>
                <a:hlinkClick r:id="rId4" action="ppaction://hlinksldjump"/>
              </a:rPr>
              <a:t>Slide 35 - 49</a:t>
            </a:r>
            <a:endParaRPr lang="en-US" sz="1400" dirty="0">
              <a:solidFill>
                <a:srgbClr val="3366FF"/>
              </a:solidFill>
            </a:endParaRPr>
          </a:p>
          <a:p>
            <a:pPr marL="279400" lvl="2" indent="0" fontAlgn="ctr">
              <a:buNone/>
            </a:pPr>
            <a:r>
              <a:rPr lang="en-GB" dirty="0"/>
              <a:t>5. Share of MTUs with intervention per TSO</a:t>
            </a:r>
          </a:p>
          <a:p>
            <a:pPr marL="279400" lvl="2" indent="0" fontAlgn="ctr">
              <a:buNone/>
            </a:pPr>
            <a:r>
              <a:rPr lang="en-GB" dirty="0"/>
              <a:t>6. Total IVA applied per BD for each CNE affected by TSO intervention</a:t>
            </a:r>
            <a:endParaRPr lang="en-US" sz="200" dirty="0"/>
          </a:p>
          <a:p>
            <a:pPr marL="0" lvl="1" indent="0" fontAlgn="ctr">
              <a:buClr>
                <a:schemeClr val="bg1"/>
              </a:buClr>
              <a:buSzPct val="120000"/>
              <a:buNone/>
            </a:pPr>
            <a:endParaRPr lang="en-GB" sz="200" dirty="0">
              <a:solidFill>
                <a:srgbClr val="3366FF"/>
              </a:solidFill>
            </a:endParaRPr>
          </a:p>
          <a:p>
            <a:pPr marL="0" lvl="1" indent="0" fontAlgn="ctr">
              <a:buClr>
                <a:schemeClr val="bg1"/>
              </a:buClr>
              <a:buSzPct val="120000"/>
              <a:buNone/>
            </a:pPr>
            <a:r>
              <a:rPr lang="en-GB" sz="1400" dirty="0">
                <a:solidFill>
                  <a:srgbClr val="3366FF"/>
                </a:solidFill>
              </a:rPr>
              <a:t>Power System Impact Analysis | </a:t>
            </a:r>
            <a:r>
              <a:rPr lang="en-GB" sz="1400" dirty="0">
                <a:solidFill>
                  <a:srgbClr val="3366FF"/>
                </a:solidFill>
                <a:hlinkClick r:id="rId5" action="ppaction://hlinksldjump"/>
              </a:rPr>
              <a:t>Slide 50 - 75</a:t>
            </a:r>
            <a:endParaRPr lang="en-GB" sz="1400" dirty="0">
              <a:solidFill>
                <a:srgbClr val="3366FF"/>
              </a:solidFill>
            </a:endParaRPr>
          </a:p>
          <a:p>
            <a:pPr marL="279400" lvl="2" indent="0" fontAlgn="ctr">
              <a:buNone/>
            </a:pPr>
            <a:r>
              <a:rPr lang="nl-NL" dirty="0"/>
              <a:t>13. Min &amp; max Net </a:t>
            </a:r>
            <a:r>
              <a:rPr lang="nl-NL" dirty="0" err="1"/>
              <a:t>Position</a:t>
            </a:r>
            <a:r>
              <a:rPr lang="nl-NL" dirty="0"/>
              <a:t> per BZ hub</a:t>
            </a:r>
          </a:p>
          <a:p>
            <a:pPr marL="279400" lvl="2" indent="0" fontAlgn="ctr">
              <a:buNone/>
            </a:pPr>
            <a:r>
              <a:rPr lang="nl-NL" dirty="0">
                <a:solidFill>
                  <a:schemeClr val="tx1"/>
                </a:solidFill>
                <a:ea typeface="Arial Unicode MS"/>
                <a:cs typeface="Arial"/>
              </a:rPr>
              <a:t>14. Virtual </a:t>
            </a:r>
            <a:r>
              <a:rPr lang="nl-NL" dirty="0" err="1">
                <a:solidFill>
                  <a:schemeClr val="tx1"/>
                </a:solidFill>
                <a:ea typeface="Arial Unicode MS"/>
                <a:cs typeface="Arial"/>
              </a:rPr>
              <a:t>margins</a:t>
            </a:r>
            <a:r>
              <a:rPr lang="nl-NL" dirty="0">
                <a:solidFill>
                  <a:schemeClr val="tx1"/>
                </a:solidFill>
                <a:ea typeface="Arial Unicode MS"/>
                <a:cs typeface="Arial"/>
              </a:rPr>
              <a:t> at MCP per TSO, </a:t>
            </a:r>
            <a:r>
              <a:rPr lang="en-US" dirty="0">
                <a:solidFill>
                  <a:schemeClr val="tx1"/>
                </a:solidFill>
                <a:ea typeface="Arial Unicode MS"/>
                <a:cs typeface="Arial"/>
              </a:rPr>
              <a:t>per BD </a:t>
            </a:r>
          </a:p>
          <a:p>
            <a:pPr marL="279400" lvl="2" indent="0" fontAlgn="ctr">
              <a:buNone/>
            </a:pPr>
            <a:r>
              <a:rPr lang="en-GB" dirty="0"/>
              <a:t>15. </a:t>
            </a:r>
            <a:r>
              <a:rPr lang="en-GB" dirty="0">
                <a:solidFill>
                  <a:schemeClr val="tx1"/>
                </a:solidFill>
                <a:ea typeface="Arial Unicode MS"/>
                <a:cs typeface="Arial"/>
              </a:rPr>
              <a:t>Flow deviation on non-Core borders</a:t>
            </a:r>
          </a:p>
          <a:p>
            <a:pPr marL="0" lvl="1" indent="0" fontAlgn="ctr">
              <a:buClr>
                <a:schemeClr val="bg1"/>
              </a:buClr>
              <a:buSzPct val="120000"/>
              <a:buNone/>
            </a:pPr>
            <a:r>
              <a:rPr lang="en-GB" sz="1400" dirty="0">
                <a:solidFill>
                  <a:srgbClr val="3366FF"/>
                </a:solidFill>
              </a:rPr>
              <a:t>Non-costly Remedial Action Optimization Analysis </a:t>
            </a:r>
            <a:r>
              <a:rPr lang="en-GB" dirty="0">
                <a:solidFill>
                  <a:srgbClr val="3366FF"/>
                </a:solidFill>
              </a:rPr>
              <a:t>| </a:t>
            </a:r>
            <a:r>
              <a:rPr lang="en-GB" sz="1400" dirty="0">
                <a:solidFill>
                  <a:srgbClr val="3366FF"/>
                </a:solidFill>
                <a:hlinkClick r:id="rId6" action="ppaction://hlinksldjump"/>
              </a:rPr>
              <a:t>Slide 76 - 83</a:t>
            </a:r>
            <a:endParaRPr lang="en-GB" dirty="0">
              <a:solidFill>
                <a:schemeClr val="tx1"/>
              </a:solidFill>
              <a:ea typeface="Arial Unicode MS"/>
              <a:cs typeface="Arial"/>
            </a:endParaRPr>
          </a:p>
          <a:p>
            <a:pPr marL="279400" lvl="2" indent="0" fontAlgn="ctr">
              <a:buNone/>
            </a:pPr>
            <a:r>
              <a:rPr lang="en-US" dirty="0">
                <a:solidFill>
                  <a:schemeClr val="tx1"/>
                </a:solidFill>
                <a:ea typeface="Arial Unicode MS"/>
                <a:cs typeface="Arial"/>
              </a:rPr>
              <a:t>16. Relative Time Share of Applied RAs, by TSO, Type and Mode</a:t>
            </a:r>
          </a:p>
          <a:p>
            <a:pPr marL="279400" lvl="2" indent="0" fontAlgn="ctr">
              <a:buNone/>
            </a:pPr>
            <a:r>
              <a:rPr lang="nl-NL" dirty="0">
                <a:solidFill>
                  <a:schemeClr val="tx1"/>
                </a:solidFill>
                <a:ea typeface="Arial Unicode MS"/>
                <a:cs typeface="Arial"/>
              </a:rPr>
              <a:t>17. Most </a:t>
            </a:r>
            <a:r>
              <a:rPr lang="nl-NL" dirty="0" err="1">
                <a:solidFill>
                  <a:schemeClr val="tx1"/>
                </a:solidFill>
                <a:ea typeface="Arial Unicode MS"/>
                <a:cs typeface="Arial"/>
              </a:rPr>
              <a:t>limiting</a:t>
            </a:r>
            <a:r>
              <a:rPr lang="nl-NL" dirty="0">
                <a:solidFill>
                  <a:schemeClr val="tx1"/>
                </a:solidFill>
                <a:ea typeface="Arial Unicode MS"/>
                <a:cs typeface="Arial"/>
              </a:rPr>
              <a:t> CNEC per TSO</a:t>
            </a:r>
          </a:p>
          <a:p>
            <a:pPr marL="279400" lvl="2" indent="0" fontAlgn="ctr">
              <a:buNone/>
            </a:pPr>
            <a:r>
              <a:rPr lang="en-GB" dirty="0">
                <a:solidFill>
                  <a:schemeClr val="tx1"/>
                </a:solidFill>
                <a:ea typeface="Arial Unicode MS"/>
                <a:cs typeface="Arial"/>
              </a:rPr>
              <a:t>18. Average variation of relative RAM before and after NRAO</a:t>
            </a:r>
          </a:p>
          <a:p>
            <a:endParaRPr lang="en-US" sz="200" dirty="0"/>
          </a:p>
          <a:p>
            <a:r>
              <a:rPr lang="en-US" dirty="0"/>
              <a:t>Market Impact Assessment </a:t>
            </a:r>
            <a:r>
              <a:rPr lang="en-US" sz="1200" dirty="0"/>
              <a:t>(FB Plain) </a:t>
            </a:r>
            <a:r>
              <a:rPr lang="en-GB" sz="1200" dirty="0">
                <a:solidFill>
                  <a:srgbClr val="3366FF"/>
                </a:solidFill>
              </a:rPr>
              <a:t>| </a:t>
            </a:r>
            <a:r>
              <a:rPr lang="en-GB" u="sng" dirty="0">
                <a:solidFill>
                  <a:schemeClr val="tx1"/>
                </a:solidFill>
                <a:hlinkClick r:id="rId7" action="ppaction://hlinksldjump"/>
              </a:rPr>
              <a:t>Slide 84 - 223</a:t>
            </a:r>
            <a:endParaRPr lang="hu-HU" u="sng" dirty="0">
              <a:solidFill>
                <a:schemeClr val="tx1"/>
              </a:solidFill>
            </a:endParaRPr>
          </a:p>
          <a:p>
            <a:pPr lvl="1" indent="0">
              <a:buClrTx/>
              <a:buNone/>
            </a:pPr>
            <a:r>
              <a:rPr lang="en-GB" dirty="0">
                <a:solidFill>
                  <a:schemeClr val="tx1"/>
                </a:solidFill>
                <a:ea typeface="Arial Unicode MS"/>
                <a:cs typeface="Arial"/>
              </a:rPr>
              <a:t>7. Most often </a:t>
            </a:r>
            <a:r>
              <a:rPr lang="en-GB" dirty="0" err="1">
                <a:solidFill>
                  <a:schemeClr val="tx1"/>
                </a:solidFill>
                <a:ea typeface="Arial Unicode MS"/>
                <a:cs typeface="Arial"/>
              </a:rPr>
              <a:t>presolved</a:t>
            </a:r>
            <a:r>
              <a:rPr lang="en-GB" dirty="0">
                <a:solidFill>
                  <a:schemeClr val="tx1"/>
                </a:solidFill>
                <a:ea typeface="Arial Unicode MS"/>
                <a:cs typeface="Arial"/>
              </a:rPr>
              <a:t> CNEs (top 20)</a:t>
            </a:r>
          </a:p>
          <a:p>
            <a:pPr lvl="1" indent="0">
              <a:buClrTx/>
              <a:buNone/>
            </a:pPr>
            <a:r>
              <a:rPr lang="en-GB" dirty="0">
                <a:solidFill>
                  <a:schemeClr val="tx1"/>
                </a:solidFill>
                <a:ea typeface="Arial Unicode MS"/>
                <a:cs typeface="Arial"/>
              </a:rPr>
              <a:t>8a. Most limiting CNEs (top 20)</a:t>
            </a:r>
          </a:p>
          <a:p>
            <a:pPr lvl="1" indent="0">
              <a:buClrTx/>
              <a:buNone/>
            </a:pPr>
            <a:r>
              <a:rPr lang="en-GB" dirty="0">
                <a:solidFill>
                  <a:schemeClr val="tx1"/>
                </a:solidFill>
                <a:ea typeface="Arial Unicode MS"/>
                <a:cs typeface="Arial"/>
              </a:rPr>
              <a:t>8b. Allocation Constraints</a:t>
            </a:r>
          </a:p>
          <a:p>
            <a:pPr lvl="1" indent="0">
              <a:buClrTx/>
              <a:buNone/>
            </a:pPr>
            <a:r>
              <a:rPr lang="en-GB" dirty="0">
                <a:solidFill>
                  <a:schemeClr val="tx1"/>
                </a:solidFill>
                <a:ea typeface="Arial Unicode MS"/>
                <a:cs typeface="Arial"/>
              </a:rPr>
              <a:t>9.   Clearing prices, price spread and price convergence</a:t>
            </a:r>
          </a:p>
          <a:p>
            <a:pPr lvl="1" indent="0">
              <a:buClrTx/>
              <a:buNone/>
            </a:pPr>
            <a:r>
              <a:rPr lang="en-GB" dirty="0">
                <a:solidFill>
                  <a:schemeClr val="tx1"/>
                </a:solidFill>
                <a:ea typeface="Arial Unicode MS"/>
                <a:cs typeface="Arial"/>
              </a:rPr>
              <a:t>10. CNECs with highest non-zero shadow price in each hour per day</a:t>
            </a:r>
          </a:p>
          <a:p>
            <a:pPr lvl="1" indent="0">
              <a:buClrTx/>
              <a:buNone/>
            </a:pPr>
            <a:r>
              <a:rPr lang="en-GB" dirty="0">
                <a:solidFill>
                  <a:schemeClr val="tx1"/>
                </a:solidFill>
                <a:ea typeface="Arial Unicode MS"/>
                <a:cs typeface="Arial"/>
              </a:rPr>
              <a:t>11. Core Social Welfare</a:t>
            </a:r>
          </a:p>
          <a:p>
            <a:pPr marL="279400" lvl="2" indent="0" fontAlgn="ctr">
              <a:buNone/>
            </a:pPr>
            <a:r>
              <a:rPr lang="en-GB" dirty="0">
                <a:solidFill>
                  <a:schemeClr val="tx1"/>
                </a:solidFill>
                <a:ea typeface="Arial Unicode MS"/>
                <a:cs typeface="Arial"/>
              </a:rPr>
              <a:t>12. Paradoxically Rejected Block orders (PRB)</a:t>
            </a:r>
            <a:endParaRPr lang="en-US" dirty="0">
              <a:solidFill>
                <a:schemeClr val="tx1"/>
              </a:solidFill>
              <a:ea typeface="Arial Unicode MS"/>
              <a:cs typeface="Arial"/>
            </a:endParaRPr>
          </a:p>
          <a:p>
            <a:pPr marL="0" lvl="1" indent="0">
              <a:buNone/>
            </a:pPr>
            <a:endParaRPr lang="en-US" dirty="0"/>
          </a:p>
          <a:p>
            <a:pPr lvl="1"/>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834483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tableEx, tableEx, Average Maximum AMR+LTAmargin per BD (MW) by TSO,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 + 4_3</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61912" y="306388"/>
            <a:ext cx="4201478"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
        <p:nvSpPr>
          <p:cNvPr id="6" name="Title 4">
            <a:extLst>
              <a:ext uri="{FF2B5EF4-FFF2-40B4-BE49-F238E27FC236}">
                <a16:creationId xmlns:a16="http://schemas.microsoft.com/office/drawing/2014/main" id="{41F46C80-BF60-4208-9972-B876432F39A4}"/>
              </a:ext>
            </a:extLst>
          </p:cNvPr>
          <p:cNvSpPr txBox="1">
            <a:spLocks/>
          </p:cNvSpPr>
          <p:nvPr/>
        </p:nvSpPr>
        <p:spPr>
          <a:xfrm>
            <a:off x="5338609" y="306388"/>
            <a:ext cx="3414781"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1852797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+2_4</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567405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tableEx, tableEx, Average Maximum AMR+LTAmargin per BD (MW) by TSO,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 + 4_4</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61912" y="306388"/>
            <a:ext cx="4201478"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
        <p:nvSpPr>
          <p:cNvPr id="6" name="Title 4">
            <a:extLst>
              <a:ext uri="{FF2B5EF4-FFF2-40B4-BE49-F238E27FC236}">
                <a16:creationId xmlns:a16="http://schemas.microsoft.com/office/drawing/2014/main" id="{41F46C80-BF60-4208-9972-B876432F39A4}"/>
              </a:ext>
            </a:extLst>
          </p:cNvPr>
          <p:cNvSpPr txBox="1">
            <a:spLocks/>
          </p:cNvSpPr>
          <p:nvPr/>
        </p:nvSpPr>
        <p:spPr>
          <a:xfrm>
            <a:off x="5338609" y="306388"/>
            <a:ext cx="3414781"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475734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+2_5</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217629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tableEx, tableEx, Average Maximum AMR+LTAmargin per BD (MW) by TSO,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 + 4_5</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61912" y="306388"/>
            <a:ext cx="4201478"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
        <p:nvSpPr>
          <p:cNvPr id="6" name="Title 4">
            <a:extLst>
              <a:ext uri="{FF2B5EF4-FFF2-40B4-BE49-F238E27FC236}">
                <a16:creationId xmlns:a16="http://schemas.microsoft.com/office/drawing/2014/main" id="{41F46C80-BF60-4208-9972-B876432F39A4}"/>
              </a:ext>
            </a:extLst>
          </p:cNvPr>
          <p:cNvSpPr txBox="1">
            <a:spLocks/>
          </p:cNvSpPr>
          <p:nvPr/>
        </p:nvSpPr>
        <p:spPr>
          <a:xfrm>
            <a:off x="5338609" y="306388"/>
            <a:ext cx="3414781"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162994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pivotTable, clusteredColumnChart, card, card, card, card, card,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5</a:t>
            </a:r>
          </a:p>
        </p:txBody>
      </p:sp>
      <p:sp>
        <p:nvSpPr>
          <p:cNvPr id="5" name="Title 4">
            <a:extLst>
              <a:ext uri="{FF2B5EF4-FFF2-40B4-BE49-F238E27FC236}">
                <a16:creationId xmlns:a16="http://schemas.microsoft.com/office/drawing/2014/main" id="{41F46C80-BF60-4208-9972-B876432F39A4}"/>
              </a:ext>
            </a:extLst>
          </p:cNvPr>
          <p:cNvSpPr txBox="1">
            <a:spLocks/>
          </p:cNvSpPr>
          <p:nvPr/>
        </p:nvSpPr>
        <p:spPr>
          <a:xfrm>
            <a:off x="505709" y="216585"/>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5: Share of MTUs with intervention per TSO</a:t>
            </a:r>
          </a:p>
        </p:txBody>
      </p:sp>
    </p:spTree>
    <p:extLst>
      <p:ext uri="{BB962C8B-B14F-4D97-AF65-F5344CB8AC3E}">
        <p14:creationId xmlns:p14="http://schemas.microsoft.com/office/powerpoint/2010/main" val="647594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KPI6_0801</a:t>
            </a:r>
          </a:p>
        </p:txBody>
      </p:sp>
      <p:sp>
        <p:nvSpPr>
          <p:cNvPr id="6"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20210801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153235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KPI6_0802</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20210802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2745194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KPI6_0803_0-11</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20210803_0-11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15455645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KPI6_0803_12-23</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20210803_12-23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713751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5">
            <a:extLst>
              <a:ext uri="{FF2B5EF4-FFF2-40B4-BE49-F238E27FC236}">
                <a16:creationId xmlns:a16="http://schemas.microsoft.com/office/drawing/2014/main" id="{E358852D-FA22-564B-8FF1-4D41EAF68204}"/>
              </a:ext>
            </a:extLst>
          </p:cNvPr>
          <p:cNvSpPr txBox="1">
            <a:spLocks/>
          </p:cNvSpPr>
          <p:nvPr/>
        </p:nvSpPr>
        <p:spPr>
          <a:xfrm>
            <a:off x="527596" y="954034"/>
            <a:ext cx="9000000" cy="4320000"/>
          </a:xfrm>
          <a:prstGeom prst="rect">
            <a:avLst/>
          </a:prstGeom>
        </p:spPr>
        <p:txBody>
          <a:bodyPr vert="horz" lIns="91440" tIns="45720" rIns="91440" bIns="45720" rtlCol="0">
            <a:no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kern="0" dirty="0"/>
              <a:t>Context</a:t>
            </a:r>
          </a:p>
          <a:p>
            <a:pPr marL="285750" indent="-285750">
              <a:buFont typeface="Arial" panose="020B0604020202020204" pitchFamily="34" charset="0"/>
              <a:buChar char="•"/>
            </a:pPr>
            <a:r>
              <a:rPr lang="en-US" sz="1200" kern="0" dirty="0">
                <a:solidFill>
                  <a:schemeClr val="tx1"/>
                </a:solidFill>
              </a:rPr>
              <a:t>The progressive transition towards </a:t>
            </a:r>
            <a:r>
              <a:rPr lang="en-US" sz="1200" kern="0" dirty="0" err="1">
                <a:solidFill>
                  <a:schemeClr val="tx1"/>
                </a:solidFill>
              </a:rPr>
              <a:t>ext</a:t>
            </a:r>
            <a:r>
              <a:rPr lang="en-US" sz="1200" kern="0" dirty="0">
                <a:solidFill>
                  <a:schemeClr val="tx1"/>
                </a:solidFill>
              </a:rPr>
              <a:t>//run started on the 16</a:t>
            </a:r>
            <a:r>
              <a:rPr lang="en-US" sz="1200" kern="0" baseline="30000" dirty="0">
                <a:solidFill>
                  <a:schemeClr val="tx1"/>
                </a:solidFill>
              </a:rPr>
              <a:t>th</a:t>
            </a:r>
            <a:r>
              <a:rPr lang="en-US" sz="1200" kern="0" dirty="0">
                <a:solidFill>
                  <a:schemeClr val="tx1"/>
                </a:solidFill>
              </a:rPr>
              <a:t> of November 2020 and since 14</a:t>
            </a:r>
            <a:r>
              <a:rPr lang="en-US" sz="1200" kern="0" baseline="30000" dirty="0">
                <a:solidFill>
                  <a:schemeClr val="tx1"/>
                </a:solidFill>
              </a:rPr>
              <a:t>th</a:t>
            </a:r>
            <a:r>
              <a:rPr lang="en-US" sz="1200" kern="0" dirty="0">
                <a:solidFill>
                  <a:schemeClr val="tx1"/>
                </a:solidFill>
              </a:rPr>
              <a:t> of April 2021 TSOs publish 7 out of 7 Business Days.</a:t>
            </a:r>
          </a:p>
          <a:p>
            <a:pPr marL="285750" indent="-285750">
              <a:buFont typeface="Arial" panose="020B0604020202020204" pitchFamily="34" charset="0"/>
              <a:buChar char="•"/>
            </a:pPr>
            <a:r>
              <a:rPr lang="en-US" sz="1200" kern="0" dirty="0">
                <a:solidFill>
                  <a:schemeClr val="tx1"/>
                </a:solidFill>
              </a:rPr>
              <a:t>A Reading Guide with a description of the KPIs is available on </a:t>
            </a:r>
            <a:r>
              <a:rPr lang="en-US" sz="1200" kern="0" dirty="0">
                <a:solidFill>
                  <a:schemeClr val="tx1"/>
                </a:solidFill>
                <a:hlinkClick r:id="rId3"/>
              </a:rPr>
              <a:t>JAO</a:t>
            </a:r>
            <a:r>
              <a:rPr lang="en-US" sz="1200" kern="0" dirty="0">
                <a:solidFill>
                  <a:schemeClr val="tx1"/>
                </a:solidFill>
              </a:rPr>
              <a:t>.</a:t>
            </a:r>
            <a:endParaRPr lang="en-US" sz="1200" kern="0" dirty="0">
              <a:solidFill>
                <a:srgbClr val="FF0000"/>
              </a:solidFill>
            </a:endParaRPr>
          </a:p>
          <a:p>
            <a:pPr marL="285750" indent="-285750">
              <a:buFont typeface="Arial" panose="020B0604020202020204" pitchFamily="34" charset="0"/>
              <a:buChar char="•"/>
            </a:pPr>
            <a:r>
              <a:rPr lang="en-US" sz="1200" kern="0" dirty="0">
                <a:solidFill>
                  <a:schemeClr val="tx1"/>
                </a:solidFill>
              </a:rPr>
              <a:t>The KPI report contains the following </a:t>
            </a:r>
            <a:r>
              <a:rPr lang="en-US" sz="1200" b="1" kern="0" dirty="0">
                <a:solidFill>
                  <a:schemeClr val="tx1"/>
                </a:solidFill>
              </a:rPr>
              <a:t>26</a:t>
            </a:r>
            <a:r>
              <a:rPr lang="en-US" sz="1200" kern="0" dirty="0">
                <a:solidFill>
                  <a:schemeClr val="tx1"/>
                </a:solidFill>
              </a:rPr>
              <a:t> Business Days (highlighted in green, for the BDs highlighted in blue the capacity calculation resulted in Default Flow-based Parameters): </a:t>
            </a:r>
          </a:p>
          <a:p>
            <a:endParaRPr lang="en-US" kern="0" dirty="0"/>
          </a:p>
          <a:p>
            <a:endParaRPr lang="en-US" kern="0" dirty="0"/>
          </a:p>
          <a:p>
            <a:endParaRPr lang="en-US" kern="0" dirty="0"/>
          </a:p>
          <a:p>
            <a:endParaRPr lang="en-US" kern="0" dirty="0"/>
          </a:p>
          <a:p>
            <a:endParaRPr lang="en-US" kern="0" dirty="0"/>
          </a:p>
          <a:p>
            <a:endParaRPr lang="en-US" kern="0" dirty="0"/>
          </a:p>
          <a:p>
            <a:endParaRPr lang="en-US" kern="0" dirty="0"/>
          </a:p>
          <a:p>
            <a:endParaRPr lang="en-US" kern="0" dirty="0"/>
          </a:p>
          <a:p>
            <a:endParaRPr lang="en-US" kern="0" dirty="0"/>
          </a:p>
          <a:p>
            <a:endParaRPr lang="en-US" kern="0" dirty="0"/>
          </a:p>
          <a:p>
            <a:endParaRPr lang="en-US" sz="1800" kern="0" dirty="0">
              <a:solidFill>
                <a:srgbClr val="FF0000"/>
              </a:solidFill>
            </a:endParaRPr>
          </a:p>
        </p:txBody>
      </p:sp>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Reporting period (Business days covered)</a:t>
            </a:r>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4</a:t>
            </a:fld>
            <a:endParaRPr lang="en-US" dirty="0">
              <a:solidFill>
                <a:srgbClr val="FFFFFF">
                  <a:lumMod val="50000"/>
                </a:srgbClr>
              </a:solidFill>
              <a:latin typeface="Arial"/>
            </a:endParaRPr>
          </a:p>
        </p:txBody>
      </p:sp>
      <p:graphicFrame>
        <p:nvGraphicFramePr>
          <p:cNvPr id="4" name="Tabelle 3"/>
          <p:cNvGraphicFramePr>
            <a:graphicFrameLocks noGrp="1"/>
          </p:cNvGraphicFramePr>
          <p:nvPr>
            <p:extLst>
              <p:ext uri="{D42A27DB-BD31-4B8C-83A1-F6EECF244321}">
                <p14:modId xmlns:p14="http://schemas.microsoft.com/office/powerpoint/2010/main" val="3285823934"/>
              </p:ext>
            </p:extLst>
          </p:nvPr>
        </p:nvGraphicFramePr>
        <p:xfrm>
          <a:off x="3802632" y="2742947"/>
          <a:ext cx="2114735" cy="2531087"/>
        </p:xfrm>
        <a:graphic>
          <a:graphicData uri="http://schemas.openxmlformats.org/drawingml/2006/table">
            <a:tbl>
              <a:tblPr/>
              <a:tblGrid>
                <a:gridCol w="302105">
                  <a:extLst>
                    <a:ext uri="{9D8B030D-6E8A-4147-A177-3AD203B41FA5}">
                      <a16:colId xmlns:a16="http://schemas.microsoft.com/office/drawing/2014/main" val="2535990544"/>
                    </a:ext>
                  </a:extLst>
                </a:gridCol>
                <a:gridCol w="302105">
                  <a:extLst>
                    <a:ext uri="{9D8B030D-6E8A-4147-A177-3AD203B41FA5}">
                      <a16:colId xmlns:a16="http://schemas.microsoft.com/office/drawing/2014/main" val="3552231590"/>
                    </a:ext>
                  </a:extLst>
                </a:gridCol>
                <a:gridCol w="302105">
                  <a:extLst>
                    <a:ext uri="{9D8B030D-6E8A-4147-A177-3AD203B41FA5}">
                      <a16:colId xmlns:a16="http://schemas.microsoft.com/office/drawing/2014/main" val="630360502"/>
                    </a:ext>
                  </a:extLst>
                </a:gridCol>
                <a:gridCol w="302105">
                  <a:extLst>
                    <a:ext uri="{9D8B030D-6E8A-4147-A177-3AD203B41FA5}">
                      <a16:colId xmlns:a16="http://schemas.microsoft.com/office/drawing/2014/main" val="2226498731"/>
                    </a:ext>
                  </a:extLst>
                </a:gridCol>
                <a:gridCol w="302105">
                  <a:extLst>
                    <a:ext uri="{9D8B030D-6E8A-4147-A177-3AD203B41FA5}">
                      <a16:colId xmlns:a16="http://schemas.microsoft.com/office/drawing/2014/main" val="1757919703"/>
                    </a:ext>
                  </a:extLst>
                </a:gridCol>
                <a:gridCol w="302105">
                  <a:extLst>
                    <a:ext uri="{9D8B030D-6E8A-4147-A177-3AD203B41FA5}">
                      <a16:colId xmlns:a16="http://schemas.microsoft.com/office/drawing/2014/main" val="751987435"/>
                    </a:ext>
                  </a:extLst>
                </a:gridCol>
                <a:gridCol w="302105">
                  <a:extLst>
                    <a:ext uri="{9D8B030D-6E8A-4147-A177-3AD203B41FA5}">
                      <a16:colId xmlns:a16="http://schemas.microsoft.com/office/drawing/2014/main" val="1805437508"/>
                    </a:ext>
                  </a:extLst>
                </a:gridCol>
              </a:tblGrid>
              <a:tr h="361584">
                <a:tc gridSpan="7">
                  <a:txBody>
                    <a:bodyPr/>
                    <a:lstStyle/>
                    <a:p>
                      <a:pPr algn="ctr" fontAlgn="ctr"/>
                      <a:r>
                        <a:rPr lang="nl-NL" sz="1100" b="0" i="0" u="none" strike="noStrike" dirty="0">
                          <a:solidFill>
                            <a:srgbClr val="000000"/>
                          </a:solidFill>
                          <a:effectLst/>
                          <a:latin typeface="Calibri" panose="020F0502020204030204" pitchFamily="34" charset="0"/>
                        </a:rPr>
                        <a:t>August ‘21</a:t>
                      </a:r>
                    </a:p>
                  </a:txBody>
                  <a:tcPr marL="0" marR="0" marT="0" marB="0" anchor="ctr">
                    <a:lnL>
                      <a:noFill/>
                    </a:lnL>
                    <a:lnR>
                      <a:noFill/>
                    </a:lnR>
                    <a:lnT>
                      <a:noFill/>
                    </a:lnT>
                    <a:lnB>
                      <a:noFill/>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4215409214"/>
                  </a:ext>
                </a:extLst>
              </a:tr>
              <a:tr h="309929">
                <a:tc>
                  <a:txBody>
                    <a:bodyPr/>
                    <a:lstStyle/>
                    <a:p>
                      <a:pPr algn="ctr" fontAlgn="ctr"/>
                      <a:r>
                        <a:rPr lang="nl-NL" sz="1100" b="1" i="0" u="none" strike="noStrike">
                          <a:solidFill>
                            <a:srgbClr val="808080"/>
                          </a:solidFill>
                          <a:effectLst/>
                          <a:latin typeface="Calibri" panose="020F0502020204030204" pitchFamily="34" charset="0"/>
                        </a:rPr>
                        <a:t>M</a:t>
                      </a:r>
                    </a:p>
                  </a:txBody>
                  <a:tcPr marL="0" marR="0" marT="0" marB="0" anchor="ctr">
                    <a:lnL>
                      <a:noFill/>
                    </a:lnL>
                    <a:lnR>
                      <a:noFill/>
                    </a:lnR>
                    <a:lnT>
                      <a:noFill/>
                    </a:lnT>
                    <a:lnB>
                      <a:noFill/>
                    </a:lnB>
                  </a:tcPr>
                </a:tc>
                <a:tc>
                  <a:txBody>
                    <a:bodyPr/>
                    <a:lstStyle/>
                    <a:p>
                      <a:pPr algn="ctr" fontAlgn="ctr"/>
                      <a:r>
                        <a:rPr lang="nl-NL" sz="1100" b="1" i="0" u="none" strike="noStrike" dirty="0">
                          <a:solidFill>
                            <a:srgbClr val="808080"/>
                          </a:solidFill>
                          <a:effectLst/>
                          <a:latin typeface="Calibri" panose="020F0502020204030204" pitchFamily="34" charset="0"/>
                        </a:rPr>
                        <a:t>T</a:t>
                      </a:r>
                    </a:p>
                  </a:txBody>
                  <a:tcPr marL="0" marR="0" marT="0" marB="0" anchor="ctr">
                    <a:lnL>
                      <a:noFill/>
                    </a:lnL>
                    <a:lnR>
                      <a:noFill/>
                    </a:lnR>
                    <a:lnT>
                      <a:noFill/>
                    </a:lnT>
                    <a:lnB>
                      <a:noFill/>
                    </a:lnB>
                  </a:tcPr>
                </a:tc>
                <a:tc>
                  <a:txBody>
                    <a:bodyPr/>
                    <a:lstStyle/>
                    <a:p>
                      <a:pPr algn="ctr" fontAlgn="ctr"/>
                      <a:r>
                        <a:rPr lang="nl-NL" sz="1100" b="1" i="0" u="none" strike="noStrike" dirty="0">
                          <a:solidFill>
                            <a:srgbClr val="808080"/>
                          </a:solidFill>
                          <a:effectLst/>
                          <a:latin typeface="Calibri" panose="020F0502020204030204" pitchFamily="34" charset="0"/>
                        </a:rPr>
                        <a:t>W</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T</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F</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S</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S</a:t>
                      </a:r>
                    </a:p>
                  </a:txBody>
                  <a:tcPr marL="0" marR="0" marT="0" marB="0" anchor="ctr">
                    <a:lnL>
                      <a:noFill/>
                    </a:lnL>
                    <a:lnR>
                      <a:noFill/>
                    </a:lnR>
                    <a:lnT>
                      <a:noFill/>
                    </a:lnT>
                    <a:lnB>
                      <a:noFill/>
                    </a:lnB>
                  </a:tcPr>
                </a:tc>
                <a:extLst>
                  <a:ext uri="{0D108BD9-81ED-4DB2-BD59-A6C34878D82A}">
                    <a16:rowId xmlns:a16="http://schemas.microsoft.com/office/drawing/2014/main" val="2926620553"/>
                  </a:ext>
                </a:extLst>
              </a:tr>
              <a:tr h="309929">
                <a:tc>
                  <a:txBody>
                    <a:bodyPr/>
                    <a:lstStyle/>
                    <a:p>
                      <a:pPr marL="0" algn="ctr" defTabSz="440284" rtl="0" eaLnBrk="1" fontAlgn="ctr" latinLnBrk="0" hangingPunct="1"/>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tc>
                  <a:txBody>
                    <a:bodyPr/>
                    <a:lstStyle/>
                    <a:p>
                      <a:pPr marL="0" algn="ctr" defTabSz="440284" rtl="0" eaLnBrk="1" fontAlgn="ctr" latinLnBrk="0" hangingPunct="1"/>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tc>
                  <a:txBody>
                    <a:bodyPr/>
                    <a:lstStyle/>
                    <a:p>
                      <a:pPr marL="0" algn="ctr" defTabSz="440284" rtl="0" eaLnBrk="1" fontAlgn="ctr" latinLnBrk="0" hangingPunct="1"/>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tc>
                  <a:txBody>
                    <a:bodyPr/>
                    <a:lstStyle/>
                    <a:p>
                      <a:pPr marL="0" algn="ctr" defTabSz="440284" rtl="0" eaLnBrk="1" fontAlgn="ctr" latinLnBrk="0" hangingPunct="1"/>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tc>
                  <a:txBody>
                    <a:bodyPr/>
                    <a:lstStyle/>
                    <a:p>
                      <a:pPr marL="0" algn="ctr" defTabSz="440284" rtl="0" eaLnBrk="1" fontAlgn="ctr" latinLnBrk="0" hangingPunct="1"/>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tc>
                  <a:txBody>
                    <a:bodyPr/>
                    <a:lstStyle/>
                    <a:p>
                      <a:pPr marL="0" algn="ctr" defTabSz="440284" rtl="0" eaLnBrk="1" fontAlgn="ctr" latinLnBrk="0" hangingPunct="1"/>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a:t>
                      </a:r>
                    </a:p>
                  </a:txBody>
                  <a:tcPr marL="0" marR="0" marT="0" marB="0" anchor="ctr">
                    <a:lnL>
                      <a:noFill/>
                    </a:lnL>
                    <a:lnR>
                      <a:noFill/>
                    </a:lnR>
                    <a:lnT>
                      <a:noFill/>
                    </a:lnT>
                    <a:lnB>
                      <a:noFill/>
                    </a:lnB>
                    <a:solidFill>
                      <a:srgbClr val="008000"/>
                    </a:solidFill>
                  </a:tcPr>
                </a:tc>
                <a:extLst>
                  <a:ext uri="{0D108BD9-81ED-4DB2-BD59-A6C34878D82A}">
                    <a16:rowId xmlns:a16="http://schemas.microsoft.com/office/drawing/2014/main" val="3890372053"/>
                  </a:ext>
                </a:extLst>
              </a:tr>
              <a:tr h="309929">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3</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4</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5</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6</a:t>
                      </a:r>
                    </a:p>
                  </a:txBody>
                  <a:tcPr marL="0" marR="0" marT="0" marB="0" anchor="ctr">
                    <a:lnL>
                      <a:noFill/>
                    </a:lnL>
                    <a:lnR>
                      <a:noFill/>
                    </a:lnR>
                    <a:lnT>
                      <a:noFill/>
                    </a:lnT>
                    <a:lnB>
                      <a:noFill/>
                    </a:lnB>
                    <a:solidFill>
                      <a:srgbClr val="0100FE"/>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7</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8</a:t>
                      </a:r>
                    </a:p>
                  </a:txBody>
                  <a:tcPr marL="0" marR="0" marT="0" marB="0" anchor="ctr">
                    <a:lnL>
                      <a:noFill/>
                    </a:lnL>
                    <a:lnR>
                      <a:noFill/>
                    </a:lnR>
                    <a:lnT>
                      <a:noFill/>
                    </a:lnT>
                    <a:lnB>
                      <a:noFill/>
                    </a:lnB>
                    <a:solidFill>
                      <a:srgbClr val="0100FE"/>
                    </a:solidFill>
                  </a:tcPr>
                </a:tc>
                <a:extLst>
                  <a:ext uri="{0D108BD9-81ED-4DB2-BD59-A6C34878D82A}">
                    <a16:rowId xmlns:a16="http://schemas.microsoft.com/office/drawing/2014/main" val="316266536"/>
                  </a:ext>
                </a:extLst>
              </a:tr>
              <a:tr h="309929">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9</a:t>
                      </a:r>
                    </a:p>
                  </a:txBody>
                  <a:tcPr marL="0" marR="0" marT="0" marB="0" anchor="ctr">
                    <a:lnL>
                      <a:noFill/>
                    </a:lnL>
                    <a:lnR>
                      <a:noFill/>
                    </a:lnR>
                    <a:lnT>
                      <a:noFill/>
                    </a:lnT>
                    <a:lnB>
                      <a:noFill/>
                    </a:lnB>
                    <a:solidFill>
                      <a:srgbClr val="0100FE"/>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10</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11</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12</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13</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14</a:t>
                      </a:r>
                    </a:p>
                  </a:txBody>
                  <a:tcPr marL="0" marR="0" marT="0" marB="0" anchor="ctr">
                    <a:lnL>
                      <a:noFill/>
                    </a:lnL>
                    <a:lnR>
                      <a:noFill/>
                    </a:lnR>
                    <a:lnT>
                      <a:noFill/>
                    </a:lnT>
                    <a:lnB>
                      <a:noFill/>
                    </a:lnB>
                    <a:solidFill>
                      <a:schemeClr val="bg1"/>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15</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251416550"/>
                  </a:ext>
                </a:extLst>
              </a:tr>
              <a:tr h="309929">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16</a:t>
                      </a:r>
                    </a:p>
                  </a:txBody>
                  <a:tcPr marL="0" marR="0" marT="0" marB="0" anchor="ctr">
                    <a:lnL>
                      <a:noFill/>
                    </a:lnL>
                    <a:lnR>
                      <a:noFill/>
                    </a:lnR>
                    <a:lnT>
                      <a:noFill/>
                    </a:lnT>
                    <a:lnB>
                      <a:noFill/>
                    </a:lnB>
                    <a:solidFill>
                      <a:schemeClr val="bg1"/>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17</a:t>
                      </a:r>
                    </a:p>
                  </a:txBody>
                  <a:tcPr marL="0" marR="0" marT="0" marB="0" anchor="ctr">
                    <a:lnL>
                      <a:noFill/>
                    </a:lnL>
                    <a:lnR>
                      <a:noFill/>
                    </a:lnR>
                    <a:lnT>
                      <a:noFill/>
                    </a:lnT>
                    <a:lnB>
                      <a:noFill/>
                    </a:lnB>
                    <a:solidFill>
                      <a:schemeClr val="bg1"/>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18</a:t>
                      </a:r>
                    </a:p>
                  </a:txBody>
                  <a:tcPr marL="0" marR="0" marT="0" marB="0" anchor="ctr">
                    <a:lnL>
                      <a:noFill/>
                    </a:lnL>
                    <a:lnR>
                      <a:noFill/>
                    </a:lnR>
                    <a:lnT>
                      <a:noFill/>
                    </a:lnT>
                    <a:lnB>
                      <a:noFill/>
                    </a:lnB>
                    <a:solidFill>
                      <a:srgbClr val="0100FE"/>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19</a:t>
                      </a:r>
                    </a:p>
                  </a:txBody>
                  <a:tcPr marL="0" marR="0" marT="0" marB="0" anchor="ctr">
                    <a:lnL>
                      <a:noFill/>
                    </a:lnL>
                    <a:lnR>
                      <a:noFill/>
                    </a:lnR>
                    <a:lnT>
                      <a:noFill/>
                    </a:lnT>
                    <a:lnB>
                      <a:noFill/>
                    </a:lnB>
                    <a:solidFill>
                      <a:srgbClr val="0100FE"/>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20</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21</a:t>
                      </a:r>
                    </a:p>
                  </a:txBody>
                  <a:tcPr marL="0" marR="0" marT="0" marB="0" anchor="ctr">
                    <a:lnL>
                      <a:noFill/>
                    </a:lnL>
                    <a:lnR>
                      <a:noFill/>
                    </a:lnR>
                    <a:lnT>
                      <a:noFill/>
                    </a:lnT>
                    <a:lnB>
                      <a:noFill/>
                    </a:lnB>
                    <a:solidFill>
                      <a:srgbClr val="0100FE"/>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22</a:t>
                      </a:r>
                    </a:p>
                  </a:txBody>
                  <a:tcPr marL="0" marR="0" marT="0" marB="0" anchor="ctr">
                    <a:lnL>
                      <a:noFill/>
                    </a:lnL>
                    <a:lnR>
                      <a:noFill/>
                    </a:lnR>
                    <a:lnT>
                      <a:noFill/>
                    </a:lnT>
                    <a:lnB>
                      <a:noFill/>
                    </a:lnB>
                    <a:solidFill>
                      <a:srgbClr val="0100FE"/>
                    </a:solidFill>
                  </a:tcPr>
                </a:tc>
                <a:extLst>
                  <a:ext uri="{0D108BD9-81ED-4DB2-BD59-A6C34878D82A}">
                    <a16:rowId xmlns:a16="http://schemas.microsoft.com/office/drawing/2014/main" val="2061687265"/>
                  </a:ext>
                </a:extLst>
              </a:tr>
              <a:tr h="309929">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23</a:t>
                      </a:r>
                    </a:p>
                  </a:txBody>
                  <a:tcPr marL="0" marR="0" marT="0" marB="0" anchor="ctr">
                    <a:lnL>
                      <a:noFill/>
                    </a:lnL>
                    <a:lnR>
                      <a:noFill/>
                    </a:lnR>
                    <a:lnT>
                      <a:noFill/>
                    </a:lnT>
                    <a:lnB>
                      <a:noFill/>
                    </a:lnB>
                    <a:solidFill>
                      <a:schemeClr val="bg1"/>
                    </a:solid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24</a:t>
                      </a:r>
                    </a:p>
                  </a:txBody>
                  <a:tcPr marL="0" marR="0" marT="0" marB="0" anchor="ctr">
                    <a:lnL>
                      <a:noFill/>
                    </a:lnL>
                    <a:lnR>
                      <a:noFill/>
                    </a:lnR>
                    <a:lnT>
                      <a:noFill/>
                    </a:lnT>
                    <a:lnB>
                      <a:noFill/>
                    </a:lnB>
                    <a:solidFill>
                      <a:srgbClr val="0100FE"/>
                    </a:solid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25</a:t>
                      </a:r>
                    </a:p>
                  </a:txBody>
                  <a:tcPr marL="0" marR="0" marT="0" marB="0" anchor="ctr">
                    <a:lnL>
                      <a:noFill/>
                    </a:lnL>
                    <a:lnR>
                      <a:noFill/>
                    </a:lnR>
                    <a:lnT>
                      <a:noFill/>
                    </a:lnT>
                    <a:lnB>
                      <a:noFill/>
                    </a:lnB>
                    <a:solidFill>
                      <a:srgbClr val="0100FE"/>
                    </a:solid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26</a:t>
                      </a:r>
                    </a:p>
                  </a:txBody>
                  <a:tcPr marL="0" marR="0" marT="0" marB="0" anchor="ctr">
                    <a:lnL>
                      <a:noFill/>
                    </a:lnL>
                    <a:lnR>
                      <a:noFill/>
                    </a:lnR>
                    <a:lnT>
                      <a:noFill/>
                    </a:lnT>
                    <a:lnB>
                      <a:noFill/>
                    </a:lnB>
                    <a:solidFill>
                      <a:srgbClr val="0100FE"/>
                    </a:solid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27</a:t>
                      </a:r>
                    </a:p>
                  </a:txBody>
                  <a:tcPr marL="0" marR="0" marT="0" marB="0" anchor="ctr">
                    <a:lnL>
                      <a:noFill/>
                    </a:lnL>
                    <a:lnR>
                      <a:noFill/>
                    </a:lnR>
                    <a:lnT>
                      <a:noFill/>
                    </a:lnT>
                    <a:lnB>
                      <a:noFill/>
                    </a:lnB>
                    <a:solidFill>
                      <a:srgbClr val="0100FE"/>
                    </a:solid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28</a:t>
                      </a:r>
                    </a:p>
                  </a:txBody>
                  <a:tcPr marL="0" marR="0" marT="0" marB="0" anchor="ctr">
                    <a:lnL>
                      <a:noFill/>
                    </a:lnL>
                    <a:lnR>
                      <a:noFill/>
                    </a:lnR>
                    <a:lnT>
                      <a:noFill/>
                    </a:lnT>
                    <a:lnB>
                      <a:noFill/>
                    </a:lnB>
                    <a:solidFill>
                      <a:srgbClr val="008000"/>
                    </a:solid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29</a:t>
                      </a:r>
                    </a:p>
                  </a:txBody>
                  <a:tcPr marL="0" marR="0" marT="0" marB="0" anchor="ctr">
                    <a:lnL>
                      <a:noFill/>
                    </a:lnL>
                    <a:lnR>
                      <a:noFill/>
                    </a:lnR>
                    <a:lnT>
                      <a:noFill/>
                    </a:lnT>
                    <a:lnB>
                      <a:noFill/>
                    </a:lnB>
                    <a:solidFill>
                      <a:srgbClr val="008000"/>
                    </a:solidFill>
                  </a:tcPr>
                </a:tc>
                <a:extLst>
                  <a:ext uri="{0D108BD9-81ED-4DB2-BD59-A6C34878D82A}">
                    <a16:rowId xmlns:a16="http://schemas.microsoft.com/office/drawing/2014/main" val="1437683798"/>
                  </a:ext>
                </a:extLst>
              </a:tr>
              <a:tr h="309929">
                <a:tc>
                  <a:txBody>
                    <a:bodyPr/>
                    <a:lstStyle/>
                    <a:p>
                      <a:pPr algn="ctr" fontAlgn="ctr"/>
                      <a:r>
                        <a:rPr lang="nl-NL" sz="1100" b="0" i="0" u="none" strike="noStrike" dirty="0">
                          <a:effectLst/>
                          <a:latin typeface="Calibri" panose="020F0502020204030204" pitchFamily="34" charset="0"/>
                        </a:rPr>
                        <a:t>30</a:t>
                      </a:r>
                    </a:p>
                  </a:txBody>
                  <a:tcPr marL="0" marR="0" marT="0" marB="0" anchor="ctr">
                    <a:lnL>
                      <a:noFill/>
                    </a:lnL>
                    <a:lnR>
                      <a:noFill/>
                    </a:lnR>
                    <a:lnT>
                      <a:noFill/>
                    </a:lnT>
                    <a:lnB>
                      <a:noFill/>
                    </a:lnB>
                    <a:solidFill>
                      <a:srgbClr val="008000"/>
                    </a:solidFill>
                  </a:tcPr>
                </a:tc>
                <a:tc>
                  <a:txBody>
                    <a:bodyPr/>
                    <a:lstStyle/>
                    <a:p>
                      <a:pPr algn="ctr" fontAlgn="ctr"/>
                      <a:r>
                        <a:rPr lang="nl-NL" sz="1100" b="0" i="0" u="none" strike="noStrike" dirty="0">
                          <a:effectLst/>
                          <a:latin typeface="Calibri" panose="020F0502020204030204" pitchFamily="34" charset="0"/>
                        </a:rPr>
                        <a:t>31</a:t>
                      </a:r>
                    </a:p>
                  </a:txBody>
                  <a:tcPr marL="0" marR="0" marT="0" marB="0" anchor="ctr">
                    <a:lnL>
                      <a:noFill/>
                    </a:lnL>
                    <a:lnR>
                      <a:noFill/>
                    </a:lnR>
                    <a:lnT>
                      <a:noFill/>
                    </a:lnT>
                    <a:lnB>
                      <a:noFill/>
                    </a:lnB>
                    <a:solidFill>
                      <a:srgbClr val="008000"/>
                    </a:solidFill>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3694105225"/>
                  </a:ext>
                </a:extLst>
              </a:tr>
            </a:tbl>
          </a:graphicData>
        </a:graphic>
      </p:graphicFrame>
    </p:spTree>
    <p:extLst>
      <p:ext uri="{BB962C8B-B14F-4D97-AF65-F5344CB8AC3E}">
        <p14:creationId xmlns:p14="http://schemas.microsoft.com/office/powerpoint/2010/main" val="57627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KPI6_0805</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20210805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4081829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KPI6_0807</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20210807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24436199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KPI6_0810</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20210810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2687242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KPI6_0811</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20210811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pic>
        <p:nvPicPr>
          <p:cNvPr id="6"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0" y="880445"/>
            <a:ext cx="9766697" cy="5572125"/>
          </a:xfrm>
          <a:prstGeom prst="rect">
            <a:avLst/>
          </a:prstGeom>
          <a:noFill/>
        </p:spPr>
      </p:pic>
    </p:spTree>
    <p:extLst>
      <p:ext uri="{BB962C8B-B14F-4D97-AF65-F5344CB8AC3E}">
        <p14:creationId xmlns:p14="http://schemas.microsoft.com/office/powerpoint/2010/main" val="4285609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KPI6_0812</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20210812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pic>
        <p:nvPicPr>
          <p:cNvPr id="6"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139303" y="999198"/>
            <a:ext cx="9766697" cy="5572125"/>
          </a:xfrm>
          <a:prstGeom prst="rect">
            <a:avLst/>
          </a:prstGeom>
          <a:noFill/>
        </p:spPr>
      </p:pic>
    </p:spTree>
    <p:extLst>
      <p:ext uri="{BB962C8B-B14F-4D97-AF65-F5344CB8AC3E}">
        <p14:creationId xmlns:p14="http://schemas.microsoft.com/office/powerpoint/2010/main" val="10860012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KPI6_0813</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20210813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24554939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KPI6_0828</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20210828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39003540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KPI6_0829</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20210829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2819008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KPI6_0830</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20210830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22238144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clusteredColumnChart.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KPI6_0831</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r>
              <a:rPr lang="de-DE" sz="1200" kern="0" dirty="0"/>
              <a:t>BD: 20210831 (top: in MW, </a:t>
            </a:r>
            <a:r>
              <a:rPr lang="de-DE" sz="1200" kern="0" dirty="0" err="1"/>
              <a:t>bottom</a:t>
            </a:r>
            <a:r>
              <a:rPr lang="de-DE" sz="1200" kern="0" dirty="0"/>
              <a:t>: in % </a:t>
            </a:r>
            <a:r>
              <a:rPr lang="de-DE" sz="1200" kern="0" dirty="0" err="1"/>
              <a:t>of</a:t>
            </a:r>
            <a:r>
              <a:rPr lang="de-DE" sz="1200" kern="0" dirty="0"/>
              <a:t> </a:t>
            </a:r>
            <a:r>
              <a:rPr lang="de-DE" sz="1200" kern="0" dirty="0" err="1"/>
              <a:t>Fmax</a:t>
            </a:r>
            <a:r>
              <a:rPr lang="de-DE" sz="1200" kern="0" dirty="0"/>
              <a:t>)</a:t>
            </a:r>
            <a:endParaRPr kumimoji="0" lang="en-US" sz="1200" b="1" i="0" u="none" strike="noStrike" kern="0" cap="none" spc="0" normalizeH="0" baseline="0" noProof="0" dirty="0">
              <a:ln>
                <a:noFill/>
              </a:ln>
              <a:solidFill>
                <a:srgbClr val="3366FF"/>
              </a:solidFill>
              <a:effectLst/>
              <a:uLnTx/>
              <a:uFillTx/>
            </a:endParaRPr>
          </a:p>
        </p:txBody>
      </p:sp>
    </p:spTree>
    <p:extLst>
      <p:ext uri="{BB962C8B-B14F-4D97-AF65-F5344CB8AC3E}">
        <p14:creationId xmlns:p14="http://schemas.microsoft.com/office/powerpoint/2010/main" val="3689550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Overview limitations &amp; assumptions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39999" y="970893"/>
            <a:ext cx="9000000" cy="4320000"/>
          </a:xfrm>
        </p:spPr>
        <p:txBody>
          <a:bodyPr vert="horz" lIns="91440" tIns="45720" rIns="91440" bIns="45720" rtlCol="0" anchor="t">
            <a:noAutofit/>
          </a:bodyPr>
          <a:lstStyle/>
          <a:p>
            <a:r>
              <a:rPr lang="en-US" dirty="0"/>
              <a:t>Core project parties maintain an overview on the JAO website with the assumptions and limitations for specific Business days during the parallel run – see JAO website (</a:t>
            </a:r>
            <a:r>
              <a:rPr lang="en-US" dirty="0">
                <a:hlinkClick r:id="rId3"/>
              </a:rPr>
              <a:t>LINK</a:t>
            </a:r>
            <a:r>
              <a:rPr lang="en-US"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lvl="1" indent="0" fontAlgn="ctr">
              <a:buNone/>
              <a:defRPr/>
            </a:pPr>
            <a:endParaRPr lang="en-US" sz="1100" dirty="0">
              <a:solidFill>
                <a:srgbClr val="404040"/>
              </a:solidFill>
            </a:endParaRPr>
          </a:p>
          <a:p>
            <a:pPr marL="0" lvl="1" indent="0" fontAlgn="ctr">
              <a:buNone/>
              <a:defRPr/>
            </a:pPr>
            <a:endParaRPr lang="en-US" sz="1100" dirty="0">
              <a:solidFill>
                <a:srgbClr val="404040"/>
              </a:solidFill>
            </a:endParaRPr>
          </a:p>
          <a:p>
            <a:pPr lvl="0">
              <a:buClr>
                <a:srgbClr val="FFFFFF"/>
              </a:buClr>
              <a:buSzPct val="120000"/>
              <a:defRPr/>
            </a:pPr>
            <a:endParaRPr lang="en-US" kern="1200" dirty="0">
              <a:solidFill>
                <a:srgbClr val="3366FF"/>
              </a:solidFill>
            </a:endParaRPr>
          </a:p>
          <a:p>
            <a:pPr lvl="0">
              <a:buClr>
                <a:srgbClr val="FFFFFF"/>
              </a:buClr>
              <a:buSzPct val="120000"/>
              <a:defRPr/>
            </a:pPr>
            <a:endParaRPr lang="en-US" dirty="0"/>
          </a:p>
          <a:p>
            <a:pPr>
              <a:buClr>
                <a:srgbClr val="FFFFFF"/>
              </a:buClr>
              <a:buSzPct val="120000"/>
              <a:defRPr/>
            </a:pPr>
            <a:endParaRPr lang="en-US" kern="1200" dirty="0">
              <a:solidFill>
                <a:srgbClr val="3366FF"/>
              </a:solidFill>
              <a:latin typeface="Arial"/>
            </a:endParaRPr>
          </a:p>
          <a:p>
            <a:pPr>
              <a:buClr>
                <a:srgbClr val="FFFFFF"/>
              </a:buClr>
              <a:buSzPct val="120000"/>
              <a:defRPr/>
            </a:pPr>
            <a:endParaRPr lang="de-DE" sz="1100" dirty="0">
              <a:solidFill>
                <a:srgbClr val="333333"/>
              </a:solidFill>
              <a:latin typeface="Open Sans"/>
              <a:ea typeface="Arial Unicode MS"/>
              <a:cs typeface="Arial"/>
            </a:endParaRPr>
          </a:p>
          <a:p>
            <a:pPr>
              <a:buClr>
                <a:srgbClr val="FFFFFF"/>
              </a:buClr>
              <a:buSzPct val="120000"/>
              <a:defRPr/>
            </a:pPr>
            <a:r>
              <a:rPr lang="de-DE" sz="1100" dirty="0">
                <a:solidFill>
                  <a:srgbClr val="333333"/>
                </a:solidFill>
                <a:latin typeface="Open Sans"/>
                <a:ea typeface="Arial Unicode MS"/>
                <a:cs typeface="Arial"/>
              </a:rPr>
              <a:t>Note:</a:t>
            </a:r>
            <a:r>
              <a:rPr lang="en-GB" sz="1100" dirty="0">
                <a:solidFill>
                  <a:schemeClr val="tx1">
                    <a:lumMod val="75000"/>
                    <a:lumOff val="25000"/>
                  </a:schemeClr>
                </a:solidFill>
              </a:rPr>
              <a:t>Unknown issues can be present and can be discovered in the future as analysis continues. This might lead to the ex-post conclusion that results for certain BDs are invalid. </a:t>
            </a:r>
            <a:r>
              <a:rPr lang="de-DE" sz="900" kern="1200" dirty="0">
                <a:solidFill>
                  <a:srgbClr val="000000"/>
                </a:solidFill>
                <a:latin typeface="Arial"/>
                <a:ea typeface="+mn-ea"/>
                <a:cs typeface="Arial"/>
              </a:rPr>
              <a:t>German TSO </a:t>
            </a:r>
            <a:r>
              <a:rPr lang="de-DE" sz="900" kern="1200" dirty="0" err="1">
                <a:solidFill>
                  <a:srgbClr val="000000"/>
                </a:solidFill>
                <a:latin typeface="Arial"/>
                <a:ea typeface="+mn-ea"/>
                <a:cs typeface="Arial"/>
              </a:rPr>
              <a:t>names</a:t>
            </a:r>
            <a:r>
              <a:rPr lang="de-DE" sz="900" kern="1200" dirty="0">
                <a:solidFill>
                  <a:srgbClr val="000000"/>
                </a:solidFill>
                <a:latin typeface="Arial"/>
                <a:ea typeface="+mn-ea"/>
                <a:cs typeface="Arial"/>
              </a:rPr>
              <a:t> </a:t>
            </a:r>
            <a:r>
              <a:rPr lang="de-DE" sz="900" kern="1200" dirty="0" err="1">
                <a:solidFill>
                  <a:srgbClr val="000000"/>
                </a:solidFill>
                <a:latin typeface="Arial"/>
                <a:ea typeface="+mn-ea"/>
                <a:cs typeface="Arial"/>
              </a:rPr>
              <a:t>uses</a:t>
            </a:r>
            <a:r>
              <a:rPr lang="de-DE" sz="900" kern="1200" dirty="0">
                <a:solidFill>
                  <a:srgbClr val="000000"/>
                </a:solidFill>
                <a:latin typeface="Arial"/>
                <a:ea typeface="+mn-ea"/>
                <a:cs typeface="Arial"/>
              </a:rPr>
              <a:t> </a:t>
            </a:r>
            <a:r>
              <a:rPr lang="de-DE" sz="900" kern="1200" dirty="0" err="1">
                <a:solidFill>
                  <a:srgbClr val="000000"/>
                </a:solidFill>
                <a:latin typeface="Arial"/>
                <a:ea typeface="+mn-ea"/>
                <a:cs typeface="Arial"/>
              </a:rPr>
              <a:t>abbreviations</a:t>
            </a:r>
            <a:r>
              <a:rPr lang="de-DE" sz="900" kern="1200" dirty="0">
                <a:solidFill>
                  <a:srgbClr val="000000"/>
                </a:solidFill>
                <a:latin typeface="Arial"/>
                <a:ea typeface="+mn-ea"/>
                <a:cs typeface="Arial"/>
              </a:rPr>
              <a:t>: D2: Tennet GmbH, D4: TransnetBW, D7: Amprion, D8: 50Hertz</a:t>
            </a:r>
            <a:endParaRPr lang="en-US" sz="900" kern="1200" dirty="0">
              <a:solidFill>
                <a:srgbClr val="000000"/>
              </a:solidFill>
              <a:latin typeface="Arial"/>
              <a:ea typeface="+mn-ea"/>
              <a:cs typeface="Arial"/>
            </a:endParaRPr>
          </a:p>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282402"/>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graphicFrame>
        <p:nvGraphicFramePr>
          <p:cNvPr id="7" name="Tabelle 6"/>
          <p:cNvGraphicFramePr>
            <a:graphicFrameLocks noGrp="1"/>
          </p:cNvGraphicFramePr>
          <p:nvPr>
            <p:extLst>
              <p:ext uri="{D42A27DB-BD31-4B8C-83A1-F6EECF244321}">
                <p14:modId xmlns:p14="http://schemas.microsoft.com/office/powerpoint/2010/main" val="3395809375"/>
              </p:ext>
            </p:extLst>
          </p:nvPr>
        </p:nvGraphicFramePr>
        <p:xfrm>
          <a:off x="703536" y="1848491"/>
          <a:ext cx="8672926" cy="4191351"/>
        </p:xfrm>
        <a:graphic>
          <a:graphicData uri="http://schemas.openxmlformats.org/drawingml/2006/table">
            <a:tbl>
              <a:tblPr/>
              <a:tblGrid>
                <a:gridCol w="6630390">
                  <a:extLst>
                    <a:ext uri="{9D8B030D-6E8A-4147-A177-3AD203B41FA5}">
                      <a16:colId xmlns:a16="http://schemas.microsoft.com/office/drawing/2014/main" val="2282982773"/>
                    </a:ext>
                  </a:extLst>
                </a:gridCol>
                <a:gridCol w="1021268">
                  <a:extLst>
                    <a:ext uri="{9D8B030D-6E8A-4147-A177-3AD203B41FA5}">
                      <a16:colId xmlns:a16="http://schemas.microsoft.com/office/drawing/2014/main" val="3161549504"/>
                    </a:ext>
                  </a:extLst>
                </a:gridCol>
                <a:gridCol w="1021268">
                  <a:extLst>
                    <a:ext uri="{9D8B030D-6E8A-4147-A177-3AD203B41FA5}">
                      <a16:colId xmlns:a16="http://schemas.microsoft.com/office/drawing/2014/main" val="544043865"/>
                    </a:ext>
                  </a:extLst>
                </a:gridCol>
              </a:tblGrid>
              <a:tr h="123618">
                <a:tc>
                  <a:txBody>
                    <a:bodyPr/>
                    <a:lstStyle/>
                    <a:p>
                      <a:pPr algn="ctr" fontAlgn="ctr"/>
                      <a:r>
                        <a:rPr lang="de-DE" sz="900" b="1" i="0" u="none" strike="noStrike">
                          <a:solidFill>
                            <a:srgbClr val="FFFFFF"/>
                          </a:solidFill>
                          <a:effectLst/>
                          <a:latin typeface="Arial" panose="020B0604020202020204" pitchFamily="34" charset="0"/>
                        </a:rPr>
                        <a:t>Description of issue / limitation</a:t>
                      </a:r>
                    </a:p>
                  </a:txBody>
                  <a:tcPr marL="6181" marR="6181" marT="6181"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a:txBody>
                    <a:bodyPr/>
                    <a:lstStyle/>
                    <a:p>
                      <a:pPr algn="ctr" fontAlgn="ctr"/>
                      <a:r>
                        <a:rPr lang="de-DE" sz="900" b="1" i="0" u="none" strike="noStrike">
                          <a:solidFill>
                            <a:srgbClr val="FFFFFF"/>
                          </a:solidFill>
                          <a:effectLst/>
                          <a:latin typeface="Arial" panose="020B0604020202020204" pitchFamily="34" charset="0"/>
                        </a:rPr>
                        <a:t>FROM BD</a:t>
                      </a:r>
                    </a:p>
                  </a:txBody>
                  <a:tcPr marL="6181" marR="6181" marT="6181"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8EA9DB"/>
                    </a:solidFill>
                  </a:tcPr>
                </a:tc>
                <a:tc>
                  <a:txBody>
                    <a:bodyPr/>
                    <a:lstStyle/>
                    <a:p>
                      <a:pPr algn="ctr" fontAlgn="ctr"/>
                      <a:r>
                        <a:rPr lang="de-DE" sz="900" b="1" i="0" u="none" strike="noStrike">
                          <a:solidFill>
                            <a:srgbClr val="FFFFFF"/>
                          </a:solidFill>
                          <a:effectLst/>
                          <a:latin typeface="Arial" panose="020B0604020202020204" pitchFamily="34" charset="0"/>
                        </a:rPr>
                        <a:t>TO BD</a:t>
                      </a:r>
                    </a:p>
                  </a:txBody>
                  <a:tcPr marL="6181" marR="6181" marT="6181"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8EA9DB"/>
                    </a:solidFill>
                  </a:tcPr>
                </a:tc>
                <a:extLst>
                  <a:ext uri="{0D108BD9-81ED-4DB2-BD59-A6C34878D82A}">
                    <a16:rowId xmlns:a16="http://schemas.microsoft.com/office/drawing/2014/main" val="2501549536"/>
                  </a:ext>
                </a:extLst>
              </a:tr>
              <a:tr h="352310">
                <a:tc>
                  <a:txBody>
                    <a:bodyPr/>
                    <a:lstStyle/>
                    <a:p>
                      <a:pPr algn="l" fontAlgn="ctr"/>
                      <a:r>
                        <a:rPr lang="en-US" sz="1000" b="0" i="0" u="none" strike="noStrike" dirty="0">
                          <a:solidFill>
                            <a:srgbClr val="000000"/>
                          </a:solidFill>
                          <a:effectLst/>
                          <a:latin typeface="Arial" panose="020B0604020202020204" pitchFamily="34" charset="0"/>
                        </a:rPr>
                        <a:t>Due to operational issues at ELES, local validation failed and no fallback procedure was triggered. The impact of result is slightly higher capacities for borders adjacent to SI hub.</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13/08/2021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13/08/2021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1138034168"/>
                  </a:ext>
                </a:extLst>
              </a:tr>
              <a:tr h="234873">
                <a:tc>
                  <a:txBody>
                    <a:bodyPr/>
                    <a:lstStyle/>
                    <a:p>
                      <a:pPr algn="l" fontAlgn="ctr"/>
                      <a:r>
                        <a:rPr lang="en-US" sz="1000" b="0" i="0" u="none" strike="noStrike">
                          <a:solidFill>
                            <a:srgbClr val="000000"/>
                          </a:solidFill>
                          <a:effectLst/>
                          <a:latin typeface="Arial" panose="020B0604020202020204" pitchFamily="34" charset="0"/>
                        </a:rPr>
                        <a:t>BD20210820 was not validated by TSOs due to issues during the daily process, therefore capacities were not generated in accordance with the DA CCM and could be too optimistic.</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dirty="0">
                          <a:solidFill>
                            <a:srgbClr val="000000"/>
                          </a:solidFill>
                          <a:effectLst/>
                          <a:latin typeface="Arial" panose="020B0604020202020204" pitchFamily="34" charset="0"/>
                        </a:rPr>
                        <a:t>20/08/2021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20/08/2021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2428052369"/>
                  </a:ext>
                </a:extLst>
              </a:tr>
              <a:tr h="352310">
                <a:tc>
                  <a:txBody>
                    <a:bodyPr/>
                    <a:lstStyle/>
                    <a:p>
                      <a:pPr algn="l" fontAlgn="ctr"/>
                      <a:r>
                        <a:rPr lang="de-DE" sz="1000" b="0" i="0" u="none" strike="noStrike" dirty="0">
                          <a:solidFill>
                            <a:srgbClr val="000000"/>
                          </a:solidFill>
                          <a:effectLst/>
                          <a:latin typeface="Arial" panose="020B0604020202020204" pitchFamily="34" charset="0"/>
                        </a:rPr>
                        <a:t>An </a:t>
                      </a:r>
                      <a:r>
                        <a:rPr lang="de-DE" sz="1000" b="0" i="0" u="none" strike="noStrike" dirty="0" err="1">
                          <a:solidFill>
                            <a:srgbClr val="000000"/>
                          </a:solidFill>
                          <a:effectLst/>
                          <a:latin typeface="Arial" panose="020B0604020202020204" pitchFamily="34" charset="0"/>
                        </a:rPr>
                        <a:t>issue</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occurred</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that</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prevented</a:t>
                      </a:r>
                      <a:r>
                        <a:rPr lang="de-DE" sz="1000" b="0" i="0" u="none" strike="noStrike" dirty="0">
                          <a:solidFill>
                            <a:srgbClr val="000000"/>
                          </a:solidFill>
                          <a:effectLst/>
                          <a:latin typeface="Arial" panose="020B0604020202020204" pitchFamily="34" charset="0"/>
                        </a:rPr>
                        <a:t> Elia </a:t>
                      </a:r>
                      <a:r>
                        <a:rPr lang="de-DE" sz="1000" b="0" i="0" u="none" strike="noStrike" dirty="0" err="1">
                          <a:solidFill>
                            <a:srgbClr val="000000"/>
                          </a:solidFill>
                          <a:effectLst/>
                          <a:latin typeface="Arial" panose="020B0604020202020204" pitchFamily="34" charset="0"/>
                        </a:rPr>
                        <a:t>applying</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minRAM</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reduction</a:t>
                      </a:r>
                      <a:r>
                        <a:rPr lang="de-DE" sz="1000" b="0" i="0" u="none" strike="noStrike" dirty="0">
                          <a:solidFill>
                            <a:srgbClr val="000000"/>
                          </a:solidFill>
                          <a:effectLst/>
                          <a:latin typeface="Arial" panose="020B0604020202020204" pitchFamily="34" charset="0"/>
                        </a:rPr>
                        <a:t> on (</a:t>
                      </a:r>
                      <a:r>
                        <a:rPr lang="de-DE" sz="1000" b="0" i="0" u="none" strike="noStrike" dirty="0" err="1">
                          <a:solidFill>
                            <a:srgbClr val="000000"/>
                          </a:solidFill>
                          <a:effectLst/>
                          <a:latin typeface="Arial" panose="020B0604020202020204" pitchFamily="34" charset="0"/>
                        </a:rPr>
                        <a:t>some</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of</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its</a:t>
                      </a:r>
                      <a:r>
                        <a:rPr lang="de-DE" sz="1000" b="0" i="0" u="none" strike="noStrike" dirty="0">
                          <a:solidFill>
                            <a:srgbClr val="000000"/>
                          </a:solidFill>
                          <a:effectLst/>
                          <a:latin typeface="Arial" panose="020B0604020202020204" pitchFamily="34" charset="0"/>
                        </a:rPr>
                        <a:t> CNECs in </a:t>
                      </a:r>
                      <a:r>
                        <a:rPr lang="de-DE" sz="1000" b="0" i="0" u="none" strike="noStrike" dirty="0" err="1">
                          <a:solidFill>
                            <a:srgbClr val="000000"/>
                          </a:solidFill>
                          <a:effectLst/>
                          <a:latin typeface="Arial" panose="020B0604020202020204" pitchFamily="34" charset="0"/>
                        </a:rPr>
                        <a:t>relation</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to</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excessive</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loopflows</a:t>
                      </a:r>
                      <a:r>
                        <a:rPr lang="de-DE" sz="1000" b="0" i="0" u="none" strike="noStrike" dirty="0">
                          <a:solidFill>
                            <a:srgbClr val="000000"/>
                          </a:solidFill>
                          <a:effectLst/>
                          <a:latin typeface="Arial" panose="020B0604020202020204" pitchFamily="34" charset="0"/>
                        </a:rPr>
                        <a:t>.</a:t>
                      </a:r>
                      <a:br>
                        <a:rPr lang="de-DE" sz="1000" b="0" i="0" u="none" strike="noStrike" dirty="0">
                          <a:solidFill>
                            <a:srgbClr val="000000"/>
                          </a:solidFill>
                          <a:effectLst/>
                          <a:latin typeface="Arial" panose="020B0604020202020204" pitchFamily="34" charset="0"/>
                        </a:rPr>
                      </a:br>
                      <a:br>
                        <a:rPr lang="de-DE" sz="1000" b="0" i="0" u="none" strike="noStrike" dirty="0">
                          <a:solidFill>
                            <a:srgbClr val="000000"/>
                          </a:solidFill>
                          <a:effectLst/>
                          <a:latin typeface="Arial" panose="020B0604020202020204" pitchFamily="34" charset="0"/>
                        </a:rPr>
                      </a:br>
                      <a:r>
                        <a:rPr lang="de-DE" sz="1000" b="0" i="0" u="none" strike="noStrike" dirty="0" err="1">
                          <a:solidFill>
                            <a:srgbClr val="000000"/>
                          </a:solidFill>
                          <a:effectLst/>
                          <a:latin typeface="Arial" panose="020B0604020202020204" pitchFamily="34" charset="0"/>
                        </a:rPr>
                        <a:t>Impacted</a:t>
                      </a:r>
                      <a:r>
                        <a:rPr lang="de-DE" sz="1000" b="0" i="0" u="none" strike="noStrike" dirty="0">
                          <a:solidFill>
                            <a:srgbClr val="000000"/>
                          </a:solidFill>
                          <a:effectLst/>
                          <a:latin typeface="Arial" panose="020B0604020202020204" pitchFamily="34" charset="0"/>
                        </a:rPr>
                        <a:t> BDs: Jan 20, Feb 28, March 1, March 6, Mar 11, Apr 20, Apr 21, Apr 22, Apr 30, May 5, May 9, May 20,  Jun 18, Jun 20, Jun 22, Jun 23, </a:t>
                      </a:r>
                      <a:r>
                        <a:rPr lang="de-DE" sz="1000" b="0" i="0" u="none" strike="noStrike" dirty="0" err="1">
                          <a:solidFill>
                            <a:srgbClr val="000000"/>
                          </a:solidFill>
                          <a:effectLst/>
                          <a:latin typeface="Arial" panose="020B0604020202020204" pitchFamily="34" charset="0"/>
                        </a:rPr>
                        <a:t>July</a:t>
                      </a:r>
                      <a:r>
                        <a:rPr lang="de-DE" sz="1000" b="0" i="0" u="none" strike="noStrike" dirty="0">
                          <a:solidFill>
                            <a:srgbClr val="000000"/>
                          </a:solidFill>
                          <a:effectLst/>
                          <a:latin typeface="Arial" panose="020B0604020202020204" pitchFamily="34" charset="0"/>
                        </a:rPr>
                        <a:t> 4, Sep 1, Sep 3, Sep 4, Sep 6, Sep 7, Sep 8, Sep 9, Sep 10, Sep 11, Sep 12, Sep 15, Sep 16, Sep 17, Sep 20</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01/01/2021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dirty="0">
                          <a:solidFill>
                            <a:srgbClr val="000000"/>
                          </a:solidFill>
                          <a:effectLst/>
                          <a:latin typeface="Arial" panose="020B0604020202020204" pitchFamily="34" charset="0"/>
                        </a:rPr>
                        <a:t>TBD</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3625262772"/>
                  </a:ext>
                </a:extLst>
              </a:tr>
              <a:tr h="352310">
                <a:tc>
                  <a:txBody>
                    <a:bodyPr/>
                    <a:lstStyle/>
                    <a:p>
                      <a:pPr algn="l" fontAlgn="ctr"/>
                      <a:r>
                        <a:rPr lang="de-DE" sz="1000" b="0" i="0" u="none" strike="noStrike" dirty="0" err="1">
                          <a:solidFill>
                            <a:srgbClr val="000000"/>
                          </a:solidFill>
                          <a:effectLst/>
                          <a:latin typeface="Arial" panose="020B0604020202020204" pitchFamily="34" charset="0"/>
                        </a:rPr>
                        <a:t>Following</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issues</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with</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the</a:t>
                      </a:r>
                      <a:r>
                        <a:rPr lang="de-DE" sz="1000" b="0" i="0" u="none" strike="noStrike" dirty="0">
                          <a:solidFill>
                            <a:srgbClr val="000000"/>
                          </a:solidFill>
                          <a:effectLst/>
                          <a:latin typeface="Arial" panose="020B0604020202020204" pitchFamily="34" charset="0"/>
                        </a:rPr>
                        <a:t> individual </a:t>
                      </a:r>
                      <a:r>
                        <a:rPr lang="de-DE" sz="1000" b="0" i="0" u="none" strike="noStrike" dirty="0" err="1">
                          <a:solidFill>
                            <a:srgbClr val="000000"/>
                          </a:solidFill>
                          <a:effectLst/>
                          <a:latin typeface="Arial" panose="020B0604020202020204" pitchFamily="34" charset="0"/>
                        </a:rPr>
                        <a:t>validation</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fallback</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has</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been</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activated</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to</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reduce</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capacities</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as</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explained</a:t>
                      </a:r>
                      <a:r>
                        <a:rPr lang="de-DE" sz="1000" b="0" i="0" u="none" strike="noStrike" dirty="0">
                          <a:solidFill>
                            <a:srgbClr val="000000"/>
                          </a:solidFill>
                          <a:effectLst/>
                          <a:latin typeface="Arial" panose="020B0604020202020204" pitchFamily="34" charset="0"/>
                        </a:rPr>
                        <a:t> in </a:t>
                      </a:r>
                      <a:r>
                        <a:rPr lang="de-DE" sz="1000" b="0" i="0" u="none" strike="noStrike" dirty="0" err="1">
                          <a:solidFill>
                            <a:srgbClr val="000000"/>
                          </a:solidFill>
                          <a:effectLst/>
                          <a:latin typeface="Arial" panose="020B0604020202020204" pitchFamily="34" charset="0"/>
                        </a:rPr>
                        <a:t>the</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assumptions</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list</a:t>
                      </a:r>
                      <a:r>
                        <a:rPr lang="de-DE" sz="1000" b="0" i="0" u="none" strike="noStrike" dirty="0">
                          <a:solidFill>
                            <a:srgbClr val="000000"/>
                          </a:solidFill>
                          <a:effectLst/>
                          <a:latin typeface="Arial" panose="020B0604020202020204" pitchFamily="34" charset="0"/>
                        </a:rPr>
                        <a:t>.</a:t>
                      </a:r>
                      <a:br>
                        <a:rPr lang="de-DE" sz="1000" b="0" i="0" u="none" strike="noStrike" dirty="0">
                          <a:solidFill>
                            <a:srgbClr val="000000"/>
                          </a:solidFill>
                          <a:effectLst/>
                          <a:latin typeface="Arial" panose="020B0604020202020204" pitchFamily="34" charset="0"/>
                        </a:rPr>
                      </a:br>
                      <a:br>
                        <a:rPr lang="de-DE" sz="1000" b="0" i="0" u="none" strike="noStrike" dirty="0">
                          <a:solidFill>
                            <a:srgbClr val="000000"/>
                          </a:solidFill>
                          <a:effectLst/>
                          <a:latin typeface="Arial" panose="020B0604020202020204" pitchFamily="34" charset="0"/>
                        </a:rPr>
                      </a:br>
                      <a:r>
                        <a:rPr lang="de-DE" sz="1000" b="0" i="0" u="none" strike="noStrike" dirty="0" err="1">
                          <a:solidFill>
                            <a:srgbClr val="000000"/>
                          </a:solidFill>
                          <a:effectLst/>
                          <a:latin typeface="Arial" panose="020B0604020202020204" pitchFamily="34" charset="0"/>
                        </a:rPr>
                        <a:t>Until</a:t>
                      </a:r>
                      <a:r>
                        <a:rPr lang="de-DE" sz="1000" b="0" i="0" u="none" strike="noStrike" dirty="0">
                          <a:solidFill>
                            <a:srgbClr val="000000"/>
                          </a:solidFill>
                          <a:effectLst/>
                          <a:latin typeface="Arial" panose="020B0604020202020204" pitchFamily="34" charset="0"/>
                        </a:rPr>
                        <a:t> August, Elia </a:t>
                      </a:r>
                      <a:r>
                        <a:rPr lang="de-DE" sz="1000" b="0" i="0" u="none" strike="noStrike" dirty="0" err="1">
                          <a:solidFill>
                            <a:srgbClr val="000000"/>
                          </a:solidFill>
                          <a:effectLst/>
                          <a:latin typeface="Arial" panose="020B0604020202020204" pitchFamily="34" charset="0"/>
                        </a:rPr>
                        <a:t>experienced</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inconsistencies</a:t>
                      </a:r>
                      <a:r>
                        <a:rPr lang="de-DE" sz="1000" b="0" i="0" u="none" strike="noStrike" dirty="0">
                          <a:solidFill>
                            <a:srgbClr val="000000"/>
                          </a:solidFill>
                          <a:effectLst/>
                          <a:latin typeface="Arial" panose="020B0604020202020204" pitchFamily="34" charset="0"/>
                        </a:rPr>
                        <a:t> in </a:t>
                      </a:r>
                      <a:r>
                        <a:rPr lang="de-DE" sz="1000" b="0" i="0" u="none" strike="noStrike" dirty="0" err="1">
                          <a:solidFill>
                            <a:srgbClr val="000000"/>
                          </a:solidFill>
                          <a:effectLst/>
                          <a:latin typeface="Arial" panose="020B0604020202020204" pitchFamily="34" charset="0"/>
                        </a:rPr>
                        <a:t>the</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application</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of</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fallback</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capacities</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leading</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to</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sometimes</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smaller</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values</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that</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were</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applied</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compared</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to</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the</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assumptions</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list</a:t>
                      </a:r>
                      <a:r>
                        <a:rPr lang="de-DE" sz="1000" b="0" i="0" u="none" strike="noStrike" dirty="0">
                          <a:solidFill>
                            <a:srgbClr val="000000"/>
                          </a:solidFill>
                          <a:effectLst/>
                          <a:latin typeface="Arial" panose="020B0604020202020204" pitchFamily="34" charset="0"/>
                        </a:rPr>
                        <a:t>.</a:t>
                      </a:r>
                      <a:br>
                        <a:rPr lang="de-DE" sz="1000" b="0" i="0" u="none" strike="noStrike" dirty="0">
                          <a:solidFill>
                            <a:srgbClr val="000000"/>
                          </a:solidFill>
                          <a:effectLst/>
                          <a:latin typeface="Arial" panose="020B0604020202020204" pitchFamily="34" charset="0"/>
                        </a:rPr>
                      </a:br>
                      <a:br>
                        <a:rPr lang="de-DE" sz="1000" b="0" i="0" u="none" strike="noStrike" dirty="0">
                          <a:solidFill>
                            <a:srgbClr val="000000"/>
                          </a:solidFill>
                          <a:effectLst/>
                          <a:latin typeface="Arial" panose="020B0604020202020204" pitchFamily="34" charset="0"/>
                        </a:rPr>
                      </a:br>
                      <a:r>
                        <a:rPr lang="de-DE" sz="1000" b="0" i="0" u="none" strike="noStrike" dirty="0" err="1">
                          <a:solidFill>
                            <a:srgbClr val="000000"/>
                          </a:solidFill>
                          <a:effectLst/>
                          <a:latin typeface="Arial" panose="020B0604020202020204" pitchFamily="34" charset="0"/>
                        </a:rPr>
                        <a:t>Impacted</a:t>
                      </a:r>
                      <a:r>
                        <a:rPr lang="de-DE" sz="1000" b="0" i="0" u="none" strike="noStrike" dirty="0">
                          <a:solidFill>
                            <a:srgbClr val="000000"/>
                          </a:solidFill>
                          <a:effectLst/>
                          <a:latin typeface="Arial" panose="020B0604020202020204" pitchFamily="34" charset="0"/>
                        </a:rPr>
                        <a:t> BDs (TSOs): Mar 15 (Elia), Mar 21 (Elia), Apr 5 (Elia), Apr 26 (</a:t>
                      </a:r>
                      <a:r>
                        <a:rPr lang="de-DE" sz="1000" b="0" i="0" u="none" strike="noStrike" dirty="0" err="1">
                          <a:solidFill>
                            <a:srgbClr val="000000"/>
                          </a:solidFill>
                          <a:effectLst/>
                          <a:latin typeface="Arial" panose="020B0604020202020204" pitchFamily="34" charset="0"/>
                        </a:rPr>
                        <a:t>Amprion</a:t>
                      </a:r>
                      <a:r>
                        <a:rPr lang="de-DE" sz="1000" b="0" i="0" u="none" strike="noStrike" dirty="0">
                          <a:solidFill>
                            <a:srgbClr val="000000"/>
                          </a:solidFill>
                          <a:effectLst/>
                          <a:latin typeface="Arial" panose="020B0604020202020204" pitchFamily="34" charset="0"/>
                        </a:rPr>
                        <a:t>, APG, TNG), May 10 (</a:t>
                      </a:r>
                      <a:r>
                        <a:rPr lang="de-DE" sz="1000" b="0" i="0" u="none" strike="noStrike" dirty="0" err="1">
                          <a:solidFill>
                            <a:srgbClr val="000000"/>
                          </a:solidFill>
                          <a:effectLst/>
                          <a:latin typeface="Arial" panose="020B0604020202020204" pitchFamily="34" charset="0"/>
                        </a:rPr>
                        <a:t>DAVinCy</a:t>
                      </a:r>
                      <a:r>
                        <a:rPr lang="de-DE" sz="1000" b="0" i="0" u="none" strike="noStrike" dirty="0">
                          <a:solidFill>
                            <a:srgbClr val="000000"/>
                          </a:solidFill>
                          <a:effectLst/>
                          <a:latin typeface="Arial" panose="020B0604020202020204" pitchFamily="34" charset="0"/>
                        </a:rPr>
                        <a:t> TSOs), May 12 (</a:t>
                      </a:r>
                      <a:r>
                        <a:rPr lang="de-DE" sz="1000" b="0" i="0" u="none" strike="noStrike" dirty="0" err="1">
                          <a:solidFill>
                            <a:srgbClr val="000000"/>
                          </a:solidFill>
                          <a:effectLst/>
                          <a:latin typeface="Arial" panose="020B0604020202020204" pitchFamily="34" charset="0"/>
                        </a:rPr>
                        <a:t>DAVinCy</a:t>
                      </a:r>
                      <a:r>
                        <a:rPr lang="de-DE" sz="1000" b="0" i="0" u="none" strike="noStrike" dirty="0">
                          <a:solidFill>
                            <a:srgbClr val="000000"/>
                          </a:solidFill>
                          <a:effectLst/>
                          <a:latin typeface="Arial" panose="020B0604020202020204" pitchFamily="34" charset="0"/>
                        </a:rPr>
                        <a:t> TSOs), May 15 (</a:t>
                      </a:r>
                      <a:r>
                        <a:rPr lang="de-DE" sz="1000" b="0" i="0" u="none" strike="noStrike" dirty="0" err="1">
                          <a:solidFill>
                            <a:srgbClr val="000000"/>
                          </a:solidFill>
                          <a:effectLst/>
                          <a:latin typeface="Arial" panose="020B0604020202020204" pitchFamily="34" charset="0"/>
                        </a:rPr>
                        <a:t>DAVinCy</a:t>
                      </a:r>
                      <a:r>
                        <a:rPr lang="de-DE" sz="1000" b="0" i="0" u="none" strike="noStrike" dirty="0">
                          <a:solidFill>
                            <a:srgbClr val="000000"/>
                          </a:solidFill>
                          <a:effectLst/>
                          <a:latin typeface="Arial" panose="020B0604020202020204" pitchFamily="34" charset="0"/>
                        </a:rPr>
                        <a:t> TSOs), June 4 (</a:t>
                      </a:r>
                      <a:r>
                        <a:rPr lang="de-DE" sz="1000" b="0" i="0" u="none" strike="noStrike" dirty="0" err="1">
                          <a:solidFill>
                            <a:srgbClr val="000000"/>
                          </a:solidFill>
                          <a:effectLst/>
                          <a:latin typeface="Arial" panose="020B0604020202020204" pitchFamily="34" charset="0"/>
                        </a:rPr>
                        <a:t>DAVinCy</a:t>
                      </a:r>
                      <a:r>
                        <a:rPr lang="de-DE" sz="1000" b="0" i="0" u="none" strike="noStrike" dirty="0">
                          <a:solidFill>
                            <a:srgbClr val="000000"/>
                          </a:solidFill>
                          <a:effectLst/>
                          <a:latin typeface="Arial" panose="020B0604020202020204" pitchFamily="34" charset="0"/>
                        </a:rPr>
                        <a:t> TSOs), June 11 (</a:t>
                      </a:r>
                      <a:r>
                        <a:rPr lang="de-DE" sz="1000" b="0" i="0" u="none" strike="noStrike" dirty="0" err="1">
                          <a:solidFill>
                            <a:srgbClr val="000000"/>
                          </a:solidFill>
                          <a:effectLst/>
                          <a:latin typeface="Arial" panose="020B0604020202020204" pitchFamily="34" charset="0"/>
                        </a:rPr>
                        <a:t>DAVinCy</a:t>
                      </a:r>
                      <a:r>
                        <a:rPr lang="de-DE" sz="1000" b="0" i="0" u="none" strike="noStrike" dirty="0">
                          <a:solidFill>
                            <a:srgbClr val="000000"/>
                          </a:solidFill>
                          <a:effectLst/>
                          <a:latin typeface="Arial" panose="020B0604020202020204" pitchFamily="34" charset="0"/>
                        </a:rPr>
                        <a:t> TSOs), June 23 (Elia), June 28 (</a:t>
                      </a:r>
                      <a:r>
                        <a:rPr lang="de-DE" sz="1000" b="0" i="0" u="none" strike="noStrike" dirty="0" err="1">
                          <a:solidFill>
                            <a:srgbClr val="000000"/>
                          </a:solidFill>
                          <a:effectLst/>
                          <a:latin typeface="Arial" panose="020B0604020202020204" pitchFamily="34" charset="0"/>
                        </a:rPr>
                        <a:t>DAVinCy</a:t>
                      </a:r>
                      <a:r>
                        <a:rPr lang="de-DE" sz="1000" b="0" i="0" u="none" strike="noStrike" dirty="0">
                          <a:solidFill>
                            <a:srgbClr val="000000"/>
                          </a:solidFill>
                          <a:effectLst/>
                          <a:latin typeface="Arial" panose="020B0604020202020204" pitchFamily="34" charset="0"/>
                        </a:rPr>
                        <a:t> TSOs), </a:t>
                      </a:r>
                      <a:r>
                        <a:rPr lang="de-DE" sz="1000" b="0" i="0" u="none" strike="noStrike" dirty="0" err="1">
                          <a:solidFill>
                            <a:srgbClr val="000000"/>
                          </a:solidFill>
                          <a:effectLst/>
                          <a:latin typeface="Arial" panose="020B0604020202020204" pitchFamily="34" charset="0"/>
                        </a:rPr>
                        <a:t>July</a:t>
                      </a:r>
                      <a:r>
                        <a:rPr lang="de-DE" sz="1000" b="0" i="0" u="none" strike="noStrike" dirty="0">
                          <a:solidFill>
                            <a:srgbClr val="000000"/>
                          </a:solidFill>
                          <a:effectLst/>
                          <a:latin typeface="Arial" panose="020B0604020202020204" pitchFamily="34" charset="0"/>
                        </a:rPr>
                        <a:t> 18 (</a:t>
                      </a:r>
                      <a:r>
                        <a:rPr lang="de-DE" sz="1000" b="0" i="0" u="none" strike="noStrike" dirty="0" err="1">
                          <a:solidFill>
                            <a:srgbClr val="000000"/>
                          </a:solidFill>
                          <a:effectLst/>
                          <a:latin typeface="Arial" panose="020B0604020202020204" pitchFamily="34" charset="0"/>
                        </a:rPr>
                        <a:t>DAVinCy</a:t>
                      </a:r>
                      <a:r>
                        <a:rPr lang="de-DE" sz="1000" b="0" i="0" u="none" strike="noStrike" dirty="0">
                          <a:solidFill>
                            <a:srgbClr val="000000"/>
                          </a:solidFill>
                          <a:effectLst/>
                          <a:latin typeface="Arial" panose="020B0604020202020204" pitchFamily="34" charset="0"/>
                        </a:rPr>
                        <a:t> TSOs), Sep 10 (</a:t>
                      </a:r>
                      <a:r>
                        <a:rPr lang="de-DE" sz="1000" b="0" i="0" u="none" strike="noStrike" dirty="0" err="1">
                          <a:solidFill>
                            <a:srgbClr val="000000"/>
                          </a:solidFill>
                          <a:effectLst/>
                          <a:latin typeface="Arial" panose="020B0604020202020204" pitchFamily="34" charset="0"/>
                        </a:rPr>
                        <a:t>DAVinCy</a:t>
                      </a:r>
                      <a:r>
                        <a:rPr lang="de-DE" sz="1000" b="0" i="0" u="none" strike="noStrike" dirty="0">
                          <a:solidFill>
                            <a:srgbClr val="000000"/>
                          </a:solidFill>
                          <a:effectLst/>
                          <a:latin typeface="Arial" panose="020B0604020202020204" pitchFamily="34" charset="0"/>
                        </a:rPr>
                        <a:t> TSOs), Sep 15 (</a:t>
                      </a:r>
                      <a:r>
                        <a:rPr lang="de-DE" sz="1000" b="0" i="0" u="none" strike="noStrike" dirty="0" err="1">
                          <a:solidFill>
                            <a:srgbClr val="000000"/>
                          </a:solidFill>
                          <a:effectLst/>
                          <a:latin typeface="Arial" panose="020B0604020202020204" pitchFamily="34" charset="0"/>
                        </a:rPr>
                        <a:t>DAVinCy</a:t>
                      </a:r>
                      <a:r>
                        <a:rPr lang="de-DE" sz="1000" b="0" i="0" u="none" strike="noStrike" dirty="0">
                          <a:solidFill>
                            <a:srgbClr val="000000"/>
                          </a:solidFill>
                          <a:effectLst/>
                          <a:latin typeface="Arial" panose="020B0604020202020204" pitchFamily="34" charset="0"/>
                        </a:rPr>
                        <a:t> TSOs), Sep 22 (Elia), </a:t>
                      </a:r>
                      <a:r>
                        <a:rPr lang="de-DE" sz="1000" b="0" i="0" u="none" strike="noStrike" dirty="0" err="1">
                          <a:solidFill>
                            <a:srgbClr val="000000"/>
                          </a:solidFill>
                          <a:effectLst/>
                          <a:latin typeface="Arial" panose="020B0604020202020204" pitchFamily="34" charset="0"/>
                        </a:rPr>
                        <a:t>Oct</a:t>
                      </a:r>
                      <a:r>
                        <a:rPr lang="de-DE" sz="1000" b="0" i="0" u="none" strike="noStrike" dirty="0">
                          <a:solidFill>
                            <a:srgbClr val="000000"/>
                          </a:solidFill>
                          <a:effectLst/>
                          <a:latin typeface="Arial" panose="020B0604020202020204" pitchFamily="34" charset="0"/>
                        </a:rPr>
                        <a:t> 10 (</a:t>
                      </a:r>
                      <a:r>
                        <a:rPr lang="de-DE" sz="1000" b="0" i="0" u="none" strike="noStrike" dirty="0" err="1">
                          <a:solidFill>
                            <a:srgbClr val="000000"/>
                          </a:solidFill>
                          <a:effectLst/>
                          <a:latin typeface="Arial" panose="020B0604020202020204" pitchFamily="34" charset="0"/>
                        </a:rPr>
                        <a:t>DAVinCy</a:t>
                      </a:r>
                      <a:r>
                        <a:rPr lang="de-DE" sz="1000" b="0" i="0" u="none" strike="noStrike" dirty="0">
                          <a:solidFill>
                            <a:srgbClr val="000000"/>
                          </a:solidFill>
                          <a:effectLst/>
                          <a:latin typeface="Arial" panose="020B0604020202020204" pitchFamily="34" charset="0"/>
                        </a:rPr>
                        <a:t> TSOs), </a:t>
                      </a:r>
                      <a:r>
                        <a:rPr lang="de-DE" sz="1000" b="0" i="0" u="none" strike="noStrike" dirty="0" err="1">
                          <a:solidFill>
                            <a:srgbClr val="000000"/>
                          </a:solidFill>
                          <a:effectLst/>
                          <a:latin typeface="Arial" panose="020B0604020202020204" pitchFamily="34" charset="0"/>
                        </a:rPr>
                        <a:t>Oct</a:t>
                      </a:r>
                      <a:r>
                        <a:rPr lang="de-DE" sz="1000" b="0" i="0" u="none" strike="noStrike" dirty="0">
                          <a:solidFill>
                            <a:srgbClr val="000000"/>
                          </a:solidFill>
                          <a:effectLst/>
                          <a:latin typeface="Arial" panose="020B0604020202020204" pitchFamily="34" charset="0"/>
                        </a:rPr>
                        <a:t> 11 (</a:t>
                      </a:r>
                      <a:r>
                        <a:rPr lang="de-DE" sz="1000" b="0" i="0" u="none" strike="noStrike" dirty="0" err="1">
                          <a:solidFill>
                            <a:srgbClr val="000000"/>
                          </a:solidFill>
                          <a:effectLst/>
                          <a:latin typeface="Arial" panose="020B0604020202020204" pitchFamily="34" charset="0"/>
                        </a:rPr>
                        <a:t>DAVinCy</a:t>
                      </a:r>
                      <a:r>
                        <a:rPr lang="de-DE" sz="1000" b="0" i="0" u="none" strike="noStrike" dirty="0">
                          <a:solidFill>
                            <a:srgbClr val="000000"/>
                          </a:solidFill>
                          <a:effectLst/>
                          <a:latin typeface="Arial" panose="020B0604020202020204" pitchFamily="34" charset="0"/>
                        </a:rPr>
                        <a:t> TSOs), </a:t>
                      </a:r>
                      <a:r>
                        <a:rPr lang="de-DE" sz="1000" b="0" i="0" u="none" strike="noStrike" dirty="0" err="1">
                          <a:solidFill>
                            <a:srgbClr val="000000"/>
                          </a:solidFill>
                          <a:effectLst/>
                          <a:latin typeface="Arial" panose="020B0604020202020204" pitchFamily="34" charset="0"/>
                        </a:rPr>
                        <a:t>Oct</a:t>
                      </a:r>
                      <a:r>
                        <a:rPr lang="de-DE" sz="1000" b="0" i="0" u="none" strike="noStrike" dirty="0">
                          <a:solidFill>
                            <a:srgbClr val="000000"/>
                          </a:solidFill>
                          <a:effectLst/>
                          <a:latin typeface="Arial" panose="020B0604020202020204" pitchFamily="34" charset="0"/>
                        </a:rPr>
                        <a:t> 12 (</a:t>
                      </a:r>
                      <a:r>
                        <a:rPr lang="de-DE" sz="1000" b="0" i="0" u="none" strike="noStrike" dirty="0" err="1">
                          <a:solidFill>
                            <a:srgbClr val="000000"/>
                          </a:solidFill>
                          <a:effectLst/>
                          <a:latin typeface="Arial" panose="020B0604020202020204" pitchFamily="34" charset="0"/>
                        </a:rPr>
                        <a:t>DAVinCy</a:t>
                      </a:r>
                      <a:r>
                        <a:rPr lang="de-DE" sz="1000" b="0" i="0" u="none" strike="noStrike" dirty="0">
                          <a:solidFill>
                            <a:srgbClr val="000000"/>
                          </a:solidFill>
                          <a:effectLst/>
                          <a:latin typeface="Arial" panose="020B0604020202020204" pitchFamily="34" charset="0"/>
                        </a:rPr>
                        <a:t> TSOs)</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16/11/2020</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TBD</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502829174"/>
                  </a:ext>
                </a:extLst>
              </a:tr>
              <a:tr h="587183">
                <a:tc>
                  <a:txBody>
                    <a:bodyPr/>
                    <a:lstStyle/>
                    <a:p>
                      <a:pPr algn="l" fontAlgn="ctr"/>
                      <a:r>
                        <a:rPr lang="en-US" sz="1000" b="0" i="0" u="none" strike="noStrike" kern="1200" dirty="0">
                          <a:solidFill>
                            <a:srgbClr val="000000"/>
                          </a:solidFill>
                          <a:effectLst/>
                          <a:latin typeface="Arial" panose="020B0604020202020204" pitchFamily="34" charset="0"/>
                          <a:ea typeface="+mn-ea"/>
                          <a:cs typeface="+mn-cs"/>
                        </a:rPr>
                        <a:t>Due to changes in node</a:t>
                      </a:r>
                      <a:r>
                        <a:rPr lang="en-US" sz="1000" b="0" i="0" u="none" strike="noStrike" kern="1200" baseline="0" dirty="0">
                          <a:solidFill>
                            <a:srgbClr val="000000"/>
                          </a:solidFill>
                          <a:effectLst/>
                          <a:latin typeface="Arial" panose="020B0604020202020204" pitchFamily="34" charset="0"/>
                          <a:ea typeface="+mn-ea"/>
                          <a:cs typeface="+mn-cs"/>
                        </a:rPr>
                        <a:t> naming in the Italian IGM, in particular with regards to the nodes of the </a:t>
                      </a:r>
                      <a:r>
                        <a:rPr lang="en-US" sz="1000" b="0" i="0" u="none" strike="noStrike" kern="1200" baseline="0" dirty="0" err="1">
                          <a:solidFill>
                            <a:srgbClr val="000000"/>
                          </a:solidFill>
                          <a:effectLst/>
                          <a:latin typeface="Arial" panose="020B0604020202020204" pitchFamily="34" charset="0"/>
                          <a:ea typeface="+mn-ea"/>
                          <a:cs typeface="+mn-cs"/>
                        </a:rPr>
                        <a:t>Monita</a:t>
                      </a:r>
                      <a:r>
                        <a:rPr lang="en-US" sz="1000" b="0" i="0" u="none" strike="noStrike" kern="1200" baseline="0" dirty="0">
                          <a:solidFill>
                            <a:srgbClr val="000000"/>
                          </a:solidFill>
                          <a:effectLst/>
                          <a:latin typeface="Arial" panose="020B0604020202020204" pitchFamily="34" charset="0"/>
                          <a:ea typeface="+mn-ea"/>
                          <a:cs typeface="+mn-cs"/>
                        </a:rPr>
                        <a:t> cable and </a:t>
                      </a:r>
                      <a:r>
                        <a:rPr lang="en-US" sz="1000" b="0" i="0" u="none" strike="noStrike" kern="1200" baseline="0" dirty="0" err="1">
                          <a:solidFill>
                            <a:srgbClr val="000000"/>
                          </a:solidFill>
                          <a:effectLst/>
                          <a:latin typeface="Arial" panose="020B0604020202020204" pitchFamily="34" charset="0"/>
                          <a:ea typeface="+mn-ea"/>
                          <a:cs typeface="+mn-cs"/>
                        </a:rPr>
                        <a:t>Padricano</a:t>
                      </a:r>
                      <a:r>
                        <a:rPr lang="en-US" sz="1000" b="0" i="0" u="none" strike="noStrike" kern="1200" baseline="0" dirty="0">
                          <a:solidFill>
                            <a:srgbClr val="000000"/>
                          </a:solidFill>
                          <a:effectLst/>
                          <a:latin typeface="Arial" panose="020B0604020202020204" pitchFamily="34" charset="0"/>
                          <a:ea typeface="+mn-ea"/>
                          <a:cs typeface="+mn-cs"/>
                        </a:rPr>
                        <a:t> PST, both the </a:t>
                      </a:r>
                      <a:r>
                        <a:rPr lang="en-US" sz="1000" b="0" i="0" u="none" strike="noStrike" kern="1200" baseline="0" dirty="0" err="1">
                          <a:solidFill>
                            <a:srgbClr val="000000"/>
                          </a:solidFill>
                          <a:effectLst/>
                          <a:latin typeface="Arial" panose="020B0604020202020204" pitchFamily="34" charset="0"/>
                          <a:ea typeface="+mn-ea"/>
                          <a:cs typeface="+mn-cs"/>
                        </a:rPr>
                        <a:t>Monita</a:t>
                      </a:r>
                      <a:r>
                        <a:rPr lang="en-US" sz="1000" b="0" i="0" u="none" strike="noStrike" kern="1200" baseline="0" dirty="0">
                          <a:solidFill>
                            <a:srgbClr val="000000"/>
                          </a:solidFill>
                          <a:effectLst/>
                          <a:latin typeface="Arial" panose="020B0604020202020204" pitchFamily="34" charset="0"/>
                          <a:ea typeface="+mn-ea"/>
                          <a:cs typeface="+mn-cs"/>
                        </a:rPr>
                        <a:t> cable and the </a:t>
                      </a:r>
                      <a:r>
                        <a:rPr lang="en-US" sz="1000" b="0" i="0" u="none" strike="noStrike" kern="1200" baseline="0" dirty="0" err="1">
                          <a:solidFill>
                            <a:srgbClr val="000000"/>
                          </a:solidFill>
                          <a:effectLst/>
                          <a:latin typeface="Arial" panose="020B0604020202020204" pitchFamily="34" charset="0"/>
                          <a:ea typeface="+mn-ea"/>
                          <a:cs typeface="+mn-cs"/>
                        </a:rPr>
                        <a:t>Padricano</a:t>
                      </a:r>
                      <a:r>
                        <a:rPr lang="en-US" sz="1000" b="0" i="0" u="none" strike="noStrike" kern="1200" baseline="0" dirty="0">
                          <a:solidFill>
                            <a:srgbClr val="000000"/>
                          </a:solidFill>
                          <a:effectLst/>
                          <a:latin typeface="Arial" panose="020B0604020202020204" pitchFamily="34" charset="0"/>
                          <a:ea typeface="+mn-ea"/>
                          <a:cs typeface="+mn-cs"/>
                        </a:rPr>
                        <a:t> PST with its associated target flow (see Article 24 and Annex 3 here) are not included in the calculation for the business days since this change was first applied by TERNA (starting from June 2021). Since the </a:t>
                      </a:r>
                      <a:r>
                        <a:rPr lang="en-US" sz="1000" b="0" i="0" u="none" strike="noStrike" kern="1200" baseline="0" dirty="0" err="1">
                          <a:solidFill>
                            <a:srgbClr val="000000"/>
                          </a:solidFill>
                          <a:effectLst/>
                          <a:latin typeface="Arial" panose="020B0604020202020204" pitchFamily="34" charset="0"/>
                          <a:ea typeface="+mn-ea"/>
                          <a:cs typeface="+mn-cs"/>
                        </a:rPr>
                        <a:t>Monita</a:t>
                      </a:r>
                      <a:r>
                        <a:rPr lang="en-US" sz="1000" b="0" i="0" u="none" strike="noStrike" kern="1200" baseline="0" dirty="0">
                          <a:solidFill>
                            <a:srgbClr val="000000"/>
                          </a:solidFill>
                          <a:effectLst/>
                          <a:latin typeface="Arial" panose="020B0604020202020204" pitchFamily="34" charset="0"/>
                          <a:ea typeface="+mn-ea"/>
                          <a:cs typeface="+mn-cs"/>
                        </a:rPr>
                        <a:t> </a:t>
                      </a:r>
                      <a:r>
                        <a:rPr lang="en-US" sz="1000" b="0" i="0" u="none" strike="noStrike" kern="1200" baseline="0" dirty="0" err="1">
                          <a:solidFill>
                            <a:srgbClr val="000000"/>
                          </a:solidFill>
                          <a:effectLst/>
                          <a:latin typeface="Arial" panose="020B0604020202020204" pitchFamily="34" charset="0"/>
                          <a:ea typeface="+mn-ea"/>
                          <a:cs typeface="+mn-cs"/>
                        </a:rPr>
                        <a:t>cale</a:t>
                      </a:r>
                      <a:r>
                        <a:rPr lang="en-US" sz="1000" b="0" i="0" u="none" strike="noStrike" kern="1200" baseline="0" dirty="0">
                          <a:solidFill>
                            <a:srgbClr val="000000"/>
                          </a:solidFill>
                          <a:effectLst/>
                          <a:latin typeface="Arial" panose="020B0604020202020204" pitchFamily="34" charset="0"/>
                          <a:ea typeface="+mn-ea"/>
                          <a:cs typeface="+mn-cs"/>
                        </a:rPr>
                        <a:t> and the </a:t>
                      </a:r>
                      <a:r>
                        <a:rPr lang="en-US" sz="1000" b="0" i="0" u="none" strike="noStrike" kern="1200" baseline="0" dirty="0" err="1">
                          <a:solidFill>
                            <a:srgbClr val="000000"/>
                          </a:solidFill>
                          <a:effectLst/>
                          <a:latin typeface="Arial" panose="020B0604020202020204" pitchFamily="34" charset="0"/>
                          <a:ea typeface="+mn-ea"/>
                          <a:cs typeface="+mn-cs"/>
                        </a:rPr>
                        <a:t>Padricano</a:t>
                      </a:r>
                      <a:r>
                        <a:rPr lang="en-US" sz="1000" b="0" i="0" u="none" strike="noStrike" kern="1200" baseline="0" dirty="0">
                          <a:solidFill>
                            <a:srgbClr val="000000"/>
                          </a:solidFill>
                          <a:effectLst/>
                          <a:latin typeface="Arial" panose="020B0604020202020204" pitchFamily="34" charset="0"/>
                          <a:ea typeface="+mn-ea"/>
                          <a:cs typeface="+mn-cs"/>
                        </a:rPr>
                        <a:t> PST are not considered during these business days, a measurable impact on the results – in particular on the reference flows – for the most affected Core bidding zones (mainly HR, SI, AT, HU, RO) is expected. </a:t>
                      </a:r>
                      <a:endParaRPr lang="en-US" sz="1000" b="0" i="0" u="none" strike="noStrike" kern="1200" dirty="0">
                        <a:solidFill>
                          <a:srgbClr val="000000"/>
                        </a:solidFill>
                        <a:effectLst/>
                        <a:latin typeface="Arial" panose="020B0604020202020204" pitchFamily="34" charset="0"/>
                        <a:ea typeface="+mn-ea"/>
                        <a:cs typeface="+mn-cs"/>
                      </a:endParaRP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dirty="0">
                          <a:solidFill>
                            <a:srgbClr val="000000"/>
                          </a:solidFill>
                          <a:effectLst/>
                          <a:latin typeface="Arial" panose="020B0604020202020204" pitchFamily="34" charset="0"/>
                        </a:rPr>
                        <a:t>10/06/2021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dirty="0">
                          <a:solidFill>
                            <a:srgbClr val="000000"/>
                          </a:solidFill>
                          <a:effectLst/>
                          <a:latin typeface="Arial" panose="020B0604020202020204" pitchFamily="34" charset="0"/>
                        </a:rPr>
                        <a:t>TBD</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2975924389"/>
                  </a:ext>
                </a:extLst>
              </a:tr>
            </a:tbl>
          </a:graphicData>
        </a:graphic>
      </p:graphicFrame>
    </p:spTree>
    <p:extLst>
      <p:ext uri="{BB962C8B-B14F-4D97-AF65-F5344CB8AC3E}">
        <p14:creationId xmlns:p14="http://schemas.microsoft.com/office/powerpoint/2010/main" val="4816332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T, B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AT + BE</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34470340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Z, D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CZ+DE</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21984865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FR, HR.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FR + HR</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42532521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HU, NL.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HU + NL</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8778669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PL, R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PL + RO</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18983305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K, SI.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SI + SK</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10079913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438197" y="80628"/>
            <a:ext cx="8640000" cy="363850"/>
          </a:xfrm>
        </p:spPr>
        <p:txBody>
          <a:bodyPr/>
          <a:lstStyle/>
          <a:p>
            <a:pPr>
              <a:spcBef>
                <a:spcPct val="0"/>
              </a:spcBef>
              <a:defRPr/>
            </a:pPr>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a: Highest virtual margins at market balance for CORE TSOs</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6" name="Obraz 5">
            <a:extLst>
              <a:ext uri="{FF2B5EF4-FFF2-40B4-BE49-F238E27FC236}">
                <a16:creationId xmlns:a16="http://schemas.microsoft.com/office/drawing/2014/main" id="{B7EE92A4-C53E-4CC6-B815-31A7BABF696C}"/>
              </a:ext>
            </a:extLst>
          </p:cNvPr>
          <p:cNvPicPr>
            <a:picLocks noChangeAspect="1"/>
          </p:cNvPicPr>
          <p:nvPr/>
        </p:nvPicPr>
        <p:blipFill>
          <a:blip r:embed="rId3"/>
          <a:srcRect/>
          <a:stretch/>
        </p:blipFill>
        <p:spPr>
          <a:xfrm>
            <a:off x="1" y="1942061"/>
            <a:ext cx="4758195" cy="2973872"/>
          </a:xfrm>
          <a:prstGeom prst="rect">
            <a:avLst/>
          </a:prstGeom>
        </p:spPr>
      </p:pic>
      <p:pic>
        <p:nvPicPr>
          <p:cNvPr id="16" name="Obraz 15">
            <a:extLst>
              <a:ext uri="{FF2B5EF4-FFF2-40B4-BE49-F238E27FC236}">
                <a16:creationId xmlns:a16="http://schemas.microsoft.com/office/drawing/2014/main" id="{9A1C449C-52B6-4070-B43E-3BCE5AC9C965}"/>
              </a:ext>
            </a:extLst>
          </p:cNvPr>
          <p:cNvPicPr>
            <a:picLocks noChangeAspect="1"/>
          </p:cNvPicPr>
          <p:nvPr/>
        </p:nvPicPr>
        <p:blipFill>
          <a:blip r:embed="rId4"/>
          <a:srcRect/>
          <a:stretch/>
        </p:blipFill>
        <p:spPr>
          <a:xfrm>
            <a:off x="5147803" y="1942061"/>
            <a:ext cx="4758195" cy="2973872"/>
          </a:xfrm>
          <a:prstGeom prst="rect">
            <a:avLst/>
          </a:prstGeom>
        </p:spPr>
      </p:pic>
    </p:spTree>
    <p:extLst>
      <p:ext uri="{BB962C8B-B14F-4D97-AF65-F5344CB8AC3E}">
        <p14:creationId xmlns:p14="http://schemas.microsoft.com/office/powerpoint/2010/main" val="5336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438197" y="98380"/>
            <a:ext cx="8640000" cy="363850"/>
          </a:xfrm>
        </p:spPr>
        <p:txBody>
          <a:bodyPr/>
          <a:lstStyle/>
          <a:p>
            <a:pPr>
              <a:spcBef>
                <a:spcPct val="0"/>
              </a:spcBef>
              <a:defRPr/>
            </a:pPr>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AT: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1" y="1942061"/>
            <a:ext cx="4758196" cy="2973872"/>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3" y="1942061"/>
            <a:ext cx="4758195" cy="2973872"/>
          </a:xfrm>
          <a:prstGeom prst="rect">
            <a:avLst/>
          </a:prstGeom>
        </p:spPr>
      </p:pic>
    </p:spTree>
    <p:extLst>
      <p:ext uri="{BB962C8B-B14F-4D97-AF65-F5344CB8AC3E}">
        <p14:creationId xmlns:p14="http://schemas.microsoft.com/office/powerpoint/2010/main" val="39566849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438196" y="80628"/>
            <a:ext cx="8640000" cy="363850"/>
          </a:xfrm>
        </p:spPr>
        <p:txBody>
          <a:bodyPr/>
          <a:lstStyle/>
          <a:p>
            <a:pPr>
              <a:spcBef>
                <a:spcPct val="0"/>
              </a:spcBef>
              <a:defRPr/>
            </a:pPr>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BE: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1" y="1942061"/>
            <a:ext cx="4758195" cy="2973872"/>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3" y="1942061"/>
            <a:ext cx="4758195" cy="2973871"/>
          </a:xfrm>
          <a:prstGeom prst="rect">
            <a:avLst/>
          </a:prstGeom>
        </p:spPr>
      </p:pic>
    </p:spTree>
    <p:extLst>
      <p:ext uri="{BB962C8B-B14F-4D97-AF65-F5344CB8AC3E}">
        <p14:creationId xmlns:p14="http://schemas.microsoft.com/office/powerpoint/2010/main" val="25389614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CZ: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1" y="1942061"/>
            <a:ext cx="4758195" cy="2973871"/>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3" cy="2973871"/>
          </a:xfrm>
          <a:prstGeom prst="rect">
            <a:avLst/>
          </a:prstGeom>
        </p:spPr>
      </p:pic>
    </p:spTree>
    <p:extLst>
      <p:ext uri="{BB962C8B-B14F-4D97-AF65-F5344CB8AC3E}">
        <p14:creationId xmlns:p14="http://schemas.microsoft.com/office/powerpoint/2010/main" val="3677280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Overview limitations &amp; assumptions</a:t>
            </a:r>
            <a:r>
              <a:rPr lang="hu-HU" dirty="0"/>
              <a:t> (part II)</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r>
              <a:rPr lang="en-US" dirty="0"/>
              <a:t>Core project parties maintain an overview on the JAO website with the assumptions and limitations for specific Business days during the parallel run – see JAO website (</a:t>
            </a:r>
            <a:r>
              <a:rPr lang="en-US" dirty="0">
                <a:solidFill>
                  <a:srgbClr val="FF0000"/>
                </a:solidFill>
                <a:hlinkClick r:id="rId3"/>
              </a:rPr>
              <a:t>LINK</a:t>
            </a:r>
            <a:r>
              <a:rPr lang="en-US" dirty="0"/>
              <a:t>).</a:t>
            </a:r>
          </a:p>
          <a:p>
            <a:r>
              <a:rPr lang="en-US" dirty="0"/>
              <a:t>For the reporting period TSOs apply the following </a:t>
            </a:r>
            <a:r>
              <a:rPr lang="en-US" dirty="0" err="1"/>
              <a:t>Ramr</a:t>
            </a:r>
            <a:r>
              <a:rPr lang="en-US" dirty="0"/>
              <a:t> values:</a:t>
            </a:r>
          </a:p>
          <a:p>
            <a:endParaRPr lang="en-US" dirty="0"/>
          </a:p>
          <a:p>
            <a:endParaRPr lang="en-US" dirty="0"/>
          </a:p>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6</a:t>
            </a:fld>
            <a:endParaRPr lang="en-US" dirty="0">
              <a:solidFill>
                <a:srgbClr val="FFFFFF">
                  <a:lumMod val="50000"/>
                </a:srgbClr>
              </a:solidFill>
              <a:latin typeface="Arial"/>
            </a:endParaRPr>
          </a:p>
        </p:txBody>
      </p:sp>
      <p:graphicFrame>
        <p:nvGraphicFramePr>
          <p:cNvPr id="4" name="Tabelle 3"/>
          <p:cNvGraphicFramePr>
            <a:graphicFrameLocks noGrp="1"/>
          </p:cNvGraphicFramePr>
          <p:nvPr>
            <p:extLst>
              <p:ext uri="{D42A27DB-BD31-4B8C-83A1-F6EECF244321}">
                <p14:modId xmlns:p14="http://schemas.microsoft.com/office/powerpoint/2010/main" val="320611371"/>
              </p:ext>
            </p:extLst>
          </p:nvPr>
        </p:nvGraphicFramePr>
        <p:xfrm>
          <a:off x="648393" y="1920895"/>
          <a:ext cx="8500576" cy="4905394"/>
        </p:xfrm>
        <a:graphic>
          <a:graphicData uri="http://schemas.openxmlformats.org/drawingml/2006/table">
            <a:tbl>
              <a:tblPr/>
              <a:tblGrid>
                <a:gridCol w="1463676">
                  <a:extLst>
                    <a:ext uri="{9D8B030D-6E8A-4147-A177-3AD203B41FA5}">
                      <a16:colId xmlns:a16="http://schemas.microsoft.com/office/drawing/2014/main" val="4173508196"/>
                    </a:ext>
                  </a:extLst>
                </a:gridCol>
                <a:gridCol w="1790188">
                  <a:extLst>
                    <a:ext uri="{9D8B030D-6E8A-4147-A177-3AD203B41FA5}">
                      <a16:colId xmlns:a16="http://schemas.microsoft.com/office/drawing/2014/main" val="32303127"/>
                    </a:ext>
                  </a:extLst>
                </a:gridCol>
                <a:gridCol w="1790188">
                  <a:extLst>
                    <a:ext uri="{9D8B030D-6E8A-4147-A177-3AD203B41FA5}">
                      <a16:colId xmlns:a16="http://schemas.microsoft.com/office/drawing/2014/main" val="1444765328"/>
                    </a:ext>
                  </a:extLst>
                </a:gridCol>
                <a:gridCol w="3456524">
                  <a:extLst>
                    <a:ext uri="{9D8B030D-6E8A-4147-A177-3AD203B41FA5}">
                      <a16:colId xmlns:a16="http://schemas.microsoft.com/office/drawing/2014/main" val="856104589"/>
                    </a:ext>
                  </a:extLst>
                </a:gridCol>
              </a:tblGrid>
              <a:tr h="119642">
                <a:tc rowSpan="2">
                  <a:txBody>
                    <a:bodyPr/>
                    <a:lstStyle/>
                    <a:p>
                      <a:pPr algn="ctr" fontAlgn="ctr"/>
                      <a:r>
                        <a:rPr lang="de-DE" sz="800" b="1" i="0" u="none" strike="noStrike" dirty="0">
                          <a:solidFill>
                            <a:srgbClr val="FFFFFF"/>
                          </a:solidFill>
                          <a:effectLst/>
                          <a:latin typeface="Arial" panose="020B0604020202020204" pitchFamily="34" charset="0"/>
                        </a:rPr>
                        <a:t>TSOs</a:t>
                      </a:r>
                    </a:p>
                  </a:txBody>
                  <a:tcPr marL="4233" marR="4233" marT="4233"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gridSpan="2">
                  <a:txBody>
                    <a:bodyPr/>
                    <a:lstStyle/>
                    <a:p>
                      <a:pPr algn="ctr" fontAlgn="ctr"/>
                      <a:r>
                        <a:rPr lang="de-DE" sz="800" b="1" i="0" u="none" strike="noStrike" dirty="0" err="1">
                          <a:solidFill>
                            <a:srgbClr val="FFFFFF"/>
                          </a:solidFill>
                          <a:effectLst/>
                          <a:latin typeface="Arial" panose="020B0604020202020204" pitchFamily="34" charset="0"/>
                        </a:rPr>
                        <a:t>Ramr</a:t>
                      </a:r>
                      <a:r>
                        <a:rPr lang="de-DE" sz="800" b="1" i="0" u="none" strike="noStrike" dirty="0">
                          <a:solidFill>
                            <a:srgbClr val="FFFFFF"/>
                          </a:solidFill>
                          <a:effectLst/>
                          <a:latin typeface="Arial" panose="020B0604020202020204" pitchFamily="34" charset="0"/>
                        </a:rPr>
                        <a:t> </a:t>
                      </a:r>
                      <a:r>
                        <a:rPr lang="de-DE" sz="800" b="1" i="0" u="none" strike="noStrike" dirty="0" err="1">
                          <a:solidFill>
                            <a:srgbClr val="FFFFFF"/>
                          </a:solidFill>
                          <a:effectLst/>
                          <a:latin typeface="Arial" panose="020B0604020202020204" pitchFamily="34" charset="0"/>
                        </a:rPr>
                        <a:t>values</a:t>
                      </a:r>
                      <a:endParaRPr lang="de-DE" sz="800" b="1" i="0" u="none" strike="noStrike" dirty="0">
                        <a:solidFill>
                          <a:srgbClr val="FFFFFF"/>
                        </a:solidFill>
                        <a:effectLst/>
                        <a:latin typeface="Arial" panose="020B0604020202020204" pitchFamily="34" charset="0"/>
                      </a:endParaRPr>
                    </a:p>
                  </a:txBody>
                  <a:tcPr marL="4233" marR="4233" marT="4233"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hMerge="1">
                  <a:txBody>
                    <a:bodyPr/>
                    <a:lstStyle/>
                    <a:p>
                      <a:endParaRPr lang="de-DE"/>
                    </a:p>
                  </a:txBody>
                  <a:tcPr/>
                </a:tc>
                <a:tc rowSpan="2">
                  <a:txBody>
                    <a:bodyPr/>
                    <a:lstStyle/>
                    <a:p>
                      <a:pPr algn="ctr" fontAlgn="ctr"/>
                      <a:r>
                        <a:rPr lang="de-DE" sz="800" b="1" i="0" u="none" strike="noStrike">
                          <a:solidFill>
                            <a:srgbClr val="FFFFFF"/>
                          </a:solidFill>
                          <a:effectLst/>
                          <a:latin typeface="Arial" panose="020B0604020202020204" pitchFamily="34" charset="0"/>
                        </a:rPr>
                        <a:t>Comments</a:t>
                      </a:r>
                    </a:p>
                  </a:txBody>
                  <a:tcPr marL="4233" marR="4233" marT="4233"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3366FF"/>
                    </a:solidFill>
                  </a:tcPr>
                </a:tc>
                <a:extLst>
                  <a:ext uri="{0D108BD9-81ED-4DB2-BD59-A6C34878D82A}">
                    <a16:rowId xmlns:a16="http://schemas.microsoft.com/office/drawing/2014/main" val="849763653"/>
                  </a:ext>
                </a:extLst>
              </a:tr>
              <a:tr h="101092">
                <a:tc vMerge="1">
                  <a:txBody>
                    <a:bodyPr/>
                    <a:lstStyle/>
                    <a:p>
                      <a:endParaRPr lang="de-DE"/>
                    </a:p>
                  </a:txBody>
                  <a:tcPr/>
                </a:tc>
                <a:tc>
                  <a:txBody>
                    <a:bodyPr/>
                    <a:lstStyle/>
                    <a:p>
                      <a:pPr algn="ctr" fontAlgn="ctr"/>
                      <a:r>
                        <a:rPr lang="de-DE" sz="800" b="1" i="0" u="none" strike="noStrike">
                          <a:solidFill>
                            <a:srgbClr val="FFFFFF"/>
                          </a:solidFill>
                          <a:effectLst/>
                          <a:latin typeface="Arial" panose="020B0604020202020204" pitchFamily="34" charset="0"/>
                        </a:rPr>
                        <a:t>BDs</a:t>
                      </a:r>
                    </a:p>
                  </a:txBody>
                  <a:tcPr marL="4233" marR="4233" marT="4233"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a:txBody>
                    <a:bodyPr/>
                    <a:lstStyle/>
                    <a:p>
                      <a:pPr algn="ctr" fontAlgn="ctr"/>
                      <a:r>
                        <a:rPr lang="de-DE" sz="800" b="1" i="0" u="none" strike="noStrike">
                          <a:solidFill>
                            <a:srgbClr val="FFFFFF"/>
                          </a:solidFill>
                          <a:effectLst/>
                          <a:latin typeface="Arial" panose="020B0604020202020204" pitchFamily="34" charset="0"/>
                        </a:rPr>
                        <a:t>Value</a:t>
                      </a:r>
                    </a:p>
                  </a:txBody>
                  <a:tcPr marL="4233" marR="4233" marT="4233"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vMerge="1">
                  <a:txBody>
                    <a:bodyPr/>
                    <a:lstStyle/>
                    <a:p>
                      <a:endParaRPr lang="de-DE"/>
                    </a:p>
                  </a:txBody>
                  <a:tcPr/>
                </a:tc>
                <a:extLst>
                  <a:ext uri="{0D108BD9-81ED-4DB2-BD59-A6C34878D82A}">
                    <a16:rowId xmlns:a16="http://schemas.microsoft.com/office/drawing/2014/main" val="3155738003"/>
                  </a:ext>
                </a:extLst>
              </a:tr>
              <a:tr h="65174">
                <a:tc rowSpan="3">
                  <a:txBody>
                    <a:bodyPr/>
                    <a:lstStyle/>
                    <a:p>
                      <a:pPr algn="ctr" fontAlgn="ctr"/>
                      <a:r>
                        <a:rPr lang="de-DE" sz="800" b="0" i="0" u="none" strike="noStrike" dirty="0">
                          <a:solidFill>
                            <a:srgbClr val="000000"/>
                          </a:solidFill>
                          <a:effectLst/>
                          <a:latin typeface="Arial" panose="020B0604020202020204" pitchFamily="34" charset="0"/>
                        </a:rPr>
                        <a:t>APG</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01/08 – 31/08</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18.4%</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l" fontAlgn="ctr"/>
                      <a:r>
                        <a:rPr lang="en-US" sz="800" b="0" i="0" u="none" strike="noStrike" dirty="0">
                          <a:solidFill>
                            <a:srgbClr val="000000"/>
                          </a:solidFill>
                          <a:effectLst/>
                          <a:latin typeface="Arial" panose="020B0604020202020204" pitchFamily="34" charset="0"/>
                        </a:rPr>
                        <a:t>In line with linear trajectory in accordance with </a:t>
                      </a:r>
                      <a:r>
                        <a:rPr lang="en-US" sz="800" b="0" i="0" u="none" strike="noStrike" dirty="0">
                          <a:solidFill>
                            <a:srgbClr val="000000"/>
                          </a:solidFill>
                          <a:effectLst/>
                          <a:latin typeface="Arial" panose="020B0604020202020204" pitchFamily="34" charset="0"/>
                          <a:hlinkClick r:id="rId4"/>
                        </a:rPr>
                        <a:t>Action Plan.</a:t>
                      </a:r>
                      <a:endParaRPr lang="en-US"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488997670"/>
                  </a:ext>
                </a:extLst>
              </a:tr>
              <a:tr h="124279">
                <a:tc vMerge="1">
                  <a:txBody>
                    <a:bodyPr/>
                    <a:lstStyle/>
                    <a:p>
                      <a:endParaRPr lang="de-DE"/>
                    </a:p>
                  </a:txBody>
                  <a:tcPr/>
                </a:tc>
                <a:tc>
                  <a:txBody>
                    <a:bodyPr/>
                    <a:lstStyle/>
                    <a:p>
                      <a:pPr algn="just" fontAlgn="ct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994311848"/>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4133440567"/>
                  </a:ext>
                </a:extLst>
              </a:tr>
              <a:tr h="124279">
                <a:tc rowSpan="3">
                  <a:txBody>
                    <a:bodyPr/>
                    <a:lstStyle/>
                    <a:p>
                      <a:pPr algn="ctr" fontAlgn="ctr"/>
                      <a:r>
                        <a:rPr lang="de-DE" sz="800" b="0" i="0" u="none" strike="noStrike">
                          <a:solidFill>
                            <a:srgbClr val="000000"/>
                          </a:solidFill>
                          <a:effectLst/>
                          <a:latin typeface="Arial" panose="020B0604020202020204" pitchFamily="34" charset="0"/>
                        </a:rPr>
                        <a:t>CEPS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01/08 – 31/08</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de-DE" sz="800" b="0" i="0" u="none" strike="noStrike" dirty="0" err="1">
                          <a:solidFill>
                            <a:srgbClr val="000000"/>
                          </a:solidFill>
                          <a:effectLst/>
                          <a:latin typeface="Arial" panose="020B0604020202020204" pitchFamily="34" charset="0"/>
                        </a:rPr>
                        <a:t>Static</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value</a:t>
                      </a: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506559024"/>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536535601"/>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110211654"/>
                  </a:ext>
                </a:extLst>
              </a:tr>
              <a:tr h="124279">
                <a:tc rowSpan="3">
                  <a:txBody>
                    <a:bodyPr/>
                    <a:lstStyle/>
                    <a:p>
                      <a:pPr algn="ctr" fontAlgn="ctr"/>
                      <a:r>
                        <a:rPr lang="de-DE" sz="800" b="0" i="0" u="none" strike="noStrike">
                          <a:solidFill>
                            <a:srgbClr val="000000"/>
                          </a:solidFill>
                          <a:effectLst/>
                          <a:latin typeface="Arial" panose="020B0604020202020204" pitchFamily="34" charset="0"/>
                        </a:rPr>
                        <a:t>Eles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01/08 – 31/08</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de-DE" sz="800" b="0" i="0" u="none" strike="noStrike">
                          <a:solidFill>
                            <a:srgbClr val="000000"/>
                          </a:solidFill>
                          <a:effectLst/>
                          <a:latin typeface="Arial" panose="020B0604020202020204" pitchFamily="34" charset="0"/>
                        </a:rPr>
                        <a:t>Static value</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808443224"/>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656527367"/>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419192209"/>
                  </a:ext>
                </a:extLst>
              </a:tr>
              <a:tr h="82322">
                <a:tc rowSpan="3">
                  <a:txBody>
                    <a:bodyPr/>
                    <a:lstStyle/>
                    <a:p>
                      <a:pPr algn="ctr" fontAlgn="ctr"/>
                      <a:r>
                        <a:rPr lang="de-DE" sz="800" b="0" i="0" u="none" strike="noStrike">
                          <a:solidFill>
                            <a:srgbClr val="000000"/>
                          </a:solidFill>
                          <a:effectLst/>
                          <a:latin typeface="Arial" panose="020B0604020202020204" pitchFamily="34" charset="0"/>
                        </a:rPr>
                        <a:t>Elia</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01/08 – 31/08</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70% minus excessive LF</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dirty="0">
                          <a:solidFill>
                            <a:srgbClr val="000000"/>
                          </a:solidFill>
                          <a:effectLst/>
                          <a:latin typeface="Arial" panose="020B0604020202020204" pitchFamily="34" charset="0"/>
                        </a:rPr>
                        <a:t>In line with its derogation on </a:t>
                      </a:r>
                      <a:r>
                        <a:rPr lang="en-US" sz="800" b="0" i="0" u="none" strike="noStrike" dirty="0" err="1">
                          <a:solidFill>
                            <a:srgbClr val="000000"/>
                          </a:solidFill>
                          <a:effectLst/>
                          <a:latin typeface="Arial" panose="020B0604020202020204" pitchFamily="34" charset="0"/>
                        </a:rPr>
                        <a:t>loopflows</a:t>
                      </a:r>
                      <a:r>
                        <a:rPr lang="en-US" sz="800" b="0" i="0" u="none" strike="noStrike" dirty="0">
                          <a:solidFill>
                            <a:srgbClr val="000000"/>
                          </a:solidFill>
                          <a:effectLst/>
                          <a:latin typeface="Arial" panose="020B0604020202020204" pitchFamily="34" charset="0"/>
                        </a:rPr>
                        <a:t>, Elia defines the </a:t>
                      </a:r>
                      <a:r>
                        <a:rPr lang="en-US" sz="800" b="0" i="0" u="none" strike="noStrike" dirty="0" err="1">
                          <a:solidFill>
                            <a:srgbClr val="000000"/>
                          </a:solidFill>
                          <a:effectLst/>
                          <a:latin typeface="Arial" panose="020B0604020202020204" pitchFamily="34" charset="0"/>
                        </a:rPr>
                        <a:t>Ramr</a:t>
                      </a:r>
                      <a:r>
                        <a:rPr lang="en-US" sz="800" b="0" i="0" u="none" strike="noStrike" dirty="0">
                          <a:solidFill>
                            <a:srgbClr val="000000"/>
                          </a:solidFill>
                          <a:effectLst/>
                          <a:latin typeface="Arial" panose="020B0604020202020204" pitchFamily="34" charset="0"/>
                        </a:rPr>
                        <a:t> per CNEC per MTU taking 70% as a starting point and reducing in case of excessive </a:t>
                      </a:r>
                      <a:r>
                        <a:rPr lang="en-US" sz="800" b="0" i="0" u="none" strike="noStrike" dirty="0" err="1">
                          <a:solidFill>
                            <a:srgbClr val="000000"/>
                          </a:solidFill>
                          <a:effectLst/>
                          <a:latin typeface="Arial" panose="020B0604020202020204" pitchFamily="34" charset="0"/>
                        </a:rPr>
                        <a:t>loopflows</a:t>
                      </a:r>
                      <a:endParaRPr lang="en-US"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327988399"/>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421810572"/>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529433490"/>
                  </a:ext>
                </a:extLst>
              </a:tr>
              <a:tr h="124279">
                <a:tc rowSpan="3">
                  <a:txBody>
                    <a:bodyPr/>
                    <a:lstStyle/>
                    <a:p>
                      <a:pPr algn="ctr" fontAlgn="ctr"/>
                      <a:r>
                        <a:rPr lang="de-DE" sz="800" b="0" i="0" u="none" strike="noStrike" dirty="0">
                          <a:solidFill>
                            <a:srgbClr val="000000"/>
                          </a:solidFill>
                          <a:effectLst/>
                          <a:latin typeface="Arial" panose="020B0604020202020204" pitchFamily="34" charset="0"/>
                        </a:rPr>
                        <a:t>German TSOs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01/08 – 31/08</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21.3%</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l" fontAlgn="ctr"/>
                      <a:r>
                        <a:rPr lang="en-US" sz="800" b="0" i="0" u="none" strike="noStrike" dirty="0">
                          <a:solidFill>
                            <a:srgbClr val="000000"/>
                          </a:solidFill>
                          <a:effectLst/>
                          <a:latin typeface="Arial" panose="020B0604020202020204" pitchFamily="34" charset="0"/>
                        </a:rPr>
                        <a:t>According to the German action plan:</a:t>
                      </a:r>
                    </a:p>
                    <a:p>
                      <a:pPr algn="l" fontAlgn="ctr"/>
                      <a:r>
                        <a:rPr lang="en-US" sz="800" b="0" i="0" u="none" strike="noStrike" dirty="0">
                          <a:solidFill>
                            <a:srgbClr val="000000"/>
                          </a:solidFill>
                          <a:effectLst/>
                          <a:latin typeface="Arial" panose="020B0604020202020204" pitchFamily="34" charset="0"/>
                        </a:rPr>
                        <a:t>-Until BD 09/12: 11,5% (rounding required in CWE, therefore 12%)</a:t>
                      </a:r>
                    </a:p>
                    <a:p>
                      <a:pPr algn="l" fontAlgn="ctr"/>
                      <a:r>
                        <a:rPr lang="en-US" sz="800" b="0" i="0" u="none" strike="noStrike" dirty="0">
                          <a:solidFill>
                            <a:srgbClr val="000000"/>
                          </a:solidFill>
                          <a:effectLst/>
                          <a:latin typeface="Arial" panose="020B0604020202020204" pitchFamily="34" charset="0"/>
                        </a:rPr>
                        <a:t>-From BD 10/12/2020 21,3%</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254941823"/>
                  </a:ext>
                </a:extLst>
              </a:tr>
              <a:tr h="124279">
                <a:tc vMerge="1">
                  <a:txBody>
                    <a:bodyPr/>
                    <a:lstStyle/>
                    <a:p>
                      <a:endParaRPr lang="de-DE"/>
                    </a:p>
                  </a:txBody>
                  <a:tcPr/>
                </a:tc>
                <a:tc>
                  <a:txBody>
                    <a:bodyPr/>
                    <a:lstStyle/>
                    <a:p>
                      <a:pPr algn="just" fontAlgn="ct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346498262"/>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236957419"/>
                  </a:ext>
                </a:extLst>
              </a:tr>
              <a:tr h="124279">
                <a:tc rowSpan="3">
                  <a:txBody>
                    <a:bodyPr/>
                    <a:lstStyle/>
                    <a:p>
                      <a:pPr algn="ctr" fontAlgn="ctr"/>
                      <a:r>
                        <a:rPr lang="de-DE" sz="800" b="0" i="0" u="none" strike="noStrike" dirty="0">
                          <a:solidFill>
                            <a:srgbClr val="000000"/>
                          </a:solidFill>
                          <a:effectLst/>
                          <a:latin typeface="Arial" panose="020B0604020202020204" pitchFamily="34" charset="0"/>
                        </a:rPr>
                        <a:t>HOPS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01/08 – 31/08</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dirty="0">
                          <a:solidFill>
                            <a:srgbClr val="000000"/>
                          </a:solidFill>
                          <a:effectLst/>
                          <a:latin typeface="Arial" panose="020B0604020202020204" pitchFamily="34" charset="0"/>
                        </a:rPr>
                        <a:t>For majority of CNECs in the beginning, while for specific CNECs identified based on internal analysis (per ACER recommendation) will be defined differently (20% - 70%)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711074064"/>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075393667"/>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88790079"/>
                  </a:ext>
                </a:extLst>
              </a:tr>
              <a:tr h="148392">
                <a:tc rowSpan="3">
                  <a:txBody>
                    <a:bodyPr/>
                    <a:lstStyle/>
                    <a:p>
                      <a:pPr algn="ctr" fontAlgn="ctr"/>
                      <a:r>
                        <a:rPr lang="de-DE" sz="800" b="0" i="0" u="none" strike="noStrike" dirty="0">
                          <a:solidFill>
                            <a:srgbClr val="000000"/>
                          </a:solidFill>
                          <a:effectLst/>
                          <a:latin typeface="Arial" panose="020B0604020202020204" pitchFamily="34" charset="0"/>
                        </a:rPr>
                        <a:t>MAVIR</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01/08 – 31/08</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30% - 70%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dirty="0">
                          <a:solidFill>
                            <a:srgbClr val="000000"/>
                          </a:solidFill>
                          <a:effectLst/>
                          <a:latin typeface="Arial" panose="020B0604020202020204" pitchFamily="34" charset="0"/>
                        </a:rPr>
                        <a:t>In a range of 30%-70%. 70% for the majority of the CNECs while 30%, 50% as well as 60% for a certain set of CNECs based on analysis. In parallel, a set of CNECs being close to high concentration of generation nodes has been set to MNECs as well</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540656779"/>
                  </a:ext>
                </a:extLst>
              </a:tr>
              <a:tr h="148392">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31527557"/>
                  </a:ext>
                </a:extLst>
              </a:tr>
              <a:tr h="148392">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785707290"/>
                  </a:ext>
                </a:extLst>
              </a:tr>
              <a:tr h="74282">
                <a:tc rowSpan="3">
                  <a:txBody>
                    <a:bodyPr/>
                    <a:lstStyle/>
                    <a:p>
                      <a:pPr algn="ctr" fontAlgn="ctr"/>
                      <a:r>
                        <a:rPr lang="de-DE" sz="800" b="0" i="0" u="none" strike="noStrike" dirty="0">
                          <a:solidFill>
                            <a:srgbClr val="000000"/>
                          </a:solidFill>
                          <a:effectLst/>
                          <a:latin typeface="Arial" panose="020B0604020202020204" pitchFamily="34" charset="0"/>
                        </a:rPr>
                        <a:t>PSE</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01/08 – 31/08</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5% - 40%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dirty="0">
                          <a:solidFill>
                            <a:srgbClr val="000000"/>
                          </a:solidFill>
                          <a:effectLst/>
                          <a:latin typeface="Arial" panose="020B0604020202020204" pitchFamily="34" charset="0"/>
                        </a:rPr>
                        <a:t>Calculated according ACER methodology for all CNECs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733894427"/>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059750457"/>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020997968"/>
                  </a:ext>
                </a:extLst>
              </a:tr>
              <a:tr h="124279">
                <a:tc rowSpan="3">
                  <a:txBody>
                    <a:bodyPr/>
                    <a:lstStyle/>
                    <a:p>
                      <a:pPr algn="ctr" fontAlgn="ctr"/>
                      <a:r>
                        <a:rPr lang="de-DE" sz="800" b="0" i="0" u="none" strike="noStrike" dirty="0">
                          <a:solidFill>
                            <a:srgbClr val="000000"/>
                          </a:solidFill>
                          <a:effectLst/>
                          <a:latin typeface="Arial" panose="020B0604020202020204" pitchFamily="34" charset="0"/>
                        </a:rPr>
                        <a:t>RTE</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01/08 – 31/08</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de-DE" sz="800" b="0" i="0" u="none" strike="noStrike">
                          <a:solidFill>
                            <a:srgbClr val="000000"/>
                          </a:solidFill>
                          <a:effectLst/>
                          <a:latin typeface="Arial" panose="020B0604020202020204" pitchFamily="34" charset="0"/>
                        </a:rPr>
                        <a:t>Static value</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897748041"/>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4023388800"/>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58283188"/>
                  </a:ext>
                </a:extLst>
              </a:tr>
              <a:tr h="124279">
                <a:tc rowSpan="3">
                  <a:txBody>
                    <a:bodyPr/>
                    <a:lstStyle/>
                    <a:p>
                      <a:pPr algn="ctr" fontAlgn="ctr"/>
                      <a:r>
                        <a:rPr lang="de-DE" sz="800" b="0" i="0" u="none" strike="noStrike" dirty="0">
                          <a:solidFill>
                            <a:srgbClr val="000000"/>
                          </a:solidFill>
                          <a:effectLst/>
                          <a:latin typeface="Arial" panose="020B0604020202020204" pitchFamily="34" charset="0"/>
                        </a:rPr>
                        <a:t>SEPS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01/08 – 31/08</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30%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dirty="0">
                          <a:solidFill>
                            <a:srgbClr val="000000"/>
                          </a:solidFill>
                          <a:effectLst/>
                          <a:latin typeface="Arial" panose="020B0604020202020204" pitchFamily="34" charset="0"/>
                        </a:rPr>
                        <a:t>Some CNECs can have higher </a:t>
                      </a:r>
                      <a:r>
                        <a:rPr lang="en-US" sz="800" b="0" i="0" u="none" strike="noStrike" dirty="0" err="1">
                          <a:solidFill>
                            <a:srgbClr val="000000"/>
                          </a:solidFill>
                          <a:effectLst/>
                          <a:latin typeface="Arial" panose="020B0604020202020204" pitchFamily="34" charset="0"/>
                        </a:rPr>
                        <a:t>Ramr</a:t>
                      </a:r>
                      <a:r>
                        <a:rPr lang="en-US" sz="800" b="0" i="0" u="none" strike="noStrike" dirty="0">
                          <a:solidFill>
                            <a:srgbClr val="000000"/>
                          </a:solidFill>
                          <a:effectLst/>
                          <a:latin typeface="Arial" panose="020B0604020202020204" pitchFamily="34" charset="0"/>
                        </a:rPr>
                        <a:t> value than 30%. Further updates towards the higher </a:t>
                      </a:r>
                      <a:r>
                        <a:rPr lang="en-US" sz="800" b="0" i="0" u="none" strike="noStrike" dirty="0" err="1">
                          <a:solidFill>
                            <a:srgbClr val="000000"/>
                          </a:solidFill>
                          <a:effectLst/>
                          <a:latin typeface="Arial" panose="020B0604020202020204" pitchFamily="34" charset="0"/>
                        </a:rPr>
                        <a:t>Ramr</a:t>
                      </a:r>
                      <a:r>
                        <a:rPr lang="en-US" sz="800" b="0" i="0" u="none" strike="noStrike" dirty="0">
                          <a:solidFill>
                            <a:srgbClr val="000000"/>
                          </a:solidFill>
                          <a:effectLst/>
                          <a:latin typeface="Arial" panose="020B0604020202020204" pitchFamily="34" charset="0"/>
                        </a:rPr>
                        <a:t> values are expected based on the derogation process.</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532066397"/>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387106874"/>
                  </a:ext>
                </a:extLst>
              </a:tr>
              <a:tr h="124279">
                <a:tc vMerge="1">
                  <a:txBody>
                    <a:bodyPr/>
                    <a:lstStyle/>
                    <a:p>
                      <a:endParaRPr lang="de-DE"/>
                    </a:p>
                  </a:txBody>
                  <a:tcPr/>
                </a:tc>
                <a:tc>
                  <a:txBody>
                    <a:bodyPr/>
                    <a:lstStyle/>
                    <a:p>
                      <a:pPr algn="just" fontAlgn="ctr"/>
                      <a:r>
                        <a:rPr lang="de-DE" sz="8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904598214"/>
                  </a:ext>
                </a:extLst>
              </a:tr>
              <a:tr h="124279">
                <a:tc rowSpan="3">
                  <a:txBody>
                    <a:bodyPr/>
                    <a:lstStyle/>
                    <a:p>
                      <a:pPr algn="ctr" fontAlgn="ctr"/>
                      <a:r>
                        <a:rPr lang="de-DE" sz="800" b="0" i="0" u="none" strike="noStrike" dirty="0" err="1">
                          <a:solidFill>
                            <a:srgbClr val="000000"/>
                          </a:solidFill>
                          <a:effectLst/>
                          <a:latin typeface="Arial" panose="020B0604020202020204" pitchFamily="34" charset="0"/>
                        </a:rPr>
                        <a:t>TenneT</a:t>
                      </a:r>
                      <a:r>
                        <a:rPr lang="de-DE" sz="800" b="0" i="0" u="none" strike="noStrike" dirty="0">
                          <a:solidFill>
                            <a:srgbClr val="000000"/>
                          </a:solidFill>
                          <a:effectLst/>
                          <a:latin typeface="Arial" panose="020B0604020202020204" pitchFamily="34" charset="0"/>
                        </a:rPr>
                        <a:t> NL</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01/08 – 31/08</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a:solidFill>
                            <a:srgbClr val="000000"/>
                          </a:solidFill>
                          <a:effectLst/>
                          <a:latin typeface="Arial" panose="020B0604020202020204" pitchFamily="34" charset="0"/>
                        </a:rPr>
                        <a:t>20% - 70%</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800" b="0" i="0" u="none" strike="noStrike" dirty="0">
                          <a:solidFill>
                            <a:srgbClr val="000000"/>
                          </a:solidFill>
                          <a:effectLst/>
                          <a:latin typeface="Arial" panose="020B0604020202020204" pitchFamily="34" charset="0"/>
                        </a:rPr>
                        <a:t>In line with action plan which defines </a:t>
                      </a:r>
                      <a:r>
                        <a:rPr lang="en-US" sz="800" b="0" i="0" u="none" strike="noStrike" dirty="0" err="1">
                          <a:solidFill>
                            <a:srgbClr val="000000"/>
                          </a:solidFill>
                          <a:effectLst/>
                          <a:latin typeface="Arial" panose="020B0604020202020204" pitchFamily="34" charset="0"/>
                        </a:rPr>
                        <a:t>Ramr</a:t>
                      </a:r>
                      <a:r>
                        <a:rPr lang="en-US" sz="800" b="0" i="0" u="none" strike="noStrike" dirty="0">
                          <a:solidFill>
                            <a:srgbClr val="000000"/>
                          </a:solidFill>
                          <a:effectLst/>
                          <a:latin typeface="Arial" panose="020B0604020202020204" pitchFamily="34" charset="0"/>
                        </a:rPr>
                        <a:t> per CNE in range 20-70%. In addition </a:t>
                      </a:r>
                      <a:r>
                        <a:rPr lang="en-US" sz="800" b="0" i="0" u="none" strike="noStrike" dirty="0" err="1">
                          <a:solidFill>
                            <a:srgbClr val="000000"/>
                          </a:solidFill>
                          <a:effectLst/>
                          <a:latin typeface="Arial" panose="020B0604020202020204" pitchFamily="34" charset="0"/>
                        </a:rPr>
                        <a:t>Ramr</a:t>
                      </a:r>
                      <a:r>
                        <a:rPr lang="en-US" sz="800" b="0" i="0" u="none" strike="noStrike" dirty="0">
                          <a:solidFill>
                            <a:srgbClr val="000000"/>
                          </a:solidFill>
                          <a:effectLst/>
                          <a:latin typeface="Arial" panose="020B0604020202020204" pitchFamily="34" charset="0"/>
                        </a:rPr>
                        <a:t> values per CNEC per MTU are updated to consider derogation on </a:t>
                      </a:r>
                      <a:r>
                        <a:rPr lang="en-US" sz="800" b="0" i="0" u="none" strike="noStrike" dirty="0" err="1">
                          <a:solidFill>
                            <a:srgbClr val="000000"/>
                          </a:solidFill>
                          <a:effectLst/>
                          <a:latin typeface="Arial" panose="020B0604020202020204" pitchFamily="34" charset="0"/>
                        </a:rPr>
                        <a:t>loopflows</a:t>
                      </a:r>
                      <a:r>
                        <a:rPr lang="en-US" sz="800" b="0" i="0" u="none" strike="noStrike" dirty="0">
                          <a:solidFill>
                            <a:srgbClr val="000000"/>
                          </a:solidFill>
                          <a:effectLst/>
                          <a:latin typeface="Arial" panose="020B0604020202020204" pitchFamily="34" charset="0"/>
                        </a:rPr>
                        <a:t>.</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883670096"/>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544537208"/>
                  </a:ext>
                </a:extLst>
              </a:tr>
              <a:tr h="124279">
                <a:tc vMerge="1">
                  <a:txBody>
                    <a:bodyPr/>
                    <a:lstStyle/>
                    <a:p>
                      <a:endParaRPr lang="de-DE"/>
                    </a:p>
                  </a:txBody>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325641108"/>
                  </a:ext>
                </a:extLst>
              </a:tr>
              <a:tr h="124279">
                <a:tc rowSpan="3">
                  <a:txBody>
                    <a:bodyPr/>
                    <a:lstStyle/>
                    <a:p>
                      <a:pPr algn="ctr" fontAlgn="ctr"/>
                      <a:r>
                        <a:rPr lang="de-DE" sz="800" b="0" i="0" u="none" strike="noStrike">
                          <a:solidFill>
                            <a:srgbClr val="000000"/>
                          </a:solidFill>
                          <a:effectLst/>
                          <a:latin typeface="Arial" panose="020B0604020202020204" pitchFamily="34" charset="0"/>
                        </a:rPr>
                        <a:t>Transelectrica</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800" b="0" i="0" u="none" strike="noStrike" dirty="0">
                          <a:solidFill>
                            <a:srgbClr val="000000"/>
                          </a:solidFill>
                          <a:effectLst/>
                          <a:latin typeface="Arial" panose="020B0604020202020204" pitchFamily="34" charset="0"/>
                        </a:rPr>
                        <a:t>01/08 – 31/08</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800" b="0" i="0" u="none" strike="noStrike" dirty="0">
                          <a:solidFill>
                            <a:srgbClr val="000000"/>
                          </a:solidFill>
                          <a:effectLst/>
                          <a:latin typeface="Arial" panose="020B0604020202020204" pitchFamily="34" charset="0"/>
                        </a:rPr>
                        <a:t>33%</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de-DE" sz="800" b="0" i="0" u="none" strike="noStrike" dirty="0" err="1">
                          <a:solidFill>
                            <a:srgbClr val="000000"/>
                          </a:solidFill>
                          <a:effectLst/>
                          <a:latin typeface="Arial" panose="020B0604020202020204" pitchFamily="34" charset="0"/>
                        </a:rPr>
                        <a:t>Static</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value</a:t>
                      </a: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419961069"/>
                  </a:ext>
                </a:extLst>
              </a:tr>
              <a:tr h="124279">
                <a:tc vMerge="1">
                  <a:txBody>
                    <a:bodyPr/>
                    <a:lstStyle/>
                    <a:p>
                      <a:endParaRPr lang="de-DE"/>
                    </a:p>
                  </a:txBody>
                  <a:tcPr/>
                </a:tc>
                <a:tc>
                  <a:txBody>
                    <a:bodyPr/>
                    <a:lstStyle/>
                    <a:p>
                      <a:pPr algn="just" fontAlgn="ct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endParaRPr lang="de-DE" sz="800" b="0" i="0" u="none" strike="noStrike" dirty="0">
                        <a:solidFill>
                          <a:srgbClr val="000000"/>
                        </a:solidFill>
                        <a:effectLst/>
                        <a:latin typeface="Arial" panose="020B0604020202020204" pitchFamily="34" charset="0"/>
                      </a:endParaRP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896197583"/>
                  </a:ext>
                </a:extLst>
              </a:tr>
              <a:tr h="124279">
                <a:tc vMerge="1">
                  <a:txBody>
                    <a:bodyPr/>
                    <a:lstStyle/>
                    <a:p>
                      <a:endParaRPr lang="de-DE"/>
                    </a:p>
                  </a:txBody>
                  <a:tcPr/>
                </a:tc>
                <a:tc>
                  <a:txBody>
                    <a:bodyPr/>
                    <a:lstStyle/>
                    <a:p>
                      <a:pPr algn="just" fontAlgn="ctr"/>
                      <a:r>
                        <a:rPr lang="de-DE" sz="500" b="0" i="0" u="none" strike="noStrike">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500" b="0" i="0" u="none" strike="noStrike" dirty="0">
                          <a:solidFill>
                            <a:srgbClr val="000000"/>
                          </a:solidFill>
                          <a:effectLst/>
                          <a:latin typeface="Arial" panose="020B0604020202020204" pitchFamily="34" charset="0"/>
                        </a:rPr>
                        <a:t> </a:t>
                      </a:r>
                    </a:p>
                  </a:txBody>
                  <a:tcPr marL="4233" marR="4233" marT="42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437780470"/>
                  </a:ext>
                </a:extLst>
              </a:tr>
            </a:tbl>
          </a:graphicData>
        </a:graphic>
      </p:graphicFrame>
    </p:spTree>
    <p:extLst>
      <p:ext uri="{BB962C8B-B14F-4D97-AF65-F5344CB8AC3E}">
        <p14:creationId xmlns:p14="http://schemas.microsoft.com/office/powerpoint/2010/main" val="32079839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42719"/>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D2: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3" cy="2973871"/>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3" cy="2973870"/>
          </a:xfrm>
          <a:prstGeom prst="rect">
            <a:avLst/>
          </a:prstGeom>
        </p:spPr>
      </p:pic>
    </p:spTree>
    <p:extLst>
      <p:ext uri="{BB962C8B-B14F-4D97-AF65-F5344CB8AC3E}">
        <p14:creationId xmlns:p14="http://schemas.microsoft.com/office/powerpoint/2010/main" val="2815147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D4: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3"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4542187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08969"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D7: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33300798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313840" y="122867"/>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D8: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0547457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FR: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32464975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80628"/>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HR: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sp>
        <p:nvSpPr>
          <p:cNvPr id="10" name="pole tekstowe 9">
            <a:extLst>
              <a:ext uri="{FF2B5EF4-FFF2-40B4-BE49-F238E27FC236}">
                <a16:creationId xmlns:a16="http://schemas.microsoft.com/office/drawing/2014/main" id="{C479CCB0-CADA-4378-AD2D-2CE48B88AE33}"/>
              </a:ext>
            </a:extLst>
          </p:cNvPr>
          <p:cNvSpPr txBox="1"/>
          <p:nvPr/>
        </p:nvSpPr>
        <p:spPr>
          <a:xfrm>
            <a:off x="2453763" y="3281205"/>
            <a:ext cx="4966518" cy="369332"/>
          </a:xfrm>
          <a:prstGeom prst="rect">
            <a:avLst/>
          </a:prstGeom>
          <a:noFill/>
        </p:spPr>
        <p:txBody>
          <a:bodyPr wrap="square" lIns="91440" tIns="45720" rIns="91440" bIns="45720" anchor="t">
            <a:spAutoFit/>
          </a:bodyPr>
          <a:lstStyle/>
          <a:p>
            <a:r>
              <a:rPr lang="pl-PL" sz="1800" dirty="0">
                <a:latin typeface="Arial Unicode MS"/>
                <a:ea typeface="ＭＳ Ｐゴシック"/>
              </a:rPr>
              <a:t>NO </a:t>
            </a:r>
            <a:r>
              <a:rPr lang="pl-PL" dirty="0">
                <a:latin typeface="Arial Unicode MS"/>
                <a:ea typeface="ＭＳ Ｐゴシック"/>
              </a:rPr>
              <a:t>VIRTUAL MARGINS APPLIED</a:t>
            </a:r>
          </a:p>
        </p:txBody>
      </p:sp>
    </p:spTree>
    <p:extLst>
      <p:ext uri="{BB962C8B-B14F-4D97-AF65-F5344CB8AC3E}">
        <p14:creationId xmlns:p14="http://schemas.microsoft.com/office/powerpoint/2010/main" val="35179282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122867"/>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HU: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0" name="Obraz 9">
            <a:extLst>
              <a:ext uri="{FF2B5EF4-FFF2-40B4-BE49-F238E27FC236}">
                <a16:creationId xmlns:a16="http://schemas.microsoft.com/office/drawing/2014/main" id="{15BC42F5-B254-4E9C-8D6E-A2AB60E1A542}"/>
              </a:ext>
            </a:extLst>
          </p:cNvPr>
          <p:cNvPicPr>
            <a:picLocks noChangeAspect="1"/>
          </p:cNvPicPr>
          <p:nvPr/>
        </p:nvPicPr>
        <p:blipFill>
          <a:blip r:embed="rId3"/>
          <a:srcRect/>
          <a:stretch/>
        </p:blipFill>
        <p:spPr>
          <a:xfrm>
            <a:off x="2" y="1942061"/>
            <a:ext cx="4758192" cy="2973870"/>
          </a:xfrm>
          <a:prstGeom prst="rect">
            <a:avLst/>
          </a:prstGeom>
        </p:spPr>
      </p:pic>
      <p:pic>
        <p:nvPicPr>
          <p:cNvPr id="13" name="Obraz 12">
            <a:extLst>
              <a:ext uri="{FF2B5EF4-FFF2-40B4-BE49-F238E27FC236}">
                <a16:creationId xmlns:a16="http://schemas.microsoft.com/office/drawing/2014/main" id="{3D00E30A-9F04-49C5-889E-40F03C1414C6}"/>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7692932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08969" y="42719"/>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PL: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13370093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80628"/>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NL: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2942459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RO: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809891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8354717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45527"/>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SI: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2916574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80628"/>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SK: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AEB26870-E9DA-4CB6-89BF-43D9425E4989}"/>
              </a:ext>
            </a:extLst>
          </p:cNvPr>
          <p:cNvPicPr>
            <a:picLocks noChangeAspect="1"/>
          </p:cNvPicPr>
          <p:nvPr/>
        </p:nvPicPr>
        <p:blipFill>
          <a:blip r:embed="rId3"/>
          <a:srcRect/>
          <a:stretch/>
        </p:blipFill>
        <p:spPr>
          <a:xfrm>
            <a:off x="2" y="1942061"/>
            <a:ext cx="4758192" cy="2973870"/>
          </a:xfrm>
          <a:prstGeom prst="rect">
            <a:avLst/>
          </a:prstGeom>
        </p:spPr>
      </p:pic>
      <p:pic>
        <p:nvPicPr>
          <p:cNvPr id="10" name="Obraz 9">
            <a:extLst>
              <a:ext uri="{FF2B5EF4-FFF2-40B4-BE49-F238E27FC236}">
                <a16:creationId xmlns:a16="http://schemas.microsoft.com/office/drawing/2014/main" id="{550C3A70-86A1-4128-81EB-A2C3A0E5F0F6}"/>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1511360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158998" y="130860"/>
            <a:ext cx="7704841" cy="336550"/>
          </a:xfrm>
        </p:spPr>
        <p:txBody>
          <a:bodyPr/>
          <a:lstStyle/>
          <a:p>
            <a:pPr>
              <a:defRPr/>
            </a:pPr>
            <a:r>
              <a:rPr lang="en-US" sz="1600" b="1" dirty="0">
                <a:solidFill>
                  <a:srgbClr val="3366FF"/>
                </a:solidFill>
                <a:latin typeface="Arial"/>
              </a:rPr>
              <a:t>KPI </a:t>
            </a:r>
            <a:r>
              <a:rPr lang="hu-HU" sz="1600" b="1" dirty="0">
                <a:solidFill>
                  <a:srgbClr val="3366FF"/>
                </a:solidFill>
                <a:latin typeface="Arial"/>
              </a:rPr>
              <a:t>1</a:t>
            </a:r>
            <a:r>
              <a:rPr lang="de-DE" sz="1600" b="1" dirty="0">
                <a:solidFill>
                  <a:srgbClr val="3366FF"/>
                </a:solidFill>
                <a:latin typeface="Arial"/>
              </a:rPr>
              <a:t>5</a:t>
            </a:r>
            <a:r>
              <a:rPr lang="en-US" sz="1600" b="1" dirty="0">
                <a:solidFill>
                  <a:srgbClr val="3366FF"/>
                </a:solidFill>
                <a:latin typeface="Arial"/>
              </a:rPr>
              <a:t>: </a:t>
            </a:r>
            <a:r>
              <a:rPr lang="hu-HU" sz="1600" b="1" dirty="0">
                <a:solidFill>
                  <a:srgbClr val="3366FF"/>
                </a:solidFill>
                <a:latin typeface="Arial"/>
              </a:rPr>
              <a:t>N</a:t>
            </a:r>
            <a:r>
              <a:rPr lang="de-DE" sz="1600" b="1" dirty="0">
                <a:solidFill>
                  <a:srgbClr val="3366FF"/>
                </a:solidFill>
                <a:latin typeface="Arial"/>
              </a:rPr>
              <a:t>on-Core </a:t>
            </a:r>
            <a:r>
              <a:rPr lang="de-DE" sz="1600" b="1" dirty="0" err="1">
                <a:solidFill>
                  <a:srgbClr val="3366FF"/>
                </a:solidFill>
                <a:latin typeface="Arial"/>
              </a:rPr>
              <a:t>exchanges</a:t>
            </a:r>
            <a:r>
              <a:rPr lang="de-DE" sz="1600" b="1" dirty="0">
                <a:solidFill>
                  <a:srgbClr val="3366FF"/>
                </a:solidFill>
                <a:latin typeface="Arial"/>
              </a:rPr>
              <a:t> </a:t>
            </a:r>
            <a:r>
              <a:rPr lang="hu-HU" sz="1600" b="1" dirty="0">
                <a:solidFill>
                  <a:srgbClr val="3366FF"/>
                </a:solidFill>
                <a:latin typeface="Arial"/>
              </a:rPr>
              <a:t>delta flow</a:t>
            </a:r>
            <a:endParaRPr lang="en-US" sz="1600" b="1" dirty="0">
              <a:solidFill>
                <a:srgbClr val="3366FF"/>
              </a:solidFill>
              <a:latin typeface="Arial"/>
            </a:endParaRPr>
          </a:p>
        </p:txBody>
      </p:sp>
      <p:sp>
        <p:nvSpPr>
          <p:cNvPr id="27" name="ZoneTexte 26"/>
          <p:cNvSpPr txBox="1"/>
          <p:nvPr/>
        </p:nvSpPr>
        <p:spPr>
          <a:xfrm>
            <a:off x="156718" y="945786"/>
            <a:ext cx="3762045" cy="307777"/>
          </a:xfrm>
          <a:prstGeom prst="rect">
            <a:avLst/>
          </a:prstGeom>
          <a:solidFill>
            <a:schemeClr val="bg1"/>
          </a:solidFill>
        </p:spPr>
        <p:txBody>
          <a:bodyPr wrap="square" rtlCol="0">
            <a:spAutoFit/>
          </a:bodyPr>
          <a:lstStyle/>
          <a:p>
            <a:pPr algn="l"/>
            <a:endParaRPr lang="fr-FR" sz="1400" dirty="0">
              <a:solidFill>
                <a:schemeClr val="tx2"/>
              </a:solidFill>
              <a:latin typeface="Arial" panose="020B0604020202020204" pitchFamily="34" charset="0"/>
              <a:cs typeface="Arial" panose="020B0604020202020204" pitchFamily="34" charset="0"/>
            </a:endParaRPr>
          </a:p>
        </p:txBody>
      </p:sp>
      <p:sp>
        <p:nvSpPr>
          <p:cNvPr id="5" name="Espace réservé du texte 3">
            <a:extLst>
              <a:ext uri="{FF2B5EF4-FFF2-40B4-BE49-F238E27FC236}">
                <a16:creationId xmlns:a16="http://schemas.microsoft.com/office/drawing/2014/main" id="{07C3A045-A2B7-4BAA-93FB-A26D083ABA7C}"/>
              </a:ext>
            </a:extLst>
          </p:cNvPr>
          <p:cNvSpPr txBox="1">
            <a:spLocks/>
          </p:cNvSpPr>
          <p:nvPr/>
        </p:nvSpPr>
        <p:spPr>
          <a:xfrm>
            <a:off x="166145" y="450726"/>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fr-FR" kern="0" dirty="0"/>
              <a:t>BD202</a:t>
            </a:r>
            <a:r>
              <a:rPr lang="hu-HU" kern="0" dirty="0"/>
              <a:t>100801</a:t>
            </a:r>
            <a:r>
              <a:rPr lang="fr-FR" kern="0" dirty="0"/>
              <a:t> – BD202</a:t>
            </a:r>
            <a:r>
              <a:rPr lang="hu-HU" kern="0" dirty="0"/>
              <a:t>10831</a:t>
            </a:r>
            <a:endParaRPr lang="fr-FR" kern="0" dirty="0"/>
          </a:p>
          <a:p>
            <a:endParaRPr lang="fr-FR" kern="0" dirty="0"/>
          </a:p>
        </p:txBody>
      </p:sp>
      <p:pic>
        <p:nvPicPr>
          <p:cNvPr id="2" name="Kép 1">
            <a:extLst>
              <a:ext uri="{FF2B5EF4-FFF2-40B4-BE49-F238E27FC236}">
                <a16:creationId xmlns:a16="http://schemas.microsoft.com/office/drawing/2014/main" id="{3CA83248-3AB1-47F5-9B9B-462D079B3356}"/>
              </a:ext>
            </a:extLst>
          </p:cNvPr>
          <p:cNvPicPr>
            <a:picLocks noChangeAspect="1"/>
          </p:cNvPicPr>
          <p:nvPr/>
        </p:nvPicPr>
        <p:blipFill>
          <a:blip r:embed="rId2"/>
          <a:stretch>
            <a:fillRect/>
          </a:stretch>
        </p:blipFill>
        <p:spPr>
          <a:xfrm>
            <a:off x="156718" y="945786"/>
            <a:ext cx="9011478" cy="5661313"/>
          </a:xfrm>
          <a:prstGeom prst="rect">
            <a:avLst/>
          </a:prstGeom>
        </p:spPr>
      </p:pic>
    </p:spTree>
    <p:extLst>
      <p:ext uri="{BB962C8B-B14F-4D97-AF65-F5344CB8AC3E}">
        <p14:creationId xmlns:p14="http://schemas.microsoft.com/office/powerpoint/2010/main" val="12440617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158998" y="130860"/>
            <a:ext cx="7704841" cy="336550"/>
          </a:xfrm>
        </p:spPr>
        <p:txBody>
          <a:bodyPr/>
          <a:lstStyle/>
          <a:p>
            <a:r>
              <a:rPr lang="en-US" sz="1600" b="1" dirty="0">
                <a:solidFill>
                  <a:srgbClr val="3366FF"/>
                </a:solidFill>
                <a:latin typeface="Arial"/>
              </a:rPr>
              <a:t>KPI </a:t>
            </a:r>
            <a:r>
              <a:rPr lang="hu-HU" sz="1600" b="1" dirty="0">
                <a:solidFill>
                  <a:srgbClr val="3366FF"/>
                </a:solidFill>
                <a:latin typeface="Arial"/>
              </a:rPr>
              <a:t>1</a:t>
            </a:r>
            <a:r>
              <a:rPr lang="de-DE" sz="1600" b="1" dirty="0">
                <a:solidFill>
                  <a:srgbClr val="3366FF"/>
                </a:solidFill>
                <a:latin typeface="Arial"/>
              </a:rPr>
              <a:t>5</a:t>
            </a:r>
            <a:r>
              <a:rPr lang="en-US" sz="1600" b="1" dirty="0">
                <a:solidFill>
                  <a:srgbClr val="3366FF"/>
                </a:solidFill>
                <a:latin typeface="Arial"/>
              </a:rPr>
              <a:t>: </a:t>
            </a:r>
            <a:r>
              <a:rPr lang="hu-HU" sz="1600" b="1" dirty="0">
                <a:solidFill>
                  <a:srgbClr val="3366FF"/>
                </a:solidFill>
                <a:latin typeface="Arial"/>
              </a:rPr>
              <a:t>N</a:t>
            </a:r>
            <a:r>
              <a:rPr lang="de-DE" sz="1600" b="1" dirty="0">
                <a:solidFill>
                  <a:srgbClr val="3366FF"/>
                </a:solidFill>
                <a:latin typeface="Arial"/>
              </a:rPr>
              <a:t>on-</a:t>
            </a:r>
            <a:r>
              <a:rPr lang="hu-HU" sz="1600" b="1" dirty="0">
                <a:solidFill>
                  <a:srgbClr val="3366FF"/>
                </a:solidFill>
                <a:latin typeface="Arial"/>
              </a:rPr>
              <a:t>C</a:t>
            </a:r>
            <a:r>
              <a:rPr lang="de-DE" sz="1600" b="1" dirty="0" err="1">
                <a:solidFill>
                  <a:srgbClr val="3366FF"/>
                </a:solidFill>
                <a:latin typeface="Arial"/>
              </a:rPr>
              <a:t>ore</a:t>
            </a:r>
            <a:r>
              <a:rPr lang="hu-HU" sz="1600" b="1" dirty="0">
                <a:solidFill>
                  <a:srgbClr val="3366FF"/>
                </a:solidFill>
                <a:latin typeface="Arial"/>
              </a:rPr>
              <a:t> delta flow</a:t>
            </a:r>
            <a:endParaRPr lang="en-US" sz="1600" b="1" dirty="0">
              <a:solidFill>
                <a:srgbClr val="3366FF"/>
              </a:solidFill>
              <a:latin typeface="Arial"/>
            </a:endParaRPr>
          </a:p>
        </p:txBody>
      </p:sp>
      <p:sp>
        <p:nvSpPr>
          <p:cNvPr id="27" name="ZoneTexte 26"/>
          <p:cNvSpPr txBox="1"/>
          <p:nvPr/>
        </p:nvSpPr>
        <p:spPr>
          <a:xfrm>
            <a:off x="156718" y="945786"/>
            <a:ext cx="3762045" cy="307777"/>
          </a:xfrm>
          <a:prstGeom prst="rect">
            <a:avLst/>
          </a:prstGeom>
          <a:solidFill>
            <a:schemeClr val="bg1"/>
          </a:solidFill>
        </p:spPr>
        <p:txBody>
          <a:bodyPr wrap="square" rtlCol="0">
            <a:spAutoFit/>
          </a:bodyPr>
          <a:lstStyle/>
          <a:p>
            <a:pPr algn="l"/>
            <a:endParaRPr lang="fr-FR" sz="1400" dirty="0">
              <a:solidFill>
                <a:schemeClr val="tx2"/>
              </a:solidFill>
              <a:latin typeface="Arial" panose="020B0604020202020204" pitchFamily="34" charset="0"/>
              <a:cs typeface="Arial" panose="020B0604020202020204" pitchFamily="34" charset="0"/>
            </a:endParaRPr>
          </a:p>
        </p:txBody>
      </p:sp>
      <p:sp>
        <p:nvSpPr>
          <p:cNvPr id="5" name="Espace réservé du texte 3">
            <a:extLst>
              <a:ext uri="{FF2B5EF4-FFF2-40B4-BE49-F238E27FC236}">
                <a16:creationId xmlns:a16="http://schemas.microsoft.com/office/drawing/2014/main" id="{07C3A045-A2B7-4BAA-93FB-A26D083ABA7C}"/>
              </a:ext>
            </a:extLst>
          </p:cNvPr>
          <p:cNvSpPr txBox="1">
            <a:spLocks/>
          </p:cNvSpPr>
          <p:nvPr/>
        </p:nvSpPr>
        <p:spPr>
          <a:xfrm>
            <a:off x="156718" y="46741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fr-FR" kern="0" dirty="0"/>
              <a:t>BD202</a:t>
            </a:r>
            <a:r>
              <a:rPr lang="hu-HU" kern="0" dirty="0"/>
              <a:t>10801</a:t>
            </a:r>
            <a:r>
              <a:rPr lang="fr-FR" kern="0" dirty="0"/>
              <a:t> – BD202</a:t>
            </a:r>
            <a:r>
              <a:rPr lang="hu-HU" kern="0" dirty="0"/>
              <a:t>10831</a:t>
            </a:r>
            <a:endParaRPr lang="fr-FR" kern="0" dirty="0"/>
          </a:p>
          <a:p>
            <a:endParaRPr lang="fr-FR" kern="0" dirty="0"/>
          </a:p>
        </p:txBody>
      </p:sp>
      <p:pic>
        <p:nvPicPr>
          <p:cNvPr id="3" name="Kép 2">
            <a:extLst>
              <a:ext uri="{FF2B5EF4-FFF2-40B4-BE49-F238E27FC236}">
                <a16:creationId xmlns:a16="http://schemas.microsoft.com/office/drawing/2014/main" id="{3DF3CACE-3B01-43CC-AD75-1CF2DBB4FB81}"/>
              </a:ext>
            </a:extLst>
          </p:cNvPr>
          <p:cNvPicPr>
            <a:picLocks noChangeAspect="1"/>
          </p:cNvPicPr>
          <p:nvPr/>
        </p:nvPicPr>
        <p:blipFill>
          <a:blip r:embed="rId2"/>
          <a:stretch>
            <a:fillRect/>
          </a:stretch>
        </p:blipFill>
        <p:spPr>
          <a:xfrm>
            <a:off x="345938" y="1063487"/>
            <a:ext cx="8745053" cy="5663653"/>
          </a:xfrm>
          <a:prstGeom prst="rect">
            <a:avLst/>
          </a:prstGeom>
        </p:spPr>
      </p:pic>
      <p:sp>
        <p:nvSpPr>
          <p:cNvPr id="6" name="TextBox 5">
            <a:extLst>
              <a:ext uri="{FF2B5EF4-FFF2-40B4-BE49-F238E27FC236}">
                <a16:creationId xmlns:a16="http://schemas.microsoft.com/office/drawing/2014/main" id="{22E14E89-DFA3-AE4D-B8C5-0752B35E4AB6}"/>
              </a:ext>
            </a:extLst>
          </p:cNvPr>
          <p:cNvSpPr txBox="1"/>
          <p:nvPr/>
        </p:nvSpPr>
        <p:spPr>
          <a:xfrm>
            <a:off x="-57150" y="6641385"/>
            <a:ext cx="5057795" cy="215444"/>
          </a:xfrm>
          <a:prstGeom prst="rect">
            <a:avLst/>
          </a:prstGeom>
          <a:noFill/>
        </p:spPr>
        <p:txBody>
          <a:bodyPr wrap="none" rtlCol="0">
            <a:spAutoFit/>
          </a:bodyPr>
          <a:lstStyle/>
          <a:p>
            <a:pPr algn="l"/>
            <a:r>
              <a:rPr lang="en-GB" sz="800" dirty="0">
                <a:solidFill>
                  <a:schemeClr val="tx2"/>
                </a:solidFill>
                <a:latin typeface="Arial" panose="020B0604020202020204" pitchFamily="34" charset="0"/>
                <a:cs typeface="Arial" panose="020B0604020202020204" pitchFamily="34" charset="0"/>
              </a:rPr>
              <a:t>Note: BE-DE &amp; DE-BE borders will be removed from this graph in the next report as these are Core borders</a:t>
            </a:r>
          </a:p>
        </p:txBody>
      </p:sp>
    </p:spTree>
    <p:extLst>
      <p:ext uri="{BB962C8B-B14F-4D97-AF65-F5344CB8AC3E}">
        <p14:creationId xmlns:p14="http://schemas.microsoft.com/office/powerpoint/2010/main" val="23108695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3ED92AD6-F158-4747-9358-0164C6AECE6D}"/>
              </a:ext>
            </a:extLst>
          </p:cNvPr>
          <p:cNvSpPr>
            <a:spLocks noGrp="1"/>
          </p:cNvSpPr>
          <p:nvPr>
            <p:ph type="title"/>
          </p:nvPr>
        </p:nvSpPr>
        <p:spPr>
          <a:xfrm>
            <a:off x="539999" y="108000"/>
            <a:ext cx="7044142" cy="336550"/>
          </a:xfrm>
        </p:spPr>
        <p:txBody>
          <a:bodyPr/>
          <a:lstStyle/>
          <a:p>
            <a:r>
              <a:rPr lang="en-US" sz="1600" b="1" dirty="0">
                <a:solidFill>
                  <a:srgbClr val="3366FF"/>
                </a:solidFill>
                <a:latin typeface="Arial"/>
              </a:rPr>
              <a:t>KPI 1</a:t>
            </a:r>
            <a:r>
              <a:rPr lang="de-DE" sz="1600" b="1" dirty="0">
                <a:solidFill>
                  <a:srgbClr val="3366FF"/>
                </a:solidFill>
                <a:latin typeface="Arial"/>
              </a:rPr>
              <a:t>5</a:t>
            </a:r>
            <a:r>
              <a:rPr lang="en-US" sz="1600" b="1" dirty="0">
                <a:solidFill>
                  <a:srgbClr val="3366FF"/>
                </a:solidFill>
                <a:latin typeface="Arial"/>
              </a:rPr>
              <a:t>: </a:t>
            </a:r>
            <a:r>
              <a:rPr lang="hu-HU" sz="1600" b="1" dirty="0">
                <a:solidFill>
                  <a:srgbClr val="3366FF"/>
                </a:solidFill>
                <a:latin typeface="Arial"/>
              </a:rPr>
              <a:t>N</a:t>
            </a:r>
            <a:r>
              <a:rPr lang="de-DE" sz="1600" b="1" dirty="0">
                <a:solidFill>
                  <a:srgbClr val="3366FF"/>
                </a:solidFill>
                <a:latin typeface="Arial"/>
              </a:rPr>
              <a:t>on-Core </a:t>
            </a:r>
            <a:r>
              <a:rPr lang="de-DE" sz="1600" b="1" dirty="0" err="1">
                <a:solidFill>
                  <a:srgbClr val="3366FF"/>
                </a:solidFill>
                <a:latin typeface="Arial"/>
              </a:rPr>
              <a:t>delta</a:t>
            </a:r>
            <a:r>
              <a:rPr lang="de-DE" sz="1600" b="1" dirty="0">
                <a:solidFill>
                  <a:srgbClr val="3366FF"/>
                </a:solidFill>
                <a:latin typeface="Arial"/>
              </a:rPr>
              <a:t> </a:t>
            </a:r>
            <a:r>
              <a:rPr lang="de-DE" sz="1600" b="1" dirty="0" err="1">
                <a:solidFill>
                  <a:srgbClr val="3366FF"/>
                </a:solidFill>
                <a:latin typeface="Arial"/>
              </a:rPr>
              <a:t>exchanges</a:t>
            </a:r>
            <a:endParaRPr lang="en-US" sz="1600" b="1" dirty="0">
              <a:solidFill>
                <a:srgbClr val="3366FF"/>
              </a:solidFill>
              <a:latin typeface="Arial"/>
            </a:endParaRPr>
          </a:p>
        </p:txBody>
      </p:sp>
      <p:sp>
        <p:nvSpPr>
          <p:cNvPr id="3" name="Espace réservé du texte 3">
            <a:extLst>
              <a:ext uri="{FF2B5EF4-FFF2-40B4-BE49-F238E27FC236}">
                <a16:creationId xmlns:a16="http://schemas.microsoft.com/office/drawing/2014/main" id="{07C3A045-A2B7-4BAA-93FB-A26D083ABA7C}"/>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fr-FR" kern="0" dirty="0"/>
              <a:t>BD202</a:t>
            </a:r>
            <a:r>
              <a:rPr lang="hu-HU" kern="0" dirty="0"/>
              <a:t>10801</a:t>
            </a:r>
            <a:r>
              <a:rPr lang="fr-FR" kern="0" dirty="0"/>
              <a:t>– BD202</a:t>
            </a:r>
            <a:r>
              <a:rPr lang="hu-HU" kern="0" dirty="0"/>
              <a:t>10831</a:t>
            </a:r>
            <a:endParaRPr lang="fr-FR" kern="0" dirty="0"/>
          </a:p>
          <a:p>
            <a:endParaRPr lang="fr-FR" kern="0" dirty="0"/>
          </a:p>
        </p:txBody>
      </p:sp>
      <p:pic>
        <p:nvPicPr>
          <p:cNvPr id="2" name="Kép 1">
            <a:extLst>
              <a:ext uri="{FF2B5EF4-FFF2-40B4-BE49-F238E27FC236}">
                <a16:creationId xmlns:a16="http://schemas.microsoft.com/office/drawing/2014/main" id="{68822079-2BC5-4E15-B964-77BCB2BED0AB}"/>
              </a:ext>
            </a:extLst>
          </p:cNvPr>
          <p:cNvPicPr>
            <a:picLocks noChangeAspect="1"/>
          </p:cNvPicPr>
          <p:nvPr/>
        </p:nvPicPr>
        <p:blipFill>
          <a:blip r:embed="rId2"/>
          <a:stretch>
            <a:fillRect/>
          </a:stretch>
        </p:blipFill>
        <p:spPr>
          <a:xfrm>
            <a:off x="382447" y="924338"/>
            <a:ext cx="8867570" cy="5696253"/>
          </a:xfrm>
          <a:prstGeom prst="rect">
            <a:avLst/>
          </a:prstGeom>
        </p:spPr>
      </p:pic>
    </p:spTree>
    <p:extLst>
      <p:ext uri="{BB962C8B-B14F-4D97-AF65-F5344CB8AC3E}">
        <p14:creationId xmlns:p14="http://schemas.microsoft.com/office/powerpoint/2010/main" val="10620130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43C24-2081-4433-A98F-1D2FBB3E24AD}"/>
              </a:ext>
            </a:extLst>
          </p:cNvPr>
          <p:cNvSpPr>
            <a:spLocks noGrp="1"/>
          </p:cNvSpPr>
          <p:nvPr>
            <p:ph type="title"/>
          </p:nvPr>
        </p:nvSpPr>
        <p:spPr>
          <a:xfrm>
            <a:off x="481104" y="298500"/>
            <a:ext cx="8543925" cy="336550"/>
          </a:xfrm>
        </p:spPr>
        <p:txBody>
          <a:bodyPr/>
          <a:lstStyle/>
          <a:p>
            <a:r>
              <a:rPr lang="en-US" b="1" dirty="0">
                <a:solidFill>
                  <a:srgbClr val="3366FF"/>
                </a:solidFill>
                <a:latin typeface="Arial"/>
              </a:rPr>
              <a:t>Boxplot recap</a:t>
            </a:r>
            <a:endParaRPr lang="en-GB" b="1" dirty="0">
              <a:solidFill>
                <a:srgbClr val="3366FF"/>
              </a:solidFill>
              <a:latin typeface="Arial"/>
            </a:endParaRPr>
          </a:p>
        </p:txBody>
      </p:sp>
      <p:pic>
        <p:nvPicPr>
          <p:cNvPr id="1026" name="Picture 2" descr="Image for post">
            <a:extLst>
              <a:ext uri="{FF2B5EF4-FFF2-40B4-BE49-F238E27FC236}">
                <a16:creationId xmlns:a16="http://schemas.microsoft.com/office/drawing/2014/main" id="{EA0618D8-96AB-4F5B-891F-B3730ABC7A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6817" y="2126258"/>
            <a:ext cx="7312500" cy="2870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9702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F551322C-20B2-48C3-B63D-68158FEBF630}" type="slidenum">
              <a:rPr lang="en-US" smtClean="0"/>
              <a:pPr/>
              <a:t>76</a:t>
            </a:fld>
            <a:endParaRPr lang="en-US" dirty="0"/>
          </a:p>
        </p:txBody>
      </p:sp>
      <p:sp>
        <p:nvSpPr>
          <p:cNvPr id="9" name="Rechteck 8"/>
          <p:cNvSpPr/>
          <p:nvPr/>
        </p:nvSpPr>
        <p:spPr>
          <a:xfrm>
            <a:off x="208313" y="204115"/>
            <a:ext cx="8460674" cy="369332"/>
          </a:xfrm>
          <a:prstGeom prst="rect">
            <a:avLst/>
          </a:prstGeom>
        </p:spPr>
        <p:txBody>
          <a:bodyPr wrap="square">
            <a:spAutoFit/>
          </a:bodyPr>
          <a:lstStyle/>
          <a:p>
            <a:pPr>
              <a:defRPr/>
            </a:pPr>
            <a:r>
              <a:rPr lang="en-US" b="1" kern="0" dirty="0">
                <a:solidFill>
                  <a:srgbClr val="0100FE"/>
                </a:solidFill>
                <a:latin typeface="Arial"/>
                <a:ea typeface="Arial Unicode MS" panose="020B0604020202020204" pitchFamily="34" charset="-128"/>
                <a:cs typeface="Arial" panose="020B0604020202020204" pitchFamily="34" charset="0"/>
              </a:rPr>
              <a:t>KPI 16: </a:t>
            </a:r>
            <a:r>
              <a:rPr lang="en-US" dirty="0">
                <a:solidFill>
                  <a:srgbClr val="0100FE"/>
                </a:solidFill>
              </a:rPr>
              <a:t>Relative Time Share of Applied RAs, by TSO, Type and Mode</a:t>
            </a:r>
          </a:p>
        </p:txBody>
      </p:sp>
      <p:pic>
        <p:nvPicPr>
          <p:cNvPr id="6" name="Grafik 5"/>
          <p:cNvPicPr>
            <a:picLocks noChangeAspect="1"/>
          </p:cNvPicPr>
          <p:nvPr/>
        </p:nvPicPr>
        <p:blipFill>
          <a:blip r:embed="rId2"/>
          <a:stretch>
            <a:fillRect/>
          </a:stretch>
        </p:blipFill>
        <p:spPr>
          <a:xfrm>
            <a:off x="4986056" y="894780"/>
            <a:ext cx="4828436" cy="5605426"/>
          </a:xfrm>
          <a:prstGeom prst="rect">
            <a:avLst/>
          </a:prstGeom>
        </p:spPr>
      </p:pic>
      <p:sp>
        <p:nvSpPr>
          <p:cNvPr id="2" name="Rechteck 1"/>
          <p:cNvSpPr/>
          <p:nvPr/>
        </p:nvSpPr>
        <p:spPr>
          <a:xfrm>
            <a:off x="-187381" y="1009080"/>
            <a:ext cx="5173437" cy="1015663"/>
          </a:xfrm>
          <a:prstGeom prst="rect">
            <a:avLst/>
          </a:prstGeom>
        </p:spPr>
        <p:txBody>
          <a:bodyPr wrap="square">
            <a:spAutoFit/>
          </a:bodyPr>
          <a:lstStyle/>
          <a:p>
            <a:pPr marL="571500" lvl="1">
              <a:buFont typeface="Arial" panose="020B0604020202020204" pitchFamily="34" charset="0"/>
              <a:buChar char="•"/>
            </a:pPr>
            <a:r>
              <a:rPr lang="en-US" sz="1200" dirty="0"/>
              <a:t> The total number of MTUs (720 hours) was distributed as shown in the pie chart</a:t>
            </a:r>
          </a:p>
          <a:p>
            <a:pPr marL="571500" lvl="1"/>
            <a:endParaRPr lang="en-US" sz="1200" dirty="0"/>
          </a:p>
          <a:p>
            <a:pPr marL="571500" lvl="1">
              <a:buFont typeface="Arial" panose="020B0604020202020204" pitchFamily="34" charset="0"/>
              <a:buChar char="•"/>
            </a:pPr>
            <a:r>
              <a:rPr lang="en-US" sz="1200" dirty="0"/>
              <a:t> In the following plots, the relative time share relates to the hours labeled ‘</a:t>
            </a:r>
            <a:r>
              <a:rPr lang="en-US" sz="1200" i="1" dirty="0"/>
              <a:t>NRAO Ran and Applied RAs</a:t>
            </a:r>
            <a:r>
              <a:rPr lang="en-US" sz="1200" dirty="0"/>
              <a:t>’ (374 hours)</a:t>
            </a:r>
          </a:p>
        </p:txBody>
      </p:sp>
    </p:spTree>
    <p:extLst>
      <p:ext uri="{BB962C8B-B14F-4D97-AF65-F5344CB8AC3E}">
        <p14:creationId xmlns:p14="http://schemas.microsoft.com/office/powerpoint/2010/main" val="5279916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F551322C-20B2-48C3-B63D-68158FEBF630}" type="slidenum">
              <a:rPr lang="en-US" smtClean="0"/>
              <a:pPr/>
              <a:t>77</a:t>
            </a:fld>
            <a:endParaRPr lang="en-US" dirty="0"/>
          </a:p>
        </p:txBody>
      </p:sp>
      <p:pic>
        <p:nvPicPr>
          <p:cNvPr id="4" name="Grafik 3"/>
          <p:cNvPicPr>
            <a:picLocks noChangeAspect="1"/>
          </p:cNvPicPr>
          <p:nvPr/>
        </p:nvPicPr>
        <p:blipFill>
          <a:blip r:embed="rId2"/>
          <a:stretch>
            <a:fillRect/>
          </a:stretch>
        </p:blipFill>
        <p:spPr>
          <a:xfrm>
            <a:off x="0" y="842600"/>
            <a:ext cx="9906000" cy="5635319"/>
          </a:xfrm>
          <a:prstGeom prst="rect">
            <a:avLst/>
          </a:prstGeom>
        </p:spPr>
      </p:pic>
      <p:sp>
        <p:nvSpPr>
          <p:cNvPr id="9" name="Rechteck 8"/>
          <p:cNvSpPr/>
          <p:nvPr/>
        </p:nvSpPr>
        <p:spPr>
          <a:xfrm>
            <a:off x="208313" y="204115"/>
            <a:ext cx="8460674" cy="369332"/>
          </a:xfrm>
          <a:prstGeom prst="rect">
            <a:avLst/>
          </a:prstGeom>
        </p:spPr>
        <p:txBody>
          <a:bodyPr wrap="square">
            <a:spAutoFit/>
          </a:bodyPr>
          <a:lstStyle/>
          <a:p>
            <a:pPr>
              <a:defRPr/>
            </a:pPr>
            <a:r>
              <a:rPr lang="en-US" b="1" kern="0" dirty="0">
                <a:solidFill>
                  <a:srgbClr val="0100FE"/>
                </a:solidFill>
                <a:latin typeface="Arial"/>
                <a:ea typeface="Arial Unicode MS" panose="020B0604020202020204" pitchFamily="34" charset="-128"/>
                <a:cs typeface="Arial" panose="020B0604020202020204" pitchFamily="34" charset="0"/>
              </a:rPr>
              <a:t>KPI 16: </a:t>
            </a:r>
            <a:r>
              <a:rPr lang="en-US" dirty="0">
                <a:solidFill>
                  <a:srgbClr val="0100FE"/>
                </a:solidFill>
              </a:rPr>
              <a:t>Relative Time Share of Applied RAs, by TSO, Type and Mode</a:t>
            </a:r>
          </a:p>
        </p:txBody>
      </p:sp>
    </p:spTree>
    <p:extLst>
      <p:ext uri="{BB962C8B-B14F-4D97-AF65-F5344CB8AC3E}">
        <p14:creationId xmlns:p14="http://schemas.microsoft.com/office/powerpoint/2010/main" val="28003605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F551322C-20B2-48C3-B63D-68158FEBF630}" type="slidenum">
              <a:rPr lang="en-US" smtClean="0"/>
              <a:pPr/>
              <a:t>78</a:t>
            </a:fld>
            <a:endParaRPr lang="en-US"/>
          </a:p>
        </p:txBody>
      </p:sp>
      <p:pic>
        <p:nvPicPr>
          <p:cNvPr id="5" name="Grafik 4"/>
          <p:cNvPicPr>
            <a:picLocks noChangeAspect="1"/>
          </p:cNvPicPr>
          <p:nvPr/>
        </p:nvPicPr>
        <p:blipFill>
          <a:blip r:embed="rId2"/>
          <a:stretch>
            <a:fillRect/>
          </a:stretch>
        </p:blipFill>
        <p:spPr>
          <a:xfrm>
            <a:off x="539999" y="825500"/>
            <a:ext cx="8608970" cy="5768374"/>
          </a:xfrm>
          <a:prstGeom prst="rect">
            <a:avLst/>
          </a:prstGeom>
        </p:spPr>
      </p:pic>
      <p:sp>
        <p:nvSpPr>
          <p:cNvPr id="10" name="Textplatzhalter 2"/>
          <p:cNvSpPr>
            <a:spLocks noGrp="1"/>
          </p:cNvSpPr>
          <p:nvPr>
            <p:ph type="body" sz="quarter" idx="16"/>
          </p:nvPr>
        </p:nvSpPr>
        <p:spPr>
          <a:xfrm>
            <a:off x="540000" y="461650"/>
            <a:ext cx="8376894" cy="363850"/>
          </a:xfrm>
        </p:spPr>
        <p:txBody>
          <a:bodyPr/>
          <a:lstStyle/>
          <a:p>
            <a:r>
              <a:rPr lang="en-US" dirty="0">
                <a:solidFill>
                  <a:srgbClr val="3266FF"/>
                </a:solidFill>
              </a:rPr>
              <a:t>Relative Time Share of Applied PSTs in Preventive Mode</a:t>
            </a:r>
            <a:endParaRPr lang="de-AT" dirty="0">
              <a:solidFill>
                <a:srgbClr val="3266FF"/>
              </a:solidFill>
            </a:endParaRPr>
          </a:p>
        </p:txBody>
      </p:sp>
      <p:sp>
        <p:nvSpPr>
          <p:cNvPr id="11" name="Title 4">
            <a:extLst>
              <a:ext uri="{FF2B5EF4-FFF2-40B4-BE49-F238E27FC236}">
                <a16:creationId xmlns:a16="http://schemas.microsoft.com/office/drawing/2014/main" id="{E14C2856-3610-4AD3-BCB6-B1ECAE797BB9}"/>
              </a:ext>
            </a:extLst>
          </p:cNvPr>
          <p:cNvSpPr txBox="1">
            <a:spLocks/>
          </p:cNvSpPr>
          <p:nvPr/>
        </p:nvSpPr>
        <p:spPr>
          <a:xfrm>
            <a:off x="132947" y="108001"/>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16: </a:t>
            </a:r>
            <a:r>
              <a:rPr lang="en-US" sz="1600" dirty="0"/>
              <a:t>Relative Time Share of Applied RAs, by TSO, Type and Mode</a:t>
            </a:r>
          </a:p>
        </p:txBody>
      </p:sp>
    </p:spTree>
    <p:extLst>
      <p:ext uri="{BB962C8B-B14F-4D97-AF65-F5344CB8AC3E}">
        <p14:creationId xmlns:p14="http://schemas.microsoft.com/office/powerpoint/2010/main" val="34992591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F551322C-20B2-48C3-B63D-68158FEBF630}" type="slidenum">
              <a:rPr lang="en-US" smtClean="0"/>
              <a:pPr/>
              <a:t>79</a:t>
            </a:fld>
            <a:endParaRPr lang="en-US"/>
          </a:p>
        </p:txBody>
      </p:sp>
      <p:pic>
        <p:nvPicPr>
          <p:cNvPr id="5" name="Grafik 4"/>
          <p:cNvPicPr>
            <a:picLocks noChangeAspect="1"/>
          </p:cNvPicPr>
          <p:nvPr/>
        </p:nvPicPr>
        <p:blipFill>
          <a:blip r:embed="rId2"/>
          <a:stretch>
            <a:fillRect/>
          </a:stretch>
        </p:blipFill>
        <p:spPr>
          <a:xfrm>
            <a:off x="539999" y="842599"/>
            <a:ext cx="8608970" cy="5795059"/>
          </a:xfrm>
          <a:prstGeom prst="rect">
            <a:avLst/>
          </a:prstGeom>
        </p:spPr>
      </p:pic>
      <p:sp>
        <p:nvSpPr>
          <p:cNvPr id="8" name="Textplatzhalter 2"/>
          <p:cNvSpPr>
            <a:spLocks noGrp="1"/>
          </p:cNvSpPr>
          <p:nvPr>
            <p:ph type="body" sz="quarter" idx="16"/>
          </p:nvPr>
        </p:nvSpPr>
        <p:spPr>
          <a:xfrm>
            <a:off x="540000" y="461650"/>
            <a:ext cx="8376894" cy="363850"/>
          </a:xfrm>
        </p:spPr>
        <p:txBody>
          <a:bodyPr/>
          <a:lstStyle/>
          <a:p>
            <a:r>
              <a:rPr lang="en-US" dirty="0">
                <a:solidFill>
                  <a:srgbClr val="3266FF"/>
                </a:solidFill>
              </a:rPr>
              <a:t>Relative Time Share of Applied Topological RAs in Preventive Mode</a:t>
            </a:r>
            <a:endParaRPr lang="de-AT" dirty="0">
              <a:solidFill>
                <a:srgbClr val="3266FF"/>
              </a:solidFill>
            </a:endParaRPr>
          </a:p>
        </p:txBody>
      </p:sp>
      <p:sp>
        <p:nvSpPr>
          <p:cNvPr id="9" name="Title 4">
            <a:extLst>
              <a:ext uri="{FF2B5EF4-FFF2-40B4-BE49-F238E27FC236}">
                <a16:creationId xmlns:a16="http://schemas.microsoft.com/office/drawing/2014/main" id="{E14C2856-3610-4AD3-BCB6-B1ECAE797BB9}"/>
              </a:ext>
            </a:extLst>
          </p:cNvPr>
          <p:cNvSpPr txBox="1">
            <a:spLocks/>
          </p:cNvSpPr>
          <p:nvPr/>
        </p:nvSpPr>
        <p:spPr>
          <a:xfrm>
            <a:off x="168732" y="106388"/>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16: </a:t>
            </a:r>
            <a:r>
              <a:rPr lang="en-US" sz="1600" dirty="0"/>
              <a:t>Relative Time Share of Applied RAs, by TSO, Type and Mode</a:t>
            </a:r>
          </a:p>
        </p:txBody>
      </p:sp>
    </p:spTree>
    <p:extLst>
      <p:ext uri="{BB962C8B-B14F-4D97-AF65-F5344CB8AC3E}">
        <p14:creationId xmlns:p14="http://schemas.microsoft.com/office/powerpoint/2010/main" val="3703929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LTAmargin (MW) per BD, multiRowCard, tableEx, tableEx, Average Maximum AMR+LTAmargin per BD (MW) by TSO,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3 + 4_1</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61912" y="306388"/>
            <a:ext cx="4201478"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3: Average maximum </a:t>
            </a:r>
            <a:r>
              <a:rPr kumimoji="0" lang="en-US" sz="1600" b="1" i="0" u="none" strike="noStrike" kern="0" cap="none" spc="0" normalizeH="0" baseline="0" noProof="0" dirty="0" err="1">
                <a:ln>
                  <a:noFill/>
                </a:ln>
                <a:solidFill>
                  <a:srgbClr val="3366FF"/>
                </a:solidFill>
                <a:effectLst/>
                <a:uLnTx/>
                <a:uFillTx/>
                <a:latin typeface="Arial"/>
                <a:ea typeface="Arial Unicode MS" panose="020B0604020202020204" pitchFamily="34" charset="-128"/>
                <a:cs typeface="Arial" panose="020B0604020202020204" pitchFamily="34" charset="0"/>
              </a:rPr>
              <a:t>AMR+LTAmargin</a:t>
            </a: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 per CNE per BD</a:t>
            </a:r>
          </a:p>
        </p:txBody>
      </p:sp>
      <p:sp>
        <p:nvSpPr>
          <p:cNvPr id="6" name="Title 4">
            <a:extLst>
              <a:ext uri="{FF2B5EF4-FFF2-40B4-BE49-F238E27FC236}">
                <a16:creationId xmlns:a16="http://schemas.microsoft.com/office/drawing/2014/main" id="{41F46C80-BF60-4208-9972-B876432F39A4}"/>
              </a:ext>
            </a:extLst>
          </p:cNvPr>
          <p:cNvSpPr txBox="1">
            <a:spLocks/>
          </p:cNvSpPr>
          <p:nvPr/>
        </p:nvSpPr>
        <p:spPr>
          <a:xfrm>
            <a:off x="5338609" y="306388"/>
            <a:ext cx="3414781"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4: Average maximum </a:t>
            </a:r>
            <a:r>
              <a:rPr lang="en-US" sz="1600" kern="0" dirty="0" err="1"/>
              <a:t>AMR+LTAmargin</a:t>
            </a:r>
            <a:r>
              <a:rPr lang="en-US" sz="1600" kern="0" dirty="0"/>
              <a:t> per TSO per BD</a:t>
            </a:r>
          </a:p>
        </p:txBody>
      </p:sp>
    </p:spTree>
    <p:extLst>
      <p:ext uri="{BB962C8B-B14F-4D97-AF65-F5344CB8AC3E}">
        <p14:creationId xmlns:p14="http://schemas.microsoft.com/office/powerpoint/2010/main" val="13556406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F551322C-20B2-48C3-B63D-68158FEBF630}" type="slidenum">
              <a:rPr lang="en-US" smtClean="0"/>
              <a:pPr/>
              <a:t>80</a:t>
            </a:fld>
            <a:endParaRPr lang="en-US"/>
          </a:p>
        </p:txBody>
      </p:sp>
      <p:pic>
        <p:nvPicPr>
          <p:cNvPr id="5" name="Grafik 4"/>
          <p:cNvPicPr>
            <a:picLocks noChangeAspect="1"/>
          </p:cNvPicPr>
          <p:nvPr/>
        </p:nvPicPr>
        <p:blipFill>
          <a:blip r:embed="rId2"/>
          <a:stretch>
            <a:fillRect/>
          </a:stretch>
        </p:blipFill>
        <p:spPr>
          <a:xfrm>
            <a:off x="539999" y="842600"/>
            <a:ext cx="8608970" cy="5802489"/>
          </a:xfrm>
          <a:prstGeom prst="rect">
            <a:avLst/>
          </a:prstGeom>
        </p:spPr>
      </p:pic>
      <p:sp>
        <p:nvSpPr>
          <p:cNvPr id="8" name="Textplatzhalter 2"/>
          <p:cNvSpPr>
            <a:spLocks noGrp="1"/>
          </p:cNvSpPr>
          <p:nvPr>
            <p:ph type="body" sz="quarter" idx="16"/>
          </p:nvPr>
        </p:nvSpPr>
        <p:spPr>
          <a:xfrm>
            <a:off x="540000" y="461650"/>
            <a:ext cx="8376894" cy="363850"/>
          </a:xfrm>
        </p:spPr>
        <p:txBody>
          <a:bodyPr/>
          <a:lstStyle/>
          <a:p>
            <a:r>
              <a:rPr lang="en-US" dirty="0">
                <a:solidFill>
                  <a:srgbClr val="3266FF"/>
                </a:solidFill>
              </a:rPr>
              <a:t>Relative Time Share of Applied PSTs in Curative Mode</a:t>
            </a:r>
            <a:endParaRPr lang="de-AT" dirty="0">
              <a:solidFill>
                <a:srgbClr val="3266FF"/>
              </a:solidFill>
            </a:endParaRPr>
          </a:p>
        </p:txBody>
      </p:sp>
      <p:sp>
        <p:nvSpPr>
          <p:cNvPr id="9" name="Title 4">
            <a:extLst>
              <a:ext uri="{FF2B5EF4-FFF2-40B4-BE49-F238E27FC236}">
                <a16:creationId xmlns:a16="http://schemas.microsoft.com/office/drawing/2014/main" id="{E14C2856-3610-4AD3-BCB6-B1ECAE797BB9}"/>
              </a:ext>
            </a:extLst>
          </p:cNvPr>
          <p:cNvSpPr txBox="1">
            <a:spLocks/>
          </p:cNvSpPr>
          <p:nvPr/>
        </p:nvSpPr>
        <p:spPr>
          <a:xfrm>
            <a:off x="87227" y="125100"/>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16: </a:t>
            </a:r>
            <a:r>
              <a:rPr lang="en-US" sz="1600" dirty="0"/>
              <a:t>Relative Time Share of Applied RAs, by TSO, Type and Mode</a:t>
            </a:r>
          </a:p>
        </p:txBody>
      </p:sp>
    </p:spTree>
    <p:extLst>
      <p:ext uri="{BB962C8B-B14F-4D97-AF65-F5344CB8AC3E}">
        <p14:creationId xmlns:p14="http://schemas.microsoft.com/office/powerpoint/2010/main" val="35992400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F551322C-20B2-48C3-B63D-68158FEBF630}" type="slidenum">
              <a:rPr lang="en-US" smtClean="0"/>
              <a:pPr/>
              <a:t>81</a:t>
            </a:fld>
            <a:endParaRPr lang="en-US"/>
          </a:p>
        </p:txBody>
      </p:sp>
      <p:pic>
        <p:nvPicPr>
          <p:cNvPr id="5" name="Grafik 4"/>
          <p:cNvPicPr>
            <a:picLocks noChangeAspect="1"/>
          </p:cNvPicPr>
          <p:nvPr/>
        </p:nvPicPr>
        <p:blipFill>
          <a:blip r:embed="rId2"/>
          <a:stretch>
            <a:fillRect/>
          </a:stretch>
        </p:blipFill>
        <p:spPr>
          <a:xfrm>
            <a:off x="539999" y="825500"/>
            <a:ext cx="8608970" cy="5817068"/>
          </a:xfrm>
          <a:prstGeom prst="rect">
            <a:avLst/>
          </a:prstGeom>
        </p:spPr>
      </p:pic>
      <p:sp>
        <p:nvSpPr>
          <p:cNvPr id="8" name="Textplatzhalter 2"/>
          <p:cNvSpPr>
            <a:spLocks noGrp="1"/>
          </p:cNvSpPr>
          <p:nvPr>
            <p:ph type="body" sz="quarter" idx="16"/>
          </p:nvPr>
        </p:nvSpPr>
        <p:spPr>
          <a:xfrm>
            <a:off x="540000" y="461650"/>
            <a:ext cx="8376894" cy="363850"/>
          </a:xfrm>
        </p:spPr>
        <p:txBody>
          <a:bodyPr/>
          <a:lstStyle/>
          <a:p>
            <a:r>
              <a:rPr lang="en-US" dirty="0">
                <a:solidFill>
                  <a:srgbClr val="3266FF"/>
                </a:solidFill>
              </a:rPr>
              <a:t>Relative Time Share of Applied Topological RAs in Curative Mode</a:t>
            </a:r>
            <a:endParaRPr lang="de-AT" dirty="0">
              <a:solidFill>
                <a:srgbClr val="3266FF"/>
              </a:solidFill>
            </a:endParaRPr>
          </a:p>
        </p:txBody>
      </p:sp>
      <p:sp>
        <p:nvSpPr>
          <p:cNvPr id="9" name="Title 4">
            <a:extLst>
              <a:ext uri="{FF2B5EF4-FFF2-40B4-BE49-F238E27FC236}">
                <a16:creationId xmlns:a16="http://schemas.microsoft.com/office/drawing/2014/main" id="{E14C2856-3610-4AD3-BCB6-B1ECAE797BB9}"/>
              </a:ext>
            </a:extLst>
          </p:cNvPr>
          <p:cNvSpPr txBox="1">
            <a:spLocks/>
          </p:cNvSpPr>
          <p:nvPr/>
        </p:nvSpPr>
        <p:spPr>
          <a:xfrm>
            <a:off x="125327" y="125100"/>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16: </a:t>
            </a:r>
            <a:r>
              <a:rPr lang="en-US" sz="1600" dirty="0"/>
              <a:t>Relative Time Share of Applied RAs, by TSO, Type and Mode</a:t>
            </a:r>
          </a:p>
        </p:txBody>
      </p:sp>
    </p:spTree>
    <p:extLst>
      <p:ext uri="{BB962C8B-B14F-4D97-AF65-F5344CB8AC3E}">
        <p14:creationId xmlns:p14="http://schemas.microsoft.com/office/powerpoint/2010/main" val="2792554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13EDF0-5DC1-BC45-A29E-B466ADA4F9E3}"/>
              </a:ext>
            </a:extLst>
          </p:cNvPr>
          <p:cNvSpPr>
            <a:spLocks noGrp="1"/>
          </p:cNvSpPr>
          <p:nvPr>
            <p:ph type="sldNum" sz="quarter" idx="4"/>
          </p:nvPr>
        </p:nvSpPr>
        <p:spPr/>
        <p:txBody>
          <a:bodyPr/>
          <a:lstStyle/>
          <a:p>
            <a:fld id="{F551322C-20B2-48C3-B63D-68158FEBF630}" type="slidenum">
              <a:rPr lang="en-US" smtClean="0"/>
              <a:pPr/>
              <a:t>82</a:t>
            </a:fld>
            <a:endParaRPr lang="en-US" dirty="0"/>
          </a:p>
        </p:txBody>
      </p:sp>
      <p:sp>
        <p:nvSpPr>
          <p:cNvPr id="8" name="Tekstvak 8">
            <a:extLst>
              <a:ext uri="{FF2B5EF4-FFF2-40B4-BE49-F238E27FC236}">
                <a16:creationId xmlns:a16="http://schemas.microsoft.com/office/drawing/2014/main" id="{68B0240A-3C59-4F4E-9681-16DBA4EA36C8}"/>
              </a:ext>
            </a:extLst>
          </p:cNvPr>
          <p:cNvSpPr txBox="1"/>
          <p:nvPr/>
        </p:nvSpPr>
        <p:spPr>
          <a:xfrm>
            <a:off x="539999" y="951247"/>
            <a:ext cx="9014309" cy="859210"/>
          </a:xfrm>
          <a:prstGeom prst="rect">
            <a:avLst/>
          </a:prstGeom>
          <a:noFill/>
        </p:spPr>
        <p:txBody>
          <a:bodyPr wrap="square" rtlCol="0">
            <a:spAutoFit/>
          </a:bodyPr>
          <a:lstStyle/>
          <a:p>
            <a:pPr marL="0" lvl="1">
              <a:spcBef>
                <a:spcPts val="400"/>
              </a:spcBef>
              <a:buClr>
                <a:srgbClr val="0100FE"/>
              </a:buClr>
              <a:buSzPct val="70000"/>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The graph below shows the distribution of CNECs which are the most limiting from NRAO perspective, these are the CNECs with lowest relative RAM per MTUs.</a:t>
            </a:r>
          </a:p>
          <a:p>
            <a:pPr marL="285750" lvl="1" indent="-285750">
              <a:spcBef>
                <a:spcPts val="400"/>
              </a:spcBef>
              <a:buClr>
                <a:srgbClr val="0100FE"/>
              </a:buClr>
              <a:buSzPct val="70000"/>
              <a:buFont typeface="Wingdings" panose="05000000000000000000" pitchFamily="2" charset="2"/>
              <a:buChar char="l"/>
            </a:pPr>
            <a:endPar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endParaRPr>
          </a:p>
          <a:p>
            <a:endParaRPr lang="en-US" sz="1050" dirty="0">
              <a:solidFill>
                <a:schemeClr val="tx2"/>
              </a:solidFill>
              <a:latin typeface="Arial" panose="020B0604020202020204" pitchFamily="34" charset="0"/>
              <a:cs typeface="Arial" panose="020B0604020202020204" pitchFamily="34" charset="0"/>
              <a:sym typeface="Wingdings" pitchFamily="2" charset="2"/>
            </a:endParaRPr>
          </a:p>
        </p:txBody>
      </p:sp>
      <p:sp>
        <p:nvSpPr>
          <p:cNvPr id="7" name="Tekstvak 8">
            <a:extLst>
              <a:ext uri="{FF2B5EF4-FFF2-40B4-BE49-F238E27FC236}">
                <a16:creationId xmlns:a16="http://schemas.microsoft.com/office/drawing/2014/main" id="{EE28EDD3-2D04-FD43-A107-9224F6D3C0E7}"/>
              </a:ext>
            </a:extLst>
          </p:cNvPr>
          <p:cNvSpPr txBox="1"/>
          <p:nvPr/>
        </p:nvSpPr>
        <p:spPr>
          <a:xfrm>
            <a:off x="632578" y="5765742"/>
            <a:ext cx="9014309" cy="1043876"/>
          </a:xfrm>
          <a:prstGeom prst="rect">
            <a:avLst/>
          </a:prstGeom>
          <a:noFill/>
        </p:spPr>
        <p:txBody>
          <a:bodyPr wrap="square" rtlCol="0">
            <a:spAutoFit/>
          </a:bodyPr>
          <a:lstStyle/>
          <a:p>
            <a:pPr marL="0" lvl="1">
              <a:spcBef>
                <a:spcPts val="400"/>
              </a:spcBef>
              <a:buClr>
                <a:srgbClr val="0100FE"/>
              </a:buClr>
              <a:buSzPct val="70000"/>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As expected, </a:t>
            </a:r>
            <a:r>
              <a:rPr lang="en-GB" sz="1200" dirty="0">
                <a:solidFill>
                  <a:schemeClr val="tx1">
                    <a:lumMod val="65000"/>
                    <a:lumOff val="35000"/>
                  </a:schemeClr>
                </a:solidFill>
                <a:ea typeface="Arial Unicode MS" panose="020B0604020202020204" pitchFamily="34" charset="-128"/>
                <a:cs typeface="Arial" panose="020B0604020202020204" pitchFamily="34" charset="0"/>
              </a:rPr>
              <a:t>there is redistributing of the most limiting CNECs. This is because the </a:t>
            </a: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application of Remedial Actions does not eliminate flows but re-routes, reducing the flows on some limiting CNECs and increasing the load on others, which at the end impacts also the RAM values.</a:t>
            </a:r>
          </a:p>
          <a:p>
            <a:pPr marL="285750" lvl="1" indent="-285750">
              <a:spcBef>
                <a:spcPts val="400"/>
              </a:spcBef>
              <a:buClr>
                <a:srgbClr val="0100FE"/>
              </a:buClr>
              <a:buSzPct val="70000"/>
              <a:buFont typeface="Wingdings" panose="05000000000000000000" pitchFamily="2" charset="2"/>
              <a:buChar char="l"/>
            </a:pPr>
            <a:endPar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endParaRPr>
          </a:p>
          <a:p>
            <a:endParaRPr lang="en-US" sz="1050" dirty="0">
              <a:solidFill>
                <a:schemeClr val="tx2"/>
              </a:solidFill>
              <a:latin typeface="Arial" panose="020B0604020202020204" pitchFamily="34" charset="0"/>
              <a:cs typeface="Arial" panose="020B0604020202020204" pitchFamily="34" charset="0"/>
              <a:sym typeface="Wingdings" pitchFamily="2" charset="2"/>
            </a:endParaRPr>
          </a:p>
        </p:txBody>
      </p:sp>
      <p:sp>
        <p:nvSpPr>
          <p:cNvPr id="9" name="Rounded Rectangle 8">
            <a:extLst>
              <a:ext uri="{FF2B5EF4-FFF2-40B4-BE49-F238E27FC236}">
                <a16:creationId xmlns:a16="http://schemas.microsoft.com/office/drawing/2014/main" id="{4C26704C-CC97-B444-AE40-09A574046F0A}"/>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algn="ctr" eaLnBrk="0" hangingPunct="0"/>
            <a:r>
              <a:rPr lang="en-US" sz="1000" dirty="0">
                <a:solidFill>
                  <a:prstClr val="black">
                    <a:lumMod val="50000"/>
                    <a:lumOff val="50000"/>
                  </a:prstClr>
                </a:solidFill>
                <a:latin typeface="Arial" panose="020B0604020202020204" pitchFamily="34" charset="0"/>
                <a:cs typeface="Arial" panose="020B0604020202020204" pitchFamily="34" charset="0"/>
              </a:rPr>
              <a:t>TSCNET</a:t>
            </a:r>
          </a:p>
        </p:txBody>
      </p:sp>
      <p:graphicFrame>
        <p:nvGraphicFramePr>
          <p:cNvPr id="12" name="Chart 11">
            <a:extLst>
              <a:ext uri="{FF2B5EF4-FFF2-40B4-BE49-F238E27FC236}">
                <a16:creationId xmlns:a16="http://schemas.microsoft.com/office/drawing/2014/main" id="{13E26F1D-229C-774E-A2E2-3F284842421D}"/>
              </a:ext>
            </a:extLst>
          </p:cNvPr>
          <p:cNvGraphicFramePr>
            <a:graphicFrameLocks/>
          </p:cNvGraphicFramePr>
          <p:nvPr/>
        </p:nvGraphicFramePr>
        <p:xfrm>
          <a:off x="342900" y="1476375"/>
          <a:ext cx="9220200" cy="3905250"/>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le 1">
            <a:extLst>
              <a:ext uri="{FF2B5EF4-FFF2-40B4-BE49-F238E27FC236}">
                <a16:creationId xmlns:a16="http://schemas.microsoft.com/office/drawing/2014/main" id="{18D9EFD7-4339-654C-A251-71DD35DAF1B5}"/>
              </a:ext>
            </a:extLst>
          </p:cNvPr>
          <p:cNvSpPr>
            <a:spLocks noGrp="1"/>
          </p:cNvSpPr>
          <p:nvPr>
            <p:ph type="title"/>
          </p:nvPr>
        </p:nvSpPr>
        <p:spPr>
          <a:xfrm>
            <a:off x="539999" y="108000"/>
            <a:ext cx="6798796" cy="336550"/>
          </a:xfrm>
        </p:spPr>
        <p:txBody>
          <a:bodyPr/>
          <a:lstStyle/>
          <a:p>
            <a:r>
              <a:rPr lang="en-US" b="1" dirty="0">
                <a:solidFill>
                  <a:srgbClr val="3266FF"/>
                </a:solidFill>
              </a:rPr>
              <a:t>KPI 17: Most limiting CNEC per TSO (NRAO)</a:t>
            </a:r>
          </a:p>
        </p:txBody>
      </p:sp>
    </p:spTree>
    <p:extLst>
      <p:ext uri="{BB962C8B-B14F-4D97-AF65-F5344CB8AC3E}">
        <p14:creationId xmlns:p14="http://schemas.microsoft.com/office/powerpoint/2010/main" val="24657445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ECB17A-4945-BA47-9C36-7BF77BA2EABF}"/>
              </a:ext>
            </a:extLst>
          </p:cNvPr>
          <p:cNvSpPr>
            <a:spLocks noGrp="1"/>
          </p:cNvSpPr>
          <p:nvPr>
            <p:ph type="sldNum" sz="quarter" idx="4"/>
          </p:nvPr>
        </p:nvSpPr>
        <p:spPr/>
        <p:txBody>
          <a:bodyPr/>
          <a:lstStyle/>
          <a:p>
            <a:fld id="{F551322C-20B2-48C3-B63D-68158FEBF630}" type="slidenum">
              <a:rPr lang="en-US" smtClean="0"/>
              <a:pPr/>
              <a:t>83</a:t>
            </a:fld>
            <a:endParaRPr lang="en-US" dirty="0"/>
          </a:p>
        </p:txBody>
      </p:sp>
      <mc:AlternateContent xmlns:mc="http://schemas.openxmlformats.org/markup-compatibility/2006" xmlns:a14="http://schemas.microsoft.com/office/drawing/2010/main">
        <mc:Choice Requires="a14">
          <p:sp>
            <p:nvSpPr>
              <p:cNvPr id="7" name="Tekstvak 8">
                <a:extLst>
                  <a:ext uri="{FF2B5EF4-FFF2-40B4-BE49-F238E27FC236}">
                    <a16:creationId xmlns:a16="http://schemas.microsoft.com/office/drawing/2014/main" id="{D1D03287-F426-4348-8CCC-B5EB03A76AEE}"/>
                  </a:ext>
                </a:extLst>
              </p:cNvPr>
              <p:cNvSpPr txBox="1"/>
              <p:nvPr/>
            </p:nvSpPr>
            <p:spPr>
              <a:xfrm>
                <a:off x="539997" y="793948"/>
                <a:ext cx="9014309" cy="2831609"/>
              </a:xfrm>
              <a:prstGeom prst="rect">
                <a:avLst/>
              </a:prstGeom>
              <a:noFill/>
            </p:spPr>
            <p:txBody>
              <a:bodyPr wrap="square" rtlCol="0">
                <a:spAutoFit/>
              </a:bodyPr>
              <a:lstStyle/>
              <a:p>
                <a:pPr marL="0" lvl="1">
                  <a:spcBef>
                    <a:spcPts val="400"/>
                  </a:spcBef>
                  <a:buClr>
                    <a:srgbClr val="0100FE"/>
                  </a:buClr>
                  <a:buSzPct val="70000"/>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The graph shows average values of relative RAM before and after NRAO, </a:t>
                </a:r>
                <a:r>
                  <a:rPr lang="en-GB" sz="1200" dirty="0">
                    <a:solidFill>
                      <a:schemeClr val="tx1">
                        <a:lumMod val="65000"/>
                        <a:lumOff val="35000"/>
                      </a:schemeClr>
                    </a:solidFill>
                    <a:ea typeface="Arial Unicode MS" panose="020B0604020202020204" pitchFamily="34" charset="-128"/>
                    <a:cs typeface="Arial" panose="020B0604020202020204" pitchFamily="34" charset="0"/>
                  </a:rPr>
                  <a:t>per TSO </a:t>
                </a: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on the most limiting CNECs from NRAO perspective. Selected CNECs before RAO are the same as after RAO, and average computed for MTUs when NRAO was used further in the process. </a:t>
                </a:r>
              </a:p>
              <a:p>
                <a:pPr marL="285750" lvl="1" indent="-285750">
                  <a:spcBef>
                    <a:spcPts val="400"/>
                  </a:spcBef>
                  <a:buClr>
                    <a:srgbClr val="0100FE"/>
                  </a:buClr>
                  <a:buSzPct val="70000"/>
                  <a:buFont typeface="Wingdings" panose="05000000000000000000" pitchFamily="2" charset="2"/>
                  <a:buChar char="l"/>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Most limiting element from NRAO perspective is the one which has the lowest </a:t>
                </a:r>
                <a:r>
                  <a:rPr lang="en-GB" sz="1200" dirty="0" err="1">
                    <a:solidFill>
                      <a:schemeClr val="tx1">
                        <a:lumMod val="65000"/>
                        <a:lumOff val="35000"/>
                      </a:schemeClr>
                    </a:solidFill>
                    <a:latin typeface="+mn-lt"/>
                    <a:ea typeface="Arial Unicode MS" panose="020B0604020202020204" pitchFamily="34" charset="-128"/>
                    <a:cs typeface="Arial" panose="020B0604020202020204" pitchFamily="34" charset="0"/>
                  </a:rPr>
                  <a:t>relRAM</a:t>
                </a: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 per MTU. </a:t>
                </a:r>
              </a:p>
              <a:p>
                <a:pPr marL="285750" lvl="1" indent="-285750">
                  <a:spcBef>
                    <a:spcPts val="400"/>
                  </a:spcBef>
                  <a:buClr>
                    <a:srgbClr val="0100FE"/>
                  </a:buClr>
                  <a:buSzPct val="70000"/>
                  <a:buFont typeface="Wingdings" panose="05000000000000000000" pitchFamily="2" charset="2"/>
                  <a:buChar char="l"/>
                </a:pPr>
                <a:r>
                  <a:rPr lang="en-GB" sz="1100" dirty="0">
                    <a:solidFill>
                      <a:schemeClr val="tx1">
                        <a:lumMod val="65000"/>
                        <a:lumOff val="35000"/>
                      </a:schemeClr>
                    </a:solidFill>
                    <a:ea typeface="Arial Unicode MS" panose="020B0604020202020204" pitchFamily="34" charset="-128"/>
                    <a:cs typeface="Arial" panose="020B0604020202020204" pitchFamily="34" charset="0"/>
                  </a:rPr>
                  <a:t>To determent value of relative RAM, the following formula was used: </a:t>
                </a:r>
              </a:p>
              <a:p>
                <a:pPr marL="0" lvl="1">
                  <a:spcBef>
                    <a:spcPts val="400"/>
                  </a:spcBef>
                  <a:buClr>
                    <a:srgbClr val="0100FE"/>
                  </a:buClr>
                  <a:buSzPct val="70000"/>
                </a:pPr>
                <a14:m>
                  <m:oMathPara xmlns:m="http://schemas.openxmlformats.org/officeDocument/2006/math">
                    <m:oMathParaPr>
                      <m:jc m:val="centerGroup"/>
                    </m:oMathParaPr>
                    <m:oMath xmlns:m="http://schemas.openxmlformats.org/officeDocument/2006/math">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𝑟𝑒𝑙</m:t>
                          </m:r>
                        </m:sub>
                      </m:sSub>
                      <m:r>
                        <a:rPr lang="en-US" sz="1050" i="1">
                          <a:latin typeface="Cambria Math" panose="02040503050406030204" pitchFamily="18" charset="0"/>
                        </a:rPr>
                        <m:t>=</m:t>
                      </m:r>
                      <m:f>
                        <m:fPr>
                          <m:ctrlPr>
                            <a:rPr lang="en-GB" sz="1050" i="1">
                              <a:latin typeface="Cambria Math" panose="02040503050406030204" pitchFamily="18" charset="0"/>
                            </a:rPr>
                          </m:ctrlPr>
                        </m:fPr>
                        <m:num>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𝑛𝑟𝑎𝑜</m:t>
                              </m:r>
                            </m:sub>
                          </m:sSub>
                        </m:num>
                        <m:den>
                          <m:nary>
                            <m:naryPr>
                              <m:chr m:val="∑"/>
                              <m:limLoc m:val="undOvr"/>
                              <m:supHide m:val="on"/>
                              <m:ctrlPr>
                                <a:rPr lang="en-GB" sz="1050" i="1">
                                  <a:latin typeface="Cambria Math" panose="02040503050406030204" pitchFamily="18" charset="0"/>
                                </a:rPr>
                              </m:ctrlPr>
                            </m:naryPr>
                            <m:sub>
                              <m:d>
                                <m:dPr>
                                  <m:ctrlPr>
                                    <a:rPr lang="en-GB" sz="1050" i="1">
                                      <a:latin typeface="Cambria Math" panose="02040503050406030204" pitchFamily="18" charset="0"/>
                                    </a:rPr>
                                  </m:ctrlPr>
                                </m:dPr>
                                <m:e>
                                  <m:r>
                                    <a:rPr lang="en-US" sz="1050" i="1">
                                      <a:latin typeface="Cambria Math" panose="02040503050406030204" pitchFamily="18" charset="0"/>
                                    </a:rPr>
                                    <m:t>𝐴</m:t>
                                  </m:r>
                                  <m:r>
                                    <a:rPr lang="en-US" sz="1050" i="1">
                                      <a:latin typeface="Cambria Math" panose="02040503050406030204" pitchFamily="18" charset="0"/>
                                    </a:rPr>
                                    <m:t>, </m:t>
                                  </m:r>
                                  <m:r>
                                    <a:rPr lang="en-US" sz="1050" i="1">
                                      <a:latin typeface="Cambria Math" panose="02040503050406030204" pitchFamily="18" charset="0"/>
                                    </a:rPr>
                                    <m:t>𝐵</m:t>
                                  </m:r>
                                </m:e>
                              </m:d>
                              <m:r>
                                <a:rPr lang="en-US" sz="1050" i="1">
                                  <a:latin typeface="Cambria Math" panose="02040503050406030204" pitchFamily="18" charset="0"/>
                                </a:rPr>
                                <m:t> ∈ </m:t>
                              </m:r>
                              <m:r>
                                <a:rPr lang="en-US" sz="1050" i="1">
                                  <a:latin typeface="Cambria Math" panose="02040503050406030204" pitchFamily="18" charset="0"/>
                                </a:rPr>
                                <m:t>𝑛𝑒𝑖𝑔h𝑏𝑜𝑢𝑟𝑖𝑛𝑔</m:t>
                              </m:r>
                              <m:r>
                                <a:rPr lang="en-US" sz="1050" i="1">
                                  <a:latin typeface="Cambria Math" panose="02040503050406030204" pitchFamily="18" charset="0"/>
                                </a:rPr>
                                <m:t> </m:t>
                              </m:r>
                              <m:r>
                                <a:rPr lang="en-US" sz="1050" i="1">
                                  <a:latin typeface="Cambria Math" panose="02040503050406030204" pitchFamily="18" charset="0"/>
                                </a:rPr>
                                <m:t>𝐶𝑜𝑟𝑒</m:t>
                              </m:r>
                              <m:r>
                                <a:rPr lang="en-US" sz="1050" i="1">
                                  <a:latin typeface="Cambria Math" panose="02040503050406030204" pitchFamily="18" charset="0"/>
                                </a:rPr>
                                <m:t> </m:t>
                              </m:r>
                              <m:r>
                                <a:rPr lang="en-US" sz="1050" i="1">
                                  <a:latin typeface="Cambria Math" panose="02040503050406030204" pitchFamily="18" charset="0"/>
                                </a:rPr>
                                <m:t>𝑏𝑖𝑑𝑑𝑖𝑛𝑔</m:t>
                              </m:r>
                              <m:r>
                                <a:rPr lang="en-US" sz="1050" i="1">
                                  <a:latin typeface="Cambria Math" panose="02040503050406030204" pitchFamily="18" charset="0"/>
                                </a:rPr>
                                <m:t> </m:t>
                              </m:r>
                              <m:r>
                                <a:rPr lang="en-US" sz="1050" i="1">
                                  <a:latin typeface="Cambria Math" panose="02040503050406030204" pitchFamily="18" charset="0"/>
                                </a:rPr>
                                <m:t>𝑧𝑜𝑛𝑒𝑠</m:t>
                              </m:r>
                              <m:r>
                                <a:rPr lang="en-US" sz="1050" i="1">
                                  <a:latin typeface="Cambria Math" panose="02040503050406030204" pitchFamily="18" charset="0"/>
                                </a:rPr>
                                <m:t> </m:t>
                              </m:r>
                              <m:r>
                                <a:rPr lang="en-US" sz="1050" i="1">
                                  <a:latin typeface="Cambria Math" panose="02040503050406030204" pitchFamily="18" charset="0"/>
                                </a:rPr>
                                <m:t>𝑝𝑎𝑖𝑟𝑠</m:t>
                              </m:r>
                              <m:r>
                                <a:rPr lang="en-US" sz="1050" i="1">
                                  <a:latin typeface="Cambria Math" panose="02040503050406030204" pitchFamily="18" charset="0"/>
                                </a:rPr>
                                <m:t> </m:t>
                              </m:r>
                            </m:sub>
                            <m:sup/>
                            <m:e>
                              <m:d>
                                <m:dPr>
                                  <m:begChr m:val="|"/>
                                  <m:endChr m:val="|"/>
                                  <m:ctrlPr>
                                    <a:rPr lang="en-GB" sz="1050" i="1">
                                      <a:latin typeface="Cambria Math" panose="02040503050406030204" pitchFamily="18" charset="0"/>
                                    </a:rPr>
                                  </m:ctrlPr>
                                </m:dPr>
                                <m:e>
                                  <m:sSub>
                                    <m:sSubPr>
                                      <m:ctrlPr>
                                        <a:rPr lang="en-GB" sz="1050" i="1">
                                          <a:latin typeface="Cambria Math" panose="02040503050406030204" pitchFamily="18" charset="0"/>
                                        </a:rPr>
                                      </m:ctrlPr>
                                    </m:sSubPr>
                                    <m:e>
                                      <m:r>
                                        <a:rPr lang="en-US" sz="1050" i="1">
                                          <a:latin typeface="Cambria Math" panose="02040503050406030204" pitchFamily="18" charset="0"/>
                                        </a:rPr>
                                        <m:t>𝑃𝑇𝐷𝐹</m:t>
                                      </m:r>
                                    </m:e>
                                    <m:sub>
                                      <m:r>
                                        <a:rPr lang="en-US" sz="1050" i="1">
                                          <a:latin typeface="Cambria Math" panose="02040503050406030204" pitchFamily="18" charset="0"/>
                                        </a:rPr>
                                        <m:t>𝐴</m:t>
                                      </m:r>
                                      <m:r>
                                        <a:rPr lang="en-US" sz="1050" i="1">
                                          <a:latin typeface="Cambria Math" panose="02040503050406030204" pitchFamily="18" charset="0"/>
                                        </a:rPr>
                                        <m:t>→</m:t>
                                      </m:r>
                                      <m:r>
                                        <a:rPr lang="en-US" sz="1050" i="1">
                                          <a:latin typeface="Cambria Math" panose="02040503050406030204" pitchFamily="18" charset="0"/>
                                        </a:rPr>
                                        <m:t>𝐵</m:t>
                                      </m:r>
                                      <m:r>
                                        <a:rPr lang="en-US" sz="1050" i="1">
                                          <a:latin typeface="Cambria Math" panose="02040503050406030204" pitchFamily="18" charset="0"/>
                                        </a:rPr>
                                        <m:t>, </m:t>
                                      </m:r>
                                      <m:r>
                                        <a:rPr lang="en-US" sz="1050" i="1">
                                          <a:latin typeface="Cambria Math" panose="02040503050406030204" pitchFamily="18" charset="0"/>
                                        </a:rPr>
                                        <m:t>𝑛𝑟𝑎𝑜</m:t>
                                      </m:r>
                                    </m:sub>
                                  </m:sSub>
                                </m:e>
                              </m:d>
                            </m:e>
                          </m:nary>
                        </m:den>
                      </m:f>
                      <m:r>
                        <a:rPr lang="en-US" sz="1050" i="1">
                          <a:latin typeface="Cambria Math" panose="02040503050406030204" pitchFamily="18" charset="0"/>
                        </a:rPr>
                        <m:t> </m:t>
                      </m:r>
                      <m:r>
                        <a:rPr lang="en-US" sz="1050" i="1">
                          <a:latin typeface="Cambria Math" panose="02040503050406030204" pitchFamily="18" charset="0"/>
                        </a:rPr>
                        <m:t>𝑖𝑓</m:t>
                      </m:r>
                      <m:r>
                        <a:rPr lang="en-US" sz="1050" i="1">
                          <a:latin typeface="Cambria Math" panose="02040503050406030204" pitchFamily="18" charset="0"/>
                        </a:rPr>
                        <m:t> </m:t>
                      </m:r>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𝑛𝑟𝑎𝑜</m:t>
                          </m:r>
                        </m:sub>
                      </m:sSub>
                      <m:r>
                        <a:rPr lang="en-US" sz="1050" i="1">
                          <a:latin typeface="Cambria Math" panose="02040503050406030204" pitchFamily="18" charset="0"/>
                        </a:rPr>
                        <m:t>≥0</m:t>
                      </m:r>
                    </m:oMath>
                  </m:oMathPara>
                </a14:m>
                <a:endParaRPr lang="en-GB" sz="1050" i="1" dirty="0">
                  <a:latin typeface="Cambria Math" panose="02040503050406030204" pitchFamily="18" charset="0"/>
                </a:endParaRPr>
              </a:p>
              <a:p>
                <a:pPr marL="0" lvl="1">
                  <a:spcBef>
                    <a:spcPts val="400"/>
                  </a:spcBef>
                  <a:spcAft>
                    <a:spcPts val="600"/>
                  </a:spcAft>
                  <a:buClr>
                    <a:srgbClr val="0100FE"/>
                  </a:buClr>
                  <a:buSzPct val="70000"/>
                </a:pPr>
                <a14:m>
                  <m:oMathPara xmlns:m="http://schemas.openxmlformats.org/officeDocument/2006/math">
                    <m:oMathParaPr>
                      <m:jc m:val="centerGroup"/>
                    </m:oMathParaPr>
                    <m:oMath xmlns:m="http://schemas.openxmlformats.org/officeDocument/2006/math">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𝑟𝑒𝑙</m:t>
                          </m:r>
                        </m:sub>
                      </m:sSub>
                      <m:r>
                        <a:rPr lang="en-US" sz="1050" i="1">
                          <a:latin typeface="Cambria Math" panose="02040503050406030204" pitchFamily="18" charset="0"/>
                        </a:rPr>
                        <m:t>=</m:t>
                      </m:r>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𝑛𝑟𝑎𝑜</m:t>
                          </m:r>
                        </m:sub>
                      </m:sSub>
                      <m:r>
                        <a:rPr lang="en-US" sz="1050" i="1">
                          <a:latin typeface="Cambria Math" panose="02040503050406030204" pitchFamily="18" charset="0"/>
                        </a:rPr>
                        <m:t> </m:t>
                      </m:r>
                      <m:r>
                        <a:rPr lang="en-US" sz="1050" i="1">
                          <a:latin typeface="Cambria Math" panose="02040503050406030204" pitchFamily="18" charset="0"/>
                        </a:rPr>
                        <m:t>𝑖𝑓</m:t>
                      </m:r>
                      <m:r>
                        <a:rPr lang="en-US" sz="1050" i="1">
                          <a:latin typeface="Cambria Math" panose="02040503050406030204" pitchFamily="18" charset="0"/>
                        </a:rPr>
                        <m:t> </m:t>
                      </m:r>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𝑛𝑟𝑎𝑜</m:t>
                          </m:r>
                        </m:sub>
                      </m:sSub>
                      <m:r>
                        <a:rPr lang="en-US" sz="1050" i="1">
                          <a:latin typeface="Cambria Math" panose="02040503050406030204" pitchFamily="18" charset="0"/>
                        </a:rPr>
                        <m:t>&lt; 0</m:t>
                      </m:r>
                    </m:oMath>
                  </m:oMathPara>
                </a14:m>
                <a:endParaRPr lang="en-GB" sz="1050" i="1" dirty="0">
                  <a:latin typeface="Cambria Math" panose="02040503050406030204" pitchFamily="18" charset="0"/>
                </a:endParaRPr>
              </a:p>
              <a:p>
                <a:pPr marL="285750" lvl="1" indent="-285750">
                  <a:spcBef>
                    <a:spcPts val="400"/>
                  </a:spcBef>
                  <a:buClr>
                    <a:srgbClr val="0100FE"/>
                  </a:buClr>
                  <a:buSzPct val="70000"/>
                  <a:buFont typeface="Wingdings" panose="05000000000000000000" pitchFamily="2" charset="2"/>
                  <a:buChar char="l"/>
                </a:pPr>
                <a:endParaRPr lang="en-GB" sz="1100" dirty="0">
                  <a:solidFill>
                    <a:schemeClr val="tx1">
                      <a:lumMod val="65000"/>
                      <a:lumOff val="35000"/>
                    </a:schemeClr>
                  </a:solidFill>
                  <a:ea typeface="Arial Unicode MS" panose="020B0604020202020204" pitchFamily="34" charset="-128"/>
                  <a:cs typeface="Arial" panose="020B0604020202020204" pitchFamily="34" charset="0"/>
                </a:endParaRPr>
              </a:p>
              <a:p>
                <a:pPr marL="285750" lvl="1" indent="-285750">
                  <a:spcBef>
                    <a:spcPts val="400"/>
                  </a:spcBef>
                  <a:buClr>
                    <a:srgbClr val="0100FE"/>
                  </a:buClr>
                  <a:buSzPct val="70000"/>
                  <a:buFont typeface="Wingdings" panose="05000000000000000000" pitchFamily="2" charset="2"/>
                  <a:buChar char="l"/>
                </a:pPr>
                <a:endParaRPr lang="en-GB" sz="1200" dirty="0">
                  <a:solidFill>
                    <a:schemeClr val="tx1">
                      <a:lumMod val="65000"/>
                      <a:lumOff val="35000"/>
                    </a:schemeClr>
                  </a:solidFill>
                  <a:ea typeface="Arial Unicode MS" panose="020B0604020202020204" pitchFamily="34" charset="-128"/>
                  <a:cs typeface="Arial" panose="020B0604020202020204" pitchFamily="34" charset="0"/>
                </a:endParaRPr>
              </a:p>
              <a:p>
                <a:pPr marL="285750" lvl="1" indent="-285750">
                  <a:spcBef>
                    <a:spcPts val="400"/>
                  </a:spcBef>
                  <a:buClr>
                    <a:srgbClr val="0100FE"/>
                  </a:buClr>
                  <a:buSzPct val="70000"/>
                  <a:buFont typeface="Wingdings" panose="05000000000000000000" pitchFamily="2" charset="2"/>
                  <a:buChar char="l"/>
                </a:pPr>
                <a:endParaRPr lang="en-GB" sz="1200" dirty="0">
                  <a:latin typeface="Times New Roman" panose="02020603050405020304" pitchFamily="18" charset="0"/>
                  <a:ea typeface="Calibri" panose="020F0502020204030204" pitchFamily="34" charset="0"/>
                </a:endParaRPr>
              </a:p>
              <a:p>
                <a:pPr marL="0" lvl="1">
                  <a:spcBef>
                    <a:spcPts val="400"/>
                  </a:spcBef>
                  <a:buClr>
                    <a:srgbClr val="0100FE"/>
                  </a:buClr>
                  <a:buSzPct val="70000"/>
                </a:pPr>
                <a:endPar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endParaRPr>
              </a:p>
              <a:p>
                <a:endParaRPr lang="en-US" sz="1050" dirty="0">
                  <a:solidFill>
                    <a:schemeClr val="tx2"/>
                  </a:solidFill>
                  <a:latin typeface="Arial" panose="020B0604020202020204" pitchFamily="34" charset="0"/>
                  <a:cs typeface="Arial" panose="020B0604020202020204" pitchFamily="34" charset="0"/>
                  <a:sym typeface="Wingdings" pitchFamily="2" charset="2"/>
                </a:endParaRPr>
              </a:p>
            </p:txBody>
          </p:sp>
        </mc:Choice>
        <mc:Fallback xmlns="">
          <p:sp>
            <p:nvSpPr>
              <p:cNvPr id="7" name="Tekstvak 8">
                <a:extLst>
                  <a:ext uri="{FF2B5EF4-FFF2-40B4-BE49-F238E27FC236}">
                    <a16:creationId xmlns:a16="http://schemas.microsoft.com/office/drawing/2014/main" id="{D1D03287-F426-4348-8CCC-B5EB03A76AEE}"/>
                  </a:ext>
                </a:extLst>
              </p:cNvPr>
              <p:cNvSpPr txBox="1">
                <a:spLocks noRot="1" noChangeAspect="1" noMove="1" noResize="1" noEditPoints="1" noAdjustHandles="1" noChangeArrowheads="1" noChangeShapeType="1" noTextEdit="1"/>
              </p:cNvSpPr>
              <p:nvPr/>
            </p:nvSpPr>
            <p:spPr>
              <a:xfrm>
                <a:off x="539997" y="793948"/>
                <a:ext cx="9014309" cy="2831609"/>
              </a:xfrm>
              <a:prstGeom prst="rect">
                <a:avLst/>
              </a:prstGeom>
              <a:blipFill>
                <a:blip r:embed="rId2"/>
                <a:stretch>
                  <a:fillRect/>
                </a:stretch>
              </a:blipFill>
            </p:spPr>
            <p:txBody>
              <a:bodyPr/>
              <a:lstStyle/>
              <a:p>
                <a:r>
                  <a:rPr lang="en-DE">
                    <a:noFill/>
                  </a:rPr>
                  <a:t> </a:t>
                </a:r>
              </a:p>
            </p:txBody>
          </p:sp>
        </mc:Fallback>
      </mc:AlternateContent>
      <p:sp>
        <p:nvSpPr>
          <p:cNvPr id="13" name="Tekstvak 8">
            <a:extLst>
              <a:ext uri="{FF2B5EF4-FFF2-40B4-BE49-F238E27FC236}">
                <a16:creationId xmlns:a16="http://schemas.microsoft.com/office/drawing/2014/main" id="{C4638BBF-DE28-9F43-BAA1-38168A4DAFA3}"/>
              </a:ext>
            </a:extLst>
          </p:cNvPr>
          <p:cNvSpPr txBox="1"/>
          <p:nvPr/>
        </p:nvSpPr>
        <p:spPr>
          <a:xfrm>
            <a:off x="539996" y="5578816"/>
            <a:ext cx="9366004" cy="1043876"/>
          </a:xfrm>
          <a:prstGeom prst="rect">
            <a:avLst/>
          </a:prstGeom>
          <a:noFill/>
        </p:spPr>
        <p:txBody>
          <a:bodyPr wrap="square" rtlCol="0">
            <a:spAutoFit/>
          </a:bodyPr>
          <a:lstStyle/>
          <a:p>
            <a:pPr marL="285750" lvl="1" indent="-285750">
              <a:spcBef>
                <a:spcPts val="400"/>
              </a:spcBef>
              <a:buClr>
                <a:srgbClr val="0100FE"/>
              </a:buClr>
              <a:buSzPct val="70000"/>
              <a:buFont typeface="Wingdings" panose="05000000000000000000" pitchFamily="2" charset="2"/>
              <a:buChar char="l"/>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The increment of </a:t>
            </a:r>
            <a:r>
              <a:rPr lang="en-GB" sz="1200" dirty="0" err="1">
                <a:solidFill>
                  <a:schemeClr val="tx1">
                    <a:lumMod val="65000"/>
                    <a:lumOff val="35000"/>
                  </a:schemeClr>
                </a:solidFill>
                <a:latin typeface="+mn-lt"/>
                <a:ea typeface="Arial Unicode MS" panose="020B0604020202020204" pitchFamily="34" charset="-128"/>
                <a:cs typeface="Arial" panose="020B0604020202020204" pitchFamily="34" charset="0"/>
              </a:rPr>
              <a:t>relRAM</a:t>
            </a: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 values after RAO shows that the optimization performed did increase the capacity on some areas.</a:t>
            </a:r>
          </a:p>
          <a:p>
            <a:pPr marL="285750" lvl="1" indent="-285750">
              <a:spcBef>
                <a:spcPts val="400"/>
              </a:spcBef>
              <a:buClr>
                <a:srgbClr val="0100FE"/>
              </a:buClr>
              <a:buSzPct val="70000"/>
              <a:buFont typeface="Wingdings" panose="05000000000000000000" pitchFamily="2" charset="2"/>
              <a:buChar char="l"/>
            </a:pPr>
            <a:r>
              <a:rPr lang="en-GB" sz="1200" dirty="0">
                <a:solidFill>
                  <a:schemeClr val="tx1">
                    <a:lumMod val="65000"/>
                    <a:lumOff val="35000"/>
                  </a:schemeClr>
                </a:solidFill>
                <a:ea typeface="Arial Unicode MS" panose="020B0604020202020204" pitchFamily="34" charset="-128"/>
                <a:cs typeface="Arial" panose="020B0604020202020204" pitchFamily="34" charset="0"/>
                <a:sym typeface="Wingdings" pitchFamily="2" charset="2"/>
              </a:rPr>
              <a:t>In case of D2, D8, and PL it is obvious that RAM before RAO was negative and therefore </a:t>
            </a:r>
            <a:r>
              <a:rPr lang="en-GB" sz="1200" dirty="0" err="1">
                <a:solidFill>
                  <a:schemeClr val="tx1">
                    <a:lumMod val="65000"/>
                    <a:lumOff val="35000"/>
                  </a:schemeClr>
                </a:solidFill>
                <a:ea typeface="Arial Unicode MS" panose="020B0604020202020204" pitchFamily="34" charset="-128"/>
                <a:cs typeface="Arial" panose="020B0604020202020204" pitchFamily="34" charset="0"/>
                <a:sym typeface="Wingdings" pitchFamily="2" charset="2"/>
              </a:rPr>
              <a:t>relRAM</a:t>
            </a:r>
            <a:r>
              <a:rPr lang="en-GB" sz="1200" dirty="0">
                <a:solidFill>
                  <a:schemeClr val="tx1">
                    <a:lumMod val="65000"/>
                    <a:lumOff val="35000"/>
                  </a:schemeClr>
                </a:solidFill>
                <a:ea typeface="Arial Unicode MS" panose="020B0604020202020204" pitchFamily="34" charset="-128"/>
                <a:cs typeface="Arial" panose="020B0604020202020204" pitchFamily="34" charset="0"/>
                <a:sym typeface="Wingdings" pitchFamily="2" charset="2"/>
              </a:rPr>
              <a:t>= </a:t>
            </a:r>
            <a:r>
              <a:rPr lang="en-GB" sz="1200" dirty="0" err="1">
                <a:solidFill>
                  <a:schemeClr val="tx1">
                    <a:lumMod val="65000"/>
                    <a:lumOff val="35000"/>
                  </a:schemeClr>
                </a:solidFill>
                <a:ea typeface="Arial Unicode MS" panose="020B0604020202020204" pitchFamily="34" charset="-128"/>
                <a:cs typeface="Arial" panose="020B0604020202020204" pitchFamily="34" charset="0"/>
                <a:sym typeface="Wingdings" pitchFamily="2" charset="2"/>
              </a:rPr>
              <a:t>negativeRAM</a:t>
            </a:r>
            <a:r>
              <a:rPr lang="en-GB" sz="1200" dirty="0">
                <a:solidFill>
                  <a:schemeClr val="tx1">
                    <a:lumMod val="65000"/>
                    <a:lumOff val="35000"/>
                  </a:schemeClr>
                </a:solidFill>
                <a:ea typeface="Arial Unicode MS" panose="020B0604020202020204" pitchFamily="34" charset="-128"/>
                <a:cs typeface="Arial" panose="020B0604020202020204" pitchFamily="34" charset="0"/>
                <a:sym typeface="Wingdings" pitchFamily="2" charset="2"/>
              </a:rPr>
              <a:t>. After application of RAs, the flow on the element decreased leading to an increased RAM (equal or above 0), and this results in </a:t>
            </a:r>
            <a:r>
              <a:rPr lang="en-GB" sz="1200" dirty="0" err="1">
                <a:solidFill>
                  <a:schemeClr val="tx1">
                    <a:lumMod val="65000"/>
                    <a:lumOff val="35000"/>
                  </a:schemeClr>
                </a:solidFill>
                <a:ea typeface="Arial Unicode MS" panose="020B0604020202020204" pitchFamily="34" charset="-128"/>
                <a:cs typeface="Arial" panose="020B0604020202020204" pitchFamily="34" charset="0"/>
                <a:sym typeface="Wingdings" pitchFamily="2" charset="2"/>
              </a:rPr>
              <a:t>relRAM</a:t>
            </a:r>
            <a:r>
              <a:rPr lang="en-GB" sz="1200" dirty="0">
                <a:solidFill>
                  <a:schemeClr val="tx1">
                    <a:lumMod val="65000"/>
                    <a:lumOff val="35000"/>
                  </a:schemeClr>
                </a:solidFill>
                <a:ea typeface="Arial Unicode MS" panose="020B0604020202020204" pitchFamily="34" charset="-128"/>
                <a:cs typeface="Arial" panose="020B0604020202020204" pitchFamily="34" charset="0"/>
                <a:sym typeface="Wingdings" pitchFamily="2" charset="2"/>
              </a:rPr>
              <a:t> no longer being absolute (RAM) but proper calculated relative value.</a:t>
            </a:r>
            <a:endPar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endParaRPr>
          </a:p>
          <a:p>
            <a:endParaRPr lang="en-US" sz="1050" dirty="0">
              <a:solidFill>
                <a:schemeClr val="tx2"/>
              </a:solidFill>
              <a:latin typeface="Arial" panose="020B0604020202020204" pitchFamily="34" charset="0"/>
              <a:cs typeface="Arial" panose="020B0604020202020204" pitchFamily="34" charset="0"/>
              <a:sym typeface="Wingdings" pitchFamily="2" charset="2"/>
            </a:endParaRPr>
          </a:p>
        </p:txBody>
      </p:sp>
      <p:sp>
        <p:nvSpPr>
          <p:cNvPr id="8" name="Rounded Rectangle 7">
            <a:extLst>
              <a:ext uri="{FF2B5EF4-FFF2-40B4-BE49-F238E27FC236}">
                <a16:creationId xmlns:a16="http://schemas.microsoft.com/office/drawing/2014/main" id="{18258F7B-F565-674F-A342-F268CE690DB0}"/>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algn="ctr" eaLnBrk="0" hangingPunct="0"/>
            <a:r>
              <a:rPr lang="en-US" sz="1000" dirty="0">
                <a:solidFill>
                  <a:prstClr val="black">
                    <a:lumMod val="50000"/>
                    <a:lumOff val="50000"/>
                  </a:prstClr>
                </a:solidFill>
                <a:latin typeface="Arial" panose="020B0604020202020204" pitchFamily="34" charset="0"/>
                <a:cs typeface="Arial" panose="020B0604020202020204" pitchFamily="34" charset="0"/>
              </a:rPr>
              <a:t>TSCNET</a:t>
            </a:r>
          </a:p>
        </p:txBody>
      </p:sp>
      <p:graphicFrame>
        <p:nvGraphicFramePr>
          <p:cNvPr id="10" name="Chart 9">
            <a:extLst>
              <a:ext uri="{FF2B5EF4-FFF2-40B4-BE49-F238E27FC236}">
                <a16:creationId xmlns:a16="http://schemas.microsoft.com/office/drawing/2014/main" id="{DF88B502-2C2D-8D4B-80F7-208040B3A397}"/>
              </a:ext>
            </a:extLst>
          </p:cNvPr>
          <p:cNvGraphicFramePr>
            <a:graphicFrameLocks/>
          </p:cNvGraphicFramePr>
          <p:nvPr/>
        </p:nvGraphicFramePr>
        <p:xfrm>
          <a:off x="989910" y="2477077"/>
          <a:ext cx="7926180" cy="3101739"/>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
            <a:extLst>
              <a:ext uri="{FF2B5EF4-FFF2-40B4-BE49-F238E27FC236}">
                <a16:creationId xmlns:a16="http://schemas.microsoft.com/office/drawing/2014/main" id="{5ECAB085-B116-9840-B99F-A90E20F107DD}"/>
              </a:ext>
            </a:extLst>
          </p:cNvPr>
          <p:cNvSpPr>
            <a:spLocks noGrp="1"/>
          </p:cNvSpPr>
          <p:nvPr>
            <p:ph type="title"/>
          </p:nvPr>
        </p:nvSpPr>
        <p:spPr>
          <a:xfrm>
            <a:off x="539999" y="108000"/>
            <a:ext cx="6798796" cy="336550"/>
          </a:xfrm>
        </p:spPr>
        <p:txBody>
          <a:bodyPr/>
          <a:lstStyle/>
          <a:p>
            <a:r>
              <a:rPr lang="en-US" b="1" dirty="0">
                <a:solidFill>
                  <a:srgbClr val="3266FF"/>
                </a:solidFill>
              </a:rPr>
              <a:t>KPI 18: Average variation of relative RAM before and after NRAO</a:t>
            </a:r>
            <a:br>
              <a:rPr lang="en-US" b="1" dirty="0">
                <a:solidFill>
                  <a:srgbClr val="3266FF"/>
                </a:solidFill>
              </a:rPr>
            </a:br>
            <a:endParaRPr lang="en-US" b="1" dirty="0">
              <a:solidFill>
                <a:srgbClr val="3266FF"/>
              </a:solidFill>
            </a:endParaRPr>
          </a:p>
        </p:txBody>
      </p:sp>
    </p:spTree>
    <p:extLst>
      <p:ext uri="{BB962C8B-B14F-4D97-AF65-F5344CB8AC3E}">
        <p14:creationId xmlns:p14="http://schemas.microsoft.com/office/powerpoint/2010/main" val="13980577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solidFill>
                  <a:srgbClr val="008000"/>
                </a:solidFill>
              </a:rPr>
              <a:t>KPI</a:t>
            </a:r>
            <a:r>
              <a:rPr lang="hu-HU" dirty="0">
                <a:solidFill>
                  <a:srgbClr val="008000"/>
                </a:solidFill>
              </a:rPr>
              <a:t> </a:t>
            </a:r>
            <a:r>
              <a:rPr lang="nb-NO" dirty="0">
                <a:solidFill>
                  <a:srgbClr val="008000"/>
                </a:solidFill>
              </a:rPr>
              <a:t>7</a:t>
            </a:r>
            <a:r>
              <a:rPr lang="en-GB" altLang="en-US" dirty="0">
                <a:solidFill>
                  <a:srgbClr val="008000"/>
                </a:solidFill>
              </a:rPr>
              <a:t>: </a:t>
            </a:r>
            <a:r>
              <a:rPr lang="en-GB" altLang="hu-HU" dirty="0">
                <a:solidFill>
                  <a:srgbClr val="008000"/>
                </a:solidFill>
              </a:rPr>
              <a:t>Most often </a:t>
            </a:r>
            <a:r>
              <a:rPr lang="en-GB" altLang="hu-HU" dirty="0" err="1">
                <a:solidFill>
                  <a:srgbClr val="008000"/>
                </a:solidFill>
              </a:rPr>
              <a:t>presolved</a:t>
            </a:r>
            <a:r>
              <a:rPr lang="en-GB" altLang="hu-HU" dirty="0">
                <a:solidFill>
                  <a:srgbClr val="008000"/>
                </a:solidFill>
              </a:rPr>
              <a:t> CNEs (TOP 20</a:t>
            </a:r>
            <a:r>
              <a:rPr lang="hu-HU" altLang="hu-HU" dirty="0">
                <a:solidFill>
                  <a:srgbClr val="008000"/>
                </a:solidFill>
              </a:rPr>
              <a:t>)    20210</a:t>
            </a:r>
            <a:r>
              <a:rPr lang="en-US" altLang="hu-HU" dirty="0">
                <a:solidFill>
                  <a:srgbClr val="008000"/>
                </a:solidFill>
              </a:rPr>
              <a:t>8</a:t>
            </a:r>
            <a:r>
              <a:rPr lang="hu-HU" altLang="hu-HU" dirty="0">
                <a:solidFill>
                  <a:srgbClr val="008000"/>
                </a:solidFill>
              </a:rPr>
              <a:t> </a:t>
            </a:r>
            <a:endParaRPr lang="en-US"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84</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sp>
        <p:nvSpPr>
          <p:cNvPr id="4" name="Obdélník 3">
            <a:extLst>
              <a:ext uri="{FF2B5EF4-FFF2-40B4-BE49-F238E27FC236}">
                <a16:creationId xmlns:a16="http://schemas.microsoft.com/office/drawing/2014/main" id="{C96A98F6-A317-49A6-976E-8E28E2FA59BD}"/>
              </a:ext>
            </a:extLst>
          </p:cNvPr>
          <p:cNvSpPr/>
          <p:nvPr/>
        </p:nvSpPr>
        <p:spPr>
          <a:xfrm>
            <a:off x="878924" y="1390060"/>
            <a:ext cx="2864951"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Total BDs:</a:t>
            </a:r>
            <a:r>
              <a:rPr lang="sl-SI"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26</a:t>
            </a:r>
            <a:r>
              <a:rPr lang="sl-SI"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624</a:t>
            </a:r>
            <a:r>
              <a:rPr lang="sl-SI" dirty="0">
                <a:latin typeface="Arial" panose="020B0604020202020204" pitchFamily="34" charset="0"/>
                <a:cs typeface="Arial" panose="020B0604020202020204" pitchFamily="34" charset="0"/>
              </a:rPr>
              <a:t> hours)</a:t>
            </a:r>
            <a:r>
              <a:rPr lang="de-DE" dirty="0">
                <a:latin typeface="Arial" panose="020B0604020202020204" pitchFamily="34" charset="0"/>
                <a:cs typeface="Arial" panose="020B0604020202020204" pitchFamily="34" charset="0"/>
              </a:rPr>
              <a:t> </a:t>
            </a:r>
          </a:p>
        </p:txBody>
      </p:sp>
      <p:sp>
        <p:nvSpPr>
          <p:cNvPr id="12" name="Rectangle 1"/>
          <p:cNvSpPr>
            <a:spLocks noChangeArrowheads="1"/>
          </p:cNvSpPr>
          <p:nvPr/>
        </p:nvSpPr>
        <p:spPr bwMode="auto">
          <a:xfrm>
            <a:off x="449198" y="5829936"/>
            <a:ext cx="918551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000" b="0" i="0" u="none" strike="noStrike" cap="none" normalizeH="0" baseline="0" dirty="0">
                <a:ln>
                  <a:noFill/>
                </a:ln>
                <a:effectLst/>
                <a:latin typeface="Arial" panose="020B0604020202020204" pitchFamily="34" charset="0"/>
                <a:ea typeface="Calibri" panose="020F0502020204030204" pitchFamily="34" charset="0"/>
              </a:rPr>
              <a:t>*Please note that the shown z2zPTDF values do</a:t>
            </a:r>
            <a:r>
              <a:rPr kumimoji="0" lang="en-US" altLang="de-DE" sz="1000" b="1" i="0" u="none" strike="noStrike" cap="none" normalizeH="0" baseline="0" dirty="0">
                <a:ln>
                  <a:noFill/>
                </a:ln>
                <a:effectLst/>
                <a:latin typeface="Arial" panose="020B0604020202020204" pitchFamily="34" charset="0"/>
                <a:ea typeface="Calibri" panose="020F0502020204030204" pitchFamily="34" charset="0"/>
              </a:rPr>
              <a:t> not</a:t>
            </a:r>
            <a:r>
              <a:rPr kumimoji="0" lang="en-US" altLang="de-DE" sz="1000" b="0" i="0" u="none" strike="noStrike" cap="none" normalizeH="0" baseline="0" dirty="0">
                <a:ln>
                  <a:noFill/>
                </a:ln>
                <a:effectLst/>
                <a:latin typeface="Arial" panose="020B0604020202020204" pitchFamily="34" charset="0"/>
                <a:ea typeface="Calibri" panose="020F0502020204030204" pitchFamily="34" charset="0"/>
              </a:rPr>
              <a:t> correspond to the maximum zone-to-zone PTDFs according to equation 5 of the Day-ahead CCM and hence are not the ones used for the CNEC Selection. The z2zPTDFs are calculated only between </a:t>
            </a:r>
            <a:r>
              <a:rPr kumimoji="0" lang="en-US" altLang="de-DE" sz="1000" b="0" i="0" u="none" strike="noStrike" cap="none" normalizeH="0" baseline="0" dirty="0" err="1">
                <a:ln>
                  <a:noFill/>
                </a:ln>
                <a:effectLst/>
                <a:latin typeface="Arial" panose="020B0604020202020204" pitchFamily="34" charset="0"/>
                <a:ea typeface="Calibri" panose="020F0502020204030204" pitchFamily="34" charset="0"/>
              </a:rPr>
              <a:t>neighbouring</a:t>
            </a:r>
            <a:r>
              <a:rPr kumimoji="0" lang="en-US" altLang="de-DE" sz="1000" b="0" i="0" u="none" strike="noStrike" cap="none" normalizeH="0" baseline="0" dirty="0">
                <a:ln>
                  <a:noFill/>
                </a:ln>
                <a:effectLst/>
                <a:latin typeface="Arial" panose="020B0604020202020204" pitchFamily="34" charset="0"/>
                <a:ea typeface="Calibri" panose="020F0502020204030204" pitchFamily="34" charset="0"/>
              </a:rPr>
              <a:t> BZs by the scripts used for external parallel run reporting. See KPI reading guide on JAO. </a:t>
            </a:r>
            <a:endParaRPr kumimoji="0" lang="en-US" altLang="de-DE" sz="1400" b="0" i="0" u="none" strike="noStrike" cap="none" normalizeH="0" baseline="0" dirty="0">
              <a:ln>
                <a:noFill/>
              </a:ln>
              <a:effectLst/>
              <a:latin typeface="Arial" panose="020B0604020202020204" pitchFamily="34" charset="0"/>
            </a:endParaRPr>
          </a:p>
        </p:txBody>
      </p:sp>
      <p:graphicFrame>
        <p:nvGraphicFramePr>
          <p:cNvPr id="13" name="Table 12">
            <a:extLst>
              <a:ext uri="{FF2B5EF4-FFF2-40B4-BE49-F238E27FC236}">
                <a16:creationId xmlns:a16="http://schemas.microsoft.com/office/drawing/2014/main" id="{D73DDDF6-EAA6-4450-873C-A6C6B2DAAC3F}"/>
              </a:ext>
            </a:extLst>
          </p:cNvPr>
          <p:cNvGraphicFramePr>
            <a:graphicFrameLocks noGrp="1"/>
          </p:cNvGraphicFramePr>
          <p:nvPr>
            <p:extLst>
              <p:ext uri="{D42A27DB-BD31-4B8C-83A1-F6EECF244321}">
                <p14:modId xmlns:p14="http://schemas.microsoft.com/office/powerpoint/2010/main" val="2789112039"/>
              </p:ext>
            </p:extLst>
          </p:nvPr>
        </p:nvGraphicFramePr>
        <p:xfrm>
          <a:off x="635161" y="2013892"/>
          <a:ext cx="8282563" cy="3081508"/>
        </p:xfrm>
        <a:graphic>
          <a:graphicData uri="http://schemas.openxmlformats.org/drawingml/2006/table">
            <a:tbl>
              <a:tblPr/>
              <a:tblGrid>
                <a:gridCol w="2439590">
                  <a:extLst>
                    <a:ext uri="{9D8B030D-6E8A-4147-A177-3AD203B41FA5}">
                      <a16:colId xmlns:a16="http://schemas.microsoft.com/office/drawing/2014/main" val="1040657271"/>
                    </a:ext>
                  </a:extLst>
                </a:gridCol>
                <a:gridCol w="752960">
                  <a:extLst>
                    <a:ext uri="{9D8B030D-6E8A-4147-A177-3AD203B41FA5}">
                      <a16:colId xmlns:a16="http://schemas.microsoft.com/office/drawing/2014/main" val="1826947783"/>
                    </a:ext>
                  </a:extLst>
                </a:gridCol>
                <a:gridCol w="1305131">
                  <a:extLst>
                    <a:ext uri="{9D8B030D-6E8A-4147-A177-3AD203B41FA5}">
                      <a16:colId xmlns:a16="http://schemas.microsoft.com/office/drawing/2014/main" val="2737971632"/>
                    </a:ext>
                  </a:extLst>
                </a:gridCol>
                <a:gridCol w="692724">
                  <a:extLst>
                    <a:ext uri="{9D8B030D-6E8A-4147-A177-3AD203B41FA5}">
                      <a16:colId xmlns:a16="http://schemas.microsoft.com/office/drawing/2014/main" val="2620822225"/>
                    </a:ext>
                  </a:extLst>
                </a:gridCol>
                <a:gridCol w="612408">
                  <a:extLst>
                    <a:ext uri="{9D8B030D-6E8A-4147-A177-3AD203B41FA5}">
                      <a16:colId xmlns:a16="http://schemas.microsoft.com/office/drawing/2014/main" val="1868861899"/>
                    </a:ext>
                  </a:extLst>
                </a:gridCol>
                <a:gridCol w="602369">
                  <a:extLst>
                    <a:ext uri="{9D8B030D-6E8A-4147-A177-3AD203B41FA5}">
                      <a16:colId xmlns:a16="http://schemas.microsoft.com/office/drawing/2014/main" val="3251952162"/>
                    </a:ext>
                  </a:extLst>
                </a:gridCol>
                <a:gridCol w="813196">
                  <a:extLst>
                    <a:ext uri="{9D8B030D-6E8A-4147-A177-3AD203B41FA5}">
                      <a16:colId xmlns:a16="http://schemas.microsoft.com/office/drawing/2014/main" val="468798253"/>
                    </a:ext>
                  </a:extLst>
                </a:gridCol>
                <a:gridCol w="1064185">
                  <a:extLst>
                    <a:ext uri="{9D8B030D-6E8A-4147-A177-3AD203B41FA5}">
                      <a16:colId xmlns:a16="http://schemas.microsoft.com/office/drawing/2014/main" val="561084374"/>
                    </a:ext>
                  </a:extLst>
                </a:gridCol>
              </a:tblGrid>
              <a:tr h="246934">
                <a:tc>
                  <a:txBody>
                    <a:bodyPr/>
                    <a:lstStyle/>
                    <a:p>
                      <a:pPr algn="l" fontAlgn="b"/>
                      <a:r>
                        <a:rPr lang="en-US" sz="800" b="1" i="0" u="none" strike="noStrike">
                          <a:solidFill>
                            <a:srgbClr val="000000"/>
                          </a:solidFill>
                          <a:effectLst/>
                          <a:latin typeface="Arial" panose="020B0604020202020204" pitchFamily="34" charset="0"/>
                        </a:rPr>
                        <a:t>CNE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800" b="1" i="0" u="none" strike="noStrike">
                          <a:solidFill>
                            <a:srgbClr val="000000"/>
                          </a:solidFill>
                          <a:effectLst/>
                          <a:latin typeface="Arial" panose="020B0604020202020204" pitchFamily="34" charset="0"/>
                        </a:rPr>
                        <a:t>Distinct Hours</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800" b="1" i="0" u="none" strike="noStrike">
                          <a:solidFill>
                            <a:srgbClr val="000000"/>
                          </a:solidFill>
                          <a:effectLst/>
                          <a:latin typeface="Arial" panose="020B0604020202020204" pitchFamily="34" charset="0"/>
                        </a:rPr>
                        <a:t>Hours CNE was presolved</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800" b="1" i="0" u="none" strike="noStrike">
                          <a:solidFill>
                            <a:srgbClr val="000000"/>
                          </a:solidFill>
                          <a:effectLst/>
                          <a:latin typeface="Arial" panose="020B0604020202020204" pitchFamily="34" charset="0"/>
                        </a:rPr>
                        <a:t>Average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800" b="1" i="0" u="none" strike="noStrike" dirty="0">
                          <a:solidFill>
                            <a:srgbClr val="000000"/>
                          </a:solidFill>
                          <a:effectLst/>
                          <a:latin typeface="Arial" panose="020B0604020202020204" pitchFamily="34" charset="0"/>
                        </a:rPr>
                        <a:t>Max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800" b="1" i="0" u="none" strike="noStrike">
                          <a:solidFill>
                            <a:srgbClr val="000000"/>
                          </a:solidFill>
                          <a:effectLst/>
                          <a:latin typeface="Arial" panose="020B0604020202020204" pitchFamily="34" charset="0"/>
                        </a:rPr>
                        <a:t>Min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800" b="1" i="0" u="none" strike="noStrike">
                          <a:solidFill>
                            <a:srgbClr val="000000"/>
                          </a:solidFill>
                          <a:effectLst/>
                          <a:latin typeface="Arial" panose="020B0604020202020204" pitchFamily="34" charset="0"/>
                        </a:rPr>
                        <a:t>Max of z2zPTDF</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pl-PL" sz="800" b="1" i="0" u="none" strike="noStrike">
                          <a:solidFill>
                            <a:srgbClr val="000000"/>
                          </a:solidFill>
                          <a:effectLst/>
                          <a:latin typeface="Arial" panose="020B0604020202020204" pitchFamily="34" charset="0"/>
                        </a:rPr>
                        <a:t>Max of sum z2z PTDF</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199516379"/>
                  </a:ext>
                </a:extLst>
              </a:tr>
              <a:tr h="123467">
                <a:tc>
                  <a:txBody>
                    <a:bodyPr/>
                    <a:lstStyle/>
                    <a:p>
                      <a:pPr algn="l" fontAlgn="b"/>
                      <a:r>
                        <a:rPr lang="nb-NO" sz="800" b="0" i="0" u="none" strike="noStrike">
                          <a:solidFill>
                            <a:srgbClr val="000000"/>
                          </a:solidFill>
                          <a:effectLst/>
                          <a:latin typeface="Arial" panose="020B0604020202020204" pitchFamily="34" charset="0"/>
                        </a:rPr>
                        <a:t>[SI-AT] 220 kV Podlog - Obersielach [DIR] [SI]</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336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1250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114%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164%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81%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0.20913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0.59041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981337004"/>
                  </a:ext>
                </a:extLst>
              </a:tr>
              <a:tr h="123467">
                <a:tc>
                  <a:txBody>
                    <a:bodyPr/>
                    <a:lstStyle/>
                    <a:p>
                      <a:pPr algn="l" fontAlgn="b"/>
                      <a:r>
                        <a:rPr lang="en-US" sz="800" b="0" i="0" u="none" strike="noStrike">
                          <a:solidFill>
                            <a:srgbClr val="000000"/>
                          </a:solidFill>
                          <a:effectLst/>
                          <a:latin typeface="Arial" panose="020B0604020202020204" pitchFamily="34" charset="0"/>
                        </a:rPr>
                        <a:t>[HU-HU] Dunamenti - Oroszlany [DIR]</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336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1993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122%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0.02315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0.30949</a:t>
                      </a:r>
                    </a:p>
                  </a:txBody>
                  <a:tcPr marL="0" marR="0" marT="0" marB="0" anchor="b">
                    <a:lnL>
                      <a:noFill/>
                    </a:lnL>
                    <a:lnR>
                      <a:noFill/>
                    </a:lnR>
                    <a:lnT>
                      <a:noFill/>
                    </a:lnT>
                    <a:lnB>
                      <a:noFill/>
                    </a:lnB>
                  </a:tcPr>
                </a:tc>
                <a:extLst>
                  <a:ext uri="{0D108BD9-81ED-4DB2-BD59-A6C34878D82A}">
                    <a16:rowId xmlns:a16="http://schemas.microsoft.com/office/drawing/2014/main" val="895996456"/>
                  </a:ext>
                </a:extLst>
              </a:tr>
              <a:tr h="123467">
                <a:tc>
                  <a:txBody>
                    <a:bodyPr/>
                    <a:lstStyle/>
                    <a:p>
                      <a:pPr algn="l" fontAlgn="b"/>
                      <a:r>
                        <a:rPr lang="es-ES" sz="800" b="0" i="0" u="none" strike="noStrike">
                          <a:solidFill>
                            <a:srgbClr val="000000"/>
                          </a:solidFill>
                          <a:effectLst/>
                          <a:latin typeface="Arial" panose="020B0604020202020204" pitchFamily="34" charset="0"/>
                        </a:rPr>
                        <a:t>[HR-SI] 220kV Pehlin - Divaca [DIR] [HR]</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336</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620</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117%</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163%</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90%</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0.20292</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0.5205</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779975544"/>
                  </a:ext>
                </a:extLst>
              </a:tr>
              <a:tr h="241767">
                <a:tc>
                  <a:txBody>
                    <a:bodyPr/>
                    <a:lstStyle/>
                    <a:p>
                      <a:pPr algn="l" fontAlgn="b"/>
                      <a:r>
                        <a:rPr lang="en-US" sz="800" b="0" i="0" u="none" strike="noStrike">
                          <a:solidFill>
                            <a:srgbClr val="000000"/>
                          </a:solidFill>
                          <a:effectLst/>
                          <a:latin typeface="Arial" panose="020B0604020202020204" pitchFamily="34" charset="0"/>
                        </a:rPr>
                        <a:t>[AT-AT] Westtirol 1 - Westtirol 2 WTRHU41 [OPP]</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336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1886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98%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128%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0.1896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0.78818</a:t>
                      </a:r>
                    </a:p>
                  </a:txBody>
                  <a:tcPr marL="0" marR="0" marT="0" marB="0" anchor="b">
                    <a:lnL>
                      <a:noFill/>
                    </a:lnL>
                    <a:lnR>
                      <a:noFill/>
                    </a:lnR>
                    <a:lnT>
                      <a:noFill/>
                    </a:lnT>
                    <a:lnB>
                      <a:noFill/>
                    </a:lnB>
                  </a:tcPr>
                </a:tc>
                <a:extLst>
                  <a:ext uri="{0D108BD9-81ED-4DB2-BD59-A6C34878D82A}">
                    <a16:rowId xmlns:a16="http://schemas.microsoft.com/office/drawing/2014/main" val="3571839612"/>
                  </a:ext>
                </a:extLst>
              </a:tr>
              <a:tr h="123467">
                <a:tc>
                  <a:txBody>
                    <a:bodyPr/>
                    <a:lstStyle/>
                    <a:p>
                      <a:pPr algn="l" fontAlgn="b"/>
                      <a:r>
                        <a:rPr lang="en-US" sz="800" b="0" i="0" u="none" strike="noStrike">
                          <a:solidFill>
                            <a:srgbClr val="000000"/>
                          </a:solidFill>
                          <a:effectLst/>
                          <a:latin typeface="Arial" panose="020B0604020202020204" pitchFamily="34" charset="0"/>
                        </a:rPr>
                        <a:t>[AT-D2] St. Peter 2 - Pleinting 258 [OPP] [AT]</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336</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2325</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99%</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133%</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0.07201</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0.44336</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879169434"/>
                  </a:ext>
                </a:extLst>
              </a:tr>
              <a:tr h="123467">
                <a:tc>
                  <a:txBody>
                    <a:bodyPr/>
                    <a:lstStyle/>
                    <a:p>
                      <a:pPr algn="l" fontAlgn="b"/>
                      <a:r>
                        <a:rPr lang="en-US" sz="800" b="0" i="0" u="none" strike="noStrike">
                          <a:solidFill>
                            <a:srgbClr val="000000"/>
                          </a:solidFill>
                          <a:effectLst/>
                          <a:latin typeface="Arial" panose="020B0604020202020204" pitchFamily="34" charset="0"/>
                        </a:rPr>
                        <a:t>[SI-HR] 220kV Cirkovce - Zerjavinc [DIR] [SI]</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336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1880</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98%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124%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0.13373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0.35511</a:t>
                      </a:r>
                    </a:p>
                  </a:txBody>
                  <a:tcPr marL="0" marR="0" marT="0" marB="0" anchor="b">
                    <a:lnL>
                      <a:noFill/>
                    </a:lnL>
                    <a:lnR>
                      <a:noFill/>
                    </a:lnR>
                    <a:lnT>
                      <a:noFill/>
                    </a:lnT>
                    <a:lnB>
                      <a:noFill/>
                    </a:lnB>
                  </a:tcPr>
                </a:tc>
                <a:extLst>
                  <a:ext uri="{0D108BD9-81ED-4DB2-BD59-A6C34878D82A}">
                    <a16:rowId xmlns:a16="http://schemas.microsoft.com/office/drawing/2014/main" val="2005541746"/>
                  </a:ext>
                </a:extLst>
              </a:tr>
              <a:tr h="123467">
                <a:tc>
                  <a:txBody>
                    <a:bodyPr/>
                    <a:lstStyle/>
                    <a:p>
                      <a:pPr algn="l" fontAlgn="b"/>
                      <a:r>
                        <a:rPr lang="en-US" sz="800" b="0" i="0" u="none" strike="noStrike">
                          <a:solidFill>
                            <a:srgbClr val="000000"/>
                          </a:solidFill>
                          <a:effectLst/>
                          <a:latin typeface="Arial" panose="020B0604020202020204" pitchFamily="34" charset="0"/>
                        </a:rPr>
                        <a:t>[HU-AT] Gyor - Zurndorf [OPP] [HU]</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333</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633</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91%</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109%</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0.29892</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1.29715</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368286786"/>
                  </a:ext>
                </a:extLst>
              </a:tr>
              <a:tr h="246934">
                <a:tc>
                  <a:txBody>
                    <a:bodyPr/>
                    <a:lstStyle/>
                    <a:p>
                      <a:pPr algn="l" fontAlgn="b"/>
                      <a:r>
                        <a:rPr lang="de-DE" sz="800" b="0" i="0" u="none" strike="noStrike">
                          <a:solidFill>
                            <a:srgbClr val="000000"/>
                          </a:solidFill>
                          <a:effectLst/>
                          <a:latin typeface="Arial" panose="020B0604020202020204" pitchFamily="34" charset="0"/>
                        </a:rPr>
                        <a:t>[NL-D7] Maasbracht - Oberzier  SELFK WS [DIR] [D7]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330</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862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99%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0.22758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0.69983</a:t>
                      </a:r>
                    </a:p>
                  </a:txBody>
                  <a:tcPr marL="0" marR="0" marT="0" marB="0" anchor="b">
                    <a:lnL>
                      <a:noFill/>
                    </a:lnL>
                    <a:lnR>
                      <a:noFill/>
                    </a:lnR>
                    <a:lnT>
                      <a:noFill/>
                    </a:lnT>
                    <a:lnB>
                      <a:noFill/>
                    </a:lnB>
                  </a:tcPr>
                </a:tc>
                <a:extLst>
                  <a:ext uri="{0D108BD9-81ED-4DB2-BD59-A6C34878D82A}">
                    <a16:rowId xmlns:a16="http://schemas.microsoft.com/office/drawing/2014/main" val="1768021295"/>
                  </a:ext>
                </a:extLst>
              </a:tr>
              <a:tr h="123467">
                <a:tc>
                  <a:txBody>
                    <a:bodyPr/>
                    <a:lstStyle/>
                    <a:p>
                      <a:pPr algn="l" fontAlgn="b"/>
                      <a:r>
                        <a:rPr lang="en-US" sz="800" b="0" i="0" u="none" strike="noStrike">
                          <a:solidFill>
                            <a:srgbClr val="000000"/>
                          </a:solidFill>
                          <a:effectLst/>
                          <a:latin typeface="Arial" panose="020B0604020202020204" pitchFamily="34" charset="0"/>
                        </a:rPr>
                        <a:t>[SK-HU] Levice - God [DIR] [HU]</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310</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663</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0.34686</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1.10689</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1311320724"/>
                  </a:ext>
                </a:extLst>
              </a:tr>
              <a:tr h="123467">
                <a:tc>
                  <a:txBody>
                    <a:bodyPr/>
                    <a:lstStyle/>
                    <a:p>
                      <a:pPr algn="l" fontAlgn="b"/>
                      <a:r>
                        <a:rPr lang="en-US" sz="800" b="0" i="0" u="none" strike="noStrike">
                          <a:solidFill>
                            <a:srgbClr val="000000"/>
                          </a:solidFill>
                          <a:effectLst/>
                          <a:latin typeface="Arial" panose="020B0604020202020204" pitchFamily="34" charset="0"/>
                        </a:rPr>
                        <a:t>[AT-D2] St. Peter 2 - Pleinting 258 [DIR] [AT]</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309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1626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117%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162%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89%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0.12606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0.44336</a:t>
                      </a:r>
                    </a:p>
                  </a:txBody>
                  <a:tcPr marL="0" marR="0" marT="0" marB="0" anchor="b">
                    <a:lnL>
                      <a:noFill/>
                    </a:lnL>
                    <a:lnR>
                      <a:noFill/>
                    </a:lnR>
                    <a:lnT>
                      <a:noFill/>
                    </a:lnT>
                    <a:lnB>
                      <a:noFill/>
                    </a:lnB>
                  </a:tcPr>
                </a:tc>
                <a:extLst>
                  <a:ext uri="{0D108BD9-81ED-4DB2-BD59-A6C34878D82A}">
                    <a16:rowId xmlns:a16="http://schemas.microsoft.com/office/drawing/2014/main" val="1795296879"/>
                  </a:ext>
                </a:extLst>
              </a:tr>
              <a:tr h="123467">
                <a:tc>
                  <a:txBody>
                    <a:bodyPr/>
                    <a:lstStyle/>
                    <a:p>
                      <a:pPr algn="l" fontAlgn="b"/>
                      <a:r>
                        <a:rPr lang="nb-NO" sz="800" b="0" i="0" u="none" strike="noStrike">
                          <a:solidFill>
                            <a:srgbClr val="000000"/>
                          </a:solidFill>
                          <a:effectLst/>
                          <a:latin typeface="Arial" panose="020B0604020202020204" pitchFamily="34" charset="0"/>
                        </a:rPr>
                        <a:t>[BE-FR] Avelgem - Avelin 80 [OPP] [FR]</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297</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651</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108%</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0.17306</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1.02857</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081507252"/>
                  </a:ext>
                </a:extLst>
              </a:tr>
              <a:tr h="123467">
                <a:tc>
                  <a:txBody>
                    <a:bodyPr/>
                    <a:lstStyle/>
                    <a:p>
                      <a:pPr algn="l" fontAlgn="b"/>
                      <a:r>
                        <a:rPr lang="en-US" sz="800" b="0" i="0" u="none" strike="noStrike">
                          <a:solidFill>
                            <a:srgbClr val="000000"/>
                          </a:solidFill>
                          <a:effectLst/>
                          <a:latin typeface="Arial" panose="020B0604020202020204" pitchFamily="34" charset="0"/>
                        </a:rPr>
                        <a:t>[AT-AT] Westtirol 1 - Westtirol 2 WTRHU41 [DIR]</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295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1026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141%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0.0585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0.78193</a:t>
                      </a:r>
                    </a:p>
                  </a:txBody>
                  <a:tcPr marL="0" marR="0" marT="0" marB="0" anchor="b">
                    <a:lnL>
                      <a:noFill/>
                    </a:lnL>
                    <a:lnR>
                      <a:noFill/>
                    </a:lnR>
                    <a:lnT>
                      <a:noFill/>
                    </a:lnT>
                    <a:lnB>
                      <a:noFill/>
                    </a:lnB>
                  </a:tcPr>
                </a:tc>
                <a:extLst>
                  <a:ext uri="{0D108BD9-81ED-4DB2-BD59-A6C34878D82A}">
                    <a16:rowId xmlns:a16="http://schemas.microsoft.com/office/drawing/2014/main" val="2027108093"/>
                  </a:ext>
                </a:extLst>
              </a:tr>
              <a:tr h="123467">
                <a:tc>
                  <a:txBody>
                    <a:bodyPr/>
                    <a:lstStyle/>
                    <a:p>
                      <a:pPr algn="l" fontAlgn="b"/>
                      <a:r>
                        <a:rPr lang="en-US" sz="800" b="0" i="0" u="none" strike="noStrike">
                          <a:solidFill>
                            <a:srgbClr val="000000"/>
                          </a:solidFill>
                          <a:effectLst/>
                          <a:latin typeface="Arial" panose="020B0604020202020204" pitchFamily="34" charset="0"/>
                        </a:rPr>
                        <a:t>[AT-D2] St. Peter 2 - Altheim 233_230 [DIR] [AT]</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292</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706</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86%</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103%</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0.06522</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0.22841</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631070666"/>
                  </a:ext>
                </a:extLst>
              </a:tr>
              <a:tr h="123467">
                <a:tc>
                  <a:txBody>
                    <a:bodyPr/>
                    <a:lstStyle/>
                    <a:p>
                      <a:pPr algn="l" fontAlgn="b"/>
                      <a:r>
                        <a:rPr lang="en-US" sz="800" b="0" i="0" u="none" strike="noStrike">
                          <a:solidFill>
                            <a:srgbClr val="000000"/>
                          </a:solidFill>
                          <a:effectLst/>
                          <a:latin typeface="Arial" panose="020B0604020202020204" pitchFamily="34" charset="0"/>
                        </a:rPr>
                        <a:t>[D4-D4] PST Buers BMT37 [DIR]</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243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683</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126%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377%</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0.11096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0.5548</a:t>
                      </a:r>
                    </a:p>
                  </a:txBody>
                  <a:tcPr marL="0" marR="0" marT="0" marB="0" anchor="b">
                    <a:lnL>
                      <a:noFill/>
                    </a:lnL>
                    <a:lnR>
                      <a:noFill/>
                    </a:lnR>
                    <a:lnT>
                      <a:noFill/>
                    </a:lnT>
                    <a:lnB>
                      <a:noFill/>
                    </a:lnB>
                  </a:tcPr>
                </a:tc>
                <a:extLst>
                  <a:ext uri="{0D108BD9-81ED-4DB2-BD59-A6C34878D82A}">
                    <a16:rowId xmlns:a16="http://schemas.microsoft.com/office/drawing/2014/main" val="3241447572"/>
                  </a:ext>
                </a:extLst>
              </a:tr>
              <a:tr h="123467">
                <a:tc>
                  <a:txBody>
                    <a:bodyPr/>
                    <a:lstStyle/>
                    <a:p>
                      <a:pPr algn="l" fontAlgn="b"/>
                      <a:r>
                        <a:rPr lang="nn-NO" sz="800" b="0" i="0" u="none" strike="noStrike">
                          <a:solidFill>
                            <a:srgbClr val="000000"/>
                          </a:solidFill>
                          <a:effectLst/>
                          <a:latin typeface="Arial" panose="020B0604020202020204" pitchFamily="34" charset="0"/>
                        </a:rPr>
                        <a:t>[D4-D4] PST Buers BMT37 [OPP]</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239</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1055</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94%</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176%</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0.10747</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0.53735</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974937190"/>
                  </a:ext>
                </a:extLst>
              </a:tr>
              <a:tr h="123467">
                <a:tc>
                  <a:txBody>
                    <a:bodyPr/>
                    <a:lstStyle/>
                    <a:p>
                      <a:pPr algn="l" fontAlgn="b"/>
                      <a:r>
                        <a:rPr lang="en-US" sz="800" b="0" i="0" u="none" strike="noStrike">
                          <a:solidFill>
                            <a:srgbClr val="000000"/>
                          </a:solidFill>
                          <a:effectLst/>
                          <a:latin typeface="Arial" panose="020B0604020202020204" pitchFamily="34" charset="0"/>
                        </a:rPr>
                        <a:t>[D2-AT] Pleinting - St. Peter 258 [DIR] [D2]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238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749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91%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0.06118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0.34023</a:t>
                      </a:r>
                    </a:p>
                  </a:txBody>
                  <a:tcPr marL="0" marR="0" marT="0" marB="0" anchor="b">
                    <a:lnL>
                      <a:noFill/>
                    </a:lnL>
                    <a:lnR>
                      <a:noFill/>
                    </a:lnR>
                    <a:lnT>
                      <a:noFill/>
                    </a:lnT>
                    <a:lnB>
                      <a:noFill/>
                    </a:lnB>
                  </a:tcPr>
                </a:tc>
                <a:extLst>
                  <a:ext uri="{0D108BD9-81ED-4DB2-BD59-A6C34878D82A}">
                    <a16:rowId xmlns:a16="http://schemas.microsoft.com/office/drawing/2014/main" val="2278921767"/>
                  </a:ext>
                </a:extLst>
              </a:tr>
              <a:tr h="123467">
                <a:tc>
                  <a:txBody>
                    <a:bodyPr/>
                    <a:lstStyle/>
                    <a:p>
                      <a:pPr algn="l" fontAlgn="b"/>
                      <a:r>
                        <a:rPr lang="en-US" sz="800" b="0" i="0" u="none" strike="noStrike">
                          <a:solidFill>
                            <a:srgbClr val="000000"/>
                          </a:solidFill>
                          <a:effectLst/>
                          <a:latin typeface="Arial" panose="020B0604020202020204" pitchFamily="34" charset="0"/>
                        </a:rPr>
                        <a:t>[D4-AT] Buers - Meiningen gn [DIR] [D4]</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231</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657</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90%</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0.0692</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0.33531</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565096992"/>
                  </a:ext>
                </a:extLst>
              </a:tr>
              <a:tr h="123467">
                <a:tc>
                  <a:txBody>
                    <a:bodyPr/>
                    <a:lstStyle/>
                    <a:p>
                      <a:pPr algn="l" fontAlgn="b"/>
                      <a:r>
                        <a:rPr lang="en-US" sz="800" b="0" i="0" u="none" strike="noStrike">
                          <a:solidFill>
                            <a:srgbClr val="000000"/>
                          </a:solidFill>
                          <a:effectLst/>
                          <a:latin typeface="Arial" panose="020B0604020202020204" pitchFamily="34" charset="0"/>
                        </a:rPr>
                        <a:t>[BE-FR] Avelgem - Avelin 380.80 [OPP] [BE]</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230</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1899</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91%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0.16428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1.03111</a:t>
                      </a:r>
                    </a:p>
                  </a:txBody>
                  <a:tcPr marL="0" marR="0" marT="0" marB="0" anchor="b">
                    <a:lnL>
                      <a:noFill/>
                    </a:lnL>
                    <a:lnR>
                      <a:noFill/>
                    </a:lnR>
                    <a:lnT>
                      <a:noFill/>
                    </a:lnT>
                    <a:lnB>
                      <a:noFill/>
                    </a:lnB>
                  </a:tcPr>
                </a:tc>
                <a:extLst>
                  <a:ext uri="{0D108BD9-81ED-4DB2-BD59-A6C34878D82A}">
                    <a16:rowId xmlns:a16="http://schemas.microsoft.com/office/drawing/2014/main" val="1606584443"/>
                  </a:ext>
                </a:extLst>
              </a:tr>
              <a:tr h="246934">
                <a:tc>
                  <a:txBody>
                    <a:bodyPr/>
                    <a:lstStyle/>
                    <a:p>
                      <a:pPr algn="l" fontAlgn="b"/>
                      <a:r>
                        <a:rPr lang="en-US" sz="800" b="0" i="0" u="none" strike="noStrike">
                          <a:solidFill>
                            <a:srgbClr val="000000"/>
                          </a:solidFill>
                          <a:effectLst/>
                          <a:latin typeface="Arial" panose="020B0604020202020204" pitchFamily="34" charset="0"/>
                        </a:rPr>
                        <a:t>[BE-FR] Aubange - Mont St Martin 220.514 [OPP] [BE]</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213</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824</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113%</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0.04297</a:t>
                      </a:r>
                    </a:p>
                  </a:txBody>
                  <a:tcPr marL="0" marR="0" marT="0" marB="0" anchor="b">
                    <a:lnL>
                      <a:noFill/>
                    </a:lnL>
                    <a:lnR>
                      <a:noFill/>
                    </a:lnR>
                    <a:lnT>
                      <a:noFill/>
                    </a:lnT>
                    <a:lnB>
                      <a:noFill/>
                    </a:lnB>
                    <a:solidFill>
                      <a:srgbClr val="D9D9D9"/>
                    </a:solidFill>
                  </a:tcPr>
                </a:tc>
                <a:tc>
                  <a:txBody>
                    <a:bodyPr/>
                    <a:lstStyle/>
                    <a:p>
                      <a:pPr algn="r" fontAlgn="b"/>
                      <a:r>
                        <a:rPr lang="en-US" sz="800" b="0" i="0" u="none" strike="noStrike">
                          <a:solidFill>
                            <a:srgbClr val="000000"/>
                          </a:solidFill>
                          <a:effectLst/>
                          <a:latin typeface="Arial" panose="020B0604020202020204" pitchFamily="34" charset="0"/>
                        </a:rPr>
                        <a:t>0.27684</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331234496"/>
                  </a:ext>
                </a:extLst>
              </a:tr>
              <a:tr h="123467">
                <a:tc>
                  <a:txBody>
                    <a:bodyPr/>
                    <a:lstStyle/>
                    <a:p>
                      <a:pPr algn="l" fontAlgn="b"/>
                      <a:r>
                        <a:rPr lang="en-US" sz="800" b="0" i="0" u="none" strike="noStrike">
                          <a:solidFill>
                            <a:srgbClr val="000000"/>
                          </a:solidFill>
                          <a:effectLst/>
                          <a:latin typeface="Arial" panose="020B0604020202020204" pitchFamily="34" charset="0"/>
                        </a:rPr>
                        <a:t>[D8-PL] Krajnik - Vierraden 1 [OPP] [PL]</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98</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660</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0.19701</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0.70538</a:t>
                      </a:r>
                    </a:p>
                  </a:txBody>
                  <a:tcPr marL="0" marR="0" marT="0" marB="0" anchor="b">
                    <a:lnL>
                      <a:noFill/>
                    </a:lnL>
                    <a:lnR>
                      <a:noFill/>
                    </a:lnR>
                    <a:lnT>
                      <a:noFill/>
                    </a:lnT>
                    <a:lnB>
                      <a:noFill/>
                    </a:lnB>
                  </a:tcPr>
                </a:tc>
                <a:extLst>
                  <a:ext uri="{0D108BD9-81ED-4DB2-BD59-A6C34878D82A}">
                    <a16:rowId xmlns:a16="http://schemas.microsoft.com/office/drawing/2014/main" val="3410623416"/>
                  </a:ext>
                </a:extLst>
              </a:tr>
            </a:tbl>
          </a:graphicData>
        </a:graphic>
      </p:graphicFrame>
    </p:spTree>
    <p:extLst>
      <p:ext uri="{BB962C8B-B14F-4D97-AF65-F5344CB8AC3E}">
        <p14:creationId xmlns:p14="http://schemas.microsoft.com/office/powerpoint/2010/main" val="27617366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8417" y="110176"/>
            <a:ext cx="7044142" cy="336550"/>
          </a:xfrm>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solidFill>
                  <a:srgbClr val="008000"/>
                </a:solidFill>
              </a:rPr>
              <a:t>KPI</a:t>
            </a:r>
            <a:r>
              <a:rPr lang="hu-HU" dirty="0">
                <a:solidFill>
                  <a:srgbClr val="008000"/>
                </a:solidFill>
              </a:rPr>
              <a:t> </a:t>
            </a:r>
            <a:r>
              <a:rPr lang="de-DE" dirty="0">
                <a:solidFill>
                  <a:srgbClr val="008000"/>
                </a:solidFill>
              </a:rPr>
              <a:t>8a</a:t>
            </a:r>
            <a:r>
              <a:rPr lang="en-GB" altLang="en-US" dirty="0">
                <a:solidFill>
                  <a:srgbClr val="008000"/>
                </a:solidFill>
              </a:rPr>
              <a:t>: </a:t>
            </a:r>
            <a:r>
              <a:rPr lang="en-GB" altLang="hu-HU" dirty="0">
                <a:solidFill>
                  <a:srgbClr val="008000"/>
                </a:solidFill>
              </a:rPr>
              <a:t>Most limiting CNEs (TOP 20)</a:t>
            </a:r>
            <a:r>
              <a:rPr lang="sl-SI" altLang="hu-HU" dirty="0">
                <a:solidFill>
                  <a:srgbClr val="008000"/>
                </a:solidFill>
              </a:rPr>
              <a:t>    </a:t>
            </a:r>
            <a:r>
              <a:rPr lang="cs-CZ" altLang="hu-HU" dirty="0">
                <a:solidFill>
                  <a:srgbClr val="008000"/>
                </a:solidFill>
              </a:rPr>
              <a:t>20210</a:t>
            </a:r>
            <a:r>
              <a:rPr lang="en-US" altLang="hu-HU" dirty="0">
                <a:solidFill>
                  <a:srgbClr val="008000"/>
                </a:solidFill>
              </a:rPr>
              <a:t>8</a:t>
            </a:r>
            <a:endParaRPr lang="en-GB" altLang="hu-HU" dirty="0">
              <a:solidFill>
                <a:srgbClr val="008000"/>
              </a:solidFill>
            </a:endParaRPr>
          </a:p>
          <a:p>
            <a:endParaRPr lang="en-US" dirty="0">
              <a:solidFill>
                <a:srgbClr val="FF0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85</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sp>
        <p:nvSpPr>
          <p:cNvPr id="10" name="Obdélník 9">
            <a:extLst>
              <a:ext uri="{FF2B5EF4-FFF2-40B4-BE49-F238E27FC236}">
                <a16:creationId xmlns:a16="http://schemas.microsoft.com/office/drawing/2014/main" id="{4A179DF9-E31E-43B8-9578-FA4520D932D3}"/>
              </a:ext>
            </a:extLst>
          </p:cNvPr>
          <p:cNvSpPr/>
          <p:nvPr/>
        </p:nvSpPr>
        <p:spPr>
          <a:xfrm>
            <a:off x="878924" y="1390060"/>
            <a:ext cx="2864951"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Total BDs:</a:t>
            </a:r>
            <a:r>
              <a:rPr lang="sl-SI"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26</a:t>
            </a:r>
            <a:r>
              <a:rPr lang="sl-SI"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624</a:t>
            </a:r>
            <a:r>
              <a:rPr lang="sl-SI" dirty="0">
                <a:latin typeface="Arial" panose="020B0604020202020204" pitchFamily="34" charset="0"/>
                <a:cs typeface="Arial" panose="020B0604020202020204" pitchFamily="34" charset="0"/>
              </a:rPr>
              <a:t> hours)</a:t>
            </a:r>
            <a:r>
              <a:rPr lang="de-DE" dirty="0">
                <a:latin typeface="Arial" panose="020B0604020202020204" pitchFamily="34" charset="0"/>
                <a:cs typeface="Arial" panose="020B0604020202020204" pitchFamily="34" charset="0"/>
              </a:rPr>
              <a:t> </a:t>
            </a:r>
          </a:p>
        </p:txBody>
      </p:sp>
      <p:sp>
        <p:nvSpPr>
          <p:cNvPr id="14" name="Rectangle 1"/>
          <p:cNvSpPr>
            <a:spLocks noChangeArrowheads="1"/>
          </p:cNvSpPr>
          <p:nvPr/>
        </p:nvSpPr>
        <p:spPr bwMode="auto">
          <a:xfrm>
            <a:off x="520826" y="5047499"/>
            <a:ext cx="918551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000" b="0" i="0" u="none" strike="noStrike" cap="none" normalizeH="0" baseline="0" dirty="0">
                <a:ln>
                  <a:noFill/>
                </a:ln>
                <a:effectLst/>
                <a:latin typeface="Arial" panose="020B0604020202020204" pitchFamily="34" charset="0"/>
                <a:ea typeface="Calibri" panose="020F0502020204030204" pitchFamily="34" charset="0"/>
              </a:rPr>
              <a:t>*Please note that the shown z2zPTDF values do</a:t>
            </a:r>
            <a:r>
              <a:rPr kumimoji="0" lang="en-US" altLang="de-DE" sz="1000" b="1" i="0" u="none" strike="noStrike" cap="none" normalizeH="0" baseline="0" dirty="0">
                <a:ln>
                  <a:noFill/>
                </a:ln>
                <a:effectLst/>
                <a:latin typeface="Arial" panose="020B0604020202020204" pitchFamily="34" charset="0"/>
                <a:ea typeface="Calibri" panose="020F0502020204030204" pitchFamily="34" charset="0"/>
              </a:rPr>
              <a:t> not</a:t>
            </a:r>
            <a:r>
              <a:rPr kumimoji="0" lang="en-US" altLang="de-DE" sz="1000" b="0" i="0" u="none" strike="noStrike" cap="none" normalizeH="0" baseline="0" dirty="0">
                <a:ln>
                  <a:noFill/>
                </a:ln>
                <a:effectLst/>
                <a:latin typeface="Arial" panose="020B0604020202020204" pitchFamily="34" charset="0"/>
                <a:ea typeface="Calibri" panose="020F0502020204030204" pitchFamily="34" charset="0"/>
              </a:rPr>
              <a:t> correspond to the maximum zone-to-zone PTDFs according to equation 5 of the Day-ahead CCM and hence are not the ones used for the CNEC Selection. The z2zPTDFs are calculated only between </a:t>
            </a:r>
            <a:r>
              <a:rPr kumimoji="0" lang="en-US" altLang="de-DE" sz="1000" b="0" i="0" u="none" strike="noStrike" cap="none" normalizeH="0" baseline="0" dirty="0" err="1">
                <a:ln>
                  <a:noFill/>
                </a:ln>
                <a:effectLst/>
                <a:latin typeface="Arial" panose="020B0604020202020204" pitchFamily="34" charset="0"/>
                <a:ea typeface="Calibri" panose="020F0502020204030204" pitchFamily="34" charset="0"/>
              </a:rPr>
              <a:t>neighbouring</a:t>
            </a:r>
            <a:r>
              <a:rPr kumimoji="0" lang="en-US" altLang="de-DE" sz="1000" b="0" i="0" u="none" strike="noStrike" cap="none" normalizeH="0" baseline="0" dirty="0">
                <a:ln>
                  <a:noFill/>
                </a:ln>
                <a:effectLst/>
                <a:latin typeface="Arial" panose="020B0604020202020204" pitchFamily="34" charset="0"/>
                <a:ea typeface="Calibri" panose="020F0502020204030204" pitchFamily="34" charset="0"/>
              </a:rPr>
              <a:t> BZs by the scripts used for external parallel run reporting. See KPI reading guide on JAO. </a:t>
            </a:r>
            <a:endParaRPr kumimoji="0" lang="en-US" altLang="de-DE" sz="1400" b="0" i="0" u="none" strike="noStrike" cap="none" normalizeH="0" baseline="0" dirty="0">
              <a:ln>
                <a:noFill/>
              </a:ln>
              <a:effectLst/>
              <a:latin typeface="Arial" panose="020B0604020202020204" pitchFamily="34" charset="0"/>
            </a:endParaRPr>
          </a:p>
        </p:txBody>
      </p:sp>
      <p:graphicFrame>
        <p:nvGraphicFramePr>
          <p:cNvPr id="15" name="Table 14">
            <a:extLst>
              <a:ext uri="{FF2B5EF4-FFF2-40B4-BE49-F238E27FC236}">
                <a16:creationId xmlns:a16="http://schemas.microsoft.com/office/drawing/2014/main" id="{C3A5D0C5-CFA6-45A9-A27B-02D8571BB8F8}"/>
              </a:ext>
            </a:extLst>
          </p:cNvPr>
          <p:cNvGraphicFramePr>
            <a:graphicFrameLocks noGrp="1"/>
          </p:cNvGraphicFramePr>
          <p:nvPr>
            <p:extLst>
              <p:ext uri="{D42A27DB-BD31-4B8C-83A1-F6EECF244321}">
                <p14:modId xmlns:p14="http://schemas.microsoft.com/office/powerpoint/2010/main" val="2576725811"/>
              </p:ext>
            </p:extLst>
          </p:nvPr>
        </p:nvGraphicFramePr>
        <p:xfrm>
          <a:off x="932196" y="1990137"/>
          <a:ext cx="7620001" cy="2724808"/>
        </p:xfrm>
        <a:graphic>
          <a:graphicData uri="http://schemas.openxmlformats.org/drawingml/2006/table">
            <a:tbl>
              <a:tblPr/>
              <a:tblGrid>
                <a:gridCol w="1619670">
                  <a:extLst>
                    <a:ext uri="{9D8B030D-6E8A-4147-A177-3AD203B41FA5}">
                      <a16:colId xmlns:a16="http://schemas.microsoft.com/office/drawing/2014/main" val="2081760104"/>
                    </a:ext>
                  </a:extLst>
                </a:gridCol>
                <a:gridCol w="629406">
                  <a:extLst>
                    <a:ext uri="{9D8B030D-6E8A-4147-A177-3AD203B41FA5}">
                      <a16:colId xmlns:a16="http://schemas.microsoft.com/office/drawing/2014/main" val="1114064327"/>
                    </a:ext>
                  </a:extLst>
                </a:gridCol>
                <a:gridCol w="1216850">
                  <a:extLst>
                    <a:ext uri="{9D8B030D-6E8A-4147-A177-3AD203B41FA5}">
                      <a16:colId xmlns:a16="http://schemas.microsoft.com/office/drawing/2014/main" val="3418630705"/>
                    </a:ext>
                  </a:extLst>
                </a:gridCol>
                <a:gridCol w="881167">
                  <a:extLst>
                    <a:ext uri="{9D8B030D-6E8A-4147-A177-3AD203B41FA5}">
                      <a16:colId xmlns:a16="http://schemas.microsoft.com/office/drawing/2014/main" val="3789404058"/>
                    </a:ext>
                  </a:extLst>
                </a:gridCol>
                <a:gridCol w="688150">
                  <a:extLst>
                    <a:ext uri="{9D8B030D-6E8A-4147-A177-3AD203B41FA5}">
                      <a16:colId xmlns:a16="http://schemas.microsoft.com/office/drawing/2014/main" val="1940104714"/>
                    </a:ext>
                  </a:extLst>
                </a:gridCol>
                <a:gridCol w="503525">
                  <a:extLst>
                    <a:ext uri="{9D8B030D-6E8A-4147-A177-3AD203B41FA5}">
                      <a16:colId xmlns:a16="http://schemas.microsoft.com/office/drawing/2014/main" val="1155367702"/>
                    </a:ext>
                  </a:extLst>
                </a:gridCol>
                <a:gridCol w="511916">
                  <a:extLst>
                    <a:ext uri="{9D8B030D-6E8A-4147-A177-3AD203B41FA5}">
                      <a16:colId xmlns:a16="http://schemas.microsoft.com/office/drawing/2014/main" val="1096859387"/>
                    </a:ext>
                  </a:extLst>
                </a:gridCol>
                <a:gridCol w="679757">
                  <a:extLst>
                    <a:ext uri="{9D8B030D-6E8A-4147-A177-3AD203B41FA5}">
                      <a16:colId xmlns:a16="http://schemas.microsoft.com/office/drawing/2014/main" val="3658430970"/>
                    </a:ext>
                  </a:extLst>
                </a:gridCol>
                <a:gridCol w="889560">
                  <a:extLst>
                    <a:ext uri="{9D8B030D-6E8A-4147-A177-3AD203B41FA5}">
                      <a16:colId xmlns:a16="http://schemas.microsoft.com/office/drawing/2014/main" val="3574651221"/>
                    </a:ext>
                  </a:extLst>
                </a:gridCol>
              </a:tblGrid>
              <a:tr h="120952">
                <a:tc>
                  <a:txBody>
                    <a:bodyPr/>
                    <a:lstStyle/>
                    <a:p>
                      <a:pPr algn="l" fontAlgn="b"/>
                      <a:r>
                        <a:rPr lang="en-US" sz="700" b="1" i="0" u="none" strike="noStrike">
                          <a:solidFill>
                            <a:srgbClr val="000000"/>
                          </a:solidFill>
                          <a:effectLst/>
                          <a:latin typeface="Arial" panose="020B0604020202020204" pitchFamily="34" charset="0"/>
                        </a:rPr>
                        <a:t>CNE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Distinct Hours</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Hours CNE has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Max of Shadow 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Average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Min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Max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en-US" sz="700" b="1" i="0" u="none" strike="noStrike">
                          <a:solidFill>
                            <a:srgbClr val="000000"/>
                          </a:solidFill>
                          <a:effectLst/>
                          <a:latin typeface="Arial" panose="020B0604020202020204" pitchFamily="34" charset="0"/>
                        </a:rPr>
                        <a:t>Max of z2zPTDF</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pl-PL" sz="700" b="1" i="0" u="none" strike="noStrike">
                          <a:solidFill>
                            <a:srgbClr val="000000"/>
                          </a:solidFill>
                          <a:effectLst/>
                          <a:latin typeface="Arial" panose="020B0604020202020204" pitchFamily="34" charset="0"/>
                        </a:rPr>
                        <a:t>Max of sum z2z PTDF</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794491984"/>
                  </a:ext>
                </a:extLst>
              </a:tr>
              <a:tr h="120952">
                <a:tc>
                  <a:txBody>
                    <a:bodyPr/>
                    <a:lstStyle/>
                    <a:p>
                      <a:pPr algn="l" fontAlgn="b"/>
                      <a:r>
                        <a:rPr lang="en-US" sz="700" b="0" i="0" u="none" strike="noStrike">
                          <a:solidFill>
                            <a:srgbClr val="000000"/>
                          </a:solidFill>
                          <a:effectLst/>
                          <a:latin typeface="Arial" panose="020B0604020202020204" pitchFamily="34" charset="0"/>
                        </a:rPr>
                        <a:t>Default_HU_Import</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273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273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224.914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029402709"/>
                  </a:ext>
                </a:extLst>
              </a:tr>
              <a:tr h="120952">
                <a:tc>
                  <a:txBody>
                    <a:bodyPr/>
                    <a:lstStyle/>
                    <a:p>
                      <a:pPr algn="l" fontAlgn="b"/>
                      <a:r>
                        <a:rPr lang="en-US" sz="700" b="0" i="0" u="none" strike="noStrike">
                          <a:solidFill>
                            <a:srgbClr val="000000"/>
                          </a:solidFill>
                          <a:effectLst/>
                          <a:latin typeface="Arial" panose="020B0604020202020204" pitchFamily="34" charset="0"/>
                        </a:rPr>
                        <a:t>Default_HR_Import</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273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273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224.914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tcPr>
                </a:tc>
                <a:extLst>
                  <a:ext uri="{0D108BD9-81ED-4DB2-BD59-A6C34878D82A}">
                    <a16:rowId xmlns:a16="http://schemas.microsoft.com/office/drawing/2014/main" val="2578406710"/>
                  </a:ext>
                </a:extLst>
              </a:tr>
              <a:tr h="120952">
                <a:tc>
                  <a:txBody>
                    <a:bodyPr/>
                    <a:lstStyle/>
                    <a:p>
                      <a:pPr algn="l" fontAlgn="b"/>
                      <a:r>
                        <a:rPr lang="en-US" sz="700" b="0" i="0" u="none" strike="noStrike">
                          <a:solidFill>
                            <a:srgbClr val="000000"/>
                          </a:solidFill>
                          <a:effectLst/>
                          <a:latin typeface="Arial" panose="020B0604020202020204" pitchFamily="34" charset="0"/>
                        </a:rPr>
                        <a:t>Default_RO_Import</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269</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269</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224.914</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10658939"/>
                  </a:ext>
                </a:extLst>
              </a:tr>
              <a:tr h="120952">
                <a:tc>
                  <a:txBody>
                    <a:bodyPr/>
                    <a:lstStyle/>
                    <a:p>
                      <a:pPr algn="l" fontAlgn="b"/>
                      <a:r>
                        <a:rPr lang="en-US" sz="700" b="0" i="0" u="none" strike="noStrike">
                          <a:solidFill>
                            <a:srgbClr val="000000"/>
                          </a:solidFill>
                          <a:effectLst/>
                          <a:latin typeface="Arial" panose="020B0604020202020204" pitchFamily="34" charset="0"/>
                        </a:rPr>
                        <a:t>Default_SI_Import</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217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183.009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tcPr>
                </a:tc>
                <a:extLst>
                  <a:ext uri="{0D108BD9-81ED-4DB2-BD59-A6C34878D82A}">
                    <a16:rowId xmlns:a16="http://schemas.microsoft.com/office/drawing/2014/main" val="1064736330"/>
                  </a:ext>
                </a:extLst>
              </a:tr>
              <a:tr h="120952">
                <a:tc>
                  <a:txBody>
                    <a:bodyPr/>
                    <a:lstStyle/>
                    <a:p>
                      <a:pPr algn="l" fontAlgn="b"/>
                      <a:r>
                        <a:rPr lang="en-US" sz="700" b="0" i="0" u="none" strike="noStrike">
                          <a:solidFill>
                            <a:srgbClr val="000000"/>
                          </a:solidFill>
                          <a:effectLst/>
                          <a:latin typeface="Arial" panose="020B0604020202020204" pitchFamily="34" charset="0"/>
                        </a:rPr>
                        <a:t>Default_BE_AL_Import</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166</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166</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1187.379</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143428471"/>
                  </a:ext>
                </a:extLst>
              </a:tr>
              <a:tr h="120952">
                <a:tc>
                  <a:txBody>
                    <a:bodyPr/>
                    <a:lstStyle/>
                    <a:p>
                      <a:pPr algn="l" fontAlgn="b"/>
                      <a:r>
                        <a:rPr lang="en-US" sz="700" b="0" i="0" u="none" strike="noStrike">
                          <a:solidFill>
                            <a:srgbClr val="000000"/>
                          </a:solidFill>
                          <a:effectLst/>
                          <a:latin typeface="Arial" panose="020B0604020202020204" pitchFamily="34" charset="0"/>
                        </a:rPr>
                        <a:t>Default_DE_AL_Import</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166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166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1187.379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41245845"/>
                  </a:ext>
                </a:extLst>
              </a:tr>
              <a:tr h="120952">
                <a:tc>
                  <a:txBody>
                    <a:bodyPr/>
                    <a:lstStyle/>
                    <a:p>
                      <a:pPr algn="l" fontAlgn="b"/>
                      <a:r>
                        <a:rPr lang="en-US" sz="700" b="0" i="0" u="none" strike="noStrike">
                          <a:solidFill>
                            <a:srgbClr val="000000"/>
                          </a:solidFill>
                          <a:effectLst/>
                          <a:latin typeface="Arial" panose="020B0604020202020204" pitchFamily="34" charset="0"/>
                        </a:rPr>
                        <a:t>Default_PL_Export</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156</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156</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1171.115</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3</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1369387662"/>
                  </a:ext>
                </a:extLst>
              </a:tr>
              <a:tr h="120952">
                <a:tc>
                  <a:txBody>
                    <a:bodyPr/>
                    <a:lstStyle/>
                    <a:p>
                      <a:pPr algn="l" fontAlgn="b"/>
                      <a:r>
                        <a:rPr lang="en-US" sz="700" b="0" i="0" u="none" strike="noStrike">
                          <a:solidFill>
                            <a:srgbClr val="000000"/>
                          </a:solidFill>
                          <a:effectLst/>
                          <a:latin typeface="Arial" panose="020B0604020202020204" pitchFamily="34" charset="0"/>
                        </a:rPr>
                        <a:t>Default_BE_Export</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1214.147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tcPr>
                </a:tc>
                <a:extLst>
                  <a:ext uri="{0D108BD9-81ED-4DB2-BD59-A6C34878D82A}">
                    <a16:rowId xmlns:a16="http://schemas.microsoft.com/office/drawing/2014/main" val="1466714227"/>
                  </a:ext>
                </a:extLst>
              </a:tr>
              <a:tr h="120952">
                <a:tc>
                  <a:txBody>
                    <a:bodyPr/>
                    <a:lstStyle/>
                    <a:p>
                      <a:pPr algn="l" fontAlgn="b"/>
                      <a:r>
                        <a:rPr lang="en-US" sz="700" b="0" i="0" u="none" strike="noStrike">
                          <a:solidFill>
                            <a:srgbClr val="000000"/>
                          </a:solidFill>
                          <a:effectLst/>
                          <a:latin typeface="Arial" panose="020B0604020202020204" pitchFamily="34" charset="0"/>
                        </a:rPr>
                        <a:t>Default_FR_Export</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124</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124</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1214.147</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1099333374"/>
                  </a:ext>
                </a:extLst>
              </a:tr>
              <a:tr h="120952">
                <a:tc>
                  <a:txBody>
                    <a:bodyPr/>
                    <a:lstStyle/>
                    <a:p>
                      <a:pPr algn="l" fontAlgn="b"/>
                      <a:r>
                        <a:rPr lang="en-US" sz="700" b="0" i="0" u="none" strike="noStrike">
                          <a:solidFill>
                            <a:srgbClr val="000000"/>
                          </a:solidFill>
                          <a:effectLst/>
                          <a:latin typeface="Arial" panose="020B0604020202020204" pitchFamily="34" charset="0"/>
                        </a:rPr>
                        <a:t>DE_AL_import</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114</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1181.269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69998823"/>
                  </a:ext>
                </a:extLst>
              </a:tr>
              <a:tr h="120952">
                <a:tc>
                  <a:txBody>
                    <a:bodyPr/>
                    <a:lstStyle/>
                    <a:p>
                      <a:pPr algn="l" fontAlgn="b"/>
                      <a:r>
                        <a:rPr lang="en-US" sz="700" b="0" i="0" u="none" strike="noStrike">
                          <a:solidFill>
                            <a:srgbClr val="000000"/>
                          </a:solidFill>
                          <a:effectLst/>
                          <a:latin typeface="Arial" panose="020B0604020202020204" pitchFamily="34" charset="0"/>
                        </a:rPr>
                        <a:t>BE_AL_import</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108</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108</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1181.269</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1915806653"/>
                  </a:ext>
                </a:extLst>
              </a:tr>
              <a:tr h="120952">
                <a:tc>
                  <a:txBody>
                    <a:bodyPr/>
                    <a:lstStyle/>
                    <a:p>
                      <a:pPr algn="l" fontAlgn="b"/>
                      <a:r>
                        <a:rPr lang="en-US" sz="700" b="0" i="0" u="none" strike="noStrike">
                          <a:solidFill>
                            <a:srgbClr val="000000"/>
                          </a:solidFill>
                          <a:effectLst/>
                          <a:latin typeface="Arial" panose="020B0604020202020204" pitchFamily="34" charset="0"/>
                        </a:rPr>
                        <a:t>Default_SK_Import</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61.789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a:t>
                      </a:r>
                    </a:p>
                  </a:txBody>
                  <a:tcPr marL="0" marR="0" marT="0" marB="0" anchor="b">
                    <a:lnL>
                      <a:noFill/>
                    </a:lnL>
                    <a:lnR>
                      <a:noFill/>
                    </a:lnR>
                    <a:lnT>
                      <a:noFill/>
                    </a:lnT>
                    <a:lnB>
                      <a:noFill/>
                    </a:lnB>
                  </a:tcPr>
                </a:tc>
                <a:extLst>
                  <a:ext uri="{0D108BD9-81ED-4DB2-BD59-A6C34878D82A}">
                    <a16:rowId xmlns:a16="http://schemas.microsoft.com/office/drawing/2014/main" val="4184687870"/>
                  </a:ext>
                </a:extLst>
              </a:tr>
              <a:tr h="120952">
                <a:tc>
                  <a:txBody>
                    <a:bodyPr/>
                    <a:lstStyle/>
                    <a:p>
                      <a:pPr algn="l" fontAlgn="b"/>
                      <a:r>
                        <a:rPr lang="en-US" sz="700" b="0" i="0" u="none" strike="noStrike">
                          <a:solidFill>
                            <a:srgbClr val="000000"/>
                          </a:solidFill>
                          <a:effectLst/>
                          <a:latin typeface="Arial" panose="020B0604020202020204" pitchFamily="34" charset="0"/>
                        </a:rPr>
                        <a:t>Default_NL_Import</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49.549</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997955625"/>
                  </a:ext>
                </a:extLst>
              </a:tr>
              <a:tr h="120952">
                <a:tc>
                  <a:txBody>
                    <a:bodyPr/>
                    <a:lstStyle/>
                    <a:p>
                      <a:pPr algn="l" fontAlgn="b"/>
                      <a:r>
                        <a:rPr lang="en-US" sz="700" b="0" i="0" u="none" strike="noStrike">
                          <a:solidFill>
                            <a:srgbClr val="000000"/>
                          </a:solidFill>
                          <a:effectLst/>
                          <a:latin typeface="Arial" panose="020B0604020202020204" pitchFamily="34" charset="0"/>
                        </a:rPr>
                        <a:t>Default_CZ_Import</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61.789</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a:t>
                      </a:r>
                    </a:p>
                  </a:txBody>
                  <a:tcPr marL="0" marR="0" marT="0" marB="0" anchor="b">
                    <a:lnL>
                      <a:noFill/>
                    </a:lnL>
                    <a:lnR>
                      <a:noFill/>
                    </a:lnR>
                    <a:lnT>
                      <a:noFill/>
                    </a:lnT>
                    <a:lnB>
                      <a:noFill/>
                    </a:lnB>
                  </a:tcPr>
                </a:tc>
                <a:extLst>
                  <a:ext uri="{0D108BD9-81ED-4DB2-BD59-A6C34878D82A}">
                    <a16:rowId xmlns:a16="http://schemas.microsoft.com/office/drawing/2014/main" val="1248110561"/>
                  </a:ext>
                </a:extLst>
              </a:tr>
              <a:tr h="120952">
                <a:tc>
                  <a:txBody>
                    <a:bodyPr/>
                    <a:lstStyle/>
                    <a:p>
                      <a:pPr algn="l" fontAlgn="b"/>
                      <a:r>
                        <a:rPr lang="en-US" sz="700" b="0" i="0" u="none" strike="noStrike">
                          <a:solidFill>
                            <a:srgbClr val="000000"/>
                          </a:solidFill>
                          <a:effectLst/>
                          <a:latin typeface="Arial" panose="020B0604020202020204" pitchFamily="34" charset="0"/>
                        </a:rPr>
                        <a:t>[BE-BE] Lixhe - Gramme 380.11 [OPP]</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109.001</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0.17536</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0.4046</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593587427"/>
                  </a:ext>
                </a:extLst>
              </a:tr>
              <a:tr h="120952">
                <a:tc>
                  <a:txBody>
                    <a:bodyPr/>
                    <a:lstStyle/>
                    <a:p>
                      <a:pPr algn="l" fontAlgn="b"/>
                      <a:r>
                        <a:rPr lang="en-US" sz="700" b="0" i="0" u="none" strike="noStrike">
                          <a:solidFill>
                            <a:srgbClr val="000000"/>
                          </a:solidFill>
                          <a:effectLst/>
                          <a:latin typeface="Arial" panose="020B0604020202020204" pitchFamily="34" charset="0"/>
                        </a:rPr>
                        <a:t>Default_PL_Import</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120.505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a:t>
                      </a:r>
                    </a:p>
                  </a:txBody>
                  <a:tcPr marL="0" marR="0" marT="0" marB="0" anchor="b">
                    <a:lnL>
                      <a:noFill/>
                    </a:lnL>
                    <a:lnR>
                      <a:noFill/>
                    </a:lnR>
                    <a:lnT>
                      <a:noFill/>
                    </a:lnT>
                    <a:lnB>
                      <a:noFill/>
                    </a:lnB>
                  </a:tcPr>
                </a:tc>
                <a:extLst>
                  <a:ext uri="{0D108BD9-81ED-4DB2-BD59-A6C34878D82A}">
                    <a16:rowId xmlns:a16="http://schemas.microsoft.com/office/drawing/2014/main" val="238763713"/>
                  </a:ext>
                </a:extLst>
              </a:tr>
              <a:tr h="120952">
                <a:tc>
                  <a:txBody>
                    <a:bodyPr/>
                    <a:lstStyle/>
                    <a:p>
                      <a:pPr algn="l" fontAlgn="b"/>
                      <a:r>
                        <a:rPr lang="en-US" sz="700" b="0" i="0" u="none" strike="noStrike">
                          <a:solidFill>
                            <a:srgbClr val="000000"/>
                          </a:solidFill>
                          <a:effectLst/>
                          <a:latin typeface="Arial" panose="020B0604020202020204" pitchFamily="34" charset="0"/>
                        </a:rPr>
                        <a:t>Default_DE_Export</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1171.115</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1466938934"/>
                  </a:ext>
                </a:extLst>
              </a:tr>
              <a:tr h="120952">
                <a:tc>
                  <a:txBody>
                    <a:bodyPr/>
                    <a:lstStyle/>
                    <a:p>
                      <a:pPr algn="l" fontAlgn="b"/>
                      <a:r>
                        <a:rPr lang="en-US" sz="700" b="0" i="0" u="none" strike="noStrike">
                          <a:solidFill>
                            <a:srgbClr val="000000"/>
                          </a:solidFill>
                          <a:effectLst/>
                          <a:latin typeface="Arial" panose="020B0604020202020204" pitchFamily="34" charset="0"/>
                        </a:rPr>
                        <a:t>Default_AT_Export</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1171.115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4</a:t>
                      </a:r>
                    </a:p>
                  </a:txBody>
                  <a:tcPr marL="0" marR="0" marT="0" marB="0" anchor="b">
                    <a:lnL>
                      <a:noFill/>
                    </a:lnL>
                    <a:lnR>
                      <a:noFill/>
                    </a:lnR>
                    <a:lnT>
                      <a:noFill/>
                    </a:lnT>
                    <a:lnB>
                      <a:noFill/>
                    </a:lnB>
                  </a:tcPr>
                </a:tc>
                <a:extLst>
                  <a:ext uri="{0D108BD9-81ED-4DB2-BD59-A6C34878D82A}">
                    <a16:rowId xmlns:a16="http://schemas.microsoft.com/office/drawing/2014/main" val="56187481"/>
                  </a:ext>
                </a:extLst>
              </a:tr>
              <a:tr h="120952">
                <a:tc>
                  <a:txBody>
                    <a:bodyPr/>
                    <a:lstStyle/>
                    <a:p>
                      <a:pPr algn="l" fontAlgn="b"/>
                      <a:r>
                        <a:rPr lang="en-US" sz="700" b="0" i="0" u="none" strike="noStrike">
                          <a:solidFill>
                            <a:srgbClr val="000000"/>
                          </a:solidFill>
                          <a:effectLst/>
                          <a:latin typeface="Arial" panose="020B0604020202020204" pitchFamily="34" charset="0"/>
                        </a:rPr>
                        <a:t>[FR-D7] Vigy - Ensdorf  VIGY2 S [DIR] [D7]</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341.029</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0.10868</a:t>
                      </a:r>
                    </a:p>
                  </a:txBody>
                  <a:tcPr marL="0" marR="0" marT="0"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0.53898</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88306918"/>
                  </a:ext>
                </a:extLst>
              </a:tr>
              <a:tr h="120952">
                <a:tc>
                  <a:txBody>
                    <a:bodyPr/>
                    <a:lstStyle/>
                    <a:p>
                      <a:pPr algn="l" fontAlgn="b"/>
                      <a:r>
                        <a:rPr lang="en-US" sz="700" b="0" i="0" u="none" strike="noStrike">
                          <a:solidFill>
                            <a:srgbClr val="000000"/>
                          </a:solidFill>
                          <a:effectLst/>
                          <a:latin typeface="Arial" panose="020B0604020202020204" pitchFamily="34" charset="0"/>
                        </a:rPr>
                        <a:t>Default_FR_Import</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26.913</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en-US" sz="7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tc>
                  <a:txBody>
                    <a:bodyPr/>
                    <a:lstStyle/>
                    <a:p>
                      <a:pPr algn="r" fontAlgn="b"/>
                      <a:r>
                        <a:rPr lang="en-US" sz="700" b="0" i="0" u="none" strike="noStrike" dirty="0">
                          <a:solidFill>
                            <a:srgbClr val="000000"/>
                          </a:solidFill>
                          <a:effectLst/>
                          <a:latin typeface="Arial" panose="020B0604020202020204" pitchFamily="34" charset="0"/>
                        </a:rPr>
                        <a:t>2</a:t>
                      </a:r>
                    </a:p>
                  </a:txBody>
                  <a:tcPr marL="0" marR="0" marT="0" marB="0" anchor="b">
                    <a:lnL>
                      <a:noFill/>
                    </a:lnL>
                    <a:lnR>
                      <a:noFill/>
                    </a:lnR>
                    <a:lnT>
                      <a:noFill/>
                    </a:lnT>
                    <a:lnB>
                      <a:noFill/>
                    </a:lnB>
                  </a:tcPr>
                </a:tc>
                <a:extLst>
                  <a:ext uri="{0D108BD9-81ED-4DB2-BD59-A6C34878D82A}">
                    <a16:rowId xmlns:a16="http://schemas.microsoft.com/office/drawing/2014/main" val="3452318713"/>
                  </a:ext>
                </a:extLst>
              </a:tr>
            </a:tbl>
          </a:graphicData>
        </a:graphic>
      </p:graphicFrame>
      <p:sp>
        <p:nvSpPr>
          <p:cNvPr id="13" name="Rectangle 2"/>
          <p:cNvSpPr/>
          <p:nvPr/>
        </p:nvSpPr>
        <p:spPr>
          <a:xfrm>
            <a:off x="442436" y="5746906"/>
            <a:ext cx="9199033" cy="938719"/>
          </a:xfrm>
          <a:prstGeom prst="rect">
            <a:avLst/>
          </a:prstGeom>
          <a:solidFill>
            <a:schemeClr val="bg1">
              <a:lumMod val="85000"/>
            </a:schemeClr>
          </a:solidFill>
        </p:spPr>
        <p:txBody>
          <a:bodyPr wrap="square">
            <a:spAutoFit/>
          </a:bodyPr>
          <a:lstStyle>
            <a:defPPr>
              <a:defRPr lang="fr-FR"/>
            </a:defPPr>
            <a:lvl1pPr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5pPr>
            <a:lvl6pPr marL="2286000" algn="l" defTabSz="457200" rtl="0" eaLnBrk="1" latinLnBrk="0" hangingPunct="1">
              <a:defRPr kern="1200">
                <a:solidFill>
                  <a:schemeClr val="tx1"/>
                </a:solidFill>
                <a:latin typeface="Arial Unicode MS" charset="0"/>
                <a:ea typeface="ＭＳ Ｐゴシック" charset="0"/>
                <a:cs typeface="ＭＳ Ｐゴシック" charset="0"/>
              </a:defRPr>
            </a:lvl6pPr>
            <a:lvl7pPr marL="2743200" algn="l" defTabSz="457200" rtl="0" eaLnBrk="1" latinLnBrk="0" hangingPunct="1">
              <a:defRPr kern="1200">
                <a:solidFill>
                  <a:schemeClr val="tx1"/>
                </a:solidFill>
                <a:latin typeface="Arial Unicode MS" charset="0"/>
                <a:ea typeface="ＭＳ Ｐゴシック" charset="0"/>
                <a:cs typeface="ＭＳ Ｐゴシック" charset="0"/>
              </a:defRPr>
            </a:lvl7pPr>
            <a:lvl8pPr marL="3200400" algn="l" defTabSz="457200" rtl="0" eaLnBrk="1" latinLnBrk="0" hangingPunct="1">
              <a:defRPr kern="1200">
                <a:solidFill>
                  <a:schemeClr val="tx1"/>
                </a:solidFill>
                <a:latin typeface="Arial Unicode MS" charset="0"/>
                <a:ea typeface="ＭＳ Ｐゴシック" charset="0"/>
                <a:cs typeface="ＭＳ Ｐゴシック" charset="0"/>
              </a:defRPr>
            </a:lvl8pPr>
            <a:lvl9pPr marL="3657600" algn="l" defTabSz="457200" rtl="0" eaLnBrk="1" latinLnBrk="0" hangingPunct="1">
              <a:defRPr kern="1200">
                <a:solidFill>
                  <a:schemeClr val="tx1"/>
                </a:solidFill>
                <a:latin typeface="Arial Unicode MS" charset="0"/>
                <a:ea typeface="ＭＳ Ｐゴシック" charset="0"/>
                <a:cs typeface="ＭＳ Ｐゴシック" charset="0"/>
              </a:defRPr>
            </a:lvl9pPr>
          </a:lstStyle>
          <a:p>
            <a:pPr marL="0" marR="0" algn="just">
              <a:spcBef>
                <a:spcPts val="0"/>
              </a:spcBef>
              <a:spcAft>
                <a:spcPts val="0"/>
              </a:spcAft>
            </a:pPr>
            <a:r>
              <a:rPr lang="en-US" sz="1100" dirty="0">
                <a:latin typeface="Calibri" panose="020F0502020204030204" pitchFamily="34" charset="0"/>
                <a:ea typeface="Calibri" panose="020F0502020204030204" pitchFamily="34" charset="0"/>
              </a:rPr>
              <a:t>The appearance of the </a:t>
            </a:r>
            <a:r>
              <a:rPr lang="en-US" sz="1100" dirty="0" err="1">
                <a:latin typeface="Calibri" panose="020F0502020204030204" pitchFamily="34" charset="0"/>
                <a:ea typeface="Calibri" panose="020F0502020204030204" pitchFamily="34" charset="0"/>
              </a:rPr>
              <a:t>ALEGrO</a:t>
            </a:r>
            <a:r>
              <a:rPr lang="en-US" sz="1100" dirty="0">
                <a:latin typeface="Calibri" panose="020F0502020204030204" pitchFamily="34" charset="0"/>
                <a:ea typeface="Calibri" panose="020F0502020204030204" pitchFamily="34" charset="0"/>
              </a:rPr>
              <a:t> virtual hubs (</a:t>
            </a:r>
            <a:r>
              <a:rPr lang="en-US" sz="1100" dirty="0" err="1">
                <a:latin typeface="Calibri" panose="020F0502020204030204" pitchFamily="34" charset="0"/>
                <a:ea typeface="Calibri" panose="020F0502020204030204" pitchFamily="34" charset="0"/>
              </a:rPr>
              <a:t>DE_AL_import</a:t>
            </a:r>
            <a:r>
              <a:rPr lang="en-US" sz="1100" dirty="0">
                <a:latin typeface="Calibri" panose="020F0502020204030204" pitchFamily="34" charset="0"/>
                <a:ea typeface="Calibri" panose="020F0502020204030204" pitchFamily="34" charset="0"/>
              </a:rPr>
              <a:t> &amp; </a:t>
            </a:r>
            <a:r>
              <a:rPr lang="en-US" sz="1100" dirty="0" err="1">
                <a:latin typeface="Calibri" panose="020F0502020204030204" pitchFamily="34" charset="0"/>
                <a:ea typeface="Calibri" panose="020F0502020204030204" pitchFamily="34" charset="0"/>
              </a:rPr>
              <a:t>BE_AL_import</a:t>
            </a:r>
            <a:r>
              <a:rPr lang="en-US" sz="1100" dirty="0">
                <a:latin typeface="Calibri" panose="020F0502020204030204" pitchFamily="34" charset="0"/>
                <a:ea typeface="Calibri" panose="020F0502020204030204" pitchFamily="34" charset="0"/>
              </a:rPr>
              <a:t>) reflects how frequently the full capacity of the </a:t>
            </a:r>
            <a:r>
              <a:rPr lang="en-US" sz="1100" dirty="0" err="1">
                <a:latin typeface="Calibri" panose="020F0502020204030204" pitchFamily="34" charset="0"/>
                <a:ea typeface="Calibri" panose="020F0502020204030204" pitchFamily="34" charset="0"/>
              </a:rPr>
              <a:t>ALEGrO</a:t>
            </a:r>
            <a:r>
              <a:rPr lang="en-US" sz="1100" dirty="0">
                <a:latin typeface="Calibri" panose="020F0502020204030204" pitchFamily="34" charset="0"/>
                <a:ea typeface="Calibri" panose="020F0502020204030204" pitchFamily="34" charset="0"/>
              </a:rPr>
              <a:t> interconnector is used to optimize the exchanges during the market allocation. Indeed, </a:t>
            </a:r>
            <a:r>
              <a:rPr lang="en-US" sz="1100" dirty="0" err="1">
                <a:latin typeface="Calibri" panose="020F0502020204030204" pitchFamily="34" charset="0"/>
                <a:ea typeface="Calibri" panose="020F0502020204030204" pitchFamily="34" charset="0"/>
              </a:rPr>
              <a:t>ALEGrO</a:t>
            </a:r>
            <a:r>
              <a:rPr lang="en-US" sz="1100" dirty="0">
                <a:latin typeface="Calibri" panose="020F0502020204030204" pitchFamily="34" charset="0"/>
                <a:ea typeface="Calibri" panose="020F0502020204030204" pitchFamily="34" charset="0"/>
              </a:rPr>
              <a:t> is to be understood as a </a:t>
            </a:r>
            <a:r>
              <a:rPr lang="en-US" sz="1100" i="1" dirty="0">
                <a:latin typeface="Calibri" panose="020F0502020204030204" pitchFamily="34" charset="0"/>
                <a:ea typeface="Calibri" panose="020F0502020204030204" pitchFamily="34" charset="0"/>
              </a:rPr>
              <a:t>‘market optimization variable’ </a:t>
            </a:r>
            <a:r>
              <a:rPr lang="en-US" sz="1100" dirty="0">
                <a:latin typeface="Calibri" panose="020F0502020204030204" pitchFamily="34" charset="0"/>
                <a:ea typeface="Calibri" panose="020F0502020204030204" pitchFamily="34" charset="0"/>
              </a:rPr>
              <a:t>and not as a </a:t>
            </a:r>
            <a:r>
              <a:rPr lang="en-US" sz="1100" i="1" dirty="0">
                <a:latin typeface="Calibri" panose="020F0502020204030204" pitchFamily="34" charset="0"/>
                <a:ea typeface="Calibri" panose="020F0502020204030204" pitchFamily="34" charset="0"/>
              </a:rPr>
              <a:t>‘CNE limiting the FB domain’.</a:t>
            </a:r>
            <a:endParaRPr lang="sl-SI" sz="1100" i="1" dirty="0">
              <a:latin typeface="Calibri" panose="020F0502020204030204" pitchFamily="34" charset="0"/>
              <a:ea typeface="Calibri" panose="020F0502020204030204" pitchFamily="34" charset="0"/>
            </a:endParaRPr>
          </a:p>
          <a:p>
            <a:pPr marL="0" marR="0" algn="just">
              <a:spcBef>
                <a:spcPts val="0"/>
              </a:spcBef>
              <a:spcAft>
                <a:spcPts val="0"/>
              </a:spcAft>
            </a:pPr>
            <a:r>
              <a:rPr lang="en-US" sz="1100" i="1" dirty="0">
                <a:latin typeface="Calibri" panose="020F0502020204030204" pitchFamily="34" charset="0"/>
                <a:ea typeface="Calibri" panose="020F0502020204030204" pitchFamily="34" charset="0"/>
              </a:rPr>
              <a:t>The appearance of „</a:t>
            </a:r>
            <a:r>
              <a:rPr lang="en-US" sz="1100" i="1" dirty="0" err="1">
                <a:latin typeface="Calibri" panose="020F0502020204030204" pitchFamily="34" charset="0"/>
                <a:ea typeface="Calibri" panose="020F0502020204030204" pitchFamily="34" charset="0"/>
              </a:rPr>
              <a:t>Default_Hub_Import</a:t>
            </a:r>
            <a:r>
              <a:rPr lang="en-US" sz="1100" i="1" dirty="0">
                <a:latin typeface="Calibri" panose="020F0502020204030204" pitchFamily="34" charset="0"/>
                <a:ea typeface="Calibri" panose="020F0502020204030204" pitchFamily="34" charset="0"/>
              </a:rPr>
              <a:t>/Export“ is due to Default FB parameters being used as a backup measure on TSO side. In such case, only the LTA domain and an empty FB domain is delivered to Euphemia for MC.</a:t>
            </a:r>
            <a:endParaRPr lang="nl-BE" sz="1100" i="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9056365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8417" y="110176"/>
            <a:ext cx="7044142" cy="336550"/>
          </a:xfrm>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solidFill>
                  <a:srgbClr val="008000"/>
                </a:solidFill>
              </a:rPr>
              <a:t>KPI</a:t>
            </a:r>
            <a:r>
              <a:rPr lang="hu-HU" dirty="0">
                <a:solidFill>
                  <a:srgbClr val="008000"/>
                </a:solidFill>
              </a:rPr>
              <a:t> </a:t>
            </a:r>
            <a:r>
              <a:rPr lang="de-DE" dirty="0">
                <a:solidFill>
                  <a:srgbClr val="008000"/>
                </a:solidFill>
              </a:rPr>
              <a:t>8b</a:t>
            </a:r>
            <a:r>
              <a:rPr lang="en-GB" altLang="en-US" dirty="0">
                <a:solidFill>
                  <a:srgbClr val="008000"/>
                </a:solidFill>
              </a:rPr>
              <a:t>: Allocation Constraints</a:t>
            </a:r>
            <a:r>
              <a:rPr lang="sl-SI" altLang="hu-HU" dirty="0">
                <a:solidFill>
                  <a:srgbClr val="008000"/>
                </a:solidFill>
              </a:rPr>
              <a:t>    </a:t>
            </a:r>
            <a:r>
              <a:rPr lang="cs-CZ" altLang="hu-HU" dirty="0">
                <a:solidFill>
                  <a:srgbClr val="008000"/>
                </a:solidFill>
              </a:rPr>
              <a:t>20210</a:t>
            </a:r>
            <a:r>
              <a:rPr lang="de-DE" altLang="hu-HU" dirty="0">
                <a:solidFill>
                  <a:srgbClr val="008000"/>
                </a:solidFill>
              </a:rPr>
              <a:t>8</a:t>
            </a:r>
            <a:endParaRPr lang="en-GB" altLang="hu-HU" dirty="0">
              <a:solidFill>
                <a:srgbClr val="008000"/>
              </a:solidFill>
            </a:endParaRPr>
          </a:p>
          <a:p>
            <a:endParaRPr lang="en-US" dirty="0">
              <a:solidFill>
                <a:srgbClr val="FF0000"/>
              </a:solidFil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sp>
        <p:nvSpPr>
          <p:cNvPr id="15" name="Rectangle 2"/>
          <p:cNvSpPr/>
          <p:nvPr/>
        </p:nvSpPr>
        <p:spPr>
          <a:xfrm>
            <a:off x="427196" y="6427113"/>
            <a:ext cx="9199033" cy="430887"/>
          </a:xfrm>
          <a:prstGeom prst="rect">
            <a:avLst/>
          </a:prstGeom>
          <a:solidFill>
            <a:schemeClr val="bg1">
              <a:lumMod val="85000"/>
            </a:schemeClr>
          </a:solidFill>
        </p:spPr>
        <p:txBody>
          <a:bodyPr wrap="square">
            <a:spAutoFit/>
          </a:bodyPr>
          <a:lstStyle>
            <a:defPPr>
              <a:defRPr lang="fr-FR"/>
            </a:defPPr>
            <a:lvl1pPr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5pPr>
            <a:lvl6pPr marL="2286000" algn="l" defTabSz="457200" rtl="0" eaLnBrk="1" latinLnBrk="0" hangingPunct="1">
              <a:defRPr kern="1200">
                <a:solidFill>
                  <a:schemeClr val="tx1"/>
                </a:solidFill>
                <a:latin typeface="Arial Unicode MS" charset="0"/>
                <a:ea typeface="ＭＳ Ｐゴシック" charset="0"/>
                <a:cs typeface="ＭＳ Ｐゴシック" charset="0"/>
              </a:defRPr>
            </a:lvl6pPr>
            <a:lvl7pPr marL="2743200" algn="l" defTabSz="457200" rtl="0" eaLnBrk="1" latinLnBrk="0" hangingPunct="1">
              <a:defRPr kern="1200">
                <a:solidFill>
                  <a:schemeClr val="tx1"/>
                </a:solidFill>
                <a:latin typeface="Arial Unicode MS" charset="0"/>
                <a:ea typeface="ＭＳ Ｐゴシック" charset="0"/>
                <a:cs typeface="ＭＳ Ｐゴシック" charset="0"/>
              </a:defRPr>
            </a:lvl7pPr>
            <a:lvl8pPr marL="3200400" algn="l" defTabSz="457200" rtl="0" eaLnBrk="1" latinLnBrk="0" hangingPunct="1">
              <a:defRPr kern="1200">
                <a:solidFill>
                  <a:schemeClr val="tx1"/>
                </a:solidFill>
                <a:latin typeface="Arial Unicode MS" charset="0"/>
                <a:ea typeface="ＭＳ Ｐゴシック" charset="0"/>
                <a:cs typeface="ＭＳ Ｐゴシック" charset="0"/>
              </a:defRPr>
            </a:lvl8pPr>
            <a:lvl9pPr marL="3657600" algn="l" defTabSz="457200" rtl="0" eaLnBrk="1" latinLnBrk="0" hangingPunct="1">
              <a:defRPr kern="1200">
                <a:solidFill>
                  <a:schemeClr val="tx1"/>
                </a:solidFill>
                <a:latin typeface="Arial Unicode MS" charset="0"/>
                <a:ea typeface="ＭＳ Ｐゴシック" charset="0"/>
                <a:cs typeface="ＭＳ Ｐゴシック" charset="0"/>
              </a:defRPr>
            </a:lvl9p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Please</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note</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that</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Belgium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only</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uses</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import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constraints</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The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average</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maximum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and</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minimum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values</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refer</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to</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the</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MTUs</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when</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an</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Allocation</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Constraint</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was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limiting</a:t>
            </a:r>
            <a:r>
              <a:rPr lang="nl-BE" sz="1100" i="1" dirty="0">
                <a:solidFill>
                  <a:srgbClr val="000000"/>
                </a:solidFill>
                <a:latin typeface="Calibri" panose="020F0502020204030204" pitchFamily="34" charset="0"/>
                <a:ea typeface="Calibri" panose="020F0502020204030204" pitchFamily="34" charset="0"/>
              </a:rPr>
              <a:t>, </a:t>
            </a:r>
            <a:r>
              <a:rPr lang="nl-BE" sz="1100" i="1" dirty="0" err="1">
                <a:solidFill>
                  <a:srgbClr val="000000"/>
                </a:solidFill>
                <a:latin typeface="Calibri" panose="020F0502020204030204" pitchFamily="34" charset="0"/>
                <a:ea typeface="Calibri" panose="020F0502020204030204" pitchFamily="34" charset="0"/>
              </a:rPr>
              <a:t>and</a:t>
            </a:r>
            <a:r>
              <a:rPr lang="nl-BE" sz="1100" i="1" dirty="0">
                <a:solidFill>
                  <a:srgbClr val="000000"/>
                </a:solidFill>
                <a:latin typeface="Calibri" panose="020F0502020204030204" pitchFamily="34" charset="0"/>
                <a:ea typeface="Calibri" panose="020F0502020204030204" pitchFamily="34" charset="0"/>
              </a:rPr>
              <a:t> </a:t>
            </a:r>
            <a:r>
              <a:rPr lang="nl-BE" sz="1100" i="1" dirty="0" err="1">
                <a:solidFill>
                  <a:srgbClr val="000000"/>
                </a:solidFill>
                <a:latin typeface="Calibri" panose="020F0502020204030204" pitchFamily="34" charset="0"/>
                <a:ea typeface="Calibri" panose="020F0502020204030204" pitchFamily="34" charset="0"/>
              </a:rPr>
              <a:t>if</a:t>
            </a:r>
            <a:r>
              <a:rPr lang="nl-BE" sz="1100" i="1" dirty="0">
                <a:solidFill>
                  <a:srgbClr val="000000"/>
                </a:solidFill>
                <a:latin typeface="Calibri" panose="020F0502020204030204" pitchFamily="34" charset="0"/>
                <a:ea typeface="Calibri" panose="020F0502020204030204" pitchFamily="34" charset="0"/>
              </a:rPr>
              <a:t> </a:t>
            </a:r>
            <a:r>
              <a:rPr lang="nl-BE" sz="1100" i="1" dirty="0" err="1">
                <a:solidFill>
                  <a:srgbClr val="000000"/>
                </a:solidFill>
                <a:latin typeface="Calibri" panose="020F0502020204030204" pitchFamily="34" charset="0"/>
                <a:ea typeface="Calibri" panose="020F0502020204030204" pitchFamily="34" charset="0"/>
              </a:rPr>
              <a:t>the</a:t>
            </a:r>
            <a:r>
              <a:rPr lang="nl-BE" sz="1100" i="1" dirty="0">
                <a:solidFill>
                  <a:srgbClr val="000000"/>
                </a:solidFill>
                <a:latin typeface="Calibri" panose="020F0502020204030204" pitchFamily="34" charset="0"/>
                <a:ea typeface="Calibri" panose="020F0502020204030204" pitchFamily="34" charset="0"/>
              </a:rPr>
              <a:t> AC was </a:t>
            </a:r>
            <a:r>
              <a:rPr lang="nl-BE" sz="1100" i="1" dirty="0" err="1">
                <a:solidFill>
                  <a:srgbClr val="000000"/>
                </a:solidFill>
                <a:latin typeface="Calibri" panose="020F0502020204030204" pitchFamily="34" charset="0"/>
                <a:ea typeface="Calibri" panose="020F0502020204030204" pitchFamily="34" charset="0"/>
              </a:rPr>
              <a:t>not</a:t>
            </a:r>
            <a:r>
              <a:rPr lang="nl-BE" sz="1100" i="1" dirty="0">
                <a:solidFill>
                  <a:srgbClr val="000000"/>
                </a:solidFill>
                <a:latin typeface="Calibri" panose="020F0502020204030204" pitchFamily="34" charset="0"/>
                <a:ea typeface="Calibri" panose="020F0502020204030204" pitchFamily="34" charset="0"/>
              </a:rPr>
              <a:t> </a:t>
            </a:r>
            <a:r>
              <a:rPr lang="nl-BE" sz="1100" i="1" dirty="0" err="1">
                <a:solidFill>
                  <a:srgbClr val="000000"/>
                </a:solidFill>
                <a:latin typeface="Calibri" panose="020F0502020204030204" pitchFamily="34" charset="0"/>
                <a:ea typeface="Calibri" panose="020F0502020204030204" pitchFamily="34" charset="0"/>
              </a:rPr>
              <a:t>limiting</a:t>
            </a:r>
            <a:r>
              <a:rPr lang="nl-BE" sz="1100" i="1" dirty="0">
                <a:solidFill>
                  <a:srgbClr val="000000"/>
                </a:solidFill>
                <a:latin typeface="Calibri" panose="020F0502020204030204" pitchFamily="34" charset="0"/>
                <a:ea typeface="Calibri" panose="020F0502020204030204" pitchFamily="34" charset="0"/>
              </a:rPr>
              <a:t> </a:t>
            </a:r>
            <a:r>
              <a:rPr lang="nl-BE" sz="1100" i="1" dirty="0" err="1">
                <a:solidFill>
                  <a:srgbClr val="000000"/>
                </a:solidFill>
                <a:latin typeface="Calibri" panose="020F0502020204030204" pitchFamily="34" charset="0"/>
                <a:ea typeface="Calibri" panose="020F0502020204030204" pitchFamily="34" charset="0"/>
              </a:rPr>
              <a:t>the</a:t>
            </a:r>
            <a:r>
              <a:rPr lang="nl-BE" sz="1100" i="1" dirty="0">
                <a:solidFill>
                  <a:srgbClr val="000000"/>
                </a:solidFill>
                <a:latin typeface="Calibri" panose="020F0502020204030204" pitchFamily="34" charset="0"/>
                <a:ea typeface="Calibri" panose="020F0502020204030204" pitchFamily="34" charset="0"/>
              </a:rPr>
              <a:t> </a:t>
            </a:r>
            <a:r>
              <a:rPr lang="nl-BE" sz="1100" i="1" dirty="0" err="1">
                <a:solidFill>
                  <a:srgbClr val="000000"/>
                </a:solidFill>
                <a:latin typeface="Calibri" panose="020F0502020204030204" pitchFamily="34" charset="0"/>
                <a:ea typeface="Calibri" panose="020F0502020204030204" pitchFamily="34" charset="0"/>
              </a:rPr>
              <a:t>average</a:t>
            </a:r>
            <a:r>
              <a:rPr lang="nl-BE" sz="1100" i="1" dirty="0">
                <a:solidFill>
                  <a:srgbClr val="000000"/>
                </a:solidFill>
                <a:latin typeface="Calibri" panose="020F0502020204030204" pitchFamily="34" charset="0"/>
                <a:ea typeface="Calibri" panose="020F0502020204030204" pitchFamily="34" charset="0"/>
              </a:rPr>
              <a:t> </a:t>
            </a:r>
            <a:r>
              <a:rPr lang="nl-BE" sz="1100" i="1" dirty="0" err="1">
                <a:solidFill>
                  <a:srgbClr val="000000"/>
                </a:solidFill>
                <a:latin typeface="Calibri" panose="020F0502020204030204" pitchFamily="34" charset="0"/>
                <a:ea typeface="Calibri" panose="020F0502020204030204" pitchFamily="34" charset="0"/>
              </a:rPr>
              <a:t>values</a:t>
            </a:r>
            <a:r>
              <a:rPr lang="nl-BE" sz="1100" i="1" dirty="0">
                <a:solidFill>
                  <a:srgbClr val="000000"/>
                </a:solidFill>
                <a:latin typeface="Calibri" panose="020F0502020204030204" pitchFamily="34" charset="0"/>
                <a:ea typeface="Calibri" panose="020F0502020204030204" pitchFamily="34" charset="0"/>
              </a:rPr>
              <a:t> </a:t>
            </a:r>
            <a:r>
              <a:rPr lang="nl-BE" sz="1100" i="1" dirty="0" err="1">
                <a:solidFill>
                  <a:srgbClr val="000000"/>
                </a:solidFill>
                <a:latin typeface="Calibri" panose="020F0502020204030204" pitchFamily="34" charset="0"/>
                <a:ea typeface="Calibri" panose="020F0502020204030204" pitchFamily="34" charset="0"/>
              </a:rPr>
              <a:t>refer</a:t>
            </a:r>
            <a:r>
              <a:rPr lang="nl-BE" sz="1100" i="1" dirty="0">
                <a:solidFill>
                  <a:srgbClr val="000000"/>
                </a:solidFill>
                <a:latin typeface="Calibri" panose="020F0502020204030204" pitchFamily="34" charset="0"/>
                <a:ea typeface="Calibri" panose="020F0502020204030204" pitchFamily="34" charset="0"/>
              </a:rPr>
              <a:t> </a:t>
            </a:r>
            <a:r>
              <a:rPr lang="nl-BE" sz="1100" i="1" dirty="0" err="1">
                <a:solidFill>
                  <a:srgbClr val="000000"/>
                </a:solidFill>
                <a:latin typeface="Calibri" panose="020F0502020204030204" pitchFamily="34" charset="0"/>
                <a:ea typeface="Calibri" panose="020F0502020204030204" pitchFamily="34" charset="0"/>
              </a:rPr>
              <a:t>to</a:t>
            </a:r>
            <a:r>
              <a:rPr lang="nl-BE" sz="1100" i="1" dirty="0">
                <a:solidFill>
                  <a:srgbClr val="000000"/>
                </a:solidFill>
                <a:latin typeface="Calibri" panose="020F0502020204030204" pitchFamily="34" charset="0"/>
                <a:ea typeface="Calibri" panose="020F0502020204030204" pitchFamily="34" charset="0"/>
              </a:rPr>
              <a:t> </a:t>
            </a:r>
            <a:r>
              <a:rPr lang="nl-BE" sz="1100" i="1" dirty="0" err="1">
                <a:solidFill>
                  <a:srgbClr val="000000"/>
                </a:solidFill>
                <a:latin typeface="Calibri" panose="020F0502020204030204" pitchFamily="34" charset="0"/>
                <a:ea typeface="Calibri" panose="020F0502020204030204" pitchFamily="34" charset="0"/>
              </a:rPr>
              <a:t>all</a:t>
            </a:r>
            <a:r>
              <a:rPr lang="nl-BE" sz="1100" i="1" dirty="0">
                <a:solidFill>
                  <a:srgbClr val="000000"/>
                </a:solidFill>
                <a:latin typeface="Calibri" panose="020F0502020204030204" pitchFamily="34" charset="0"/>
                <a:ea typeface="Calibri" panose="020F0502020204030204" pitchFamily="34" charset="0"/>
              </a:rPr>
              <a:t> </a:t>
            </a:r>
            <a:r>
              <a:rPr lang="nl-BE" sz="1100" i="1" dirty="0" err="1">
                <a:solidFill>
                  <a:srgbClr val="000000"/>
                </a:solidFill>
                <a:latin typeface="Calibri" panose="020F0502020204030204" pitchFamily="34" charset="0"/>
                <a:ea typeface="Calibri" panose="020F0502020204030204" pitchFamily="34" charset="0"/>
              </a:rPr>
              <a:t>MTUs</a:t>
            </a:r>
            <a:r>
              <a:rPr lang="nl-BE" sz="1100" i="1" dirty="0">
                <a:solidFill>
                  <a:srgbClr val="000000"/>
                </a:solidFill>
                <a:latin typeface="Calibri" panose="020F0502020204030204" pitchFamily="34" charset="0"/>
                <a:ea typeface="Calibri" panose="020F0502020204030204" pitchFamily="34" charset="0"/>
              </a:rPr>
              <a:t>.</a:t>
            </a:r>
            <a:endPar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endParaRPr>
          </a:p>
        </p:txBody>
      </p:sp>
      <p:pic>
        <p:nvPicPr>
          <p:cNvPr id="7" name="Grafik 6"/>
          <p:cNvPicPr>
            <a:picLocks noChangeAspect="1"/>
          </p:cNvPicPr>
          <p:nvPr/>
        </p:nvPicPr>
        <p:blipFill>
          <a:blip r:embed="rId3"/>
          <a:stretch>
            <a:fillRect/>
          </a:stretch>
        </p:blipFill>
        <p:spPr>
          <a:xfrm>
            <a:off x="1428770" y="3230954"/>
            <a:ext cx="7200000" cy="3074157"/>
          </a:xfrm>
          <a:prstGeom prst="rect">
            <a:avLst/>
          </a:prstGeom>
        </p:spPr>
      </p:pic>
      <p:pic>
        <p:nvPicPr>
          <p:cNvPr id="10" name="Grafik 9"/>
          <p:cNvPicPr>
            <a:picLocks noChangeAspect="1"/>
          </p:cNvPicPr>
          <p:nvPr/>
        </p:nvPicPr>
        <p:blipFill>
          <a:blip r:embed="rId4"/>
          <a:stretch>
            <a:fillRect/>
          </a:stretch>
        </p:blipFill>
        <p:spPr>
          <a:xfrm>
            <a:off x="1428770" y="711724"/>
            <a:ext cx="7200000" cy="2561755"/>
          </a:xfrm>
          <a:prstGeom prst="rect">
            <a:avLst/>
          </a:prstGeom>
        </p:spPr>
      </p:pic>
    </p:spTree>
    <p:extLst>
      <p:ext uri="{BB962C8B-B14F-4D97-AF65-F5344CB8AC3E}">
        <p14:creationId xmlns:p14="http://schemas.microsoft.com/office/powerpoint/2010/main" val="41561624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a:t>
            </a:r>
            <a:r>
              <a:rPr lang="sl-SI" altLang="sl-SI" dirty="0"/>
              <a:t>01</a:t>
            </a:r>
          </a:p>
        </p:txBody>
      </p:sp>
      <p:pic>
        <p:nvPicPr>
          <p:cNvPr id="9" name="Picture 5">
            <a:extLst>
              <a:ext uri="{FF2B5EF4-FFF2-40B4-BE49-F238E27FC236}">
                <a16:creationId xmlns:a16="http://schemas.microsoft.com/office/drawing/2014/main" id="{20ED70FB-C139-4C02-8047-75FF5A71B3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29141021-1E13-46F9-A2CE-271F74802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4407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a:t>
            </a:r>
            <a:r>
              <a:rPr lang="sl-SI" altLang="sl-SI" dirty="0"/>
              <a:t>0</a:t>
            </a:r>
            <a:r>
              <a:rPr lang="en-US" altLang="sl-SI" dirty="0"/>
              <a:t>2</a:t>
            </a:r>
            <a:endParaRPr lang="sl-SI" altLang="sl-SI" dirty="0"/>
          </a:p>
        </p:txBody>
      </p:sp>
      <p:pic>
        <p:nvPicPr>
          <p:cNvPr id="10" name="Picture 5">
            <a:extLst>
              <a:ext uri="{FF2B5EF4-FFF2-40B4-BE49-F238E27FC236}">
                <a16:creationId xmlns:a16="http://schemas.microsoft.com/office/drawing/2014/main" id="{075FF271-8D3B-47E5-8D18-5BA630AC8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75D76144-31D1-4B6C-88AE-2DBD0E08F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24122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a:t>
            </a:r>
            <a:r>
              <a:rPr lang="sl-SI" altLang="sl-SI" dirty="0"/>
              <a:t>0</a:t>
            </a:r>
            <a:r>
              <a:rPr lang="en-US" altLang="sl-SI" dirty="0"/>
              <a:t>3</a:t>
            </a:r>
            <a:endParaRPr lang="sl-SI" altLang="sl-SI" dirty="0"/>
          </a:p>
        </p:txBody>
      </p:sp>
      <p:pic>
        <p:nvPicPr>
          <p:cNvPr id="10" name="Picture 5">
            <a:extLst>
              <a:ext uri="{FF2B5EF4-FFF2-40B4-BE49-F238E27FC236}">
                <a16:creationId xmlns:a16="http://schemas.microsoft.com/office/drawing/2014/main" id="{F0963FB8-AAAD-4957-A641-09C1260FE6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1EF8DEFF-6F88-4A2D-90CC-56C461524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114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1780114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804</a:t>
            </a:r>
            <a:endParaRPr lang="sl-SI" altLang="sl-SI" dirty="0"/>
          </a:p>
        </p:txBody>
      </p:sp>
      <p:pic>
        <p:nvPicPr>
          <p:cNvPr id="10" name="Picture 5">
            <a:extLst>
              <a:ext uri="{FF2B5EF4-FFF2-40B4-BE49-F238E27FC236}">
                <a16:creationId xmlns:a16="http://schemas.microsoft.com/office/drawing/2014/main" id="{C561F307-3754-45D6-B4A9-6CE35B164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E4054507-8447-435C-BDA3-35899D2A0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3493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805</a:t>
            </a:r>
            <a:endParaRPr lang="sl-SI" altLang="sl-SI" dirty="0"/>
          </a:p>
        </p:txBody>
      </p:sp>
      <p:pic>
        <p:nvPicPr>
          <p:cNvPr id="10" name="Picture 5">
            <a:extLst>
              <a:ext uri="{FF2B5EF4-FFF2-40B4-BE49-F238E27FC236}">
                <a16:creationId xmlns:a16="http://schemas.microsoft.com/office/drawing/2014/main" id="{09339A7C-C1B9-444D-8255-D3508077A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E3762FFC-4F07-4D02-B462-171306CADB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5146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806</a:t>
            </a:r>
            <a:endParaRPr lang="sl-SI" altLang="sl-SI" dirty="0"/>
          </a:p>
        </p:txBody>
      </p:sp>
      <p:pic>
        <p:nvPicPr>
          <p:cNvPr id="10" name="Picture 5">
            <a:extLst>
              <a:ext uri="{FF2B5EF4-FFF2-40B4-BE49-F238E27FC236}">
                <a16:creationId xmlns:a16="http://schemas.microsoft.com/office/drawing/2014/main" id="{AA0F53FE-3704-49C8-B17A-96AC4356B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F70E9D33-37E7-4943-B011-5E230C0C1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40264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807</a:t>
            </a:r>
            <a:endParaRPr lang="sl-SI" altLang="sl-SI" dirty="0"/>
          </a:p>
        </p:txBody>
      </p:sp>
      <p:pic>
        <p:nvPicPr>
          <p:cNvPr id="10" name="Picture 5">
            <a:extLst>
              <a:ext uri="{FF2B5EF4-FFF2-40B4-BE49-F238E27FC236}">
                <a16:creationId xmlns:a16="http://schemas.microsoft.com/office/drawing/2014/main" id="{D6268A44-6DB3-4A34-9D7D-1AAAC08FA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0079DC9C-0DDE-4628-81AF-7D13D760E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5207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808</a:t>
            </a:r>
            <a:endParaRPr lang="sl-SI" altLang="sl-SI" dirty="0"/>
          </a:p>
        </p:txBody>
      </p:sp>
      <p:pic>
        <p:nvPicPr>
          <p:cNvPr id="6" name="Picture 5">
            <a:extLst>
              <a:ext uri="{FF2B5EF4-FFF2-40B4-BE49-F238E27FC236}">
                <a16:creationId xmlns:a16="http://schemas.microsoft.com/office/drawing/2014/main" id="{B6187170-0D99-4AB7-AD1A-7BB02EC29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E676D25C-2988-4B92-849B-80606C331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22203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809</a:t>
            </a:r>
            <a:endParaRPr lang="sl-SI" altLang="sl-SI" dirty="0"/>
          </a:p>
        </p:txBody>
      </p:sp>
      <p:pic>
        <p:nvPicPr>
          <p:cNvPr id="8" name="Picture 5">
            <a:extLst>
              <a:ext uri="{FF2B5EF4-FFF2-40B4-BE49-F238E27FC236}">
                <a16:creationId xmlns:a16="http://schemas.microsoft.com/office/drawing/2014/main" id="{9C054F95-DDC8-4F88-BDE5-9FF5F9E02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48193305-A56B-448D-856F-4D999E26C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22988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a:t>
            </a:r>
            <a:r>
              <a:rPr lang="sl-SI" altLang="sl-SI" dirty="0"/>
              <a:t>1</a:t>
            </a:r>
            <a:r>
              <a:rPr lang="en-US" altLang="sl-SI" dirty="0"/>
              <a:t>0</a:t>
            </a:r>
            <a:endParaRPr lang="sl-SI" altLang="sl-SI" dirty="0"/>
          </a:p>
        </p:txBody>
      </p:sp>
      <p:pic>
        <p:nvPicPr>
          <p:cNvPr id="8" name="Picture 5">
            <a:extLst>
              <a:ext uri="{FF2B5EF4-FFF2-40B4-BE49-F238E27FC236}">
                <a16:creationId xmlns:a16="http://schemas.microsoft.com/office/drawing/2014/main" id="{C9CC6FDC-61C3-49B7-855B-8DF5E8ACB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BBDB696A-6B2E-4BE3-AF4E-3A5C4F5684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93997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a:t>
            </a:r>
            <a:r>
              <a:rPr lang="sl-SI" altLang="sl-SI" dirty="0"/>
              <a:t>1</a:t>
            </a:r>
            <a:r>
              <a:rPr lang="en-US" altLang="sl-SI" dirty="0"/>
              <a:t>1</a:t>
            </a:r>
            <a:endParaRPr lang="sl-SI" altLang="sl-SI" dirty="0"/>
          </a:p>
        </p:txBody>
      </p:sp>
      <p:pic>
        <p:nvPicPr>
          <p:cNvPr id="8" name="Picture 5">
            <a:extLst>
              <a:ext uri="{FF2B5EF4-FFF2-40B4-BE49-F238E27FC236}">
                <a16:creationId xmlns:a16="http://schemas.microsoft.com/office/drawing/2014/main" id="{90A53C7A-55CD-4AC7-9818-6F40B3569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82C0E1E9-4827-43A0-830D-E3BA9FEFB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1150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a:t>
            </a:r>
            <a:r>
              <a:rPr lang="sl-SI" altLang="sl-SI" dirty="0"/>
              <a:t>1</a:t>
            </a:r>
            <a:r>
              <a:rPr lang="en-US" altLang="sl-SI" dirty="0"/>
              <a:t>2</a:t>
            </a:r>
            <a:endParaRPr lang="sl-SI" altLang="sl-SI" dirty="0"/>
          </a:p>
        </p:txBody>
      </p:sp>
      <p:pic>
        <p:nvPicPr>
          <p:cNvPr id="8" name="Picture 5">
            <a:extLst>
              <a:ext uri="{FF2B5EF4-FFF2-40B4-BE49-F238E27FC236}">
                <a16:creationId xmlns:a16="http://schemas.microsoft.com/office/drawing/2014/main" id="{B032CF83-364B-4C4C-AE99-5B1A28F9C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68C57035-3AF1-46D1-8B83-9DB25CCCB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5179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30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9: Clearing prices, price spreads and price convergence</a:t>
            </a:r>
            <a:endParaRPr lang="sl-SI" altLang="sl-SI" dirty="0">
              <a:solidFill>
                <a:srgbClr val="008000"/>
              </a:solidFill>
            </a:endParaRPr>
          </a:p>
        </p:txBody>
      </p:sp>
      <p:sp>
        <p:nvSpPr>
          <p:cNvPr id="3076" name="PoljeZBesedilom 3"/>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a:t>BD20210</a:t>
            </a:r>
            <a:r>
              <a:rPr lang="en-US" altLang="sl-SI" dirty="0"/>
              <a:t>813</a:t>
            </a:r>
            <a:endParaRPr lang="sl-SI" altLang="sl-SI" dirty="0"/>
          </a:p>
        </p:txBody>
      </p:sp>
      <p:pic>
        <p:nvPicPr>
          <p:cNvPr id="8" name="Picture 5">
            <a:extLst>
              <a:ext uri="{FF2B5EF4-FFF2-40B4-BE49-F238E27FC236}">
                <a16:creationId xmlns:a16="http://schemas.microsoft.com/office/drawing/2014/main" id="{85D60737-2EE1-4642-8F97-1C8B80420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D991A484-450A-4A7D-9BDD-AD5E07075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506"/>
      </p:ext>
    </p:extLst>
  </p:cSld>
  <p:clrMapOvr>
    <a:masterClrMapping/>
  </p:clrMapOvr>
</p:sld>
</file>

<file path=ppt/theme/theme1.xml><?xml version="1.0" encoding="utf-8"?>
<a:theme xmlns:a="http://schemas.openxmlformats.org/drawingml/2006/main" name="8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2.xml><?xml version="1.0" encoding="utf-8"?>
<a:theme xmlns:a="http://schemas.openxmlformats.org/drawingml/2006/main" name="6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3.xml><?xml version="1.0" encoding="utf-8"?>
<a:theme xmlns:a="http://schemas.openxmlformats.org/drawingml/2006/main" name="7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4.xml><?xml version="1.0" encoding="utf-8"?>
<a:theme xmlns:a="http://schemas.openxmlformats.org/drawingml/2006/main" name="9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ème Office">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42878</Words>
  <Application>Microsoft Office PowerPoint</Application>
  <PresentationFormat>Papier A4 (210x297 mm)</PresentationFormat>
  <Paragraphs>12232</Paragraphs>
  <Slides>224</Slides>
  <Notes>75</Notes>
  <HiddenSlides>0</HiddenSlides>
  <MMClips>0</MMClips>
  <ScaleCrop>false</ScaleCrop>
  <HeadingPairs>
    <vt:vector size="6" baseType="variant">
      <vt:variant>
        <vt:lpstr>Używane czcionki</vt:lpstr>
      </vt:variant>
      <vt:variant>
        <vt:i4>8</vt:i4>
      </vt:variant>
      <vt:variant>
        <vt:lpstr>Motyw</vt:lpstr>
      </vt:variant>
      <vt:variant>
        <vt:i4>5</vt:i4>
      </vt:variant>
      <vt:variant>
        <vt:lpstr>Tytuły slajdów</vt:lpstr>
      </vt:variant>
      <vt:variant>
        <vt:i4>224</vt:i4>
      </vt:variant>
    </vt:vector>
  </HeadingPairs>
  <TitlesOfParts>
    <vt:vector size="237" baseType="lpstr">
      <vt:lpstr>Arial</vt:lpstr>
      <vt:lpstr>Arial Unicode MS</vt:lpstr>
      <vt:lpstr>Calibri</vt:lpstr>
      <vt:lpstr>Calibri Light</vt:lpstr>
      <vt:lpstr>Cambria Math</vt:lpstr>
      <vt:lpstr>Open Sans</vt:lpstr>
      <vt:lpstr>Times New Roman</vt:lpstr>
      <vt:lpstr>Wingdings</vt:lpstr>
      <vt:lpstr>8_Magnus Red 4ENERGY</vt:lpstr>
      <vt:lpstr>6_Magnus Red 4ENERGY</vt:lpstr>
      <vt:lpstr>7_Magnus Red 4ENERGY</vt:lpstr>
      <vt:lpstr>9_Magnus Red 4ENERGY</vt:lpstr>
      <vt:lpstr>Custom Design</vt:lpstr>
      <vt:lpstr>Prezentacja programu PowerPoint</vt:lpstr>
      <vt:lpstr>Parallel Run KPI report</vt:lpstr>
      <vt:lpstr>Parallel Run KPI report</vt:lpstr>
      <vt:lpstr>Parallel Run KPI report</vt:lpstr>
      <vt:lpstr>Parallel Run KPI report</vt:lpstr>
      <vt:lpstr>Parallel Run KPI report</vt:lpstr>
      <vt:lpstr>KPI 1 +2_1</vt:lpstr>
      <vt:lpstr>KPI 3 + 4_1</vt:lpstr>
      <vt:lpstr>KPI 1 +2_2</vt:lpstr>
      <vt:lpstr>KPI 3 + 4_2</vt:lpstr>
      <vt:lpstr>KPI 1 +2_3</vt:lpstr>
      <vt:lpstr>KPI 3 + 4_3</vt:lpstr>
      <vt:lpstr>KPI 1 +2_5</vt:lpstr>
      <vt:lpstr>KPI 3 + 4_5</vt:lpstr>
      <vt:lpstr>KPI 1 +2_6</vt:lpstr>
      <vt:lpstr>KPI 3 + 4_6</vt:lpstr>
      <vt:lpstr>KPI 1 +2_7</vt:lpstr>
      <vt:lpstr>KPI 3 + 4_7</vt:lpstr>
      <vt:lpstr>KPI 1 +2_8</vt:lpstr>
      <vt:lpstr>KPI 3 + 4_8</vt:lpstr>
      <vt:lpstr>KPI 1 +2_9</vt:lpstr>
      <vt:lpstr>KPI 3 + 4_9</vt:lpstr>
      <vt:lpstr>KPI 1 +2_10</vt:lpstr>
      <vt:lpstr>KPI 3 + 4_10</vt:lpstr>
      <vt:lpstr>KPI 1 +2_1</vt:lpstr>
      <vt:lpstr>KPI 3 + 4_1</vt:lpstr>
      <vt:lpstr>KPI 1 +2_2</vt:lpstr>
      <vt:lpstr>KPI 3 + 4_2</vt:lpstr>
      <vt:lpstr>KPI 1 +2_3</vt:lpstr>
      <vt:lpstr>KPI 3 + 4_3</vt:lpstr>
      <vt:lpstr>KPI 1 +2_4</vt:lpstr>
      <vt:lpstr>KPI 3 + 4_4</vt:lpstr>
      <vt:lpstr>KPI 1 +2_5</vt:lpstr>
      <vt:lpstr>KPI 3 + 4_5</vt:lpstr>
      <vt:lpstr>KPI 5</vt:lpstr>
      <vt:lpstr>KPI6_0801</vt:lpstr>
      <vt:lpstr>KPI6_0802</vt:lpstr>
      <vt:lpstr>KPI6_0803_0-11</vt:lpstr>
      <vt:lpstr>KPI6_0803_12-23</vt:lpstr>
      <vt:lpstr>KPI6_0805</vt:lpstr>
      <vt:lpstr>KPI6_0807</vt:lpstr>
      <vt:lpstr>KPI6_0810</vt:lpstr>
      <vt:lpstr>KPI6_0811</vt:lpstr>
      <vt:lpstr>KPI6_0812</vt:lpstr>
      <vt:lpstr>KPI6_0813</vt:lpstr>
      <vt:lpstr>KPI6_0828</vt:lpstr>
      <vt:lpstr>KPI6_0829</vt:lpstr>
      <vt:lpstr>KPI6_0830</vt:lpstr>
      <vt:lpstr>KPI6_0831</vt:lpstr>
      <vt:lpstr>AT + BE</vt:lpstr>
      <vt:lpstr>CZ+DE</vt:lpstr>
      <vt:lpstr>FR + HR</vt:lpstr>
      <vt:lpstr>HU + NL</vt:lpstr>
      <vt:lpstr>PL + RO</vt:lpstr>
      <vt:lpstr>SI + SK</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KPI 15: Non-Core exchanges delta flow</vt:lpstr>
      <vt:lpstr>KPI 15: Non-Core delta flow</vt:lpstr>
      <vt:lpstr>KPI 15: Non-Core delta exchanges</vt:lpstr>
      <vt:lpstr>Boxplot recap</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KPI 17: Most limiting CNEC per TSO (NRAO)</vt:lpstr>
      <vt:lpstr>KPI 18: Average variation of relative RAM before and after NRAO </vt:lpstr>
      <vt:lpstr>Parallel Run KPI report</vt:lpstr>
      <vt:lpstr>Parallel Run KPI report</vt:lpstr>
      <vt:lpstr>Parallel Run KPI report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48</cp:revision>
  <dcterms:created xsi:type="dcterms:W3CDTF">2018-12-04T09:56:18Z</dcterms:created>
  <dcterms:modified xsi:type="dcterms:W3CDTF">2021-11-10T11:29:37Z</dcterms:modified>
</cp:coreProperties>
</file>