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 id="2147488767" r:id="rId4"/>
    <p:sldMasterId id="2147488775" r:id="rId5"/>
    <p:sldMasterId id="2147488777" r:id="rId6"/>
  </p:sldMasterIdLst>
  <p:notesMasterIdLst>
    <p:notesMasterId r:id="rId226"/>
  </p:notesMasterIdLst>
  <p:handoutMasterIdLst>
    <p:handoutMasterId r:id="rId227"/>
  </p:handoutMasterIdLst>
  <p:sldIdLst>
    <p:sldId id="1500" r:id="rId7"/>
    <p:sldId id="1489" r:id="rId8"/>
    <p:sldId id="3502" r:id="rId9"/>
    <p:sldId id="1533" r:id="rId10"/>
    <p:sldId id="1534" r:id="rId11"/>
    <p:sldId id="3503" r:id="rId12"/>
    <p:sldId id="3504" r:id="rId13"/>
    <p:sldId id="3505" r:id="rId14"/>
    <p:sldId id="3506" r:id="rId15"/>
    <p:sldId id="3507" r:id="rId16"/>
    <p:sldId id="3508" r:id="rId17"/>
    <p:sldId id="3509" r:id="rId18"/>
    <p:sldId id="3510" r:id="rId19"/>
    <p:sldId id="3511" r:id="rId20"/>
    <p:sldId id="3512" r:id="rId21"/>
    <p:sldId id="3513" r:id="rId22"/>
    <p:sldId id="3514" r:id="rId23"/>
    <p:sldId id="3515" r:id="rId24"/>
    <p:sldId id="3516" r:id="rId25"/>
    <p:sldId id="3517" r:id="rId26"/>
    <p:sldId id="3518" r:id="rId27"/>
    <p:sldId id="3519" r:id="rId28"/>
    <p:sldId id="3520" r:id="rId29"/>
    <p:sldId id="3521" r:id="rId30"/>
    <p:sldId id="3522" r:id="rId31"/>
    <p:sldId id="3523" r:id="rId32"/>
    <p:sldId id="3524" r:id="rId33"/>
    <p:sldId id="3525" r:id="rId34"/>
    <p:sldId id="3526" r:id="rId35"/>
    <p:sldId id="3527" r:id="rId36"/>
    <p:sldId id="3528" r:id="rId37"/>
    <p:sldId id="3529" r:id="rId38"/>
    <p:sldId id="3530" r:id="rId39"/>
    <p:sldId id="3531" r:id="rId40"/>
    <p:sldId id="3532" r:id="rId41"/>
    <p:sldId id="3533" r:id="rId42"/>
    <p:sldId id="3534" r:id="rId43"/>
    <p:sldId id="3535" r:id="rId44"/>
    <p:sldId id="3536" r:id="rId45"/>
    <p:sldId id="3537" r:id="rId46"/>
    <p:sldId id="3486" r:id="rId47"/>
    <p:sldId id="3487" r:id="rId48"/>
    <p:sldId id="3488" r:id="rId49"/>
    <p:sldId id="3489" r:id="rId50"/>
    <p:sldId id="3490" r:id="rId51"/>
    <p:sldId id="3491" r:id="rId52"/>
    <p:sldId id="3492" r:id="rId53"/>
    <p:sldId id="3493" r:id="rId54"/>
    <p:sldId id="3494" r:id="rId55"/>
    <p:sldId id="3495" r:id="rId56"/>
    <p:sldId id="3496" r:id="rId57"/>
    <p:sldId id="3497" r:id="rId58"/>
    <p:sldId id="3498" r:id="rId59"/>
    <p:sldId id="3499" r:id="rId60"/>
    <p:sldId id="3500" r:id="rId61"/>
    <p:sldId id="3501" r:id="rId62"/>
    <p:sldId id="3538" r:id="rId63"/>
    <p:sldId id="3539" r:id="rId64"/>
    <p:sldId id="3540" r:id="rId65"/>
    <p:sldId id="3543" r:id="rId66"/>
    <p:sldId id="3544" r:id="rId67"/>
    <p:sldId id="3545" r:id="rId68"/>
    <p:sldId id="3546" r:id="rId69"/>
    <p:sldId id="3547" r:id="rId70"/>
    <p:sldId id="3548" r:id="rId71"/>
    <p:sldId id="3541" r:id="rId72"/>
    <p:sldId id="3542" r:id="rId73"/>
    <p:sldId id="3331" r:id="rId74"/>
    <p:sldId id="3332" r:id="rId75"/>
    <p:sldId id="3333" r:id="rId76"/>
    <p:sldId id="3334" r:id="rId77"/>
    <p:sldId id="3338" r:id="rId78"/>
    <p:sldId id="3339" r:id="rId79"/>
    <p:sldId id="3340" r:id="rId80"/>
    <p:sldId id="3341" r:id="rId81"/>
    <p:sldId id="3342" r:id="rId82"/>
    <p:sldId id="3343" r:id="rId83"/>
    <p:sldId id="3344" r:id="rId84"/>
    <p:sldId id="3345" r:id="rId85"/>
    <p:sldId id="3346" r:id="rId86"/>
    <p:sldId id="3347" r:id="rId87"/>
    <p:sldId id="3348" r:id="rId88"/>
    <p:sldId id="3349" r:id="rId89"/>
    <p:sldId id="3350" r:id="rId90"/>
    <p:sldId id="3351" r:id="rId91"/>
    <p:sldId id="3352" r:id="rId92"/>
    <p:sldId id="3353" r:id="rId93"/>
    <p:sldId id="3354" r:id="rId94"/>
    <p:sldId id="3355" r:id="rId95"/>
    <p:sldId id="3356" r:id="rId96"/>
    <p:sldId id="3357" r:id="rId97"/>
    <p:sldId id="3358" r:id="rId98"/>
    <p:sldId id="3359" r:id="rId99"/>
    <p:sldId id="3360" r:id="rId100"/>
    <p:sldId id="3335" r:id="rId101"/>
    <p:sldId id="3384" r:id="rId102"/>
    <p:sldId id="3385" r:id="rId103"/>
    <p:sldId id="3386" r:id="rId104"/>
    <p:sldId id="3387" r:id="rId105"/>
    <p:sldId id="3388" r:id="rId106"/>
    <p:sldId id="3389" r:id="rId107"/>
    <p:sldId id="3390" r:id="rId108"/>
    <p:sldId id="3391" r:id="rId109"/>
    <p:sldId id="3392" r:id="rId110"/>
    <p:sldId id="3393" r:id="rId111"/>
    <p:sldId id="3394" r:id="rId112"/>
    <p:sldId id="3395" r:id="rId113"/>
    <p:sldId id="3396" r:id="rId114"/>
    <p:sldId id="3397" r:id="rId115"/>
    <p:sldId id="3398" r:id="rId116"/>
    <p:sldId id="3399" r:id="rId117"/>
    <p:sldId id="3400" r:id="rId118"/>
    <p:sldId id="3401" r:id="rId119"/>
    <p:sldId id="3402" r:id="rId120"/>
    <p:sldId id="3403" r:id="rId121"/>
    <p:sldId id="3404" r:id="rId122"/>
    <p:sldId id="3405" r:id="rId123"/>
    <p:sldId id="3406" r:id="rId124"/>
    <p:sldId id="3407" r:id="rId125"/>
    <p:sldId id="3408" r:id="rId126"/>
    <p:sldId id="3409" r:id="rId127"/>
    <p:sldId id="3410" r:id="rId128"/>
    <p:sldId id="3411" r:id="rId129"/>
    <p:sldId id="3412" r:id="rId130"/>
    <p:sldId id="3413" r:id="rId131"/>
    <p:sldId id="3414" r:id="rId132"/>
    <p:sldId id="3415" r:id="rId133"/>
    <p:sldId id="3416" r:id="rId134"/>
    <p:sldId id="3417" r:id="rId135"/>
    <p:sldId id="3418" r:id="rId136"/>
    <p:sldId id="3419" r:id="rId137"/>
    <p:sldId id="3420" r:id="rId138"/>
    <p:sldId id="3421" r:id="rId139"/>
    <p:sldId id="3422" r:id="rId140"/>
    <p:sldId id="3423" r:id="rId141"/>
    <p:sldId id="3424" r:id="rId142"/>
    <p:sldId id="3425" r:id="rId143"/>
    <p:sldId id="3426" r:id="rId144"/>
    <p:sldId id="3427" r:id="rId145"/>
    <p:sldId id="3428" r:id="rId146"/>
    <p:sldId id="3429" r:id="rId147"/>
    <p:sldId id="3430" r:id="rId148"/>
    <p:sldId id="3431" r:id="rId149"/>
    <p:sldId id="3432" r:id="rId150"/>
    <p:sldId id="3433" r:id="rId151"/>
    <p:sldId id="3434" r:id="rId152"/>
    <p:sldId id="3435" r:id="rId153"/>
    <p:sldId id="3436" r:id="rId154"/>
    <p:sldId id="3437" r:id="rId155"/>
    <p:sldId id="3438" r:id="rId156"/>
    <p:sldId id="3439" r:id="rId157"/>
    <p:sldId id="3440" r:id="rId158"/>
    <p:sldId id="3441" r:id="rId159"/>
    <p:sldId id="3442" r:id="rId160"/>
    <p:sldId id="3443" r:id="rId161"/>
    <p:sldId id="3444" r:id="rId162"/>
    <p:sldId id="3445" r:id="rId163"/>
    <p:sldId id="3446" r:id="rId164"/>
    <p:sldId id="3447" r:id="rId165"/>
    <p:sldId id="3448" r:id="rId166"/>
    <p:sldId id="3449" r:id="rId167"/>
    <p:sldId id="3450" r:id="rId168"/>
    <p:sldId id="3451" r:id="rId169"/>
    <p:sldId id="3452" r:id="rId170"/>
    <p:sldId id="3453" r:id="rId171"/>
    <p:sldId id="3454" r:id="rId172"/>
    <p:sldId id="3455" r:id="rId173"/>
    <p:sldId id="3456" r:id="rId174"/>
    <p:sldId id="3457" r:id="rId175"/>
    <p:sldId id="3458" r:id="rId176"/>
    <p:sldId id="3459" r:id="rId177"/>
    <p:sldId id="3460" r:id="rId178"/>
    <p:sldId id="3461" r:id="rId179"/>
    <p:sldId id="3462" r:id="rId180"/>
    <p:sldId id="3463" r:id="rId181"/>
    <p:sldId id="3464" r:id="rId182"/>
    <p:sldId id="3465" r:id="rId183"/>
    <p:sldId id="3466" r:id="rId184"/>
    <p:sldId id="3467" r:id="rId185"/>
    <p:sldId id="3468" r:id="rId186"/>
    <p:sldId id="3469" r:id="rId187"/>
    <p:sldId id="3470" r:id="rId188"/>
    <p:sldId id="3471" r:id="rId189"/>
    <p:sldId id="3472" r:id="rId190"/>
    <p:sldId id="3473" r:id="rId191"/>
    <p:sldId id="3474" r:id="rId192"/>
    <p:sldId id="3475" r:id="rId193"/>
    <p:sldId id="3476" r:id="rId194"/>
    <p:sldId id="3477" r:id="rId195"/>
    <p:sldId id="3478" r:id="rId196"/>
    <p:sldId id="3479" r:id="rId197"/>
    <p:sldId id="3480" r:id="rId198"/>
    <p:sldId id="3481" r:id="rId199"/>
    <p:sldId id="3482" r:id="rId200"/>
    <p:sldId id="3336" r:id="rId201"/>
    <p:sldId id="3361" r:id="rId202"/>
    <p:sldId id="3362" r:id="rId203"/>
    <p:sldId id="3363" r:id="rId204"/>
    <p:sldId id="3364" r:id="rId205"/>
    <p:sldId id="3365" r:id="rId206"/>
    <p:sldId id="3366" r:id="rId207"/>
    <p:sldId id="3367" r:id="rId208"/>
    <p:sldId id="3368" r:id="rId209"/>
    <p:sldId id="3369" r:id="rId210"/>
    <p:sldId id="3370" r:id="rId211"/>
    <p:sldId id="3371" r:id="rId212"/>
    <p:sldId id="3372" r:id="rId213"/>
    <p:sldId id="3373" r:id="rId214"/>
    <p:sldId id="3374" r:id="rId215"/>
    <p:sldId id="3375" r:id="rId216"/>
    <p:sldId id="3376" r:id="rId217"/>
    <p:sldId id="3377" r:id="rId218"/>
    <p:sldId id="3378" r:id="rId219"/>
    <p:sldId id="3379" r:id="rId220"/>
    <p:sldId id="3380" r:id="rId221"/>
    <p:sldId id="3381" r:id="rId222"/>
    <p:sldId id="3382" r:id="rId223"/>
    <p:sldId id="3383" r:id="rId224"/>
    <p:sldId id="3337" r:id="rId225"/>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3502"/>
            <p14:sldId id="1533"/>
            <p14:sldId id="1534"/>
            <p14:sldId id="3503"/>
            <p14:sldId id="3504"/>
            <p14:sldId id="3505"/>
            <p14:sldId id="3506"/>
            <p14:sldId id="3507"/>
            <p14:sldId id="3508"/>
            <p14:sldId id="3509"/>
            <p14:sldId id="3510"/>
            <p14:sldId id="3511"/>
            <p14:sldId id="3512"/>
            <p14:sldId id="3513"/>
            <p14:sldId id="3514"/>
            <p14:sldId id="3515"/>
            <p14:sldId id="3516"/>
            <p14:sldId id="3517"/>
            <p14:sldId id="3518"/>
            <p14:sldId id="3519"/>
            <p14:sldId id="3520"/>
            <p14:sldId id="3521"/>
            <p14:sldId id="3522"/>
            <p14:sldId id="3523"/>
            <p14:sldId id="3524"/>
            <p14:sldId id="3525"/>
            <p14:sldId id="3526"/>
            <p14:sldId id="3527"/>
            <p14:sldId id="3528"/>
            <p14:sldId id="3529"/>
            <p14:sldId id="3530"/>
            <p14:sldId id="3531"/>
            <p14:sldId id="3532"/>
            <p14:sldId id="3533"/>
            <p14:sldId id="3534"/>
            <p14:sldId id="3535"/>
            <p14:sldId id="3536"/>
            <p14:sldId id="3537"/>
            <p14:sldId id="3486"/>
            <p14:sldId id="3487"/>
            <p14:sldId id="3488"/>
            <p14:sldId id="3489"/>
            <p14:sldId id="3490"/>
            <p14:sldId id="3491"/>
            <p14:sldId id="3492"/>
            <p14:sldId id="3493"/>
            <p14:sldId id="3494"/>
            <p14:sldId id="3495"/>
            <p14:sldId id="3496"/>
            <p14:sldId id="3497"/>
            <p14:sldId id="3498"/>
            <p14:sldId id="3499"/>
            <p14:sldId id="3500"/>
            <p14:sldId id="3501"/>
            <p14:sldId id="3538"/>
            <p14:sldId id="3539"/>
            <p14:sldId id="3540"/>
            <p14:sldId id="3543"/>
            <p14:sldId id="3544"/>
            <p14:sldId id="3545"/>
            <p14:sldId id="3546"/>
            <p14:sldId id="3547"/>
            <p14:sldId id="3548"/>
            <p14:sldId id="3541"/>
            <p14:sldId id="3542"/>
            <p14:sldId id="3331"/>
            <p14:sldId id="3332"/>
            <p14:sldId id="3333"/>
            <p14:sldId id="3334"/>
            <p14:sldId id="3338"/>
            <p14:sldId id="3339"/>
            <p14:sldId id="3340"/>
            <p14:sldId id="3341"/>
            <p14:sldId id="3342"/>
            <p14:sldId id="3343"/>
            <p14:sldId id="3344"/>
            <p14:sldId id="3345"/>
            <p14:sldId id="3346"/>
            <p14:sldId id="3347"/>
            <p14:sldId id="3348"/>
            <p14:sldId id="3349"/>
            <p14:sldId id="3350"/>
            <p14:sldId id="3351"/>
            <p14:sldId id="3352"/>
            <p14:sldId id="3353"/>
            <p14:sldId id="3354"/>
            <p14:sldId id="3355"/>
            <p14:sldId id="3356"/>
            <p14:sldId id="3357"/>
            <p14:sldId id="3358"/>
            <p14:sldId id="3359"/>
            <p14:sldId id="3360"/>
            <p14:sldId id="3335"/>
            <p14:sldId id="3384"/>
            <p14:sldId id="3385"/>
            <p14:sldId id="3386"/>
            <p14:sldId id="3387"/>
            <p14:sldId id="3388"/>
            <p14:sldId id="3389"/>
            <p14:sldId id="3390"/>
            <p14:sldId id="3391"/>
            <p14:sldId id="3392"/>
            <p14:sldId id="3393"/>
            <p14:sldId id="3394"/>
            <p14:sldId id="3395"/>
            <p14:sldId id="3396"/>
            <p14:sldId id="3397"/>
            <p14:sldId id="3398"/>
            <p14:sldId id="3399"/>
            <p14:sldId id="3400"/>
            <p14:sldId id="3401"/>
            <p14:sldId id="3402"/>
            <p14:sldId id="3403"/>
            <p14:sldId id="3404"/>
            <p14:sldId id="3405"/>
            <p14:sldId id="3406"/>
            <p14:sldId id="3407"/>
            <p14:sldId id="3408"/>
            <p14:sldId id="3409"/>
            <p14:sldId id="3410"/>
            <p14:sldId id="3411"/>
            <p14:sldId id="3412"/>
            <p14:sldId id="3413"/>
            <p14:sldId id="3414"/>
            <p14:sldId id="3415"/>
            <p14:sldId id="3416"/>
            <p14:sldId id="3417"/>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39"/>
            <p14:sldId id="3440"/>
            <p14:sldId id="3441"/>
            <p14:sldId id="3442"/>
            <p14:sldId id="3443"/>
            <p14:sldId id="3444"/>
            <p14:sldId id="3445"/>
            <p14:sldId id="3446"/>
            <p14:sldId id="3447"/>
            <p14:sldId id="3448"/>
            <p14:sldId id="3449"/>
            <p14:sldId id="3450"/>
            <p14:sldId id="3451"/>
            <p14:sldId id="3452"/>
            <p14:sldId id="3453"/>
            <p14:sldId id="3454"/>
            <p14:sldId id="3455"/>
            <p14:sldId id="3456"/>
            <p14:sldId id="3457"/>
            <p14:sldId id="3458"/>
            <p14:sldId id="3459"/>
            <p14:sldId id="3460"/>
            <p14:sldId id="3461"/>
            <p14:sldId id="3462"/>
            <p14:sldId id="3463"/>
            <p14:sldId id="3464"/>
            <p14:sldId id="3465"/>
            <p14:sldId id="3466"/>
            <p14:sldId id="3467"/>
            <p14:sldId id="3468"/>
            <p14:sldId id="3469"/>
            <p14:sldId id="3470"/>
            <p14:sldId id="3471"/>
            <p14:sldId id="3472"/>
            <p14:sldId id="3473"/>
            <p14:sldId id="3474"/>
            <p14:sldId id="3475"/>
            <p14:sldId id="3476"/>
            <p14:sldId id="3477"/>
            <p14:sldId id="3478"/>
            <p14:sldId id="3479"/>
            <p14:sldId id="3480"/>
            <p14:sldId id="3481"/>
            <p14:sldId id="3482"/>
            <p14:sldId id="3336"/>
            <p14:sldId id="3361"/>
            <p14:sldId id="3362"/>
            <p14:sldId id="3363"/>
            <p14:sldId id="3364"/>
            <p14:sldId id="3365"/>
            <p14:sldId id="3366"/>
            <p14:sldId id="3367"/>
            <p14:sldId id="3368"/>
            <p14:sldId id="3369"/>
            <p14:sldId id="3370"/>
            <p14:sldId id="3371"/>
            <p14:sldId id="3372"/>
            <p14:sldId id="3373"/>
            <p14:sldId id="3374"/>
            <p14:sldId id="3375"/>
            <p14:sldId id="3376"/>
            <p14:sldId id="3377"/>
            <p14:sldId id="3378"/>
            <p14:sldId id="3379"/>
            <p14:sldId id="3380"/>
            <p14:sldId id="3381"/>
            <p14:sldId id="3382"/>
            <p14:sldId id="3383"/>
            <p14:sldId id="3337"/>
          </p14:sldIdLst>
        </p14:section>
      </p14:sectionLst>
    </p:ext>
    <p:ext uri="{EFAFB233-063F-42B5-8137-9DF3F51BA10A}">
      <p15:sldGuideLst xmlns:p15="http://schemas.microsoft.com/office/powerpoint/2012/main">
        <p15:guide id="1" orient="horz" pos="1071" userDrawn="1">
          <p15:clr>
            <a:srgbClr val="A4A3A4"/>
          </p15:clr>
        </p15:guide>
        <p15:guide id="2" orient="horz" pos="2840" userDrawn="1">
          <p15:clr>
            <a:srgbClr val="A4A3A4"/>
          </p15:clr>
        </p15:guide>
        <p15:guide id="3" pos="32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2" name="Author" initials="A" lastIdx="0"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FE"/>
    <a:srgbClr val="008000"/>
    <a:srgbClr val="009644"/>
    <a:srgbClr val="AD0600"/>
    <a:srgbClr val="B40600"/>
    <a:srgbClr val="787F04"/>
    <a:srgbClr val="8BB88D"/>
    <a:srgbClr val="B798CF"/>
    <a:srgbClr val="3266FF"/>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CBFA7-8087-4AD0-B0AD-B06CD550C472}" v="1" dt="2021-07-08T11:36:31.140"/>
    <p1510:client id="{B4C6EA7C-4713-4444-93ED-CBF32DBDFD2C}" v="6" dt="2021-06-21T08:19:03.936"/>
    <p1510:client id="{B9B139B2-E3C3-438D-9BB5-DC7602AC163E}" v="65" dt="2021-06-09T11:59:18.48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5559" autoAdjust="0"/>
  </p:normalViewPr>
  <p:slideViewPr>
    <p:cSldViewPr snapToGrid="0">
      <p:cViewPr varScale="1">
        <p:scale>
          <a:sx n="124" d="100"/>
          <a:sy n="124" d="100"/>
        </p:scale>
        <p:origin x="954" y="108"/>
      </p:cViewPr>
      <p:guideLst>
        <p:guide orient="horz" pos="1071"/>
        <p:guide orient="horz" pos="2840"/>
        <p:guide pos="3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notesMaster" Target="notesMasters/notesMaster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handoutMaster" Target="handoutMasters/handoutMaster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commentAuthors" Target="commentAuthors.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presProps" Target="presProps.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6" Type="http://schemas.openxmlformats.org/officeDocument/2006/relationships/slide" Target="slides/slide20.xml"/><Relationship Id="rId231" Type="http://schemas.openxmlformats.org/officeDocument/2006/relationships/theme" Target="theme/theme1.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tableStyles" Target="tableStyle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microsoft.com/office/2015/10/relationships/revisionInfo" Target="revisionInfo.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oleObject" Target="https://tscnetservices-my.sharepoint.com/personal/a_andor_tscnet_eu/Documents/work/Core/DA%20CC/KPI%20TF/NRAO%20KPIs/02_2022/KPI_output/LimitingCNECs_Feb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scnetservices-my.sharepoint.com/personal/a_andor_tscnet_eu/Documents/work/Core/DA%20CC/KPI%20TF/NRAO%20KPIs/02_2022/KPI_output/KPI_RelRAM_Feb20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baseline="0">
                <a:effectLst/>
              </a:rPr>
              <a:t>Distribution of Limiting CNECs per TSOs - February 2022</a:t>
            </a:r>
            <a:endParaRPr lang="en-DE"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Sheet1!$E$3</c:f>
              <c:strCache>
                <c:ptCount val="1"/>
                <c:pt idx="0">
                  <c:v>Before RAO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Sheet1!$D$4:$D$18</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Sheet1!$E$4:$E$18</c:f>
              <c:numCache>
                <c:formatCode>General</c:formatCode>
                <c:ptCount val="15"/>
                <c:pt idx="0">
                  <c:v>33</c:v>
                </c:pt>
                <c:pt idx="1">
                  <c:v>81</c:v>
                </c:pt>
                <c:pt idx="2">
                  <c:v>0</c:v>
                </c:pt>
                <c:pt idx="3">
                  <c:v>507</c:v>
                </c:pt>
                <c:pt idx="4">
                  <c:v>0</c:v>
                </c:pt>
                <c:pt idx="5">
                  <c:v>171</c:v>
                </c:pt>
                <c:pt idx="6">
                  <c:v>58</c:v>
                </c:pt>
                <c:pt idx="7">
                  <c:v>5</c:v>
                </c:pt>
                <c:pt idx="8">
                  <c:v>0</c:v>
                </c:pt>
                <c:pt idx="9">
                  <c:v>0</c:v>
                </c:pt>
                <c:pt idx="10">
                  <c:v>4</c:v>
                </c:pt>
                <c:pt idx="11">
                  <c:v>24</c:v>
                </c:pt>
                <c:pt idx="12">
                  <c:v>7</c:v>
                </c:pt>
                <c:pt idx="13">
                  <c:v>0</c:v>
                </c:pt>
                <c:pt idx="14">
                  <c:v>1</c:v>
                </c:pt>
              </c:numCache>
            </c:numRef>
          </c:val>
          <c:extLst>
            <c:ext xmlns:c16="http://schemas.microsoft.com/office/drawing/2014/chart" uri="{C3380CC4-5D6E-409C-BE32-E72D297353CC}">
              <c16:uniqueId val="{00000000-BFDA-E345-926E-03196A535FD3}"/>
            </c:ext>
          </c:extLst>
        </c:ser>
        <c:ser>
          <c:idx val="1"/>
          <c:order val="1"/>
          <c:tx>
            <c:strRef>
              <c:f>Sheet1!$F$3</c:f>
              <c:strCache>
                <c:ptCount val="1"/>
                <c:pt idx="0">
                  <c:v>After RAO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Sheet1!$D$4:$D$18</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Sheet1!$F$4:$F$18</c:f>
              <c:numCache>
                <c:formatCode>General</c:formatCode>
                <c:ptCount val="15"/>
                <c:pt idx="0">
                  <c:v>38</c:v>
                </c:pt>
                <c:pt idx="1">
                  <c:v>57</c:v>
                </c:pt>
                <c:pt idx="2">
                  <c:v>0</c:v>
                </c:pt>
                <c:pt idx="3">
                  <c:v>293</c:v>
                </c:pt>
                <c:pt idx="4">
                  <c:v>0</c:v>
                </c:pt>
                <c:pt idx="5">
                  <c:v>279</c:v>
                </c:pt>
                <c:pt idx="6">
                  <c:v>72</c:v>
                </c:pt>
                <c:pt idx="7">
                  <c:v>3</c:v>
                </c:pt>
                <c:pt idx="8">
                  <c:v>0</c:v>
                </c:pt>
                <c:pt idx="9">
                  <c:v>1</c:v>
                </c:pt>
                <c:pt idx="10">
                  <c:v>17</c:v>
                </c:pt>
                <c:pt idx="11">
                  <c:v>26</c:v>
                </c:pt>
                <c:pt idx="12">
                  <c:v>6</c:v>
                </c:pt>
                <c:pt idx="13">
                  <c:v>0</c:v>
                </c:pt>
                <c:pt idx="14">
                  <c:v>3</c:v>
                </c:pt>
              </c:numCache>
            </c:numRef>
          </c:val>
          <c:extLst>
            <c:ext xmlns:c16="http://schemas.microsoft.com/office/drawing/2014/chart" uri="{C3380CC4-5D6E-409C-BE32-E72D297353CC}">
              <c16:uniqueId val="{00000001-BFDA-E345-926E-03196A535FD3}"/>
            </c:ext>
          </c:extLst>
        </c:ser>
        <c:dLbls>
          <c:dLblPos val="outEnd"/>
          <c:showLegendKey val="0"/>
          <c:showVal val="1"/>
          <c:showCatName val="0"/>
          <c:showSerName val="0"/>
          <c:showPercent val="0"/>
          <c:showBubbleSize val="0"/>
        </c:dLbls>
        <c:gapWidth val="219"/>
        <c:overlap val="-27"/>
        <c:axId val="605409312"/>
        <c:axId val="605410960"/>
      </c:barChart>
      <c:catAx>
        <c:axId val="60540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605410960"/>
        <c:crosses val="autoZero"/>
        <c:auto val="1"/>
        <c:lblAlgn val="ctr"/>
        <c:lblOffset val="100"/>
        <c:noMultiLvlLbl val="0"/>
      </c:catAx>
      <c:valAx>
        <c:axId val="60541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6054093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RelRAM comparison before/after RAO</a:t>
            </a:r>
            <a:endParaRPr lang="en-DE">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Sheet2!$F$1</c:f>
              <c:strCache>
                <c:ptCount val="1"/>
                <c:pt idx="0">
                  <c:v>Avg RelRAM before RAO</c:v>
                </c:pt>
              </c:strCache>
            </c:strRef>
          </c:tx>
          <c:spPr>
            <a:solidFill>
              <a:schemeClr val="accent1"/>
            </a:solidFill>
            <a:ln>
              <a:noFill/>
            </a:ln>
            <a:effectLst/>
          </c:spPr>
          <c:invertIfNegative val="0"/>
          <c:cat>
            <c:strRef>
              <c:f>Sheet2!$E$2:$E$16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Sheet2!$F$2:$F$16</c:f>
              <c:numCache>
                <c:formatCode>0</c:formatCode>
                <c:ptCount val="15"/>
                <c:pt idx="0">
                  <c:v>-17.3968953058884</c:v>
                </c:pt>
                <c:pt idx="1">
                  <c:v>-485.93689264385154</c:v>
                </c:pt>
                <c:pt idx="2">
                  <c:v>0</c:v>
                </c:pt>
                <c:pt idx="3">
                  <c:v>-879.2978303747534</c:v>
                </c:pt>
                <c:pt idx="4">
                  <c:v>0</c:v>
                </c:pt>
                <c:pt idx="5">
                  <c:v>-715.88840993239819</c:v>
                </c:pt>
                <c:pt idx="6">
                  <c:v>-852.58620689655174</c:v>
                </c:pt>
                <c:pt idx="7">
                  <c:v>-682.75</c:v>
                </c:pt>
                <c:pt idx="8">
                  <c:v>0</c:v>
                </c:pt>
                <c:pt idx="9">
                  <c:v>0</c:v>
                </c:pt>
                <c:pt idx="10">
                  <c:v>-1454.25</c:v>
                </c:pt>
                <c:pt idx="11">
                  <c:v>-55.445391109183277</c:v>
                </c:pt>
                <c:pt idx="12">
                  <c:v>-15.861951595986779</c:v>
                </c:pt>
                <c:pt idx="13">
                  <c:v>0</c:v>
                </c:pt>
                <c:pt idx="14">
                  <c:v>-161</c:v>
                </c:pt>
              </c:numCache>
            </c:numRef>
          </c:val>
          <c:extLst>
            <c:ext xmlns:c16="http://schemas.microsoft.com/office/drawing/2014/chart" uri="{C3380CC4-5D6E-409C-BE32-E72D297353CC}">
              <c16:uniqueId val="{00000000-D1F1-9A41-86AD-71135D4B52F7}"/>
            </c:ext>
          </c:extLst>
        </c:ser>
        <c:ser>
          <c:idx val="1"/>
          <c:order val="1"/>
          <c:tx>
            <c:strRef>
              <c:f>Sheet2!$G$1</c:f>
              <c:strCache>
                <c:ptCount val="1"/>
                <c:pt idx="0">
                  <c:v>Avg RelRAM after RAO</c:v>
                </c:pt>
              </c:strCache>
            </c:strRef>
          </c:tx>
          <c:spPr>
            <a:solidFill>
              <a:schemeClr val="accent2"/>
            </a:solidFill>
            <a:ln>
              <a:noFill/>
            </a:ln>
            <a:effectLst/>
          </c:spPr>
          <c:invertIfNegative val="0"/>
          <c:cat>
            <c:strRef>
              <c:f>Sheet2!$E$2:$E$16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Sheet2!$G$2:$G$16</c:f>
              <c:numCache>
                <c:formatCode>0</c:formatCode>
                <c:ptCount val="15"/>
                <c:pt idx="0">
                  <c:v>16.582815031554482</c:v>
                </c:pt>
                <c:pt idx="1">
                  <c:v>-270.22498806055614</c:v>
                </c:pt>
                <c:pt idx="2">
                  <c:v>0</c:v>
                </c:pt>
                <c:pt idx="3">
                  <c:v>-649.00875814615415</c:v>
                </c:pt>
                <c:pt idx="4">
                  <c:v>0</c:v>
                </c:pt>
                <c:pt idx="5">
                  <c:v>-699.23052524308889</c:v>
                </c:pt>
                <c:pt idx="6">
                  <c:v>-795.89655172413791</c:v>
                </c:pt>
                <c:pt idx="7">
                  <c:v>-387.375</c:v>
                </c:pt>
                <c:pt idx="8">
                  <c:v>0</c:v>
                </c:pt>
                <c:pt idx="9">
                  <c:v>0</c:v>
                </c:pt>
                <c:pt idx="10">
                  <c:v>-1374.75</c:v>
                </c:pt>
                <c:pt idx="11">
                  <c:v>-8.2688177586028875</c:v>
                </c:pt>
                <c:pt idx="12">
                  <c:v>1.6441892536212188</c:v>
                </c:pt>
                <c:pt idx="13">
                  <c:v>0</c:v>
                </c:pt>
                <c:pt idx="14">
                  <c:v>-152</c:v>
                </c:pt>
              </c:numCache>
            </c:numRef>
          </c:val>
          <c:extLst>
            <c:ext xmlns:c16="http://schemas.microsoft.com/office/drawing/2014/chart" uri="{C3380CC4-5D6E-409C-BE32-E72D297353CC}">
              <c16:uniqueId val="{00000001-D1F1-9A41-86AD-71135D4B52F7}"/>
            </c:ext>
          </c:extLst>
        </c:ser>
        <c:dLbls>
          <c:showLegendKey val="0"/>
          <c:showVal val="0"/>
          <c:showCatName val="0"/>
          <c:showSerName val="0"/>
          <c:showPercent val="0"/>
          <c:showBubbleSize val="0"/>
        </c:dLbls>
        <c:gapWidth val="219"/>
        <c:overlap val="-27"/>
        <c:axId val="1188684911"/>
        <c:axId val="1188686559"/>
      </c:barChart>
      <c:catAx>
        <c:axId val="118868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188686559"/>
        <c:crosses val="autoZero"/>
        <c:auto val="1"/>
        <c:lblAlgn val="ctr"/>
        <c:lblOffset val="100"/>
        <c:noMultiLvlLbl val="0"/>
      </c:catAx>
      <c:valAx>
        <c:axId val="11886865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1886849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53172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30414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20358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971068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80579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551683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413646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91005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751360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92526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179672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11994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60200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08483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733280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95003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692438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64799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000967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8899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339329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14432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208074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874538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basicShape</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tableEx</a:t>
            </a:r>
            <a:endParaRPr dirty="0"/>
          </a:p>
          <a:p>
            <a:r>
              <a:rPr b="0" dirty="0"/>
              <a:t>No alt text provided</a:t>
            </a:r>
            <a:endParaRPr dirty="0"/>
          </a:p>
          <a:p>
            <a:endParaRPr dirty="0"/>
          </a:p>
        </p:txBody>
      </p:sp>
    </p:spTree>
    <p:extLst>
      <p:ext uri="{BB962C8B-B14F-4D97-AF65-F5344CB8AC3E}">
        <p14:creationId xmlns:p14="http://schemas.microsoft.com/office/powerpoint/2010/main" val="214284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pivotTable</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351768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AT</a:t>
            </a:r>
            <a:endParaRPr dirty="0"/>
          </a:p>
          <a:p>
            <a:r>
              <a:rPr b="0" dirty="0"/>
              <a:t>No alt text provided</a:t>
            </a:r>
            <a:endParaRPr dirty="0"/>
          </a:p>
          <a:p>
            <a:endParaRPr dirty="0"/>
          </a:p>
          <a:p>
            <a:r>
              <a:rPr b="1" dirty="0"/>
              <a:t>BE</a:t>
            </a:r>
            <a:endParaRPr dirty="0"/>
          </a:p>
          <a:p>
            <a:r>
              <a:rPr b="0" dirty="0"/>
              <a:t>No alt text provided</a:t>
            </a:r>
            <a:endParaRPr dirty="0"/>
          </a:p>
          <a:p>
            <a:endParaRPr dirty="0"/>
          </a:p>
        </p:txBody>
      </p:sp>
    </p:spTree>
    <p:extLst>
      <p:ext uri="{BB962C8B-B14F-4D97-AF65-F5344CB8AC3E}">
        <p14:creationId xmlns:p14="http://schemas.microsoft.com/office/powerpoint/2010/main" val="3656996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CZ</a:t>
            </a:r>
            <a:endParaRPr dirty="0"/>
          </a:p>
          <a:p>
            <a:r>
              <a:rPr b="0" dirty="0"/>
              <a:t>No alt text provided</a:t>
            </a:r>
            <a:endParaRPr dirty="0"/>
          </a:p>
          <a:p>
            <a:endParaRPr dirty="0"/>
          </a:p>
          <a:p>
            <a:r>
              <a:rPr b="1" dirty="0"/>
              <a:t>DE</a:t>
            </a:r>
            <a:endParaRPr dirty="0"/>
          </a:p>
          <a:p>
            <a:r>
              <a:rPr b="0" dirty="0"/>
              <a:t>No alt text provided</a:t>
            </a:r>
            <a:endParaRPr dirty="0"/>
          </a:p>
          <a:p>
            <a:endParaRPr dirty="0"/>
          </a:p>
        </p:txBody>
      </p:sp>
    </p:spTree>
    <p:extLst>
      <p:ext uri="{BB962C8B-B14F-4D97-AF65-F5344CB8AC3E}">
        <p14:creationId xmlns:p14="http://schemas.microsoft.com/office/powerpoint/2010/main" val="3300976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FR</a:t>
            </a:r>
            <a:endParaRPr dirty="0"/>
          </a:p>
          <a:p>
            <a:r>
              <a:rPr b="0" dirty="0"/>
              <a:t>No alt text provided</a:t>
            </a:r>
            <a:endParaRPr dirty="0"/>
          </a:p>
          <a:p>
            <a:endParaRPr dirty="0"/>
          </a:p>
          <a:p>
            <a:r>
              <a:rPr b="1" dirty="0"/>
              <a:t>HR</a:t>
            </a:r>
            <a:endParaRPr dirty="0"/>
          </a:p>
          <a:p>
            <a:r>
              <a:rPr b="0" dirty="0"/>
              <a:t>No alt text provided</a:t>
            </a:r>
            <a:endParaRPr dirty="0"/>
          </a:p>
          <a:p>
            <a:endParaRPr dirty="0"/>
          </a:p>
        </p:txBody>
      </p:sp>
    </p:spTree>
    <p:extLst>
      <p:ext uri="{BB962C8B-B14F-4D97-AF65-F5344CB8AC3E}">
        <p14:creationId xmlns:p14="http://schemas.microsoft.com/office/powerpoint/2010/main" val="2254550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a:t>
            </a:r>
            <a:endParaRPr dirty="0"/>
          </a:p>
          <a:p>
            <a:r>
              <a:rPr b="0" dirty="0"/>
              <a:t>No alt text provided</a:t>
            </a:r>
            <a:endParaRPr dirty="0"/>
          </a:p>
          <a:p>
            <a:endParaRPr dirty="0"/>
          </a:p>
          <a:p>
            <a:r>
              <a:rPr b="1" dirty="0"/>
              <a:t>NL</a:t>
            </a:r>
            <a:endParaRPr dirty="0"/>
          </a:p>
          <a:p>
            <a:r>
              <a:rPr b="0" dirty="0"/>
              <a:t>No alt text provided</a:t>
            </a:r>
            <a:endParaRPr dirty="0"/>
          </a:p>
          <a:p>
            <a:endParaRPr dirty="0"/>
          </a:p>
        </p:txBody>
      </p:sp>
    </p:spTree>
    <p:extLst>
      <p:ext uri="{BB962C8B-B14F-4D97-AF65-F5344CB8AC3E}">
        <p14:creationId xmlns:p14="http://schemas.microsoft.com/office/powerpoint/2010/main" val="2708729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PL</a:t>
            </a:r>
            <a:endParaRPr dirty="0"/>
          </a:p>
          <a:p>
            <a:r>
              <a:rPr b="0" dirty="0"/>
              <a:t>No alt text provided</a:t>
            </a:r>
            <a:endParaRPr dirty="0"/>
          </a:p>
          <a:p>
            <a:endParaRPr dirty="0"/>
          </a:p>
          <a:p>
            <a:r>
              <a:rPr b="1" dirty="0"/>
              <a:t>RO</a:t>
            </a:r>
            <a:endParaRPr dirty="0"/>
          </a:p>
          <a:p>
            <a:r>
              <a:rPr b="0" dirty="0"/>
              <a:t>No alt text provided</a:t>
            </a:r>
            <a:endParaRPr dirty="0"/>
          </a:p>
          <a:p>
            <a:endParaRPr dirty="0"/>
          </a:p>
        </p:txBody>
      </p:sp>
    </p:spTree>
    <p:extLst>
      <p:ext uri="{BB962C8B-B14F-4D97-AF65-F5344CB8AC3E}">
        <p14:creationId xmlns:p14="http://schemas.microsoft.com/office/powerpoint/2010/main" val="238022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SI</a:t>
            </a:r>
            <a:endParaRPr dirty="0"/>
          </a:p>
          <a:p>
            <a:r>
              <a:rPr b="0" dirty="0"/>
              <a:t>No alt text provided</a:t>
            </a:r>
            <a:endParaRPr dirty="0"/>
          </a:p>
          <a:p>
            <a:endParaRPr dirty="0"/>
          </a:p>
        </p:txBody>
      </p:sp>
    </p:spTree>
    <p:extLst>
      <p:ext uri="{BB962C8B-B14F-4D97-AF65-F5344CB8AC3E}">
        <p14:creationId xmlns:p14="http://schemas.microsoft.com/office/powerpoint/2010/main" val="3939153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217300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09214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91880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50215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98633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60401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94157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43081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3479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69338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94936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326819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3075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45819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77317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94364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20308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25053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12471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38751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4767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6459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88516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08261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gif"/><Relationship Id="rId12" Type="http://schemas.openxmlformats.org/officeDocument/2006/relationships/image" Target="../media/image12.jpeg"/><Relationship Id="rId2" Type="http://schemas.openxmlformats.org/officeDocument/2006/relationships/image" Target="../media/image25.jpeg"/><Relationship Id="rId16" Type="http://schemas.openxmlformats.org/officeDocument/2006/relationships/image" Target="../media/image4.jpg"/><Relationship Id="rId1" Type="http://schemas.openxmlformats.org/officeDocument/2006/relationships/slideMaster" Target="../slideMasters/slideMaster6.xml"/><Relationship Id="rId6" Type="http://schemas.openxmlformats.org/officeDocument/2006/relationships/image" Target="../media/image30.jpg"/><Relationship Id="rId11" Type="http://schemas.openxmlformats.org/officeDocument/2006/relationships/image" Target="../media/image33.png"/><Relationship Id="rId5" Type="http://schemas.openxmlformats.org/officeDocument/2006/relationships/image" Target="../media/image29.jpeg"/><Relationship Id="rId15" Type="http://schemas.openxmlformats.org/officeDocument/2006/relationships/image" Target="../media/image36.jpeg"/><Relationship Id="rId10" Type="http://schemas.openxmlformats.org/officeDocument/2006/relationships/image" Target="../media/image32.png"/><Relationship Id="rId4" Type="http://schemas.openxmlformats.org/officeDocument/2006/relationships/image" Target="../media/image23.jpeg"/><Relationship Id="rId9" Type="http://schemas.openxmlformats.org/officeDocument/2006/relationships/image" Target="../media/image31.png"/><Relationship Id="rId14" Type="http://schemas.openxmlformats.org/officeDocument/2006/relationships/image" Target="../media/image35.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6.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Označba mesta datuma 3">
            <a:extLst>
              <a:ext uri="{FF2B5EF4-FFF2-40B4-BE49-F238E27FC236}">
                <a16:creationId xmlns:a16="http://schemas.microsoft.com/office/drawing/2014/main" id="{06DA4AC5-3A6A-4155-87B3-89131988A020}"/>
              </a:ext>
            </a:extLst>
          </p:cNvPr>
          <p:cNvSpPr>
            <a:spLocks noGrp="1"/>
          </p:cNvSpPr>
          <p:nvPr>
            <p:ph type="dt" sz="half" idx="10"/>
          </p:nvPr>
        </p:nvSpPr>
        <p:spPr/>
        <p:txBody>
          <a:bodyPr/>
          <a:lstStyle>
            <a:lvl1pPr>
              <a:defRPr/>
            </a:lvl1pPr>
          </a:lstStyle>
          <a:p>
            <a:pPr>
              <a:defRPr/>
            </a:pPr>
            <a:fld id="{9108A6B4-4626-4D62-8871-DF97071F04E3}" type="datetimeFigureOut">
              <a:rPr lang="sl-SI"/>
              <a:pPr>
                <a:defRPr/>
              </a:pPr>
              <a:t>06.06.2022</a:t>
            </a:fld>
            <a:endParaRPr lang="sl-SI"/>
          </a:p>
        </p:txBody>
      </p:sp>
      <p:sp>
        <p:nvSpPr>
          <p:cNvPr id="3" name="Označba mesta noge 4">
            <a:extLst>
              <a:ext uri="{FF2B5EF4-FFF2-40B4-BE49-F238E27FC236}">
                <a16:creationId xmlns:a16="http://schemas.microsoft.com/office/drawing/2014/main" id="{15882E17-F616-468E-AFBD-DB77CDC3914A}"/>
              </a:ext>
            </a:extLst>
          </p:cNvPr>
          <p:cNvSpPr>
            <a:spLocks noGrp="1"/>
          </p:cNvSpPr>
          <p:nvPr>
            <p:ph type="ftr" sz="quarter" idx="11"/>
          </p:nvPr>
        </p:nvSpPr>
        <p:spPr/>
        <p:txBody>
          <a:bodyPr/>
          <a:lstStyle>
            <a:lvl1pPr>
              <a:defRPr/>
            </a:lvl1pPr>
          </a:lstStyle>
          <a:p>
            <a:pPr>
              <a:defRPr/>
            </a:pPr>
            <a:endParaRPr lang="sl-SI"/>
          </a:p>
        </p:txBody>
      </p:sp>
      <p:sp>
        <p:nvSpPr>
          <p:cNvPr id="4" name="Označba mesta številke diapozitiva 5">
            <a:extLst>
              <a:ext uri="{FF2B5EF4-FFF2-40B4-BE49-F238E27FC236}">
                <a16:creationId xmlns:a16="http://schemas.microsoft.com/office/drawing/2014/main" id="{13656F73-1D4B-416B-ABBE-8977FFEDC538}"/>
              </a:ext>
            </a:extLst>
          </p:cNvPr>
          <p:cNvSpPr>
            <a:spLocks noGrp="1"/>
          </p:cNvSpPr>
          <p:nvPr>
            <p:ph type="sldNum" sz="quarter" idx="12"/>
          </p:nvPr>
        </p:nvSpPr>
        <p:spPr/>
        <p:txBody>
          <a:bodyPr/>
          <a:lstStyle>
            <a:lvl1pPr>
              <a:defRPr/>
            </a:lvl1pPr>
          </a:lstStyle>
          <a:p>
            <a:pPr>
              <a:defRPr/>
            </a:pPr>
            <a:fld id="{291EB5F4-4A55-4F23-B369-F19E2A5A9C0A}" type="slidenum">
              <a:rPr lang="sl-SI"/>
              <a:pPr>
                <a:defRPr/>
              </a:pPr>
              <a:t>‹#›</a:t>
            </a:fld>
            <a:endParaRPr lang="sl-SI"/>
          </a:p>
        </p:txBody>
      </p:sp>
    </p:spTree>
    <p:extLst>
      <p:ext uri="{BB962C8B-B14F-4D97-AF65-F5344CB8AC3E}">
        <p14:creationId xmlns:p14="http://schemas.microsoft.com/office/powerpoint/2010/main" val="377788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4859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50899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5951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414960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76512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a:p>
        </p:txBody>
      </p:sp>
    </p:spTree>
    <p:extLst>
      <p:ext uri="{BB962C8B-B14F-4D97-AF65-F5344CB8AC3E}">
        <p14:creationId xmlns:p14="http://schemas.microsoft.com/office/powerpoint/2010/main" val="2836126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a:p>
        </p:txBody>
      </p:sp>
    </p:spTree>
    <p:extLst>
      <p:ext uri="{BB962C8B-B14F-4D97-AF65-F5344CB8AC3E}">
        <p14:creationId xmlns:p14="http://schemas.microsoft.com/office/powerpoint/2010/main" val="1208772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49" name="Group 4">
            <a:extLst>
              <a:ext uri="{FF2B5EF4-FFF2-40B4-BE49-F238E27FC236}">
                <a16:creationId xmlns:a16="http://schemas.microsoft.com/office/drawing/2014/main" id="{CC2661D2-B81A-403F-9A30-869632798B6E}"/>
              </a:ext>
            </a:extLst>
          </p:cNvPr>
          <p:cNvGrpSpPr>
            <a:grpSpLocks noChangeAspect="1"/>
          </p:cNvGrpSpPr>
          <p:nvPr userDrawn="1"/>
        </p:nvGrpSpPr>
        <p:grpSpPr bwMode="auto">
          <a:xfrm>
            <a:off x="4798022" y="2584484"/>
            <a:ext cx="5596957" cy="4239831"/>
            <a:chOff x="762" y="304"/>
            <a:chExt cx="4718" cy="3574"/>
          </a:xfrm>
          <a:scene3d>
            <a:camera prst="perspectiveRight">
              <a:rot lat="0" lon="19499999" rev="0"/>
            </a:camera>
            <a:lightRig rig="threePt" dir="t"/>
          </a:scene3d>
        </p:grpSpPr>
        <p:sp>
          <p:nvSpPr>
            <p:cNvPr id="50" name="Freeform 66">
              <a:extLst>
                <a:ext uri="{FF2B5EF4-FFF2-40B4-BE49-F238E27FC236}">
                  <a16:creationId xmlns:a16="http://schemas.microsoft.com/office/drawing/2014/main" id="{C300093C-1186-42CC-87A2-FBB68879E227}"/>
                </a:ext>
              </a:extLst>
            </p:cNvPr>
            <p:cNvSpPr>
              <a:spLocks noEditPoints="1"/>
            </p:cNvSpPr>
            <p:nvPr userDrawn="1"/>
          </p:nvSpPr>
          <p:spPr bwMode="auto">
            <a:xfrm>
              <a:off x="3683" y="304"/>
              <a:ext cx="1792" cy="3373"/>
            </a:xfrm>
            <a:custGeom>
              <a:avLst/>
              <a:gdLst>
                <a:gd name="T0" fmla="*/ 732 w 1015"/>
                <a:gd name="T1" fmla="*/ 153 h 1909"/>
                <a:gd name="T2" fmla="*/ 530 w 1015"/>
                <a:gd name="T3" fmla="*/ 529 h 1909"/>
                <a:gd name="T4" fmla="*/ 495 w 1015"/>
                <a:gd name="T5" fmla="*/ 861 h 1909"/>
                <a:gd name="T6" fmla="*/ 136 w 1015"/>
                <a:gd name="T7" fmla="*/ 966 h 1909"/>
                <a:gd name="T8" fmla="*/ 0 w 1015"/>
                <a:gd name="T9" fmla="*/ 1172 h 1909"/>
                <a:gd name="T10" fmla="*/ 99 w 1015"/>
                <a:gd name="T11" fmla="*/ 1288 h 1909"/>
                <a:gd name="T12" fmla="*/ 206 w 1015"/>
                <a:gd name="T13" fmla="*/ 1445 h 1909"/>
                <a:gd name="T14" fmla="*/ 206 w 1015"/>
                <a:gd name="T15" fmla="*/ 1449 h 1909"/>
                <a:gd name="T16" fmla="*/ 206 w 1015"/>
                <a:gd name="T17" fmla="*/ 1452 h 1909"/>
                <a:gd name="T18" fmla="*/ 216 w 1015"/>
                <a:gd name="T19" fmla="*/ 1468 h 1909"/>
                <a:gd name="T20" fmla="*/ 218 w 1015"/>
                <a:gd name="T21" fmla="*/ 1469 h 1909"/>
                <a:gd name="T22" fmla="*/ 220 w 1015"/>
                <a:gd name="T23" fmla="*/ 1470 h 1909"/>
                <a:gd name="T24" fmla="*/ 222 w 1015"/>
                <a:gd name="T25" fmla="*/ 1470 h 1909"/>
                <a:gd name="T26" fmla="*/ 224 w 1015"/>
                <a:gd name="T27" fmla="*/ 1471 h 1909"/>
                <a:gd name="T28" fmla="*/ 226 w 1015"/>
                <a:gd name="T29" fmla="*/ 1471 h 1909"/>
                <a:gd name="T30" fmla="*/ 228 w 1015"/>
                <a:gd name="T31" fmla="*/ 1472 h 1909"/>
                <a:gd name="T32" fmla="*/ 270 w 1015"/>
                <a:gd name="T33" fmla="*/ 1494 h 1909"/>
                <a:gd name="T34" fmla="*/ 270 w 1015"/>
                <a:gd name="T35" fmla="*/ 1581 h 1909"/>
                <a:gd name="T36" fmla="*/ 270 w 1015"/>
                <a:gd name="T37" fmla="*/ 1582 h 1909"/>
                <a:gd name="T38" fmla="*/ 270 w 1015"/>
                <a:gd name="T39" fmla="*/ 1585 h 1909"/>
                <a:gd name="T40" fmla="*/ 294 w 1015"/>
                <a:gd name="T41" fmla="*/ 1603 h 1909"/>
                <a:gd name="T42" fmla="*/ 331 w 1015"/>
                <a:gd name="T43" fmla="*/ 1697 h 1909"/>
                <a:gd name="T44" fmla="*/ 331 w 1015"/>
                <a:gd name="T45" fmla="*/ 1700 h 1909"/>
                <a:gd name="T46" fmla="*/ 345 w 1015"/>
                <a:gd name="T47" fmla="*/ 1718 h 1909"/>
                <a:gd name="T48" fmla="*/ 347 w 1015"/>
                <a:gd name="T49" fmla="*/ 1718 h 1909"/>
                <a:gd name="T50" fmla="*/ 349 w 1015"/>
                <a:gd name="T51" fmla="*/ 1719 h 1909"/>
                <a:gd name="T52" fmla="*/ 351 w 1015"/>
                <a:gd name="T53" fmla="*/ 1720 h 1909"/>
                <a:gd name="T54" fmla="*/ 353 w 1015"/>
                <a:gd name="T55" fmla="*/ 1720 h 1909"/>
                <a:gd name="T56" fmla="*/ 356 w 1015"/>
                <a:gd name="T57" fmla="*/ 1720 h 1909"/>
                <a:gd name="T58" fmla="*/ 401 w 1015"/>
                <a:gd name="T59" fmla="*/ 1760 h 1909"/>
                <a:gd name="T60" fmla="*/ 401 w 1015"/>
                <a:gd name="T61" fmla="*/ 1761 h 1909"/>
                <a:gd name="T62" fmla="*/ 401 w 1015"/>
                <a:gd name="T63" fmla="*/ 1764 h 1909"/>
                <a:gd name="T64" fmla="*/ 402 w 1015"/>
                <a:gd name="T65" fmla="*/ 1765 h 1909"/>
                <a:gd name="T66" fmla="*/ 403 w 1015"/>
                <a:gd name="T67" fmla="*/ 1768 h 1909"/>
                <a:gd name="T68" fmla="*/ 403 w 1015"/>
                <a:gd name="T69" fmla="*/ 1769 h 1909"/>
                <a:gd name="T70" fmla="*/ 405 w 1015"/>
                <a:gd name="T71" fmla="*/ 1771 h 1909"/>
                <a:gd name="T72" fmla="*/ 406 w 1015"/>
                <a:gd name="T73" fmla="*/ 1773 h 1909"/>
                <a:gd name="T74" fmla="*/ 407 w 1015"/>
                <a:gd name="T75" fmla="*/ 1775 h 1909"/>
                <a:gd name="T76" fmla="*/ 408 w 1015"/>
                <a:gd name="T77" fmla="*/ 1776 h 1909"/>
                <a:gd name="T78" fmla="*/ 410 w 1015"/>
                <a:gd name="T79" fmla="*/ 1777 h 1909"/>
                <a:gd name="T80" fmla="*/ 411 w 1015"/>
                <a:gd name="T81" fmla="*/ 1778 h 1909"/>
                <a:gd name="T82" fmla="*/ 413 w 1015"/>
                <a:gd name="T83" fmla="*/ 1780 h 1909"/>
                <a:gd name="T84" fmla="*/ 415 w 1015"/>
                <a:gd name="T85" fmla="*/ 1780 h 1909"/>
                <a:gd name="T86" fmla="*/ 417 w 1015"/>
                <a:gd name="T87" fmla="*/ 1781 h 1909"/>
                <a:gd name="T88" fmla="*/ 419 w 1015"/>
                <a:gd name="T89" fmla="*/ 1782 h 1909"/>
                <a:gd name="T90" fmla="*/ 421 w 1015"/>
                <a:gd name="T91" fmla="*/ 1782 h 1909"/>
                <a:gd name="T92" fmla="*/ 423 w 1015"/>
                <a:gd name="T93" fmla="*/ 1782 h 1909"/>
                <a:gd name="T94" fmla="*/ 471 w 1015"/>
                <a:gd name="T95" fmla="*/ 1817 h 1909"/>
                <a:gd name="T96" fmla="*/ 593 w 1015"/>
                <a:gd name="T97" fmla="*/ 1881 h 1909"/>
                <a:gd name="T98" fmla="*/ 704 w 1015"/>
                <a:gd name="T99" fmla="*/ 1595 h 1909"/>
                <a:gd name="T100" fmla="*/ 907 w 1015"/>
                <a:gd name="T101" fmla="*/ 1419 h 1909"/>
                <a:gd name="T102" fmla="*/ 900 w 1015"/>
                <a:gd name="T103" fmla="*/ 1218 h 1909"/>
                <a:gd name="T104" fmla="*/ 1015 w 1015"/>
                <a:gd name="T105" fmla="*/ 71 h 1909"/>
                <a:gd name="T106" fmla="*/ 713 w 1015"/>
                <a:gd name="T107" fmla="*/ 0 h 1909"/>
                <a:gd name="T108" fmla="*/ 206 w 1015"/>
                <a:gd name="T109" fmla="*/ 1447 h 1909"/>
                <a:gd name="T110" fmla="*/ 732 w 1015"/>
                <a:gd name="T111" fmla="*/ 37 h 1909"/>
                <a:gd name="T112" fmla="*/ 866 w 1015"/>
                <a:gd name="T113" fmla="*/ 104 h 1909"/>
                <a:gd name="T114" fmla="*/ 732 w 1015"/>
                <a:gd name="T115" fmla="*/ 37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5" h="1909">
                  <a:moveTo>
                    <a:pt x="693" y="5"/>
                  </a:moveTo>
                  <a:cubicBezTo>
                    <a:pt x="674" y="5"/>
                    <a:pt x="658" y="21"/>
                    <a:pt x="658" y="40"/>
                  </a:cubicBezTo>
                  <a:cubicBezTo>
                    <a:pt x="658" y="51"/>
                    <a:pt x="643" y="64"/>
                    <a:pt x="628" y="64"/>
                  </a:cubicBezTo>
                  <a:cubicBezTo>
                    <a:pt x="609" y="64"/>
                    <a:pt x="593" y="80"/>
                    <a:pt x="593" y="99"/>
                  </a:cubicBezTo>
                  <a:cubicBezTo>
                    <a:pt x="593" y="124"/>
                    <a:pt x="593" y="124"/>
                    <a:pt x="593" y="124"/>
                  </a:cubicBezTo>
                  <a:cubicBezTo>
                    <a:pt x="703" y="124"/>
                    <a:pt x="703" y="124"/>
                    <a:pt x="703" y="124"/>
                  </a:cubicBezTo>
                  <a:cubicBezTo>
                    <a:pt x="719" y="124"/>
                    <a:pt x="732" y="137"/>
                    <a:pt x="732" y="153"/>
                  </a:cubicBezTo>
                  <a:cubicBezTo>
                    <a:pt x="732" y="163"/>
                    <a:pt x="732" y="163"/>
                    <a:pt x="732" y="163"/>
                  </a:cubicBezTo>
                  <a:cubicBezTo>
                    <a:pt x="732" y="179"/>
                    <a:pt x="719" y="193"/>
                    <a:pt x="703" y="193"/>
                  </a:cubicBezTo>
                  <a:cubicBezTo>
                    <a:pt x="593" y="193"/>
                    <a:pt x="593" y="193"/>
                    <a:pt x="593" y="193"/>
                  </a:cubicBezTo>
                  <a:cubicBezTo>
                    <a:pt x="593" y="473"/>
                    <a:pt x="593" y="473"/>
                    <a:pt x="593" y="473"/>
                  </a:cubicBezTo>
                  <a:cubicBezTo>
                    <a:pt x="592" y="486"/>
                    <a:pt x="581" y="497"/>
                    <a:pt x="568" y="497"/>
                  </a:cubicBezTo>
                  <a:cubicBezTo>
                    <a:pt x="530" y="497"/>
                    <a:pt x="530" y="497"/>
                    <a:pt x="530" y="497"/>
                  </a:cubicBezTo>
                  <a:cubicBezTo>
                    <a:pt x="530" y="529"/>
                    <a:pt x="530" y="529"/>
                    <a:pt x="530" y="529"/>
                  </a:cubicBezTo>
                  <a:cubicBezTo>
                    <a:pt x="530" y="543"/>
                    <a:pt x="518" y="554"/>
                    <a:pt x="504" y="554"/>
                  </a:cubicBezTo>
                  <a:cubicBezTo>
                    <a:pt x="464" y="554"/>
                    <a:pt x="464" y="554"/>
                    <a:pt x="464" y="554"/>
                  </a:cubicBezTo>
                  <a:cubicBezTo>
                    <a:pt x="464" y="718"/>
                    <a:pt x="464" y="718"/>
                    <a:pt x="464" y="718"/>
                  </a:cubicBezTo>
                  <a:cubicBezTo>
                    <a:pt x="464" y="732"/>
                    <a:pt x="475" y="743"/>
                    <a:pt x="489" y="743"/>
                  </a:cubicBezTo>
                  <a:cubicBezTo>
                    <a:pt x="529" y="743"/>
                    <a:pt x="529" y="743"/>
                    <a:pt x="529" y="743"/>
                  </a:cubicBezTo>
                  <a:cubicBezTo>
                    <a:pt x="530" y="861"/>
                    <a:pt x="530" y="861"/>
                    <a:pt x="530" y="861"/>
                  </a:cubicBezTo>
                  <a:cubicBezTo>
                    <a:pt x="495" y="861"/>
                    <a:pt x="495" y="861"/>
                    <a:pt x="495" y="861"/>
                  </a:cubicBezTo>
                  <a:cubicBezTo>
                    <a:pt x="479" y="861"/>
                    <a:pt x="465" y="873"/>
                    <a:pt x="465" y="889"/>
                  </a:cubicBezTo>
                  <a:cubicBezTo>
                    <a:pt x="465" y="902"/>
                    <a:pt x="465" y="902"/>
                    <a:pt x="465" y="902"/>
                  </a:cubicBezTo>
                  <a:cubicBezTo>
                    <a:pt x="465" y="916"/>
                    <a:pt x="453" y="927"/>
                    <a:pt x="439" y="927"/>
                  </a:cubicBezTo>
                  <a:cubicBezTo>
                    <a:pt x="292" y="927"/>
                    <a:pt x="292" y="927"/>
                    <a:pt x="292" y="927"/>
                  </a:cubicBezTo>
                  <a:cubicBezTo>
                    <a:pt x="179" y="927"/>
                    <a:pt x="179" y="927"/>
                    <a:pt x="179" y="927"/>
                  </a:cubicBezTo>
                  <a:cubicBezTo>
                    <a:pt x="142" y="925"/>
                    <a:pt x="136" y="944"/>
                    <a:pt x="136" y="960"/>
                  </a:cubicBezTo>
                  <a:cubicBezTo>
                    <a:pt x="136" y="966"/>
                    <a:pt x="136" y="966"/>
                    <a:pt x="136" y="966"/>
                  </a:cubicBezTo>
                  <a:cubicBezTo>
                    <a:pt x="136" y="982"/>
                    <a:pt x="123" y="996"/>
                    <a:pt x="106" y="996"/>
                  </a:cubicBezTo>
                  <a:cubicBezTo>
                    <a:pt x="70" y="996"/>
                    <a:pt x="70" y="996"/>
                    <a:pt x="70" y="996"/>
                  </a:cubicBezTo>
                  <a:cubicBezTo>
                    <a:pt x="70" y="1085"/>
                    <a:pt x="70" y="1085"/>
                    <a:pt x="70" y="1085"/>
                  </a:cubicBezTo>
                  <a:cubicBezTo>
                    <a:pt x="70" y="1098"/>
                    <a:pt x="59" y="1109"/>
                    <a:pt x="45" y="1109"/>
                  </a:cubicBezTo>
                  <a:cubicBezTo>
                    <a:pt x="31" y="1109"/>
                    <a:pt x="31" y="1109"/>
                    <a:pt x="31" y="1109"/>
                  </a:cubicBezTo>
                  <a:cubicBezTo>
                    <a:pt x="7" y="1109"/>
                    <a:pt x="0" y="1132"/>
                    <a:pt x="0" y="1142"/>
                  </a:cubicBezTo>
                  <a:cubicBezTo>
                    <a:pt x="0" y="1172"/>
                    <a:pt x="0" y="1172"/>
                    <a:pt x="0" y="1172"/>
                  </a:cubicBezTo>
                  <a:cubicBezTo>
                    <a:pt x="199" y="1172"/>
                    <a:pt x="199" y="1172"/>
                    <a:pt x="199" y="1172"/>
                  </a:cubicBezTo>
                  <a:cubicBezTo>
                    <a:pt x="199" y="1231"/>
                    <a:pt x="199" y="1231"/>
                    <a:pt x="199" y="1231"/>
                  </a:cubicBezTo>
                  <a:cubicBezTo>
                    <a:pt x="92" y="1231"/>
                    <a:pt x="92" y="1231"/>
                    <a:pt x="92" y="1231"/>
                  </a:cubicBezTo>
                  <a:cubicBezTo>
                    <a:pt x="79" y="1231"/>
                    <a:pt x="68" y="1242"/>
                    <a:pt x="68" y="1255"/>
                  </a:cubicBezTo>
                  <a:cubicBezTo>
                    <a:pt x="68" y="1263"/>
                    <a:pt x="68" y="1263"/>
                    <a:pt x="68" y="1263"/>
                  </a:cubicBezTo>
                  <a:cubicBezTo>
                    <a:pt x="68" y="1277"/>
                    <a:pt x="79" y="1288"/>
                    <a:pt x="92" y="1288"/>
                  </a:cubicBezTo>
                  <a:cubicBezTo>
                    <a:pt x="99" y="1288"/>
                    <a:pt x="99" y="1288"/>
                    <a:pt x="99" y="1288"/>
                  </a:cubicBezTo>
                  <a:cubicBezTo>
                    <a:pt x="105" y="1288"/>
                    <a:pt x="133" y="1286"/>
                    <a:pt x="133" y="1317"/>
                  </a:cubicBezTo>
                  <a:cubicBezTo>
                    <a:pt x="134" y="1365"/>
                    <a:pt x="134" y="1365"/>
                    <a:pt x="134" y="1365"/>
                  </a:cubicBezTo>
                  <a:cubicBezTo>
                    <a:pt x="135" y="1368"/>
                    <a:pt x="136" y="1373"/>
                    <a:pt x="136" y="1378"/>
                  </a:cubicBezTo>
                  <a:cubicBezTo>
                    <a:pt x="136" y="1386"/>
                    <a:pt x="136" y="1386"/>
                    <a:pt x="136" y="1386"/>
                  </a:cubicBezTo>
                  <a:cubicBezTo>
                    <a:pt x="136" y="1400"/>
                    <a:pt x="147" y="1410"/>
                    <a:pt x="160" y="1410"/>
                  </a:cubicBezTo>
                  <a:cubicBezTo>
                    <a:pt x="172" y="1410"/>
                    <a:pt x="172" y="1410"/>
                    <a:pt x="172" y="1410"/>
                  </a:cubicBezTo>
                  <a:cubicBezTo>
                    <a:pt x="190" y="1410"/>
                    <a:pt x="206" y="1426"/>
                    <a:pt x="206" y="1445"/>
                  </a:cubicBezTo>
                  <a:cubicBezTo>
                    <a:pt x="206" y="1447"/>
                    <a:pt x="206" y="1447"/>
                    <a:pt x="206" y="1447"/>
                  </a:cubicBezTo>
                  <a:cubicBezTo>
                    <a:pt x="206" y="1448"/>
                    <a:pt x="206" y="1448"/>
                    <a:pt x="206" y="1448"/>
                  </a:cubicBezTo>
                  <a:cubicBezTo>
                    <a:pt x="206" y="1448"/>
                    <a:pt x="206" y="1448"/>
                    <a:pt x="206" y="1448"/>
                  </a:cubicBezTo>
                  <a:cubicBezTo>
                    <a:pt x="206" y="1449"/>
                    <a:pt x="206" y="1449"/>
                    <a:pt x="206" y="1449"/>
                  </a:cubicBezTo>
                  <a:cubicBezTo>
                    <a:pt x="206" y="1449"/>
                    <a:pt x="206" y="1449"/>
                    <a:pt x="206" y="1449"/>
                  </a:cubicBezTo>
                  <a:cubicBezTo>
                    <a:pt x="206" y="1449"/>
                    <a:pt x="206" y="1449"/>
                    <a:pt x="206" y="1449"/>
                  </a:cubicBezTo>
                  <a:cubicBezTo>
                    <a:pt x="206" y="1449"/>
                    <a:pt x="206" y="1449"/>
                    <a:pt x="206" y="1449"/>
                  </a:cubicBezTo>
                  <a:cubicBezTo>
                    <a:pt x="206" y="1450"/>
                    <a:pt x="206" y="1450"/>
                    <a:pt x="206" y="1450"/>
                  </a:cubicBezTo>
                  <a:cubicBezTo>
                    <a:pt x="206" y="1450"/>
                    <a:pt x="206" y="1450"/>
                    <a:pt x="206" y="1450"/>
                  </a:cubicBezTo>
                  <a:cubicBezTo>
                    <a:pt x="206" y="1451"/>
                    <a:pt x="206" y="1451"/>
                    <a:pt x="206" y="1451"/>
                  </a:cubicBezTo>
                  <a:cubicBezTo>
                    <a:pt x="206" y="1451"/>
                    <a:pt x="206" y="1451"/>
                    <a:pt x="206" y="1451"/>
                  </a:cubicBezTo>
                  <a:cubicBezTo>
                    <a:pt x="206" y="1451"/>
                    <a:pt x="206" y="1451"/>
                    <a:pt x="206" y="1451"/>
                  </a:cubicBezTo>
                  <a:cubicBezTo>
                    <a:pt x="206" y="1451"/>
                    <a:pt x="206" y="1451"/>
                    <a:pt x="206" y="1451"/>
                  </a:cubicBezTo>
                  <a:cubicBezTo>
                    <a:pt x="206" y="1452"/>
                    <a:pt x="206" y="1452"/>
                    <a:pt x="206" y="1452"/>
                  </a:cubicBezTo>
                  <a:cubicBezTo>
                    <a:pt x="206" y="1452"/>
                    <a:pt x="206" y="1452"/>
                    <a:pt x="206" y="1452"/>
                  </a:cubicBezTo>
                  <a:cubicBezTo>
                    <a:pt x="207" y="1458"/>
                    <a:pt x="211" y="1463"/>
                    <a:pt x="215" y="1467"/>
                  </a:cubicBezTo>
                  <a:cubicBezTo>
                    <a:pt x="215" y="1467"/>
                    <a:pt x="215" y="1467"/>
                    <a:pt x="215" y="1467"/>
                  </a:cubicBezTo>
                  <a:cubicBezTo>
                    <a:pt x="216" y="1467"/>
                    <a:pt x="216" y="1467"/>
                    <a:pt x="216" y="1467"/>
                  </a:cubicBezTo>
                  <a:cubicBezTo>
                    <a:pt x="216" y="1467"/>
                    <a:pt x="216" y="1467"/>
                    <a:pt x="216" y="1467"/>
                  </a:cubicBezTo>
                  <a:cubicBezTo>
                    <a:pt x="216" y="1468"/>
                    <a:pt x="216" y="1468"/>
                    <a:pt x="216" y="1468"/>
                  </a:cubicBezTo>
                  <a:cubicBezTo>
                    <a:pt x="216" y="1468"/>
                    <a:pt x="216" y="1468"/>
                    <a:pt x="216" y="1468"/>
                  </a:cubicBezTo>
                  <a:cubicBezTo>
                    <a:pt x="217" y="1468"/>
                    <a:pt x="217" y="1468"/>
                    <a:pt x="217" y="1468"/>
                  </a:cubicBezTo>
                  <a:cubicBezTo>
                    <a:pt x="217" y="1468"/>
                    <a:pt x="217" y="1468"/>
                    <a:pt x="217" y="1468"/>
                  </a:cubicBezTo>
                  <a:cubicBezTo>
                    <a:pt x="217" y="1468"/>
                    <a:pt x="217" y="1468"/>
                    <a:pt x="217" y="1468"/>
                  </a:cubicBezTo>
                  <a:cubicBezTo>
                    <a:pt x="217" y="1468"/>
                    <a:pt x="217" y="1468"/>
                    <a:pt x="217" y="1468"/>
                  </a:cubicBezTo>
                  <a:cubicBezTo>
                    <a:pt x="218" y="1468"/>
                    <a:pt x="218" y="1468"/>
                    <a:pt x="218" y="1468"/>
                  </a:cubicBezTo>
                  <a:cubicBezTo>
                    <a:pt x="218" y="1468"/>
                    <a:pt x="218" y="1469"/>
                    <a:pt x="218" y="1469"/>
                  </a:cubicBezTo>
                  <a:cubicBezTo>
                    <a:pt x="218" y="1469"/>
                    <a:pt x="218" y="1469"/>
                    <a:pt x="218" y="1469"/>
                  </a:cubicBezTo>
                  <a:cubicBezTo>
                    <a:pt x="218" y="1469"/>
                    <a:pt x="218" y="1469"/>
                    <a:pt x="218" y="1469"/>
                  </a:cubicBezTo>
                  <a:cubicBezTo>
                    <a:pt x="219" y="1469"/>
                    <a:pt x="219" y="1469"/>
                    <a:pt x="219" y="1469"/>
                  </a:cubicBezTo>
                  <a:cubicBezTo>
                    <a:pt x="219" y="1469"/>
                    <a:pt x="219" y="1469"/>
                    <a:pt x="219" y="1469"/>
                  </a:cubicBezTo>
                  <a:cubicBezTo>
                    <a:pt x="219" y="1469"/>
                    <a:pt x="219" y="1469"/>
                    <a:pt x="219" y="1469"/>
                  </a:cubicBezTo>
                  <a:cubicBezTo>
                    <a:pt x="219" y="1469"/>
                    <a:pt x="219" y="1469"/>
                    <a:pt x="219" y="1469"/>
                  </a:cubicBezTo>
                  <a:cubicBezTo>
                    <a:pt x="220" y="1470"/>
                    <a:pt x="220" y="1470"/>
                    <a:pt x="220" y="1470"/>
                  </a:cubicBezTo>
                  <a:cubicBezTo>
                    <a:pt x="220" y="1470"/>
                    <a:pt x="220" y="1470"/>
                    <a:pt x="220" y="1470"/>
                  </a:cubicBezTo>
                  <a:cubicBezTo>
                    <a:pt x="220" y="1470"/>
                    <a:pt x="220" y="1470"/>
                    <a:pt x="221" y="1470"/>
                  </a:cubicBezTo>
                  <a:cubicBezTo>
                    <a:pt x="221" y="1470"/>
                    <a:pt x="221" y="1470"/>
                    <a:pt x="221" y="1470"/>
                  </a:cubicBezTo>
                  <a:cubicBezTo>
                    <a:pt x="221" y="1470"/>
                    <a:pt x="221" y="1470"/>
                    <a:pt x="221" y="1470"/>
                  </a:cubicBezTo>
                  <a:cubicBezTo>
                    <a:pt x="221" y="1470"/>
                    <a:pt x="221" y="1470"/>
                    <a:pt x="221" y="1470"/>
                  </a:cubicBezTo>
                  <a:cubicBezTo>
                    <a:pt x="222" y="1470"/>
                    <a:pt x="222" y="1470"/>
                    <a:pt x="222" y="1470"/>
                  </a:cubicBezTo>
                  <a:cubicBezTo>
                    <a:pt x="222" y="1470"/>
                    <a:pt x="222" y="1470"/>
                    <a:pt x="222" y="1470"/>
                  </a:cubicBezTo>
                  <a:cubicBezTo>
                    <a:pt x="222" y="1470"/>
                    <a:pt x="222" y="1470"/>
                    <a:pt x="222" y="1470"/>
                  </a:cubicBezTo>
                  <a:cubicBezTo>
                    <a:pt x="222" y="1470"/>
                    <a:pt x="222" y="1470"/>
                    <a:pt x="222" y="1470"/>
                  </a:cubicBezTo>
                  <a:cubicBezTo>
                    <a:pt x="222" y="1470"/>
                    <a:pt x="222" y="1470"/>
                    <a:pt x="222" y="1470"/>
                  </a:cubicBezTo>
                  <a:cubicBezTo>
                    <a:pt x="223" y="1471"/>
                    <a:pt x="223" y="1471"/>
                    <a:pt x="223" y="1471"/>
                  </a:cubicBezTo>
                  <a:cubicBezTo>
                    <a:pt x="223" y="1471"/>
                    <a:pt x="223" y="1471"/>
                    <a:pt x="223" y="1471"/>
                  </a:cubicBezTo>
                  <a:cubicBezTo>
                    <a:pt x="223" y="1471"/>
                    <a:pt x="223" y="1471"/>
                    <a:pt x="223" y="1471"/>
                  </a:cubicBezTo>
                  <a:cubicBezTo>
                    <a:pt x="224" y="1471"/>
                    <a:pt x="224" y="1471"/>
                    <a:pt x="224" y="1471"/>
                  </a:cubicBezTo>
                  <a:cubicBezTo>
                    <a:pt x="224" y="1471"/>
                    <a:pt x="224" y="1471"/>
                    <a:pt x="224" y="1471"/>
                  </a:cubicBezTo>
                  <a:cubicBezTo>
                    <a:pt x="224" y="1471"/>
                    <a:pt x="224" y="1471"/>
                    <a:pt x="224" y="1471"/>
                  </a:cubicBezTo>
                  <a:cubicBezTo>
                    <a:pt x="224" y="1471"/>
                    <a:pt x="224" y="1471"/>
                    <a:pt x="224" y="1471"/>
                  </a:cubicBezTo>
                  <a:cubicBezTo>
                    <a:pt x="225" y="1471"/>
                    <a:pt x="225" y="1471"/>
                    <a:pt x="225" y="1471"/>
                  </a:cubicBezTo>
                  <a:cubicBezTo>
                    <a:pt x="225" y="1471"/>
                    <a:pt x="225" y="1471"/>
                    <a:pt x="225" y="1471"/>
                  </a:cubicBezTo>
                  <a:cubicBezTo>
                    <a:pt x="225" y="1471"/>
                    <a:pt x="225" y="1471"/>
                    <a:pt x="226" y="1471"/>
                  </a:cubicBezTo>
                  <a:cubicBezTo>
                    <a:pt x="226" y="1471"/>
                    <a:pt x="226" y="1471"/>
                    <a:pt x="226" y="1471"/>
                  </a:cubicBezTo>
                  <a:cubicBezTo>
                    <a:pt x="226" y="1471"/>
                    <a:pt x="226" y="1471"/>
                    <a:pt x="226" y="1471"/>
                  </a:cubicBezTo>
                  <a:cubicBezTo>
                    <a:pt x="226" y="1471"/>
                    <a:pt x="226" y="1471"/>
                    <a:pt x="227" y="1471"/>
                  </a:cubicBezTo>
                  <a:cubicBezTo>
                    <a:pt x="227" y="1471"/>
                    <a:pt x="227" y="1471"/>
                    <a:pt x="227" y="1471"/>
                  </a:cubicBezTo>
                  <a:cubicBezTo>
                    <a:pt x="227" y="1471"/>
                    <a:pt x="227" y="1471"/>
                    <a:pt x="227" y="1471"/>
                  </a:cubicBezTo>
                  <a:cubicBezTo>
                    <a:pt x="227" y="1472"/>
                    <a:pt x="227" y="1472"/>
                    <a:pt x="227" y="1472"/>
                  </a:cubicBezTo>
                  <a:cubicBezTo>
                    <a:pt x="227" y="1472"/>
                    <a:pt x="227" y="1472"/>
                    <a:pt x="227" y="1472"/>
                  </a:cubicBezTo>
                  <a:cubicBezTo>
                    <a:pt x="228" y="1472"/>
                    <a:pt x="228" y="1472"/>
                    <a:pt x="228" y="1472"/>
                  </a:cubicBezTo>
                  <a:cubicBezTo>
                    <a:pt x="228" y="1472"/>
                    <a:pt x="228" y="1472"/>
                    <a:pt x="228" y="1472"/>
                  </a:cubicBezTo>
                  <a:cubicBezTo>
                    <a:pt x="229" y="1472"/>
                    <a:pt x="229" y="1472"/>
                    <a:pt x="229" y="1472"/>
                  </a:cubicBezTo>
                  <a:cubicBezTo>
                    <a:pt x="229" y="1472"/>
                    <a:pt x="229" y="1472"/>
                    <a:pt x="229" y="1472"/>
                  </a:cubicBezTo>
                  <a:cubicBezTo>
                    <a:pt x="229" y="1472"/>
                    <a:pt x="229" y="1472"/>
                    <a:pt x="229" y="1472"/>
                  </a:cubicBezTo>
                  <a:cubicBezTo>
                    <a:pt x="229" y="1472"/>
                    <a:pt x="230" y="1472"/>
                    <a:pt x="230" y="1472"/>
                  </a:cubicBezTo>
                  <a:cubicBezTo>
                    <a:pt x="238" y="1472"/>
                    <a:pt x="238" y="1472"/>
                    <a:pt x="238" y="1472"/>
                  </a:cubicBezTo>
                  <a:cubicBezTo>
                    <a:pt x="239" y="1472"/>
                    <a:pt x="239" y="1472"/>
                    <a:pt x="239" y="1472"/>
                  </a:cubicBezTo>
                  <a:cubicBezTo>
                    <a:pt x="254" y="1472"/>
                    <a:pt x="270" y="1475"/>
                    <a:pt x="270" y="1494"/>
                  </a:cubicBezTo>
                  <a:cubicBezTo>
                    <a:pt x="270" y="1577"/>
                    <a:pt x="270" y="1577"/>
                    <a:pt x="270" y="1577"/>
                  </a:cubicBezTo>
                  <a:cubicBezTo>
                    <a:pt x="270" y="1579"/>
                    <a:pt x="270" y="1579"/>
                    <a:pt x="270" y="1579"/>
                  </a:cubicBezTo>
                  <a:cubicBezTo>
                    <a:pt x="270" y="1579"/>
                    <a:pt x="270" y="1579"/>
                    <a:pt x="270" y="1579"/>
                  </a:cubicBezTo>
                  <a:cubicBezTo>
                    <a:pt x="270" y="1579"/>
                    <a:pt x="270" y="1579"/>
                    <a:pt x="270" y="1579"/>
                  </a:cubicBezTo>
                  <a:cubicBezTo>
                    <a:pt x="270" y="1580"/>
                    <a:pt x="270" y="1580"/>
                    <a:pt x="270" y="1580"/>
                  </a:cubicBezTo>
                  <a:cubicBezTo>
                    <a:pt x="270" y="1580"/>
                    <a:pt x="270" y="1580"/>
                    <a:pt x="270" y="1580"/>
                  </a:cubicBezTo>
                  <a:cubicBezTo>
                    <a:pt x="270" y="1581"/>
                    <a:pt x="270" y="1581"/>
                    <a:pt x="270" y="1581"/>
                  </a:cubicBezTo>
                  <a:cubicBezTo>
                    <a:pt x="270" y="1581"/>
                    <a:pt x="270" y="1581"/>
                    <a:pt x="270" y="1581"/>
                  </a:cubicBezTo>
                  <a:cubicBezTo>
                    <a:pt x="270" y="1581"/>
                    <a:pt x="270" y="1581"/>
                    <a:pt x="270" y="1581"/>
                  </a:cubicBezTo>
                  <a:cubicBezTo>
                    <a:pt x="270" y="1581"/>
                    <a:pt x="270" y="1581"/>
                    <a:pt x="270" y="1581"/>
                  </a:cubicBezTo>
                  <a:cubicBezTo>
                    <a:pt x="270" y="1582"/>
                    <a:pt x="270" y="1582"/>
                    <a:pt x="270" y="1582"/>
                  </a:cubicBezTo>
                  <a:cubicBezTo>
                    <a:pt x="270" y="1582"/>
                    <a:pt x="270" y="1582"/>
                    <a:pt x="270" y="1582"/>
                  </a:cubicBezTo>
                  <a:cubicBezTo>
                    <a:pt x="270" y="1582"/>
                    <a:pt x="270" y="1582"/>
                    <a:pt x="270" y="1582"/>
                  </a:cubicBezTo>
                  <a:cubicBezTo>
                    <a:pt x="270" y="1582"/>
                    <a:pt x="270" y="1582"/>
                    <a:pt x="270" y="1582"/>
                  </a:cubicBezTo>
                  <a:cubicBezTo>
                    <a:pt x="270" y="1583"/>
                    <a:pt x="270" y="1583"/>
                    <a:pt x="270" y="1583"/>
                  </a:cubicBezTo>
                  <a:cubicBezTo>
                    <a:pt x="270" y="1583"/>
                    <a:pt x="270" y="1583"/>
                    <a:pt x="270" y="1583"/>
                  </a:cubicBezTo>
                  <a:cubicBezTo>
                    <a:pt x="270" y="1583"/>
                    <a:pt x="270" y="1583"/>
                    <a:pt x="270" y="1584"/>
                  </a:cubicBezTo>
                  <a:cubicBezTo>
                    <a:pt x="270" y="1584"/>
                    <a:pt x="270" y="1584"/>
                    <a:pt x="270" y="1584"/>
                  </a:cubicBezTo>
                  <a:cubicBezTo>
                    <a:pt x="270" y="1584"/>
                    <a:pt x="270" y="1584"/>
                    <a:pt x="270" y="1584"/>
                  </a:cubicBezTo>
                  <a:cubicBezTo>
                    <a:pt x="270" y="1584"/>
                    <a:pt x="270" y="1584"/>
                    <a:pt x="270" y="1584"/>
                  </a:cubicBezTo>
                  <a:cubicBezTo>
                    <a:pt x="270" y="1585"/>
                    <a:pt x="270" y="1585"/>
                    <a:pt x="270" y="1585"/>
                  </a:cubicBezTo>
                  <a:cubicBezTo>
                    <a:pt x="270" y="1585"/>
                    <a:pt x="270" y="1585"/>
                    <a:pt x="270" y="1585"/>
                  </a:cubicBezTo>
                  <a:cubicBezTo>
                    <a:pt x="273" y="1594"/>
                    <a:pt x="281" y="1602"/>
                    <a:pt x="292" y="1603"/>
                  </a:cubicBezTo>
                  <a:cubicBezTo>
                    <a:pt x="292" y="1603"/>
                    <a:pt x="292" y="1603"/>
                    <a:pt x="292" y="1603"/>
                  </a:cubicBezTo>
                  <a:cubicBezTo>
                    <a:pt x="293" y="1603"/>
                    <a:pt x="293" y="1603"/>
                    <a:pt x="293" y="1603"/>
                  </a:cubicBezTo>
                  <a:cubicBezTo>
                    <a:pt x="293" y="1603"/>
                    <a:pt x="293" y="1603"/>
                    <a:pt x="293" y="1603"/>
                  </a:cubicBezTo>
                  <a:cubicBezTo>
                    <a:pt x="293" y="1603"/>
                    <a:pt x="293" y="1603"/>
                    <a:pt x="293" y="1603"/>
                  </a:cubicBezTo>
                  <a:cubicBezTo>
                    <a:pt x="293" y="1603"/>
                    <a:pt x="294" y="1603"/>
                    <a:pt x="294" y="1603"/>
                  </a:cubicBezTo>
                  <a:cubicBezTo>
                    <a:pt x="297" y="1603"/>
                    <a:pt x="297" y="1603"/>
                    <a:pt x="297" y="1603"/>
                  </a:cubicBezTo>
                  <a:cubicBezTo>
                    <a:pt x="316" y="1603"/>
                    <a:pt x="331" y="1618"/>
                    <a:pt x="331" y="1637"/>
                  </a:cubicBezTo>
                  <a:cubicBezTo>
                    <a:pt x="331" y="1696"/>
                    <a:pt x="331" y="1696"/>
                    <a:pt x="331" y="1696"/>
                  </a:cubicBezTo>
                  <a:cubicBezTo>
                    <a:pt x="331" y="1697"/>
                    <a:pt x="331" y="1697"/>
                    <a:pt x="331" y="1697"/>
                  </a:cubicBezTo>
                  <a:cubicBezTo>
                    <a:pt x="331" y="1697"/>
                    <a:pt x="331" y="1697"/>
                    <a:pt x="331" y="1697"/>
                  </a:cubicBezTo>
                  <a:cubicBezTo>
                    <a:pt x="331" y="1697"/>
                    <a:pt x="331" y="1697"/>
                    <a:pt x="331" y="1697"/>
                  </a:cubicBezTo>
                  <a:cubicBezTo>
                    <a:pt x="331" y="1697"/>
                    <a:pt x="331" y="1697"/>
                    <a:pt x="331" y="1697"/>
                  </a:cubicBezTo>
                  <a:cubicBezTo>
                    <a:pt x="331" y="1698"/>
                    <a:pt x="331" y="1698"/>
                    <a:pt x="331" y="1698"/>
                  </a:cubicBezTo>
                  <a:cubicBezTo>
                    <a:pt x="331" y="1698"/>
                    <a:pt x="331" y="1698"/>
                    <a:pt x="331" y="1698"/>
                  </a:cubicBezTo>
                  <a:cubicBezTo>
                    <a:pt x="331" y="1698"/>
                    <a:pt x="331" y="1698"/>
                    <a:pt x="331" y="1698"/>
                  </a:cubicBezTo>
                  <a:cubicBezTo>
                    <a:pt x="331" y="1698"/>
                    <a:pt x="331" y="1698"/>
                    <a:pt x="331" y="1698"/>
                  </a:cubicBezTo>
                  <a:cubicBezTo>
                    <a:pt x="331" y="1699"/>
                    <a:pt x="331" y="1699"/>
                    <a:pt x="331" y="1699"/>
                  </a:cubicBezTo>
                  <a:cubicBezTo>
                    <a:pt x="331" y="1699"/>
                    <a:pt x="331" y="1699"/>
                    <a:pt x="331" y="1699"/>
                  </a:cubicBezTo>
                  <a:cubicBezTo>
                    <a:pt x="331" y="1700"/>
                    <a:pt x="331" y="1700"/>
                    <a:pt x="331" y="1700"/>
                  </a:cubicBezTo>
                  <a:cubicBezTo>
                    <a:pt x="331" y="1700"/>
                    <a:pt x="331" y="1700"/>
                    <a:pt x="331" y="1700"/>
                  </a:cubicBezTo>
                  <a:cubicBezTo>
                    <a:pt x="333" y="1707"/>
                    <a:pt x="337" y="1713"/>
                    <a:pt x="344" y="1717"/>
                  </a:cubicBezTo>
                  <a:cubicBezTo>
                    <a:pt x="344" y="1717"/>
                    <a:pt x="344" y="1717"/>
                    <a:pt x="344" y="1717"/>
                  </a:cubicBezTo>
                  <a:cubicBezTo>
                    <a:pt x="344" y="1717"/>
                    <a:pt x="344" y="1717"/>
                    <a:pt x="344" y="1717"/>
                  </a:cubicBezTo>
                  <a:cubicBezTo>
                    <a:pt x="344" y="1718"/>
                    <a:pt x="344" y="1718"/>
                    <a:pt x="344" y="1718"/>
                  </a:cubicBezTo>
                  <a:cubicBezTo>
                    <a:pt x="344" y="1718"/>
                    <a:pt x="344" y="1718"/>
                    <a:pt x="344" y="1718"/>
                  </a:cubicBezTo>
                  <a:cubicBezTo>
                    <a:pt x="345" y="1718"/>
                    <a:pt x="345" y="1718"/>
                    <a:pt x="345" y="1718"/>
                  </a:cubicBezTo>
                  <a:cubicBezTo>
                    <a:pt x="345" y="1718"/>
                    <a:pt x="345" y="1718"/>
                    <a:pt x="345" y="1718"/>
                  </a:cubicBezTo>
                  <a:cubicBezTo>
                    <a:pt x="345" y="1718"/>
                    <a:pt x="345" y="1718"/>
                    <a:pt x="345" y="1718"/>
                  </a:cubicBezTo>
                  <a:cubicBezTo>
                    <a:pt x="345" y="1718"/>
                    <a:pt x="345" y="1718"/>
                    <a:pt x="345" y="1718"/>
                  </a:cubicBezTo>
                  <a:cubicBezTo>
                    <a:pt x="346" y="1718"/>
                    <a:pt x="346" y="1718"/>
                    <a:pt x="346" y="1718"/>
                  </a:cubicBezTo>
                  <a:cubicBezTo>
                    <a:pt x="346" y="1718"/>
                    <a:pt x="346" y="1718"/>
                    <a:pt x="346" y="1718"/>
                  </a:cubicBezTo>
                  <a:cubicBezTo>
                    <a:pt x="347" y="1718"/>
                    <a:pt x="347" y="1718"/>
                    <a:pt x="347" y="1718"/>
                  </a:cubicBezTo>
                  <a:cubicBezTo>
                    <a:pt x="347" y="1718"/>
                    <a:pt x="347" y="1718"/>
                    <a:pt x="347" y="1718"/>
                  </a:cubicBezTo>
                  <a:cubicBezTo>
                    <a:pt x="347" y="1719"/>
                    <a:pt x="347" y="1719"/>
                    <a:pt x="347" y="1719"/>
                  </a:cubicBezTo>
                  <a:cubicBezTo>
                    <a:pt x="347" y="1719"/>
                    <a:pt x="347" y="1719"/>
                    <a:pt x="347" y="1719"/>
                  </a:cubicBezTo>
                  <a:cubicBezTo>
                    <a:pt x="348" y="1719"/>
                    <a:pt x="348" y="1719"/>
                    <a:pt x="348" y="1719"/>
                  </a:cubicBezTo>
                  <a:cubicBezTo>
                    <a:pt x="348" y="1719"/>
                    <a:pt x="348" y="1719"/>
                    <a:pt x="348" y="1719"/>
                  </a:cubicBezTo>
                  <a:cubicBezTo>
                    <a:pt x="348" y="1719"/>
                    <a:pt x="348" y="1719"/>
                    <a:pt x="348" y="1719"/>
                  </a:cubicBezTo>
                  <a:cubicBezTo>
                    <a:pt x="348" y="1719"/>
                    <a:pt x="348" y="1719"/>
                    <a:pt x="349" y="1719"/>
                  </a:cubicBezTo>
                  <a:cubicBezTo>
                    <a:pt x="349" y="1719"/>
                    <a:pt x="349" y="1719"/>
                    <a:pt x="349" y="1719"/>
                  </a:cubicBezTo>
                  <a:cubicBezTo>
                    <a:pt x="349" y="1719"/>
                    <a:pt x="349" y="1719"/>
                    <a:pt x="349" y="1719"/>
                  </a:cubicBezTo>
                  <a:cubicBezTo>
                    <a:pt x="349" y="1719"/>
                    <a:pt x="349" y="1719"/>
                    <a:pt x="349" y="1719"/>
                  </a:cubicBezTo>
                  <a:cubicBezTo>
                    <a:pt x="349" y="1719"/>
                    <a:pt x="349" y="1719"/>
                    <a:pt x="349" y="1719"/>
                  </a:cubicBezTo>
                  <a:cubicBezTo>
                    <a:pt x="350" y="1720"/>
                    <a:pt x="350" y="1720"/>
                    <a:pt x="350" y="1720"/>
                  </a:cubicBezTo>
                  <a:cubicBezTo>
                    <a:pt x="350" y="1720"/>
                    <a:pt x="350" y="1720"/>
                    <a:pt x="350" y="1720"/>
                  </a:cubicBezTo>
                  <a:cubicBezTo>
                    <a:pt x="351" y="1720"/>
                    <a:pt x="351" y="1720"/>
                    <a:pt x="351" y="1720"/>
                  </a:cubicBezTo>
                  <a:cubicBezTo>
                    <a:pt x="351" y="1720"/>
                    <a:pt x="351" y="1720"/>
                    <a:pt x="351" y="1720"/>
                  </a:cubicBezTo>
                  <a:cubicBezTo>
                    <a:pt x="351" y="1720"/>
                    <a:pt x="351" y="1720"/>
                    <a:pt x="351" y="1720"/>
                  </a:cubicBezTo>
                  <a:cubicBezTo>
                    <a:pt x="351" y="1720"/>
                    <a:pt x="351" y="1720"/>
                    <a:pt x="351" y="1720"/>
                  </a:cubicBezTo>
                  <a:cubicBezTo>
                    <a:pt x="351" y="1720"/>
                    <a:pt x="351" y="1720"/>
                    <a:pt x="351" y="1720"/>
                  </a:cubicBezTo>
                  <a:cubicBezTo>
                    <a:pt x="352" y="1720"/>
                    <a:pt x="352" y="1720"/>
                    <a:pt x="352" y="1720"/>
                  </a:cubicBezTo>
                  <a:cubicBezTo>
                    <a:pt x="352" y="1720"/>
                    <a:pt x="352" y="1720"/>
                    <a:pt x="352" y="1720"/>
                  </a:cubicBezTo>
                  <a:cubicBezTo>
                    <a:pt x="352" y="1720"/>
                    <a:pt x="352" y="1720"/>
                    <a:pt x="352" y="1720"/>
                  </a:cubicBezTo>
                  <a:cubicBezTo>
                    <a:pt x="353" y="1720"/>
                    <a:pt x="353" y="1720"/>
                    <a:pt x="353" y="1720"/>
                  </a:cubicBezTo>
                  <a:cubicBezTo>
                    <a:pt x="353" y="1720"/>
                    <a:pt x="353" y="1720"/>
                    <a:pt x="353" y="1720"/>
                  </a:cubicBezTo>
                  <a:cubicBezTo>
                    <a:pt x="354" y="1720"/>
                    <a:pt x="354" y="1720"/>
                    <a:pt x="354" y="1720"/>
                  </a:cubicBezTo>
                  <a:cubicBezTo>
                    <a:pt x="354" y="1720"/>
                    <a:pt x="354" y="1720"/>
                    <a:pt x="354" y="1720"/>
                  </a:cubicBezTo>
                  <a:cubicBezTo>
                    <a:pt x="354" y="1720"/>
                    <a:pt x="354" y="1720"/>
                    <a:pt x="354" y="1720"/>
                  </a:cubicBezTo>
                  <a:cubicBezTo>
                    <a:pt x="354" y="1720"/>
                    <a:pt x="354" y="1720"/>
                    <a:pt x="354" y="1720"/>
                  </a:cubicBezTo>
                  <a:cubicBezTo>
                    <a:pt x="354" y="1720"/>
                    <a:pt x="354" y="1720"/>
                    <a:pt x="354" y="1720"/>
                  </a:cubicBezTo>
                  <a:cubicBezTo>
                    <a:pt x="355" y="1720"/>
                    <a:pt x="355" y="1720"/>
                    <a:pt x="356" y="1720"/>
                  </a:cubicBezTo>
                  <a:cubicBezTo>
                    <a:pt x="364" y="1720"/>
                    <a:pt x="364" y="1720"/>
                    <a:pt x="364" y="1720"/>
                  </a:cubicBezTo>
                  <a:cubicBezTo>
                    <a:pt x="367" y="1720"/>
                    <a:pt x="367" y="1720"/>
                    <a:pt x="367" y="1720"/>
                  </a:cubicBezTo>
                  <a:cubicBezTo>
                    <a:pt x="385" y="1720"/>
                    <a:pt x="401" y="1735"/>
                    <a:pt x="401" y="1754"/>
                  </a:cubicBezTo>
                  <a:cubicBezTo>
                    <a:pt x="401" y="1758"/>
                    <a:pt x="401" y="1758"/>
                    <a:pt x="401" y="1758"/>
                  </a:cubicBezTo>
                  <a:cubicBezTo>
                    <a:pt x="401" y="1759"/>
                    <a:pt x="401" y="1759"/>
                    <a:pt x="401" y="1759"/>
                  </a:cubicBezTo>
                  <a:cubicBezTo>
                    <a:pt x="401" y="1759"/>
                    <a:pt x="401" y="1759"/>
                    <a:pt x="401" y="1759"/>
                  </a:cubicBezTo>
                  <a:cubicBezTo>
                    <a:pt x="401" y="1760"/>
                    <a:pt x="401" y="1760"/>
                    <a:pt x="401" y="1760"/>
                  </a:cubicBezTo>
                  <a:cubicBezTo>
                    <a:pt x="401" y="1760"/>
                    <a:pt x="401" y="1760"/>
                    <a:pt x="401" y="1760"/>
                  </a:cubicBezTo>
                  <a:cubicBezTo>
                    <a:pt x="401" y="1760"/>
                    <a:pt x="401" y="1760"/>
                    <a:pt x="401" y="1760"/>
                  </a:cubicBezTo>
                  <a:cubicBezTo>
                    <a:pt x="401" y="1760"/>
                    <a:pt x="401" y="1760"/>
                    <a:pt x="401" y="1760"/>
                  </a:cubicBezTo>
                  <a:cubicBezTo>
                    <a:pt x="401" y="1761"/>
                    <a:pt x="401" y="1761"/>
                    <a:pt x="401" y="1761"/>
                  </a:cubicBezTo>
                  <a:cubicBezTo>
                    <a:pt x="401" y="1761"/>
                    <a:pt x="401" y="1761"/>
                    <a:pt x="401" y="1761"/>
                  </a:cubicBezTo>
                  <a:cubicBezTo>
                    <a:pt x="401" y="1761"/>
                    <a:pt x="401" y="1761"/>
                    <a:pt x="401" y="1761"/>
                  </a:cubicBezTo>
                  <a:cubicBezTo>
                    <a:pt x="401" y="1761"/>
                    <a:pt x="401" y="1761"/>
                    <a:pt x="401" y="1761"/>
                  </a:cubicBezTo>
                  <a:cubicBezTo>
                    <a:pt x="401" y="1762"/>
                    <a:pt x="401" y="1762"/>
                    <a:pt x="401" y="1762"/>
                  </a:cubicBezTo>
                  <a:cubicBezTo>
                    <a:pt x="401" y="1762"/>
                    <a:pt x="401" y="1762"/>
                    <a:pt x="401" y="1762"/>
                  </a:cubicBezTo>
                  <a:cubicBezTo>
                    <a:pt x="401" y="1763"/>
                    <a:pt x="401" y="1763"/>
                    <a:pt x="401" y="1763"/>
                  </a:cubicBezTo>
                  <a:cubicBezTo>
                    <a:pt x="401" y="1763"/>
                    <a:pt x="401" y="1763"/>
                    <a:pt x="401" y="1763"/>
                  </a:cubicBezTo>
                  <a:cubicBezTo>
                    <a:pt x="401" y="1763"/>
                    <a:pt x="401" y="1763"/>
                    <a:pt x="401" y="1763"/>
                  </a:cubicBezTo>
                  <a:cubicBezTo>
                    <a:pt x="401" y="1763"/>
                    <a:pt x="401" y="1763"/>
                    <a:pt x="401" y="1763"/>
                  </a:cubicBezTo>
                  <a:cubicBezTo>
                    <a:pt x="401" y="1764"/>
                    <a:pt x="401" y="1764"/>
                    <a:pt x="401" y="1764"/>
                  </a:cubicBezTo>
                  <a:cubicBezTo>
                    <a:pt x="401" y="1764"/>
                    <a:pt x="401" y="1764"/>
                    <a:pt x="401" y="1764"/>
                  </a:cubicBezTo>
                  <a:cubicBezTo>
                    <a:pt x="402" y="1764"/>
                    <a:pt x="402" y="1764"/>
                    <a:pt x="402" y="1764"/>
                  </a:cubicBezTo>
                  <a:cubicBezTo>
                    <a:pt x="402" y="1764"/>
                    <a:pt x="402" y="1764"/>
                    <a:pt x="402" y="1764"/>
                  </a:cubicBezTo>
                  <a:cubicBezTo>
                    <a:pt x="402" y="1765"/>
                    <a:pt x="402" y="1765"/>
                    <a:pt x="402" y="1765"/>
                  </a:cubicBezTo>
                  <a:cubicBezTo>
                    <a:pt x="402" y="1765"/>
                    <a:pt x="402" y="1765"/>
                    <a:pt x="402" y="1765"/>
                  </a:cubicBezTo>
                  <a:cubicBezTo>
                    <a:pt x="402" y="1765"/>
                    <a:pt x="402" y="1765"/>
                    <a:pt x="402" y="1765"/>
                  </a:cubicBezTo>
                  <a:cubicBezTo>
                    <a:pt x="402" y="1765"/>
                    <a:pt x="402" y="1765"/>
                    <a:pt x="402" y="1765"/>
                  </a:cubicBezTo>
                  <a:cubicBezTo>
                    <a:pt x="402" y="1766"/>
                    <a:pt x="402" y="1766"/>
                    <a:pt x="402" y="1766"/>
                  </a:cubicBezTo>
                  <a:cubicBezTo>
                    <a:pt x="402" y="1766"/>
                    <a:pt x="402" y="1766"/>
                    <a:pt x="402" y="1766"/>
                  </a:cubicBezTo>
                  <a:cubicBezTo>
                    <a:pt x="402" y="1767"/>
                    <a:pt x="402" y="1767"/>
                    <a:pt x="402" y="1767"/>
                  </a:cubicBezTo>
                  <a:cubicBezTo>
                    <a:pt x="402" y="1767"/>
                    <a:pt x="402" y="1767"/>
                    <a:pt x="402" y="1767"/>
                  </a:cubicBezTo>
                  <a:cubicBezTo>
                    <a:pt x="402" y="1767"/>
                    <a:pt x="402" y="1767"/>
                    <a:pt x="402" y="1767"/>
                  </a:cubicBezTo>
                  <a:cubicBezTo>
                    <a:pt x="402" y="1767"/>
                    <a:pt x="402" y="1767"/>
                    <a:pt x="402" y="1767"/>
                  </a:cubicBezTo>
                  <a:cubicBezTo>
                    <a:pt x="403" y="1768"/>
                    <a:pt x="403" y="1768"/>
                    <a:pt x="403" y="1768"/>
                  </a:cubicBezTo>
                  <a:cubicBezTo>
                    <a:pt x="403" y="1768"/>
                    <a:pt x="403" y="1768"/>
                    <a:pt x="403" y="1768"/>
                  </a:cubicBezTo>
                  <a:cubicBezTo>
                    <a:pt x="403" y="1768"/>
                    <a:pt x="403" y="1768"/>
                    <a:pt x="403" y="1768"/>
                  </a:cubicBezTo>
                  <a:cubicBezTo>
                    <a:pt x="403" y="1768"/>
                    <a:pt x="403" y="1768"/>
                    <a:pt x="403" y="1768"/>
                  </a:cubicBezTo>
                  <a:cubicBezTo>
                    <a:pt x="403" y="1769"/>
                    <a:pt x="403" y="1769"/>
                    <a:pt x="403" y="1769"/>
                  </a:cubicBezTo>
                  <a:cubicBezTo>
                    <a:pt x="403" y="1769"/>
                    <a:pt x="403" y="1769"/>
                    <a:pt x="403" y="1769"/>
                  </a:cubicBezTo>
                  <a:cubicBezTo>
                    <a:pt x="403" y="1769"/>
                    <a:pt x="403" y="1769"/>
                    <a:pt x="403" y="1769"/>
                  </a:cubicBezTo>
                  <a:cubicBezTo>
                    <a:pt x="403" y="1769"/>
                    <a:pt x="403" y="1769"/>
                    <a:pt x="403" y="1769"/>
                  </a:cubicBezTo>
                  <a:cubicBezTo>
                    <a:pt x="403" y="1769"/>
                    <a:pt x="404" y="1770"/>
                    <a:pt x="404" y="1770"/>
                  </a:cubicBezTo>
                  <a:cubicBezTo>
                    <a:pt x="404" y="1770"/>
                    <a:pt x="404" y="1770"/>
                    <a:pt x="404" y="1770"/>
                  </a:cubicBezTo>
                  <a:cubicBezTo>
                    <a:pt x="404" y="1770"/>
                    <a:pt x="404" y="1770"/>
                    <a:pt x="404" y="1770"/>
                  </a:cubicBezTo>
                  <a:cubicBezTo>
                    <a:pt x="404" y="1770"/>
                    <a:pt x="404" y="1770"/>
                    <a:pt x="404" y="1770"/>
                  </a:cubicBezTo>
                  <a:cubicBezTo>
                    <a:pt x="404" y="1770"/>
                    <a:pt x="404" y="1771"/>
                    <a:pt x="404" y="1771"/>
                  </a:cubicBezTo>
                  <a:cubicBezTo>
                    <a:pt x="404" y="1771"/>
                    <a:pt x="404" y="1771"/>
                    <a:pt x="404" y="1771"/>
                  </a:cubicBezTo>
                  <a:cubicBezTo>
                    <a:pt x="405" y="1771"/>
                    <a:pt x="405" y="1771"/>
                    <a:pt x="405" y="1771"/>
                  </a:cubicBezTo>
                  <a:cubicBezTo>
                    <a:pt x="405" y="1771"/>
                    <a:pt x="405" y="1771"/>
                    <a:pt x="405" y="1771"/>
                  </a:cubicBezTo>
                  <a:cubicBezTo>
                    <a:pt x="405" y="1772"/>
                    <a:pt x="405" y="1772"/>
                    <a:pt x="405" y="1772"/>
                  </a:cubicBezTo>
                  <a:cubicBezTo>
                    <a:pt x="405" y="1772"/>
                    <a:pt x="405" y="1772"/>
                    <a:pt x="405" y="1772"/>
                  </a:cubicBezTo>
                  <a:cubicBezTo>
                    <a:pt x="405" y="1772"/>
                    <a:pt x="405" y="1772"/>
                    <a:pt x="405" y="1772"/>
                  </a:cubicBezTo>
                  <a:cubicBezTo>
                    <a:pt x="405" y="1772"/>
                    <a:pt x="405" y="1772"/>
                    <a:pt x="405" y="1772"/>
                  </a:cubicBezTo>
                  <a:cubicBezTo>
                    <a:pt x="406" y="1773"/>
                    <a:pt x="406" y="1773"/>
                    <a:pt x="406" y="1773"/>
                  </a:cubicBezTo>
                  <a:cubicBezTo>
                    <a:pt x="406" y="1773"/>
                    <a:pt x="406" y="1773"/>
                    <a:pt x="406" y="1773"/>
                  </a:cubicBezTo>
                  <a:cubicBezTo>
                    <a:pt x="406" y="1773"/>
                    <a:pt x="406" y="1773"/>
                    <a:pt x="406" y="1773"/>
                  </a:cubicBezTo>
                  <a:cubicBezTo>
                    <a:pt x="406" y="1773"/>
                    <a:pt x="406" y="1773"/>
                    <a:pt x="406" y="1773"/>
                  </a:cubicBezTo>
                  <a:cubicBezTo>
                    <a:pt x="406" y="1773"/>
                    <a:pt x="406" y="1774"/>
                    <a:pt x="406" y="1774"/>
                  </a:cubicBezTo>
                  <a:cubicBezTo>
                    <a:pt x="406" y="1774"/>
                    <a:pt x="406" y="1774"/>
                    <a:pt x="406" y="1774"/>
                  </a:cubicBezTo>
                  <a:cubicBezTo>
                    <a:pt x="407" y="1774"/>
                    <a:pt x="407" y="1774"/>
                    <a:pt x="407" y="1774"/>
                  </a:cubicBezTo>
                  <a:cubicBezTo>
                    <a:pt x="407" y="1774"/>
                    <a:pt x="407" y="1774"/>
                    <a:pt x="407" y="1774"/>
                  </a:cubicBezTo>
                  <a:cubicBezTo>
                    <a:pt x="407" y="1775"/>
                    <a:pt x="407" y="1775"/>
                    <a:pt x="407" y="1775"/>
                  </a:cubicBezTo>
                  <a:cubicBezTo>
                    <a:pt x="407" y="1775"/>
                    <a:pt x="407" y="1775"/>
                    <a:pt x="407" y="1775"/>
                  </a:cubicBezTo>
                  <a:cubicBezTo>
                    <a:pt x="407" y="1775"/>
                    <a:pt x="407" y="1775"/>
                    <a:pt x="407" y="1775"/>
                  </a:cubicBezTo>
                  <a:cubicBezTo>
                    <a:pt x="407" y="1775"/>
                    <a:pt x="407" y="1775"/>
                    <a:pt x="407" y="1775"/>
                  </a:cubicBezTo>
                  <a:cubicBezTo>
                    <a:pt x="408" y="1775"/>
                    <a:pt x="408" y="1775"/>
                    <a:pt x="408" y="1775"/>
                  </a:cubicBezTo>
                  <a:cubicBezTo>
                    <a:pt x="408" y="1775"/>
                    <a:pt x="408" y="1775"/>
                    <a:pt x="408" y="1775"/>
                  </a:cubicBezTo>
                  <a:cubicBezTo>
                    <a:pt x="408" y="1776"/>
                    <a:pt x="408" y="1776"/>
                    <a:pt x="408" y="1776"/>
                  </a:cubicBezTo>
                  <a:cubicBezTo>
                    <a:pt x="408" y="1776"/>
                    <a:pt x="408" y="1776"/>
                    <a:pt x="408" y="1776"/>
                  </a:cubicBezTo>
                  <a:cubicBezTo>
                    <a:pt x="409" y="1776"/>
                    <a:pt x="409" y="1776"/>
                    <a:pt x="409" y="1776"/>
                  </a:cubicBezTo>
                  <a:cubicBezTo>
                    <a:pt x="409" y="1776"/>
                    <a:pt x="409" y="1776"/>
                    <a:pt x="409" y="1776"/>
                  </a:cubicBezTo>
                  <a:cubicBezTo>
                    <a:pt x="409" y="1777"/>
                    <a:pt x="409" y="1777"/>
                    <a:pt x="409" y="1777"/>
                  </a:cubicBezTo>
                  <a:cubicBezTo>
                    <a:pt x="409" y="1777"/>
                    <a:pt x="409" y="1777"/>
                    <a:pt x="409" y="1777"/>
                  </a:cubicBezTo>
                  <a:cubicBezTo>
                    <a:pt x="410" y="1777"/>
                    <a:pt x="410" y="1777"/>
                    <a:pt x="410" y="1777"/>
                  </a:cubicBezTo>
                  <a:cubicBezTo>
                    <a:pt x="410" y="1777"/>
                    <a:pt x="410" y="1777"/>
                    <a:pt x="410" y="1777"/>
                  </a:cubicBezTo>
                  <a:cubicBezTo>
                    <a:pt x="410" y="1777"/>
                    <a:pt x="410" y="1777"/>
                    <a:pt x="410" y="1777"/>
                  </a:cubicBezTo>
                  <a:cubicBezTo>
                    <a:pt x="410" y="1777"/>
                    <a:pt x="410" y="1777"/>
                    <a:pt x="410" y="1777"/>
                  </a:cubicBezTo>
                  <a:cubicBezTo>
                    <a:pt x="410" y="1777"/>
                    <a:pt x="410" y="1778"/>
                    <a:pt x="410" y="1778"/>
                  </a:cubicBezTo>
                  <a:cubicBezTo>
                    <a:pt x="410" y="1778"/>
                    <a:pt x="410" y="1778"/>
                    <a:pt x="410" y="1778"/>
                  </a:cubicBezTo>
                  <a:cubicBezTo>
                    <a:pt x="411" y="1778"/>
                    <a:pt x="411" y="1778"/>
                    <a:pt x="411" y="1778"/>
                  </a:cubicBezTo>
                  <a:cubicBezTo>
                    <a:pt x="411" y="1778"/>
                    <a:pt x="411" y="1778"/>
                    <a:pt x="411" y="1778"/>
                  </a:cubicBezTo>
                  <a:cubicBezTo>
                    <a:pt x="411" y="1778"/>
                    <a:pt x="411" y="1778"/>
                    <a:pt x="411" y="1778"/>
                  </a:cubicBezTo>
                  <a:cubicBezTo>
                    <a:pt x="411" y="1778"/>
                    <a:pt x="411" y="1778"/>
                    <a:pt x="411" y="1778"/>
                  </a:cubicBezTo>
                  <a:cubicBezTo>
                    <a:pt x="412" y="1779"/>
                    <a:pt x="412" y="1779"/>
                    <a:pt x="412" y="1779"/>
                  </a:cubicBezTo>
                  <a:cubicBezTo>
                    <a:pt x="412" y="1779"/>
                    <a:pt x="412" y="1779"/>
                    <a:pt x="412" y="1779"/>
                  </a:cubicBezTo>
                  <a:cubicBezTo>
                    <a:pt x="412" y="1779"/>
                    <a:pt x="412" y="1779"/>
                    <a:pt x="412" y="1779"/>
                  </a:cubicBezTo>
                  <a:cubicBezTo>
                    <a:pt x="412" y="1779"/>
                    <a:pt x="412" y="1779"/>
                    <a:pt x="412" y="1779"/>
                  </a:cubicBezTo>
                  <a:cubicBezTo>
                    <a:pt x="413" y="1779"/>
                    <a:pt x="413" y="1779"/>
                    <a:pt x="413" y="1779"/>
                  </a:cubicBezTo>
                  <a:cubicBezTo>
                    <a:pt x="413" y="1779"/>
                    <a:pt x="413" y="1779"/>
                    <a:pt x="413" y="1779"/>
                  </a:cubicBezTo>
                  <a:cubicBezTo>
                    <a:pt x="413" y="1780"/>
                    <a:pt x="413" y="1780"/>
                    <a:pt x="413" y="1780"/>
                  </a:cubicBezTo>
                  <a:cubicBezTo>
                    <a:pt x="413" y="1780"/>
                    <a:pt x="413" y="1780"/>
                    <a:pt x="413" y="1780"/>
                  </a:cubicBezTo>
                  <a:cubicBezTo>
                    <a:pt x="414" y="1780"/>
                    <a:pt x="414" y="1780"/>
                    <a:pt x="414" y="1780"/>
                  </a:cubicBezTo>
                  <a:cubicBezTo>
                    <a:pt x="414" y="1780"/>
                    <a:pt x="414" y="1780"/>
                    <a:pt x="414" y="1780"/>
                  </a:cubicBezTo>
                  <a:cubicBezTo>
                    <a:pt x="414" y="1780"/>
                    <a:pt x="414" y="1780"/>
                    <a:pt x="414" y="1780"/>
                  </a:cubicBezTo>
                  <a:cubicBezTo>
                    <a:pt x="414" y="1780"/>
                    <a:pt x="414" y="1780"/>
                    <a:pt x="414" y="1780"/>
                  </a:cubicBezTo>
                  <a:cubicBezTo>
                    <a:pt x="415" y="1780"/>
                    <a:pt x="415" y="1780"/>
                    <a:pt x="415" y="1780"/>
                  </a:cubicBezTo>
                  <a:cubicBezTo>
                    <a:pt x="415" y="1780"/>
                    <a:pt x="415" y="1780"/>
                    <a:pt x="415" y="1780"/>
                  </a:cubicBezTo>
                  <a:cubicBezTo>
                    <a:pt x="415" y="1780"/>
                    <a:pt x="415" y="1781"/>
                    <a:pt x="416" y="1781"/>
                  </a:cubicBezTo>
                  <a:cubicBezTo>
                    <a:pt x="416" y="1781"/>
                    <a:pt x="416" y="1781"/>
                    <a:pt x="416" y="1781"/>
                  </a:cubicBezTo>
                  <a:cubicBezTo>
                    <a:pt x="416" y="1781"/>
                    <a:pt x="416" y="1781"/>
                    <a:pt x="416" y="1781"/>
                  </a:cubicBezTo>
                  <a:cubicBezTo>
                    <a:pt x="416" y="1781"/>
                    <a:pt x="416" y="1781"/>
                    <a:pt x="416" y="1781"/>
                  </a:cubicBezTo>
                  <a:cubicBezTo>
                    <a:pt x="417" y="1781"/>
                    <a:pt x="417" y="1781"/>
                    <a:pt x="417" y="1781"/>
                  </a:cubicBezTo>
                  <a:cubicBezTo>
                    <a:pt x="417" y="1781"/>
                    <a:pt x="417" y="1781"/>
                    <a:pt x="417" y="1781"/>
                  </a:cubicBezTo>
                  <a:cubicBezTo>
                    <a:pt x="417" y="1781"/>
                    <a:pt x="417" y="1781"/>
                    <a:pt x="417" y="1781"/>
                  </a:cubicBezTo>
                  <a:cubicBezTo>
                    <a:pt x="417" y="1781"/>
                    <a:pt x="417" y="1781"/>
                    <a:pt x="417" y="1781"/>
                  </a:cubicBezTo>
                  <a:cubicBezTo>
                    <a:pt x="418" y="1781"/>
                    <a:pt x="418" y="1781"/>
                    <a:pt x="418" y="1781"/>
                  </a:cubicBezTo>
                  <a:cubicBezTo>
                    <a:pt x="418" y="1781"/>
                    <a:pt x="418" y="1781"/>
                    <a:pt x="418" y="1781"/>
                  </a:cubicBezTo>
                  <a:cubicBezTo>
                    <a:pt x="418" y="1782"/>
                    <a:pt x="418" y="1782"/>
                    <a:pt x="418" y="1782"/>
                  </a:cubicBezTo>
                  <a:cubicBezTo>
                    <a:pt x="418" y="1782"/>
                    <a:pt x="418" y="1782"/>
                    <a:pt x="418" y="1782"/>
                  </a:cubicBezTo>
                  <a:cubicBezTo>
                    <a:pt x="419" y="1782"/>
                    <a:pt x="419" y="1782"/>
                    <a:pt x="419" y="1782"/>
                  </a:cubicBezTo>
                  <a:cubicBezTo>
                    <a:pt x="419" y="1782"/>
                    <a:pt x="419" y="1782"/>
                    <a:pt x="419" y="1782"/>
                  </a:cubicBezTo>
                  <a:cubicBezTo>
                    <a:pt x="419" y="1782"/>
                    <a:pt x="419" y="1782"/>
                    <a:pt x="419" y="1782"/>
                  </a:cubicBezTo>
                  <a:cubicBezTo>
                    <a:pt x="419" y="1782"/>
                    <a:pt x="419" y="1782"/>
                    <a:pt x="419" y="1782"/>
                  </a:cubicBezTo>
                  <a:cubicBezTo>
                    <a:pt x="420" y="1782"/>
                    <a:pt x="420" y="1782"/>
                    <a:pt x="420" y="1782"/>
                  </a:cubicBezTo>
                  <a:cubicBezTo>
                    <a:pt x="420" y="1782"/>
                    <a:pt x="420" y="1782"/>
                    <a:pt x="420" y="1782"/>
                  </a:cubicBezTo>
                  <a:cubicBezTo>
                    <a:pt x="420" y="1782"/>
                    <a:pt x="420" y="1782"/>
                    <a:pt x="421" y="1782"/>
                  </a:cubicBezTo>
                  <a:cubicBezTo>
                    <a:pt x="421" y="1782"/>
                    <a:pt x="421" y="1782"/>
                    <a:pt x="421" y="1782"/>
                  </a:cubicBezTo>
                  <a:cubicBezTo>
                    <a:pt x="421" y="1782"/>
                    <a:pt x="421" y="1782"/>
                    <a:pt x="421" y="1782"/>
                  </a:cubicBezTo>
                  <a:cubicBezTo>
                    <a:pt x="421" y="1782"/>
                    <a:pt x="421" y="1782"/>
                    <a:pt x="421" y="1782"/>
                  </a:cubicBezTo>
                  <a:cubicBezTo>
                    <a:pt x="422" y="1782"/>
                    <a:pt x="422" y="1782"/>
                    <a:pt x="422" y="1782"/>
                  </a:cubicBezTo>
                  <a:cubicBezTo>
                    <a:pt x="422" y="1782"/>
                    <a:pt x="422" y="1782"/>
                    <a:pt x="422" y="1782"/>
                  </a:cubicBezTo>
                  <a:cubicBezTo>
                    <a:pt x="422" y="1782"/>
                    <a:pt x="422" y="1782"/>
                    <a:pt x="422" y="1782"/>
                  </a:cubicBezTo>
                  <a:cubicBezTo>
                    <a:pt x="422" y="1782"/>
                    <a:pt x="422" y="1782"/>
                    <a:pt x="422" y="1782"/>
                  </a:cubicBezTo>
                  <a:cubicBezTo>
                    <a:pt x="423" y="1782"/>
                    <a:pt x="423" y="1782"/>
                    <a:pt x="423" y="1782"/>
                  </a:cubicBezTo>
                  <a:cubicBezTo>
                    <a:pt x="423" y="1782"/>
                    <a:pt x="423" y="1782"/>
                    <a:pt x="423" y="1782"/>
                  </a:cubicBezTo>
                  <a:cubicBezTo>
                    <a:pt x="424" y="1782"/>
                    <a:pt x="424" y="1782"/>
                    <a:pt x="424" y="1782"/>
                  </a:cubicBezTo>
                  <a:cubicBezTo>
                    <a:pt x="424" y="1782"/>
                    <a:pt x="424" y="1782"/>
                    <a:pt x="424" y="1782"/>
                  </a:cubicBezTo>
                  <a:cubicBezTo>
                    <a:pt x="424" y="1782"/>
                    <a:pt x="424" y="1782"/>
                    <a:pt x="424" y="1782"/>
                  </a:cubicBezTo>
                  <a:cubicBezTo>
                    <a:pt x="424" y="1782"/>
                    <a:pt x="425" y="1783"/>
                    <a:pt x="425" y="1783"/>
                  </a:cubicBezTo>
                  <a:cubicBezTo>
                    <a:pt x="431" y="1783"/>
                    <a:pt x="431" y="1783"/>
                    <a:pt x="431" y="1783"/>
                  </a:cubicBezTo>
                  <a:cubicBezTo>
                    <a:pt x="437" y="1783"/>
                    <a:pt x="437" y="1783"/>
                    <a:pt x="437" y="1783"/>
                  </a:cubicBezTo>
                  <a:cubicBezTo>
                    <a:pt x="455" y="1783"/>
                    <a:pt x="471" y="1798"/>
                    <a:pt x="471" y="1817"/>
                  </a:cubicBezTo>
                  <a:cubicBezTo>
                    <a:pt x="471" y="1843"/>
                    <a:pt x="471" y="1843"/>
                    <a:pt x="471" y="1843"/>
                  </a:cubicBezTo>
                  <a:cubicBezTo>
                    <a:pt x="471" y="1883"/>
                    <a:pt x="471" y="1883"/>
                    <a:pt x="471" y="1883"/>
                  </a:cubicBezTo>
                  <a:cubicBezTo>
                    <a:pt x="471" y="1884"/>
                    <a:pt x="471" y="1884"/>
                    <a:pt x="471" y="1884"/>
                  </a:cubicBezTo>
                  <a:cubicBezTo>
                    <a:pt x="471" y="1898"/>
                    <a:pt x="482" y="1909"/>
                    <a:pt x="495" y="1909"/>
                  </a:cubicBezTo>
                  <a:cubicBezTo>
                    <a:pt x="568" y="1909"/>
                    <a:pt x="568" y="1909"/>
                    <a:pt x="568" y="1909"/>
                  </a:cubicBezTo>
                  <a:cubicBezTo>
                    <a:pt x="582" y="1909"/>
                    <a:pt x="593" y="1898"/>
                    <a:pt x="593" y="1884"/>
                  </a:cubicBezTo>
                  <a:cubicBezTo>
                    <a:pt x="593" y="1881"/>
                    <a:pt x="593" y="1881"/>
                    <a:pt x="593" y="1881"/>
                  </a:cubicBezTo>
                  <a:cubicBezTo>
                    <a:pt x="593" y="1669"/>
                    <a:pt x="593" y="1669"/>
                    <a:pt x="593" y="1669"/>
                  </a:cubicBezTo>
                  <a:cubicBezTo>
                    <a:pt x="593" y="1660"/>
                    <a:pt x="589" y="1652"/>
                    <a:pt x="572" y="1652"/>
                  </a:cubicBezTo>
                  <a:cubicBezTo>
                    <a:pt x="554" y="1652"/>
                    <a:pt x="554" y="1652"/>
                    <a:pt x="554" y="1652"/>
                  </a:cubicBezTo>
                  <a:cubicBezTo>
                    <a:pt x="540" y="1652"/>
                    <a:pt x="529" y="1641"/>
                    <a:pt x="529" y="1628"/>
                  </a:cubicBezTo>
                  <a:cubicBezTo>
                    <a:pt x="529" y="1619"/>
                    <a:pt x="529" y="1619"/>
                    <a:pt x="529" y="1619"/>
                  </a:cubicBezTo>
                  <a:cubicBezTo>
                    <a:pt x="529" y="1606"/>
                    <a:pt x="540" y="1595"/>
                    <a:pt x="554" y="1595"/>
                  </a:cubicBezTo>
                  <a:cubicBezTo>
                    <a:pt x="604" y="1595"/>
                    <a:pt x="654" y="1595"/>
                    <a:pt x="704" y="1595"/>
                  </a:cubicBezTo>
                  <a:cubicBezTo>
                    <a:pt x="718" y="1595"/>
                    <a:pt x="728" y="1584"/>
                    <a:pt x="728" y="1571"/>
                  </a:cubicBezTo>
                  <a:cubicBezTo>
                    <a:pt x="728" y="1505"/>
                    <a:pt x="728" y="1505"/>
                    <a:pt x="728" y="1505"/>
                  </a:cubicBezTo>
                  <a:cubicBezTo>
                    <a:pt x="728" y="1491"/>
                    <a:pt x="731" y="1476"/>
                    <a:pt x="757" y="1476"/>
                  </a:cubicBezTo>
                  <a:cubicBezTo>
                    <a:pt x="907" y="1476"/>
                    <a:pt x="907" y="1476"/>
                    <a:pt x="907" y="1476"/>
                  </a:cubicBezTo>
                  <a:cubicBezTo>
                    <a:pt x="921" y="1476"/>
                    <a:pt x="932" y="1465"/>
                    <a:pt x="932" y="1452"/>
                  </a:cubicBezTo>
                  <a:cubicBezTo>
                    <a:pt x="932" y="1444"/>
                    <a:pt x="932" y="1444"/>
                    <a:pt x="932" y="1444"/>
                  </a:cubicBezTo>
                  <a:cubicBezTo>
                    <a:pt x="932" y="1430"/>
                    <a:pt x="921" y="1419"/>
                    <a:pt x="907" y="1419"/>
                  </a:cubicBezTo>
                  <a:cubicBezTo>
                    <a:pt x="895" y="1419"/>
                    <a:pt x="895" y="1419"/>
                    <a:pt x="895" y="1419"/>
                  </a:cubicBezTo>
                  <a:cubicBezTo>
                    <a:pt x="895" y="1419"/>
                    <a:pt x="895" y="1419"/>
                    <a:pt x="895" y="1419"/>
                  </a:cubicBezTo>
                  <a:cubicBezTo>
                    <a:pt x="891" y="1419"/>
                    <a:pt x="891" y="1419"/>
                    <a:pt x="891" y="1419"/>
                  </a:cubicBezTo>
                  <a:cubicBezTo>
                    <a:pt x="878" y="1419"/>
                    <a:pt x="867" y="1408"/>
                    <a:pt x="867" y="1394"/>
                  </a:cubicBezTo>
                  <a:cubicBezTo>
                    <a:pt x="867" y="1242"/>
                    <a:pt x="867" y="1242"/>
                    <a:pt x="867" y="1242"/>
                  </a:cubicBezTo>
                  <a:cubicBezTo>
                    <a:pt x="867" y="1229"/>
                    <a:pt x="878" y="1218"/>
                    <a:pt x="891" y="1218"/>
                  </a:cubicBezTo>
                  <a:cubicBezTo>
                    <a:pt x="900" y="1218"/>
                    <a:pt x="900" y="1218"/>
                    <a:pt x="900" y="1218"/>
                  </a:cubicBezTo>
                  <a:cubicBezTo>
                    <a:pt x="900" y="1218"/>
                    <a:pt x="900" y="1218"/>
                    <a:pt x="900" y="1218"/>
                  </a:cubicBezTo>
                  <a:cubicBezTo>
                    <a:pt x="922" y="1218"/>
                    <a:pt x="922" y="1218"/>
                    <a:pt x="922" y="1218"/>
                  </a:cubicBezTo>
                  <a:cubicBezTo>
                    <a:pt x="935" y="1218"/>
                    <a:pt x="946" y="1207"/>
                    <a:pt x="946" y="1194"/>
                  </a:cubicBezTo>
                  <a:cubicBezTo>
                    <a:pt x="946" y="1162"/>
                    <a:pt x="946" y="1162"/>
                    <a:pt x="946" y="1162"/>
                  </a:cubicBezTo>
                  <a:cubicBezTo>
                    <a:pt x="980" y="1162"/>
                    <a:pt x="980" y="1162"/>
                    <a:pt x="980" y="1162"/>
                  </a:cubicBezTo>
                  <a:cubicBezTo>
                    <a:pt x="1000" y="1162"/>
                    <a:pt x="1015" y="1146"/>
                    <a:pt x="1015" y="1127"/>
                  </a:cubicBezTo>
                  <a:cubicBezTo>
                    <a:pt x="1015" y="71"/>
                    <a:pt x="1015" y="71"/>
                    <a:pt x="1015" y="71"/>
                  </a:cubicBezTo>
                  <a:cubicBezTo>
                    <a:pt x="959" y="71"/>
                    <a:pt x="959" y="71"/>
                    <a:pt x="959" y="71"/>
                  </a:cubicBezTo>
                  <a:cubicBezTo>
                    <a:pt x="945" y="71"/>
                    <a:pt x="933" y="59"/>
                    <a:pt x="933" y="46"/>
                  </a:cubicBezTo>
                  <a:cubicBezTo>
                    <a:pt x="933" y="37"/>
                    <a:pt x="933" y="37"/>
                    <a:pt x="933" y="37"/>
                  </a:cubicBezTo>
                  <a:cubicBezTo>
                    <a:pt x="933" y="23"/>
                    <a:pt x="945" y="12"/>
                    <a:pt x="959" y="12"/>
                  </a:cubicBezTo>
                  <a:cubicBezTo>
                    <a:pt x="1014" y="12"/>
                    <a:pt x="1014" y="12"/>
                    <a:pt x="1014" y="12"/>
                  </a:cubicBezTo>
                  <a:cubicBezTo>
                    <a:pt x="1014" y="0"/>
                    <a:pt x="1014" y="0"/>
                    <a:pt x="1014" y="0"/>
                  </a:cubicBezTo>
                  <a:cubicBezTo>
                    <a:pt x="713" y="0"/>
                    <a:pt x="713" y="0"/>
                    <a:pt x="713" y="0"/>
                  </a:cubicBezTo>
                  <a:cubicBezTo>
                    <a:pt x="705" y="5"/>
                    <a:pt x="697" y="5"/>
                    <a:pt x="693" y="5"/>
                  </a:cubicBezTo>
                  <a:close/>
                  <a:moveTo>
                    <a:pt x="401" y="1758"/>
                  </a:moveTo>
                  <a:cubicBezTo>
                    <a:pt x="401" y="1758"/>
                    <a:pt x="401" y="1758"/>
                    <a:pt x="401" y="1758"/>
                  </a:cubicBezTo>
                  <a:cubicBezTo>
                    <a:pt x="401" y="1758"/>
                    <a:pt x="401" y="1758"/>
                    <a:pt x="401" y="1758"/>
                  </a:cubicBezTo>
                  <a:close/>
                  <a:moveTo>
                    <a:pt x="206" y="1447"/>
                  </a:moveTo>
                  <a:cubicBezTo>
                    <a:pt x="206" y="1447"/>
                    <a:pt x="206" y="1447"/>
                    <a:pt x="206" y="1447"/>
                  </a:cubicBezTo>
                  <a:cubicBezTo>
                    <a:pt x="206" y="1447"/>
                    <a:pt x="206" y="1447"/>
                    <a:pt x="206" y="1447"/>
                  </a:cubicBezTo>
                  <a:close/>
                  <a:moveTo>
                    <a:pt x="270" y="1579"/>
                  </a:moveTo>
                  <a:cubicBezTo>
                    <a:pt x="270" y="1579"/>
                    <a:pt x="270" y="1579"/>
                    <a:pt x="270" y="1579"/>
                  </a:cubicBezTo>
                  <a:cubicBezTo>
                    <a:pt x="270" y="1579"/>
                    <a:pt x="270" y="1579"/>
                    <a:pt x="270" y="1579"/>
                  </a:cubicBezTo>
                  <a:close/>
                  <a:moveTo>
                    <a:pt x="331" y="1696"/>
                  </a:moveTo>
                  <a:cubicBezTo>
                    <a:pt x="331" y="1696"/>
                    <a:pt x="331" y="1696"/>
                    <a:pt x="331" y="1696"/>
                  </a:cubicBezTo>
                  <a:cubicBezTo>
                    <a:pt x="331" y="1696"/>
                    <a:pt x="331" y="1696"/>
                    <a:pt x="331" y="1696"/>
                  </a:cubicBezTo>
                  <a:close/>
                  <a:moveTo>
                    <a:pt x="732" y="37"/>
                  </a:moveTo>
                  <a:cubicBezTo>
                    <a:pt x="732" y="23"/>
                    <a:pt x="743" y="12"/>
                    <a:pt x="757" y="12"/>
                  </a:cubicBezTo>
                  <a:cubicBezTo>
                    <a:pt x="826" y="12"/>
                    <a:pt x="826" y="12"/>
                    <a:pt x="826" y="12"/>
                  </a:cubicBezTo>
                  <a:cubicBezTo>
                    <a:pt x="827" y="12"/>
                    <a:pt x="828" y="12"/>
                    <a:pt x="830" y="11"/>
                  </a:cubicBezTo>
                  <a:cubicBezTo>
                    <a:pt x="831" y="11"/>
                    <a:pt x="832" y="11"/>
                    <a:pt x="833" y="11"/>
                  </a:cubicBezTo>
                  <a:cubicBezTo>
                    <a:pt x="841" y="11"/>
                    <a:pt x="841" y="11"/>
                    <a:pt x="841" y="11"/>
                  </a:cubicBezTo>
                  <a:cubicBezTo>
                    <a:pt x="855" y="11"/>
                    <a:pt x="866" y="23"/>
                    <a:pt x="866" y="36"/>
                  </a:cubicBezTo>
                  <a:cubicBezTo>
                    <a:pt x="866" y="104"/>
                    <a:pt x="866" y="104"/>
                    <a:pt x="866" y="104"/>
                  </a:cubicBezTo>
                  <a:cubicBezTo>
                    <a:pt x="866" y="118"/>
                    <a:pt x="855" y="129"/>
                    <a:pt x="841" y="129"/>
                  </a:cubicBezTo>
                  <a:cubicBezTo>
                    <a:pt x="833" y="129"/>
                    <a:pt x="833" y="129"/>
                    <a:pt x="833" y="129"/>
                  </a:cubicBezTo>
                  <a:cubicBezTo>
                    <a:pt x="819" y="129"/>
                    <a:pt x="808" y="118"/>
                    <a:pt x="807" y="104"/>
                  </a:cubicBezTo>
                  <a:cubicBezTo>
                    <a:pt x="807" y="86"/>
                    <a:pt x="792" y="71"/>
                    <a:pt x="773" y="71"/>
                  </a:cubicBezTo>
                  <a:cubicBezTo>
                    <a:pt x="757" y="71"/>
                    <a:pt x="757" y="71"/>
                    <a:pt x="757" y="71"/>
                  </a:cubicBezTo>
                  <a:cubicBezTo>
                    <a:pt x="743" y="71"/>
                    <a:pt x="732" y="59"/>
                    <a:pt x="732" y="46"/>
                  </a:cubicBezTo>
                  <a:lnTo>
                    <a:pt x="732" y="37"/>
                  </a:ln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51" name="Freeform 67">
              <a:extLst>
                <a:ext uri="{FF2B5EF4-FFF2-40B4-BE49-F238E27FC236}">
                  <a16:creationId xmlns:a16="http://schemas.microsoft.com/office/drawing/2014/main" id="{27434AEE-58B8-4CAD-B563-5B9970D5F481}"/>
                </a:ext>
              </a:extLst>
            </p:cNvPr>
            <p:cNvSpPr>
              <a:spLocks/>
            </p:cNvSpPr>
            <p:nvPr userDrawn="1"/>
          </p:nvSpPr>
          <p:spPr bwMode="auto">
            <a:xfrm>
              <a:off x="1106" y="1182"/>
              <a:ext cx="111" cy="118"/>
            </a:xfrm>
            <a:custGeom>
              <a:avLst/>
              <a:gdLst>
                <a:gd name="T0" fmla="*/ 63 w 63"/>
                <a:gd name="T1" fmla="*/ 67 h 67"/>
                <a:gd name="T2" fmla="*/ 63 w 63"/>
                <a:gd name="T3" fmla="*/ 35 h 67"/>
                <a:gd name="T4" fmla="*/ 28 w 63"/>
                <a:gd name="T5" fmla="*/ 0 h 67"/>
                <a:gd name="T6" fmla="*/ 0 w 63"/>
                <a:gd name="T7" fmla="*/ 0 h 67"/>
                <a:gd name="T8" fmla="*/ 0 w 63"/>
                <a:gd name="T9" fmla="*/ 32 h 67"/>
                <a:gd name="T10" fmla="*/ 35 w 63"/>
                <a:gd name="T11" fmla="*/ 67 h 67"/>
                <a:gd name="T12" fmla="*/ 63 w 6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63" h="67">
                  <a:moveTo>
                    <a:pt x="63" y="67"/>
                  </a:moveTo>
                  <a:cubicBezTo>
                    <a:pt x="63" y="35"/>
                    <a:pt x="63" y="35"/>
                    <a:pt x="63" y="35"/>
                  </a:cubicBezTo>
                  <a:cubicBezTo>
                    <a:pt x="63" y="16"/>
                    <a:pt x="47" y="0"/>
                    <a:pt x="28" y="0"/>
                  </a:cubicBezTo>
                  <a:cubicBezTo>
                    <a:pt x="0" y="0"/>
                    <a:pt x="0" y="0"/>
                    <a:pt x="0" y="0"/>
                  </a:cubicBezTo>
                  <a:cubicBezTo>
                    <a:pt x="0" y="32"/>
                    <a:pt x="0" y="32"/>
                    <a:pt x="0" y="32"/>
                  </a:cubicBezTo>
                  <a:cubicBezTo>
                    <a:pt x="0" y="51"/>
                    <a:pt x="15" y="67"/>
                    <a:pt x="35" y="67"/>
                  </a:cubicBezTo>
                  <a:lnTo>
                    <a:pt x="63" y="67"/>
                  </a:ln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66" name="Freeform 68">
              <a:extLst>
                <a:ext uri="{FF2B5EF4-FFF2-40B4-BE49-F238E27FC236}">
                  <a16:creationId xmlns:a16="http://schemas.microsoft.com/office/drawing/2014/main" id="{F7E8BB7B-9CD6-428D-9F66-F56D5A242D31}"/>
                </a:ext>
              </a:extLst>
            </p:cNvPr>
            <p:cNvSpPr>
              <a:spLocks/>
            </p:cNvSpPr>
            <p:nvPr userDrawn="1"/>
          </p:nvSpPr>
          <p:spPr bwMode="auto">
            <a:xfrm>
              <a:off x="885" y="1182"/>
              <a:ext cx="332" cy="421"/>
            </a:xfrm>
            <a:custGeom>
              <a:avLst/>
              <a:gdLst>
                <a:gd name="T0" fmla="*/ 35 w 188"/>
                <a:gd name="T1" fmla="*/ 238 h 238"/>
                <a:gd name="T2" fmla="*/ 153 w 188"/>
                <a:gd name="T3" fmla="*/ 238 h 238"/>
                <a:gd name="T4" fmla="*/ 188 w 188"/>
                <a:gd name="T5" fmla="*/ 203 h 238"/>
                <a:gd name="T6" fmla="*/ 188 w 188"/>
                <a:gd name="T7" fmla="*/ 101 h 238"/>
                <a:gd name="T8" fmla="*/ 188 w 188"/>
                <a:gd name="T9" fmla="*/ 67 h 238"/>
                <a:gd name="T10" fmla="*/ 160 w 188"/>
                <a:gd name="T11" fmla="*/ 67 h 238"/>
                <a:gd name="T12" fmla="*/ 158 w 188"/>
                <a:gd name="T13" fmla="*/ 67 h 238"/>
                <a:gd name="T14" fmla="*/ 157 w 188"/>
                <a:gd name="T15" fmla="*/ 67 h 238"/>
                <a:gd name="T16" fmla="*/ 125 w 188"/>
                <a:gd name="T17" fmla="*/ 32 h 238"/>
                <a:gd name="T18" fmla="*/ 125 w 188"/>
                <a:gd name="T19" fmla="*/ 0 h 238"/>
                <a:gd name="T20" fmla="*/ 100 w 188"/>
                <a:gd name="T21" fmla="*/ 0 h 238"/>
                <a:gd name="T22" fmla="*/ 66 w 188"/>
                <a:gd name="T23" fmla="*/ 33 h 238"/>
                <a:gd name="T24" fmla="*/ 33 w 188"/>
                <a:gd name="T25" fmla="*/ 67 h 238"/>
                <a:gd name="T26" fmla="*/ 0 w 188"/>
                <a:gd name="T27" fmla="*/ 101 h 238"/>
                <a:gd name="T28" fmla="*/ 0 w 188"/>
                <a:gd name="T29" fmla="*/ 203 h 238"/>
                <a:gd name="T30" fmla="*/ 35 w 188"/>
                <a:gd name="T31"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238">
                  <a:moveTo>
                    <a:pt x="35" y="238"/>
                  </a:moveTo>
                  <a:cubicBezTo>
                    <a:pt x="153" y="238"/>
                    <a:pt x="153" y="238"/>
                    <a:pt x="153" y="238"/>
                  </a:cubicBezTo>
                  <a:cubicBezTo>
                    <a:pt x="172" y="238"/>
                    <a:pt x="188" y="222"/>
                    <a:pt x="188" y="203"/>
                  </a:cubicBezTo>
                  <a:cubicBezTo>
                    <a:pt x="188" y="101"/>
                    <a:pt x="188" y="101"/>
                    <a:pt x="188" y="101"/>
                  </a:cubicBezTo>
                  <a:cubicBezTo>
                    <a:pt x="188" y="67"/>
                    <a:pt x="188" y="67"/>
                    <a:pt x="188" y="67"/>
                  </a:cubicBezTo>
                  <a:cubicBezTo>
                    <a:pt x="160" y="67"/>
                    <a:pt x="160" y="67"/>
                    <a:pt x="160" y="67"/>
                  </a:cubicBezTo>
                  <a:cubicBezTo>
                    <a:pt x="159" y="67"/>
                    <a:pt x="159" y="67"/>
                    <a:pt x="158" y="67"/>
                  </a:cubicBezTo>
                  <a:cubicBezTo>
                    <a:pt x="158" y="67"/>
                    <a:pt x="157" y="67"/>
                    <a:pt x="157" y="67"/>
                  </a:cubicBezTo>
                  <a:cubicBezTo>
                    <a:pt x="139" y="66"/>
                    <a:pt x="125" y="50"/>
                    <a:pt x="125" y="32"/>
                  </a:cubicBezTo>
                  <a:cubicBezTo>
                    <a:pt x="125" y="0"/>
                    <a:pt x="125" y="0"/>
                    <a:pt x="125" y="0"/>
                  </a:cubicBezTo>
                  <a:cubicBezTo>
                    <a:pt x="100" y="0"/>
                    <a:pt x="100" y="0"/>
                    <a:pt x="100" y="0"/>
                  </a:cubicBezTo>
                  <a:cubicBezTo>
                    <a:pt x="82" y="0"/>
                    <a:pt x="66" y="15"/>
                    <a:pt x="66" y="33"/>
                  </a:cubicBezTo>
                  <a:cubicBezTo>
                    <a:pt x="65" y="51"/>
                    <a:pt x="51" y="66"/>
                    <a:pt x="33" y="67"/>
                  </a:cubicBezTo>
                  <a:cubicBezTo>
                    <a:pt x="14" y="68"/>
                    <a:pt x="0" y="83"/>
                    <a:pt x="0" y="101"/>
                  </a:cubicBezTo>
                  <a:cubicBezTo>
                    <a:pt x="0" y="203"/>
                    <a:pt x="0" y="203"/>
                    <a:pt x="0" y="203"/>
                  </a:cubicBezTo>
                  <a:cubicBezTo>
                    <a:pt x="0" y="222"/>
                    <a:pt x="16" y="238"/>
                    <a:pt x="35" y="238"/>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67" name="Freeform 69">
              <a:extLst>
                <a:ext uri="{FF2B5EF4-FFF2-40B4-BE49-F238E27FC236}">
                  <a16:creationId xmlns:a16="http://schemas.microsoft.com/office/drawing/2014/main" id="{9E20757C-126B-4DED-8FB6-213E31476036}"/>
                </a:ext>
              </a:extLst>
            </p:cNvPr>
            <p:cNvSpPr>
              <a:spLocks/>
            </p:cNvSpPr>
            <p:nvPr userDrawn="1"/>
          </p:nvSpPr>
          <p:spPr bwMode="auto">
            <a:xfrm>
              <a:off x="1238" y="758"/>
              <a:ext cx="800" cy="1065"/>
            </a:xfrm>
            <a:custGeom>
              <a:avLst/>
              <a:gdLst>
                <a:gd name="T0" fmla="*/ 98 w 453"/>
                <a:gd name="T1" fmla="*/ 297 h 603"/>
                <a:gd name="T2" fmla="*/ 154 w 453"/>
                <a:gd name="T3" fmla="*/ 297 h 603"/>
                <a:gd name="T4" fmla="*/ 157 w 453"/>
                <a:gd name="T5" fmla="*/ 297 h 603"/>
                <a:gd name="T6" fmla="*/ 163 w 453"/>
                <a:gd name="T7" fmla="*/ 297 h 603"/>
                <a:gd name="T8" fmla="*/ 163 w 453"/>
                <a:gd name="T9" fmla="*/ 297 h 603"/>
                <a:gd name="T10" fmla="*/ 194 w 453"/>
                <a:gd name="T11" fmla="*/ 331 h 603"/>
                <a:gd name="T12" fmla="*/ 194 w 453"/>
                <a:gd name="T13" fmla="*/ 332 h 603"/>
                <a:gd name="T14" fmla="*/ 162 w 453"/>
                <a:gd name="T15" fmla="*/ 365 h 603"/>
                <a:gd name="T16" fmla="*/ 129 w 453"/>
                <a:gd name="T17" fmla="*/ 397 h 603"/>
                <a:gd name="T18" fmla="*/ 95 w 453"/>
                <a:gd name="T19" fmla="*/ 427 h 603"/>
                <a:gd name="T20" fmla="*/ 86 w 453"/>
                <a:gd name="T21" fmla="*/ 427 h 603"/>
                <a:gd name="T22" fmla="*/ 61 w 453"/>
                <a:gd name="T23" fmla="*/ 452 h 603"/>
                <a:gd name="T24" fmla="*/ 61 w 453"/>
                <a:gd name="T25" fmla="*/ 455 h 603"/>
                <a:gd name="T26" fmla="*/ 86 w 453"/>
                <a:gd name="T27" fmla="*/ 480 h 603"/>
                <a:gd name="T28" fmla="*/ 94 w 453"/>
                <a:gd name="T29" fmla="*/ 480 h 603"/>
                <a:gd name="T30" fmla="*/ 128 w 453"/>
                <a:gd name="T31" fmla="*/ 514 h 603"/>
                <a:gd name="T32" fmla="*/ 128 w 453"/>
                <a:gd name="T33" fmla="*/ 516 h 603"/>
                <a:gd name="T34" fmla="*/ 94 w 453"/>
                <a:gd name="T35" fmla="*/ 550 h 603"/>
                <a:gd name="T36" fmla="*/ 25 w 453"/>
                <a:gd name="T37" fmla="*/ 550 h 603"/>
                <a:gd name="T38" fmla="*/ 0 w 453"/>
                <a:gd name="T39" fmla="*/ 575 h 603"/>
                <a:gd name="T40" fmla="*/ 0 w 453"/>
                <a:gd name="T41" fmla="*/ 578 h 603"/>
                <a:gd name="T42" fmla="*/ 25 w 453"/>
                <a:gd name="T43" fmla="*/ 603 h 603"/>
                <a:gd name="T44" fmla="*/ 163 w 453"/>
                <a:gd name="T45" fmla="*/ 603 h 603"/>
                <a:gd name="T46" fmla="*/ 167 w 453"/>
                <a:gd name="T47" fmla="*/ 603 h 603"/>
                <a:gd name="T48" fmla="*/ 218 w 453"/>
                <a:gd name="T49" fmla="*/ 603 h 603"/>
                <a:gd name="T50" fmla="*/ 253 w 453"/>
                <a:gd name="T51" fmla="*/ 572 h 603"/>
                <a:gd name="T52" fmla="*/ 287 w 453"/>
                <a:gd name="T53" fmla="*/ 543 h 603"/>
                <a:gd name="T54" fmla="*/ 352 w 453"/>
                <a:gd name="T55" fmla="*/ 543 h 603"/>
                <a:gd name="T56" fmla="*/ 386 w 453"/>
                <a:gd name="T57" fmla="*/ 513 h 603"/>
                <a:gd name="T58" fmla="*/ 419 w 453"/>
                <a:gd name="T59" fmla="*/ 484 h 603"/>
                <a:gd name="T60" fmla="*/ 453 w 453"/>
                <a:gd name="T61" fmla="*/ 449 h 603"/>
                <a:gd name="T62" fmla="*/ 453 w 453"/>
                <a:gd name="T63" fmla="*/ 402 h 603"/>
                <a:gd name="T64" fmla="*/ 419 w 453"/>
                <a:gd name="T65" fmla="*/ 367 h 603"/>
                <a:gd name="T66" fmla="*/ 387 w 453"/>
                <a:gd name="T67" fmla="*/ 336 h 603"/>
                <a:gd name="T68" fmla="*/ 353 w 453"/>
                <a:gd name="T69" fmla="*/ 305 h 603"/>
                <a:gd name="T70" fmla="*/ 320 w 453"/>
                <a:gd name="T71" fmla="*/ 271 h 603"/>
                <a:gd name="T72" fmla="*/ 320 w 453"/>
                <a:gd name="T73" fmla="*/ 217 h 603"/>
                <a:gd name="T74" fmla="*/ 287 w 453"/>
                <a:gd name="T75" fmla="*/ 182 h 603"/>
                <a:gd name="T76" fmla="*/ 256 w 453"/>
                <a:gd name="T77" fmla="*/ 148 h 603"/>
                <a:gd name="T78" fmla="*/ 256 w 453"/>
                <a:gd name="T79" fmla="*/ 94 h 603"/>
                <a:gd name="T80" fmla="*/ 221 w 453"/>
                <a:gd name="T81" fmla="*/ 59 h 603"/>
                <a:gd name="T82" fmla="*/ 188 w 453"/>
                <a:gd name="T83" fmla="*/ 30 h 603"/>
                <a:gd name="T84" fmla="*/ 154 w 453"/>
                <a:gd name="T85" fmla="*/ 0 h 603"/>
                <a:gd name="T86" fmla="*/ 98 w 453"/>
                <a:gd name="T87" fmla="*/ 0 h 603"/>
                <a:gd name="T88" fmla="*/ 63 w 453"/>
                <a:gd name="T89" fmla="*/ 35 h 603"/>
                <a:gd name="T90" fmla="*/ 63 w 453"/>
                <a:gd name="T91" fmla="*/ 262 h 603"/>
                <a:gd name="T92" fmla="*/ 98 w 453"/>
                <a:gd name="T93" fmla="*/ 29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3" h="603">
                  <a:moveTo>
                    <a:pt x="98" y="297"/>
                  </a:moveTo>
                  <a:cubicBezTo>
                    <a:pt x="154" y="297"/>
                    <a:pt x="154" y="297"/>
                    <a:pt x="154" y="297"/>
                  </a:cubicBezTo>
                  <a:cubicBezTo>
                    <a:pt x="155" y="297"/>
                    <a:pt x="156" y="297"/>
                    <a:pt x="157" y="297"/>
                  </a:cubicBezTo>
                  <a:cubicBezTo>
                    <a:pt x="159" y="297"/>
                    <a:pt x="160" y="297"/>
                    <a:pt x="163" y="297"/>
                  </a:cubicBezTo>
                  <a:cubicBezTo>
                    <a:pt x="163" y="297"/>
                    <a:pt x="163" y="297"/>
                    <a:pt x="163" y="297"/>
                  </a:cubicBezTo>
                  <a:cubicBezTo>
                    <a:pt x="181" y="298"/>
                    <a:pt x="194" y="313"/>
                    <a:pt x="194" y="331"/>
                  </a:cubicBezTo>
                  <a:cubicBezTo>
                    <a:pt x="194" y="332"/>
                    <a:pt x="194" y="332"/>
                    <a:pt x="194" y="332"/>
                  </a:cubicBezTo>
                  <a:cubicBezTo>
                    <a:pt x="194" y="350"/>
                    <a:pt x="180" y="365"/>
                    <a:pt x="162" y="365"/>
                  </a:cubicBezTo>
                  <a:cubicBezTo>
                    <a:pt x="144" y="366"/>
                    <a:pt x="130" y="380"/>
                    <a:pt x="129" y="397"/>
                  </a:cubicBezTo>
                  <a:cubicBezTo>
                    <a:pt x="127" y="414"/>
                    <a:pt x="112" y="427"/>
                    <a:pt x="95" y="427"/>
                  </a:cubicBezTo>
                  <a:cubicBezTo>
                    <a:pt x="86" y="427"/>
                    <a:pt x="86" y="427"/>
                    <a:pt x="86" y="427"/>
                  </a:cubicBezTo>
                  <a:cubicBezTo>
                    <a:pt x="72" y="427"/>
                    <a:pt x="61" y="439"/>
                    <a:pt x="61" y="452"/>
                  </a:cubicBezTo>
                  <a:cubicBezTo>
                    <a:pt x="61" y="455"/>
                    <a:pt x="61" y="455"/>
                    <a:pt x="61" y="455"/>
                  </a:cubicBezTo>
                  <a:cubicBezTo>
                    <a:pt x="61" y="469"/>
                    <a:pt x="72" y="480"/>
                    <a:pt x="86" y="480"/>
                  </a:cubicBezTo>
                  <a:cubicBezTo>
                    <a:pt x="94" y="480"/>
                    <a:pt x="94" y="480"/>
                    <a:pt x="94" y="480"/>
                  </a:cubicBezTo>
                  <a:cubicBezTo>
                    <a:pt x="113" y="480"/>
                    <a:pt x="128" y="496"/>
                    <a:pt x="128" y="514"/>
                  </a:cubicBezTo>
                  <a:cubicBezTo>
                    <a:pt x="128" y="516"/>
                    <a:pt x="128" y="516"/>
                    <a:pt x="128" y="516"/>
                  </a:cubicBezTo>
                  <a:cubicBezTo>
                    <a:pt x="128" y="535"/>
                    <a:pt x="113" y="550"/>
                    <a:pt x="94" y="550"/>
                  </a:cubicBezTo>
                  <a:cubicBezTo>
                    <a:pt x="25" y="550"/>
                    <a:pt x="25" y="550"/>
                    <a:pt x="25" y="550"/>
                  </a:cubicBezTo>
                  <a:cubicBezTo>
                    <a:pt x="11" y="550"/>
                    <a:pt x="0" y="562"/>
                    <a:pt x="0" y="575"/>
                  </a:cubicBezTo>
                  <a:cubicBezTo>
                    <a:pt x="0" y="578"/>
                    <a:pt x="0" y="578"/>
                    <a:pt x="0" y="578"/>
                  </a:cubicBezTo>
                  <a:cubicBezTo>
                    <a:pt x="0" y="592"/>
                    <a:pt x="11" y="603"/>
                    <a:pt x="25" y="603"/>
                  </a:cubicBezTo>
                  <a:cubicBezTo>
                    <a:pt x="163" y="603"/>
                    <a:pt x="163" y="603"/>
                    <a:pt x="163" y="603"/>
                  </a:cubicBezTo>
                  <a:cubicBezTo>
                    <a:pt x="167" y="603"/>
                    <a:pt x="167" y="603"/>
                    <a:pt x="167" y="603"/>
                  </a:cubicBezTo>
                  <a:cubicBezTo>
                    <a:pt x="218" y="603"/>
                    <a:pt x="218" y="603"/>
                    <a:pt x="218" y="603"/>
                  </a:cubicBezTo>
                  <a:cubicBezTo>
                    <a:pt x="236" y="603"/>
                    <a:pt x="251" y="590"/>
                    <a:pt x="253" y="572"/>
                  </a:cubicBezTo>
                  <a:cubicBezTo>
                    <a:pt x="255" y="555"/>
                    <a:pt x="270" y="543"/>
                    <a:pt x="287" y="543"/>
                  </a:cubicBezTo>
                  <a:cubicBezTo>
                    <a:pt x="352" y="543"/>
                    <a:pt x="352" y="543"/>
                    <a:pt x="352" y="543"/>
                  </a:cubicBezTo>
                  <a:cubicBezTo>
                    <a:pt x="369" y="543"/>
                    <a:pt x="384" y="530"/>
                    <a:pt x="386" y="513"/>
                  </a:cubicBezTo>
                  <a:cubicBezTo>
                    <a:pt x="389" y="497"/>
                    <a:pt x="402" y="485"/>
                    <a:pt x="419" y="484"/>
                  </a:cubicBezTo>
                  <a:cubicBezTo>
                    <a:pt x="438" y="484"/>
                    <a:pt x="453" y="468"/>
                    <a:pt x="453" y="449"/>
                  </a:cubicBezTo>
                  <a:cubicBezTo>
                    <a:pt x="453" y="402"/>
                    <a:pt x="453" y="402"/>
                    <a:pt x="453" y="402"/>
                  </a:cubicBezTo>
                  <a:cubicBezTo>
                    <a:pt x="453" y="383"/>
                    <a:pt x="438" y="367"/>
                    <a:pt x="419" y="367"/>
                  </a:cubicBezTo>
                  <a:cubicBezTo>
                    <a:pt x="402" y="366"/>
                    <a:pt x="388" y="353"/>
                    <a:pt x="387" y="336"/>
                  </a:cubicBezTo>
                  <a:cubicBezTo>
                    <a:pt x="385" y="319"/>
                    <a:pt x="370" y="305"/>
                    <a:pt x="353" y="305"/>
                  </a:cubicBezTo>
                  <a:cubicBezTo>
                    <a:pt x="334" y="304"/>
                    <a:pt x="320" y="289"/>
                    <a:pt x="320" y="271"/>
                  </a:cubicBezTo>
                  <a:cubicBezTo>
                    <a:pt x="320" y="217"/>
                    <a:pt x="320" y="217"/>
                    <a:pt x="320" y="217"/>
                  </a:cubicBezTo>
                  <a:cubicBezTo>
                    <a:pt x="320" y="198"/>
                    <a:pt x="305" y="183"/>
                    <a:pt x="287" y="182"/>
                  </a:cubicBezTo>
                  <a:cubicBezTo>
                    <a:pt x="269" y="180"/>
                    <a:pt x="256" y="166"/>
                    <a:pt x="256" y="148"/>
                  </a:cubicBezTo>
                  <a:cubicBezTo>
                    <a:pt x="256" y="94"/>
                    <a:pt x="256" y="94"/>
                    <a:pt x="256" y="94"/>
                  </a:cubicBezTo>
                  <a:cubicBezTo>
                    <a:pt x="256" y="75"/>
                    <a:pt x="240" y="60"/>
                    <a:pt x="221" y="59"/>
                  </a:cubicBezTo>
                  <a:cubicBezTo>
                    <a:pt x="204" y="59"/>
                    <a:pt x="191" y="47"/>
                    <a:pt x="188" y="30"/>
                  </a:cubicBezTo>
                  <a:cubicBezTo>
                    <a:pt x="186" y="13"/>
                    <a:pt x="171" y="0"/>
                    <a:pt x="154" y="0"/>
                  </a:cubicBezTo>
                  <a:cubicBezTo>
                    <a:pt x="98" y="0"/>
                    <a:pt x="98" y="0"/>
                    <a:pt x="98" y="0"/>
                  </a:cubicBezTo>
                  <a:cubicBezTo>
                    <a:pt x="79" y="0"/>
                    <a:pt x="63" y="16"/>
                    <a:pt x="63" y="35"/>
                  </a:cubicBezTo>
                  <a:cubicBezTo>
                    <a:pt x="63" y="262"/>
                    <a:pt x="63" y="262"/>
                    <a:pt x="63" y="262"/>
                  </a:cubicBezTo>
                  <a:cubicBezTo>
                    <a:pt x="63" y="281"/>
                    <a:pt x="79" y="297"/>
                    <a:pt x="98" y="297"/>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68" name="Freeform 70">
              <a:extLst>
                <a:ext uri="{FF2B5EF4-FFF2-40B4-BE49-F238E27FC236}">
                  <a16:creationId xmlns:a16="http://schemas.microsoft.com/office/drawing/2014/main" id="{0786EBB4-9683-4DD5-BCBC-9491C49CFA5D}"/>
                </a:ext>
              </a:extLst>
            </p:cNvPr>
            <p:cNvSpPr>
              <a:spLocks/>
            </p:cNvSpPr>
            <p:nvPr userDrawn="1"/>
          </p:nvSpPr>
          <p:spPr bwMode="auto">
            <a:xfrm>
              <a:off x="2525" y="304"/>
              <a:ext cx="586" cy="555"/>
            </a:xfrm>
            <a:custGeom>
              <a:avLst/>
              <a:gdLst>
                <a:gd name="T0" fmla="*/ 35 w 332"/>
                <a:gd name="T1" fmla="*/ 314 h 314"/>
                <a:gd name="T2" fmla="*/ 153 w 332"/>
                <a:gd name="T3" fmla="*/ 314 h 314"/>
                <a:gd name="T4" fmla="*/ 188 w 332"/>
                <a:gd name="T5" fmla="*/ 281 h 314"/>
                <a:gd name="T6" fmla="*/ 222 w 332"/>
                <a:gd name="T7" fmla="*/ 248 h 314"/>
                <a:gd name="T8" fmla="*/ 256 w 332"/>
                <a:gd name="T9" fmla="*/ 217 h 314"/>
                <a:gd name="T10" fmla="*/ 290 w 332"/>
                <a:gd name="T11" fmla="*/ 186 h 314"/>
                <a:gd name="T12" fmla="*/ 298 w 332"/>
                <a:gd name="T13" fmla="*/ 186 h 314"/>
                <a:gd name="T14" fmla="*/ 332 w 332"/>
                <a:gd name="T15" fmla="*/ 220 h 314"/>
                <a:gd name="T16" fmla="*/ 332 w 332"/>
                <a:gd name="T17" fmla="*/ 0 h 314"/>
                <a:gd name="T18" fmla="*/ 131 w 332"/>
                <a:gd name="T19" fmla="*/ 0 h 314"/>
                <a:gd name="T20" fmla="*/ 113 w 332"/>
                <a:gd name="T21" fmla="*/ 6 h 314"/>
                <a:gd name="T22" fmla="*/ 99 w 332"/>
                <a:gd name="T23" fmla="*/ 11 h 314"/>
                <a:gd name="T24" fmla="*/ 69 w 332"/>
                <a:gd name="T25" fmla="*/ 45 h 314"/>
                <a:gd name="T26" fmla="*/ 69 w 332"/>
                <a:gd name="T27" fmla="*/ 158 h 314"/>
                <a:gd name="T28" fmla="*/ 35 w 332"/>
                <a:gd name="T29" fmla="*/ 192 h 314"/>
                <a:gd name="T30" fmla="*/ 0 w 332"/>
                <a:gd name="T31" fmla="*/ 227 h 314"/>
                <a:gd name="T32" fmla="*/ 0 w 332"/>
                <a:gd name="T33" fmla="*/ 279 h 314"/>
                <a:gd name="T34" fmla="*/ 35 w 332"/>
                <a:gd name="T3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314">
                  <a:moveTo>
                    <a:pt x="35" y="314"/>
                  </a:moveTo>
                  <a:cubicBezTo>
                    <a:pt x="153" y="314"/>
                    <a:pt x="153" y="314"/>
                    <a:pt x="153" y="314"/>
                  </a:cubicBezTo>
                  <a:cubicBezTo>
                    <a:pt x="172" y="314"/>
                    <a:pt x="188" y="299"/>
                    <a:pt x="188" y="281"/>
                  </a:cubicBezTo>
                  <a:cubicBezTo>
                    <a:pt x="189" y="263"/>
                    <a:pt x="204" y="248"/>
                    <a:pt x="222" y="248"/>
                  </a:cubicBezTo>
                  <a:cubicBezTo>
                    <a:pt x="240" y="248"/>
                    <a:pt x="255" y="234"/>
                    <a:pt x="256" y="217"/>
                  </a:cubicBezTo>
                  <a:cubicBezTo>
                    <a:pt x="258" y="199"/>
                    <a:pt x="273" y="186"/>
                    <a:pt x="290" y="186"/>
                  </a:cubicBezTo>
                  <a:cubicBezTo>
                    <a:pt x="298" y="186"/>
                    <a:pt x="298" y="186"/>
                    <a:pt x="298" y="186"/>
                  </a:cubicBezTo>
                  <a:cubicBezTo>
                    <a:pt x="317" y="186"/>
                    <a:pt x="332" y="202"/>
                    <a:pt x="332" y="220"/>
                  </a:cubicBezTo>
                  <a:cubicBezTo>
                    <a:pt x="332" y="0"/>
                    <a:pt x="332" y="0"/>
                    <a:pt x="332" y="0"/>
                  </a:cubicBezTo>
                  <a:cubicBezTo>
                    <a:pt x="131" y="0"/>
                    <a:pt x="131" y="0"/>
                    <a:pt x="131" y="0"/>
                  </a:cubicBezTo>
                  <a:cubicBezTo>
                    <a:pt x="125" y="0"/>
                    <a:pt x="118" y="2"/>
                    <a:pt x="113" y="6"/>
                  </a:cubicBezTo>
                  <a:cubicBezTo>
                    <a:pt x="108" y="8"/>
                    <a:pt x="104" y="10"/>
                    <a:pt x="99" y="11"/>
                  </a:cubicBezTo>
                  <a:cubicBezTo>
                    <a:pt x="82" y="13"/>
                    <a:pt x="69" y="28"/>
                    <a:pt x="69" y="45"/>
                  </a:cubicBezTo>
                  <a:cubicBezTo>
                    <a:pt x="69" y="158"/>
                    <a:pt x="69" y="158"/>
                    <a:pt x="69" y="158"/>
                  </a:cubicBezTo>
                  <a:cubicBezTo>
                    <a:pt x="69" y="177"/>
                    <a:pt x="54" y="192"/>
                    <a:pt x="35" y="192"/>
                  </a:cubicBezTo>
                  <a:cubicBezTo>
                    <a:pt x="16" y="192"/>
                    <a:pt x="0" y="208"/>
                    <a:pt x="0" y="227"/>
                  </a:cubicBezTo>
                  <a:cubicBezTo>
                    <a:pt x="0" y="279"/>
                    <a:pt x="0" y="279"/>
                    <a:pt x="0" y="279"/>
                  </a:cubicBezTo>
                  <a:cubicBezTo>
                    <a:pt x="0" y="298"/>
                    <a:pt x="16" y="314"/>
                    <a:pt x="35" y="314"/>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69" name="Freeform 71">
              <a:extLst>
                <a:ext uri="{FF2B5EF4-FFF2-40B4-BE49-F238E27FC236}">
                  <a16:creationId xmlns:a16="http://schemas.microsoft.com/office/drawing/2014/main" id="{9E8448C1-092B-416D-A73F-C6E8D192BF58}"/>
                </a:ext>
              </a:extLst>
            </p:cNvPr>
            <p:cNvSpPr>
              <a:spLocks/>
            </p:cNvSpPr>
            <p:nvPr userDrawn="1"/>
          </p:nvSpPr>
          <p:spPr bwMode="auto">
            <a:xfrm>
              <a:off x="3108" y="1081"/>
              <a:ext cx="98" cy="96"/>
            </a:xfrm>
            <a:custGeom>
              <a:avLst/>
              <a:gdLst>
                <a:gd name="T0" fmla="*/ 24 w 56"/>
                <a:gd name="T1" fmla="*/ 54 h 54"/>
                <a:gd name="T2" fmla="*/ 32 w 56"/>
                <a:gd name="T3" fmla="*/ 54 h 54"/>
                <a:gd name="T4" fmla="*/ 56 w 56"/>
                <a:gd name="T5" fmla="*/ 29 h 54"/>
                <a:gd name="T6" fmla="*/ 56 w 56"/>
                <a:gd name="T7" fmla="*/ 24 h 54"/>
                <a:gd name="T8" fmla="*/ 32 w 56"/>
                <a:gd name="T9" fmla="*/ 0 h 54"/>
                <a:gd name="T10" fmla="*/ 24 w 56"/>
                <a:gd name="T11" fmla="*/ 0 h 54"/>
                <a:gd name="T12" fmla="*/ 0 w 56"/>
                <a:gd name="T13" fmla="*/ 24 h 54"/>
                <a:gd name="T14" fmla="*/ 0 w 56"/>
                <a:gd name="T15" fmla="*/ 29 h 54"/>
                <a:gd name="T16" fmla="*/ 24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4" y="54"/>
                  </a:moveTo>
                  <a:cubicBezTo>
                    <a:pt x="32" y="54"/>
                    <a:pt x="32" y="54"/>
                    <a:pt x="32" y="54"/>
                  </a:cubicBezTo>
                  <a:cubicBezTo>
                    <a:pt x="46" y="54"/>
                    <a:pt x="56" y="43"/>
                    <a:pt x="56" y="29"/>
                  </a:cubicBezTo>
                  <a:cubicBezTo>
                    <a:pt x="56" y="24"/>
                    <a:pt x="56" y="24"/>
                    <a:pt x="56" y="24"/>
                  </a:cubicBezTo>
                  <a:cubicBezTo>
                    <a:pt x="56" y="10"/>
                    <a:pt x="46" y="0"/>
                    <a:pt x="32" y="0"/>
                  </a:cubicBezTo>
                  <a:cubicBezTo>
                    <a:pt x="24" y="0"/>
                    <a:pt x="24" y="0"/>
                    <a:pt x="24" y="0"/>
                  </a:cubicBezTo>
                  <a:cubicBezTo>
                    <a:pt x="11" y="0"/>
                    <a:pt x="0" y="10"/>
                    <a:pt x="0" y="24"/>
                  </a:cubicBezTo>
                  <a:cubicBezTo>
                    <a:pt x="0" y="29"/>
                    <a:pt x="0" y="29"/>
                    <a:pt x="0" y="29"/>
                  </a:cubicBezTo>
                  <a:cubicBezTo>
                    <a:pt x="0" y="43"/>
                    <a:pt x="11" y="54"/>
                    <a:pt x="24" y="54"/>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70" name="Freeform 11">
              <a:extLst>
                <a:ext uri="{FF2B5EF4-FFF2-40B4-BE49-F238E27FC236}">
                  <a16:creationId xmlns:a16="http://schemas.microsoft.com/office/drawing/2014/main" id="{53ADA1A9-72F9-4282-BD02-CEEFE9351595}"/>
                </a:ext>
              </a:extLst>
            </p:cNvPr>
            <p:cNvSpPr>
              <a:spLocks/>
            </p:cNvSpPr>
            <p:nvPr userDrawn="1"/>
          </p:nvSpPr>
          <p:spPr bwMode="auto">
            <a:xfrm>
              <a:off x="3111" y="304"/>
              <a:ext cx="681" cy="873"/>
            </a:xfrm>
            <a:custGeom>
              <a:avLst/>
              <a:gdLst>
                <a:gd name="T0" fmla="*/ 355 w 386"/>
                <a:gd name="T1" fmla="*/ 8 h 494"/>
                <a:gd name="T2" fmla="*/ 363 w 386"/>
                <a:gd name="T3" fmla="*/ 8 h 494"/>
                <a:gd name="T4" fmla="*/ 385 w 386"/>
                <a:gd name="T5" fmla="*/ 0 h 494"/>
                <a:gd name="T6" fmla="*/ 0 w 386"/>
                <a:gd name="T7" fmla="*/ 0 h 494"/>
                <a:gd name="T8" fmla="*/ 0 w 386"/>
                <a:gd name="T9" fmla="*/ 108 h 494"/>
                <a:gd name="T10" fmla="*/ 0 w 386"/>
                <a:gd name="T11" fmla="*/ 143 h 494"/>
                <a:gd name="T12" fmla="*/ 0 w 386"/>
                <a:gd name="T13" fmla="*/ 276 h 494"/>
                <a:gd name="T14" fmla="*/ 33 w 386"/>
                <a:gd name="T15" fmla="*/ 311 h 494"/>
                <a:gd name="T16" fmla="*/ 65 w 386"/>
                <a:gd name="T17" fmla="*/ 345 h 494"/>
                <a:gd name="T18" fmla="*/ 65 w 386"/>
                <a:gd name="T19" fmla="*/ 396 h 494"/>
                <a:gd name="T20" fmla="*/ 98 w 386"/>
                <a:gd name="T21" fmla="*/ 431 h 494"/>
                <a:gd name="T22" fmla="*/ 131 w 386"/>
                <a:gd name="T23" fmla="*/ 465 h 494"/>
                <a:gd name="T24" fmla="*/ 131 w 386"/>
                <a:gd name="T25" fmla="*/ 469 h 494"/>
                <a:gd name="T26" fmla="*/ 155 w 386"/>
                <a:gd name="T27" fmla="*/ 494 h 494"/>
                <a:gd name="T28" fmla="*/ 163 w 386"/>
                <a:gd name="T29" fmla="*/ 494 h 494"/>
                <a:gd name="T30" fmla="*/ 188 w 386"/>
                <a:gd name="T31" fmla="*/ 469 h 494"/>
                <a:gd name="T32" fmla="*/ 188 w 386"/>
                <a:gd name="T33" fmla="*/ 465 h 494"/>
                <a:gd name="T34" fmla="*/ 222 w 386"/>
                <a:gd name="T35" fmla="*/ 431 h 494"/>
                <a:gd name="T36" fmla="*/ 286 w 386"/>
                <a:gd name="T37" fmla="*/ 431 h 494"/>
                <a:gd name="T38" fmla="*/ 321 w 386"/>
                <a:gd name="T39" fmla="*/ 396 h 494"/>
                <a:gd name="T40" fmla="*/ 321 w 386"/>
                <a:gd name="T41" fmla="*/ 290 h 494"/>
                <a:gd name="T42" fmla="*/ 286 w 386"/>
                <a:gd name="T43" fmla="*/ 255 h 494"/>
                <a:gd name="T44" fmla="*/ 253 w 386"/>
                <a:gd name="T45" fmla="*/ 222 h 494"/>
                <a:gd name="T46" fmla="*/ 287 w 386"/>
                <a:gd name="T47" fmla="*/ 188 h 494"/>
                <a:gd name="T48" fmla="*/ 361 w 386"/>
                <a:gd name="T49" fmla="*/ 188 h 494"/>
                <a:gd name="T50" fmla="*/ 386 w 386"/>
                <a:gd name="T51" fmla="*/ 164 h 494"/>
                <a:gd name="T52" fmla="*/ 386 w 386"/>
                <a:gd name="T53" fmla="*/ 155 h 494"/>
                <a:gd name="T54" fmla="*/ 361 w 386"/>
                <a:gd name="T55" fmla="*/ 131 h 494"/>
                <a:gd name="T56" fmla="*/ 355 w 386"/>
                <a:gd name="T57" fmla="*/ 131 h 494"/>
                <a:gd name="T58" fmla="*/ 321 w 386"/>
                <a:gd name="T59" fmla="*/ 97 h 494"/>
                <a:gd name="T60" fmla="*/ 321 w 386"/>
                <a:gd name="T61" fmla="*/ 42 h 494"/>
                <a:gd name="T62" fmla="*/ 355 w 386"/>
                <a:gd name="T63" fmla="*/ 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6" h="494">
                  <a:moveTo>
                    <a:pt x="355" y="8"/>
                  </a:moveTo>
                  <a:cubicBezTo>
                    <a:pt x="363" y="8"/>
                    <a:pt x="363" y="8"/>
                    <a:pt x="363" y="8"/>
                  </a:cubicBezTo>
                  <a:cubicBezTo>
                    <a:pt x="371" y="8"/>
                    <a:pt x="379" y="5"/>
                    <a:pt x="385" y="0"/>
                  </a:cubicBezTo>
                  <a:cubicBezTo>
                    <a:pt x="0" y="0"/>
                    <a:pt x="0" y="0"/>
                    <a:pt x="0" y="0"/>
                  </a:cubicBezTo>
                  <a:cubicBezTo>
                    <a:pt x="0" y="108"/>
                    <a:pt x="0" y="108"/>
                    <a:pt x="0" y="108"/>
                  </a:cubicBezTo>
                  <a:cubicBezTo>
                    <a:pt x="0" y="143"/>
                    <a:pt x="0" y="143"/>
                    <a:pt x="0" y="143"/>
                  </a:cubicBezTo>
                  <a:cubicBezTo>
                    <a:pt x="0" y="276"/>
                    <a:pt x="0" y="276"/>
                    <a:pt x="0" y="276"/>
                  </a:cubicBezTo>
                  <a:cubicBezTo>
                    <a:pt x="0" y="294"/>
                    <a:pt x="14" y="310"/>
                    <a:pt x="33" y="311"/>
                  </a:cubicBezTo>
                  <a:cubicBezTo>
                    <a:pt x="51" y="312"/>
                    <a:pt x="65" y="327"/>
                    <a:pt x="65" y="345"/>
                  </a:cubicBezTo>
                  <a:cubicBezTo>
                    <a:pt x="65" y="396"/>
                    <a:pt x="65" y="396"/>
                    <a:pt x="65" y="396"/>
                  </a:cubicBezTo>
                  <a:cubicBezTo>
                    <a:pt x="65" y="415"/>
                    <a:pt x="80" y="430"/>
                    <a:pt x="98" y="431"/>
                  </a:cubicBezTo>
                  <a:cubicBezTo>
                    <a:pt x="117" y="432"/>
                    <a:pt x="131" y="447"/>
                    <a:pt x="131" y="465"/>
                  </a:cubicBezTo>
                  <a:cubicBezTo>
                    <a:pt x="131" y="469"/>
                    <a:pt x="131" y="469"/>
                    <a:pt x="131" y="469"/>
                  </a:cubicBezTo>
                  <a:cubicBezTo>
                    <a:pt x="131" y="483"/>
                    <a:pt x="142" y="494"/>
                    <a:pt x="155" y="494"/>
                  </a:cubicBezTo>
                  <a:cubicBezTo>
                    <a:pt x="163" y="494"/>
                    <a:pt x="163" y="494"/>
                    <a:pt x="163" y="494"/>
                  </a:cubicBezTo>
                  <a:cubicBezTo>
                    <a:pt x="177" y="494"/>
                    <a:pt x="188" y="483"/>
                    <a:pt x="188" y="469"/>
                  </a:cubicBezTo>
                  <a:cubicBezTo>
                    <a:pt x="188" y="465"/>
                    <a:pt x="188" y="465"/>
                    <a:pt x="188" y="465"/>
                  </a:cubicBezTo>
                  <a:cubicBezTo>
                    <a:pt x="188" y="446"/>
                    <a:pt x="203" y="431"/>
                    <a:pt x="222" y="431"/>
                  </a:cubicBezTo>
                  <a:cubicBezTo>
                    <a:pt x="286" y="431"/>
                    <a:pt x="286" y="431"/>
                    <a:pt x="286" y="431"/>
                  </a:cubicBezTo>
                  <a:cubicBezTo>
                    <a:pt x="305" y="431"/>
                    <a:pt x="321" y="415"/>
                    <a:pt x="321" y="396"/>
                  </a:cubicBezTo>
                  <a:cubicBezTo>
                    <a:pt x="321" y="290"/>
                    <a:pt x="321" y="290"/>
                    <a:pt x="321" y="290"/>
                  </a:cubicBezTo>
                  <a:cubicBezTo>
                    <a:pt x="321" y="271"/>
                    <a:pt x="305" y="252"/>
                    <a:pt x="286" y="255"/>
                  </a:cubicBezTo>
                  <a:cubicBezTo>
                    <a:pt x="266" y="258"/>
                    <a:pt x="252" y="251"/>
                    <a:pt x="253" y="222"/>
                  </a:cubicBezTo>
                  <a:cubicBezTo>
                    <a:pt x="253" y="203"/>
                    <a:pt x="268" y="188"/>
                    <a:pt x="287" y="188"/>
                  </a:cubicBezTo>
                  <a:cubicBezTo>
                    <a:pt x="361" y="188"/>
                    <a:pt x="361" y="188"/>
                    <a:pt x="361" y="188"/>
                  </a:cubicBezTo>
                  <a:cubicBezTo>
                    <a:pt x="375" y="188"/>
                    <a:pt x="386" y="177"/>
                    <a:pt x="386" y="164"/>
                  </a:cubicBezTo>
                  <a:cubicBezTo>
                    <a:pt x="386" y="155"/>
                    <a:pt x="386" y="155"/>
                    <a:pt x="386" y="155"/>
                  </a:cubicBezTo>
                  <a:cubicBezTo>
                    <a:pt x="386" y="142"/>
                    <a:pt x="375" y="131"/>
                    <a:pt x="361" y="131"/>
                  </a:cubicBezTo>
                  <a:cubicBezTo>
                    <a:pt x="355" y="131"/>
                    <a:pt x="355" y="131"/>
                    <a:pt x="355" y="131"/>
                  </a:cubicBezTo>
                  <a:cubicBezTo>
                    <a:pt x="336" y="131"/>
                    <a:pt x="321" y="116"/>
                    <a:pt x="321" y="97"/>
                  </a:cubicBezTo>
                  <a:cubicBezTo>
                    <a:pt x="321" y="42"/>
                    <a:pt x="321" y="42"/>
                    <a:pt x="321" y="42"/>
                  </a:cubicBezTo>
                  <a:cubicBezTo>
                    <a:pt x="321" y="23"/>
                    <a:pt x="336" y="8"/>
                    <a:pt x="355" y="8"/>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71" name="Freeform 12">
              <a:extLst>
                <a:ext uri="{FF2B5EF4-FFF2-40B4-BE49-F238E27FC236}">
                  <a16:creationId xmlns:a16="http://schemas.microsoft.com/office/drawing/2014/main" id="{967F88EB-A958-46D9-BED7-F85BAE1D498D}"/>
                </a:ext>
              </a:extLst>
            </p:cNvPr>
            <p:cNvSpPr>
              <a:spLocks/>
            </p:cNvSpPr>
            <p:nvPr userDrawn="1"/>
          </p:nvSpPr>
          <p:spPr bwMode="auto">
            <a:xfrm>
              <a:off x="4165" y="304"/>
              <a:ext cx="782" cy="219"/>
            </a:xfrm>
            <a:custGeom>
              <a:avLst/>
              <a:gdLst>
                <a:gd name="T0" fmla="*/ 35 w 443"/>
                <a:gd name="T1" fmla="*/ 124 h 124"/>
                <a:gd name="T2" fmla="*/ 287 w 443"/>
                <a:gd name="T3" fmla="*/ 124 h 124"/>
                <a:gd name="T4" fmla="*/ 320 w 443"/>
                <a:gd name="T5" fmla="*/ 124 h 124"/>
                <a:gd name="T6" fmla="*/ 320 w 443"/>
                <a:gd name="T7" fmla="*/ 94 h 124"/>
                <a:gd name="T8" fmla="*/ 353 w 443"/>
                <a:gd name="T9" fmla="*/ 64 h 124"/>
                <a:gd name="T10" fmla="*/ 385 w 443"/>
                <a:gd name="T11" fmla="*/ 35 h 124"/>
                <a:gd name="T12" fmla="*/ 420 w 443"/>
                <a:gd name="T13" fmla="*/ 5 h 124"/>
                <a:gd name="T14" fmla="*/ 427 w 443"/>
                <a:gd name="T15" fmla="*/ 5 h 124"/>
                <a:gd name="T16" fmla="*/ 443 w 443"/>
                <a:gd name="T17" fmla="*/ 0 h 124"/>
                <a:gd name="T18" fmla="*/ 0 w 443"/>
                <a:gd name="T19" fmla="*/ 0 h 124"/>
                <a:gd name="T20" fmla="*/ 0 w 443"/>
                <a:gd name="T21" fmla="*/ 89 h 124"/>
                <a:gd name="T22" fmla="*/ 35 w 443"/>
                <a:gd name="T23"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3" h="124">
                  <a:moveTo>
                    <a:pt x="35" y="124"/>
                  </a:moveTo>
                  <a:cubicBezTo>
                    <a:pt x="287" y="124"/>
                    <a:pt x="287" y="124"/>
                    <a:pt x="287" y="124"/>
                  </a:cubicBezTo>
                  <a:cubicBezTo>
                    <a:pt x="320" y="124"/>
                    <a:pt x="320" y="124"/>
                    <a:pt x="320" y="124"/>
                  </a:cubicBezTo>
                  <a:cubicBezTo>
                    <a:pt x="320" y="94"/>
                    <a:pt x="320" y="94"/>
                    <a:pt x="320" y="94"/>
                  </a:cubicBezTo>
                  <a:cubicBezTo>
                    <a:pt x="320" y="78"/>
                    <a:pt x="336" y="65"/>
                    <a:pt x="353" y="64"/>
                  </a:cubicBezTo>
                  <a:cubicBezTo>
                    <a:pt x="370" y="63"/>
                    <a:pt x="383" y="51"/>
                    <a:pt x="385" y="35"/>
                  </a:cubicBezTo>
                  <a:cubicBezTo>
                    <a:pt x="388" y="18"/>
                    <a:pt x="402" y="5"/>
                    <a:pt x="420" y="5"/>
                  </a:cubicBezTo>
                  <a:cubicBezTo>
                    <a:pt x="427" y="5"/>
                    <a:pt x="427" y="5"/>
                    <a:pt x="427" y="5"/>
                  </a:cubicBezTo>
                  <a:cubicBezTo>
                    <a:pt x="433" y="5"/>
                    <a:pt x="438" y="3"/>
                    <a:pt x="443" y="0"/>
                  </a:cubicBezTo>
                  <a:cubicBezTo>
                    <a:pt x="0" y="0"/>
                    <a:pt x="0" y="0"/>
                    <a:pt x="0" y="0"/>
                  </a:cubicBezTo>
                  <a:cubicBezTo>
                    <a:pt x="0" y="89"/>
                    <a:pt x="0" y="89"/>
                    <a:pt x="0" y="89"/>
                  </a:cubicBezTo>
                  <a:cubicBezTo>
                    <a:pt x="0" y="108"/>
                    <a:pt x="15" y="124"/>
                    <a:pt x="35" y="124"/>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72" name="Freeform 13">
              <a:extLst>
                <a:ext uri="{FF2B5EF4-FFF2-40B4-BE49-F238E27FC236}">
                  <a16:creationId xmlns:a16="http://schemas.microsoft.com/office/drawing/2014/main" id="{9625B03C-1D13-432D-8C0E-28EE635E3F6F}"/>
                </a:ext>
              </a:extLst>
            </p:cNvPr>
            <p:cNvSpPr>
              <a:spLocks/>
            </p:cNvSpPr>
            <p:nvPr userDrawn="1"/>
          </p:nvSpPr>
          <p:spPr bwMode="auto">
            <a:xfrm>
              <a:off x="4396" y="645"/>
              <a:ext cx="334" cy="216"/>
            </a:xfrm>
            <a:custGeom>
              <a:avLst/>
              <a:gdLst>
                <a:gd name="T0" fmla="*/ 189 w 189"/>
                <a:gd name="T1" fmla="*/ 0 h 122"/>
                <a:gd name="T2" fmla="*/ 29 w 189"/>
                <a:gd name="T3" fmla="*/ 0 h 122"/>
                <a:gd name="T4" fmla="*/ 0 w 189"/>
                <a:gd name="T5" fmla="*/ 29 h 122"/>
                <a:gd name="T6" fmla="*/ 0 w 189"/>
                <a:gd name="T7" fmla="*/ 92 h 122"/>
                <a:gd name="T8" fmla="*/ 29 w 189"/>
                <a:gd name="T9" fmla="*/ 122 h 122"/>
                <a:gd name="T10" fmla="*/ 189 w 189"/>
                <a:gd name="T11" fmla="*/ 122 h 122"/>
                <a:gd name="T12" fmla="*/ 189 w 18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89" h="122">
                  <a:moveTo>
                    <a:pt x="189" y="0"/>
                  </a:moveTo>
                  <a:cubicBezTo>
                    <a:pt x="29" y="0"/>
                    <a:pt x="29" y="0"/>
                    <a:pt x="29" y="0"/>
                  </a:cubicBezTo>
                  <a:cubicBezTo>
                    <a:pt x="13" y="0"/>
                    <a:pt x="0" y="13"/>
                    <a:pt x="0" y="29"/>
                  </a:cubicBezTo>
                  <a:cubicBezTo>
                    <a:pt x="0" y="92"/>
                    <a:pt x="0" y="92"/>
                    <a:pt x="0" y="92"/>
                  </a:cubicBezTo>
                  <a:cubicBezTo>
                    <a:pt x="0" y="108"/>
                    <a:pt x="13" y="122"/>
                    <a:pt x="29" y="122"/>
                  </a:cubicBezTo>
                  <a:cubicBezTo>
                    <a:pt x="189" y="122"/>
                    <a:pt x="189" y="122"/>
                    <a:pt x="189" y="122"/>
                  </a:cubicBezTo>
                  <a:lnTo>
                    <a:pt x="189" y="0"/>
                  </a:ln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73" name="Freeform 14">
              <a:extLst>
                <a:ext uri="{FF2B5EF4-FFF2-40B4-BE49-F238E27FC236}">
                  <a16:creationId xmlns:a16="http://schemas.microsoft.com/office/drawing/2014/main" id="{8F8694F8-42C8-4B6B-82D3-0D766F5F70AF}"/>
                </a:ext>
              </a:extLst>
            </p:cNvPr>
            <p:cNvSpPr>
              <a:spLocks/>
            </p:cNvSpPr>
            <p:nvPr userDrawn="1"/>
          </p:nvSpPr>
          <p:spPr bwMode="auto">
            <a:xfrm>
              <a:off x="4165" y="861"/>
              <a:ext cx="565" cy="213"/>
            </a:xfrm>
            <a:custGeom>
              <a:avLst/>
              <a:gdLst>
                <a:gd name="T0" fmla="*/ 320 w 320"/>
                <a:gd name="T1" fmla="*/ 121 h 121"/>
                <a:gd name="T2" fmla="*/ 29 w 320"/>
                <a:gd name="T3" fmla="*/ 121 h 121"/>
                <a:gd name="T4" fmla="*/ 0 w 320"/>
                <a:gd name="T5" fmla="*/ 92 h 121"/>
                <a:gd name="T6" fmla="*/ 0 w 320"/>
                <a:gd name="T7" fmla="*/ 29 h 121"/>
                <a:gd name="T8" fmla="*/ 29 w 320"/>
                <a:gd name="T9" fmla="*/ 0 h 121"/>
                <a:gd name="T10" fmla="*/ 87 w 320"/>
                <a:gd name="T11" fmla="*/ 0 h 121"/>
                <a:gd name="T12" fmla="*/ 126 w 320"/>
                <a:gd name="T13" fmla="*/ 25 h 121"/>
                <a:gd name="T14" fmla="*/ 126 w 320"/>
                <a:gd name="T15" fmla="*/ 32 h 121"/>
                <a:gd name="T16" fmla="*/ 154 w 320"/>
                <a:gd name="T17" fmla="*/ 61 h 121"/>
                <a:gd name="T18" fmla="*/ 164 w 320"/>
                <a:gd name="T19" fmla="*/ 61 h 121"/>
                <a:gd name="T20" fmla="*/ 193 w 320"/>
                <a:gd name="T21" fmla="*/ 32 h 121"/>
                <a:gd name="T22" fmla="*/ 193 w 320"/>
                <a:gd name="T23" fmla="*/ 25 h 121"/>
                <a:gd name="T24" fmla="*/ 177 w 320"/>
                <a:gd name="T25" fmla="*/ 0 h 121"/>
                <a:gd name="T26" fmla="*/ 320 w 320"/>
                <a:gd name="T27" fmla="*/ 0 h 121"/>
                <a:gd name="T28" fmla="*/ 320 w 320"/>
                <a:gd name="T2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121">
                  <a:moveTo>
                    <a:pt x="320" y="121"/>
                  </a:moveTo>
                  <a:cubicBezTo>
                    <a:pt x="29" y="121"/>
                    <a:pt x="29" y="121"/>
                    <a:pt x="29" y="121"/>
                  </a:cubicBezTo>
                  <a:cubicBezTo>
                    <a:pt x="13" y="121"/>
                    <a:pt x="0" y="108"/>
                    <a:pt x="0" y="92"/>
                  </a:cubicBezTo>
                  <a:cubicBezTo>
                    <a:pt x="0" y="29"/>
                    <a:pt x="0" y="29"/>
                    <a:pt x="0" y="29"/>
                  </a:cubicBezTo>
                  <a:cubicBezTo>
                    <a:pt x="0" y="13"/>
                    <a:pt x="13" y="0"/>
                    <a:pt x="29" y="0"/>
                  </a:cubicBezTo>
                  <a:cubicBezTo>
                    <a:pt x="87" y="0"/>
                    <a:pt x="87" y="0"/>
                    <a:pt x="87" y="0"/>
                  </a:cubicBezTo>
                  <a:cubicBezTo>
                    <a:pt x="112" y="0"/>
                    <a:pt x="126" y="14"/>
                    <a:pt x="126" y="25"/>
                  </a:cubicBezTo>
                  <a:cubicBezTo>
                    <a:pt x="126" y="32"/>
                    <a:pt x="126" y="32"/>
                    <a:pt x="126" y="32"/>
                  </a:cubicBezTo>
                  <a:cubicBezTo>
                    <a:pt x="126" y="48"/>
                    <a:pt x="139" y="61"/>
                    <a:pt x="154" y="61"/>
                  </a:cubicBezTo>
                  <a:cubicBezTo>
                    <a:pt x="164" y="61"/>
                    <a:pt x="164" y="61"/>
                    <a:pt x="164" y="61"/>
                  </a:cubicBezTo>
                  <a:cubicBezTo>
                    <a:pt x="180" y="61"/>
                    <a:pt x="193" y="48"/>
                    <a:pt x="193" y="32"/>
                  </a:cubicBezTo>
                  <a:cubicBezTo>
                    <a:pt x="193" y="25"/>
                    <a:pt x="193" y="25"/>
                    <a:pt x="193" y="25"/>
                  </a:cubicBezTo>
                  <a:cubicBezTo>
                    <a:pt x="193" y="14"/>
                    <a:pt x="186" y="4"/>
                    <a:pt x="177" y="0"/>
                  </a:cubicBezTo>
                  <a:cubicBezTo>
                    <a:pt x="320" y="0"/>
                    <a:pt x="320" y="0"/>
                    <a:pt x="320" y="0"/>
                  </a:cubicBezTo>
                  <a:lnTo>
                    <a:pt x="320" y="121"/>
                  </a:ln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74" name="Freeform 15">
              <a:extLst>
                <a:ext uri="{FF2B5EF4-FFF2-40B4-BE49-F238E27FC236}">
                  <a16:creationId xmlns:a16="http://schemas.microsoft.com/office/drawing/2014/main" id="{4405D6F5-92BF-46C1-BB01-B442330FD790}"/>
                </a:ext>
              </a:extLst>
            </p:cNvPr>
            <p:cNvSpPr>
              <a:spLocks/>
            </p:cNvSpPr>
            <p:nvPr userDrawn="1"/>
          </p:nvSpPr>
          <p:spPr bwMode="auto">
            <a:xfrm>
              <a:off x="4214" y="1074"/>
              <a:ext cx="516" cy="209"/>
            </a:xfrm>
            <a:custGeom>
              <a:avLst/>
              <a:gdLst>
                <a:gd name="T0" fmla="*/ 292 w 292"/>
                <a:gd name="T1" fmla="*/ 27 h 118"/>
                <a:gd name="T2" fmla="*/ 292 w 292"/>
                <a:gd name="T3" fmla="*/ 32 h 118"/>
                <a:gd name="T4" fmla="*/ 292 w 292"/>
                <a:gd name="T5" fmla="*/ 35 h 118"/>
                <a:gd name="T6" fmla="*/ 267 w 292"/>
                <a:gd name="T7" fmla="*/ 61 h 118"/>
                <a:gd name="T8" fmla="*/ 229 w 292"/>
                <a:gd name="T9" fmla="*/ 61 h 118"/>
                <a:gd name="T10" fmla="*/ 229 w 292"/>
                <a:gd name="T11" fmla="*/ 93 h 118"/>
                <a:gd name="T12" fmla="*/ 203 w 292"/>
                <a:gd name="T13" fmla="*/ 118 h 118"/>
                <a:gd name="T14" fmla="*/ 103 w 292"/>
                <a:gd name="T15" fmla="*/ 118 h 118"/>
                <a:gd name="T16" fmla="*/ 103 w 292"/>
                <a:gd name="T17" fmla="*/ 86 h 118"/>
                <a:gd name="T18" fmla="*/ 78 w 292"/>
                <a:gd name="T19" fmla="*/ 61 h 118"/>
                <a:gd name="T20" fmla="*/ 11 w 292"/>
                <a:gd name="T21" fmla="*/ 61 h 118"/>
                <a:gd name="T22" fmla="*/ 36 w 292"/>
                <a:gd name="T23" fmla="*/ 35 h 118"/>
                <a:gd name="T24" fmla="*/ 36 w 292"/>
                <a:gd name="T25" fmla="*/ 27 h 118"/>
                <a:gd name="T26" fmla="*/ 11 w 292"/>
                <a:gd name="T27" fmla="*/ 1 h 118"/>
                <a:gd name="T28" fmla="*/ 48 w 292"/>
                <a:gd name="T29" fmla="*/ 1 h 118"/>
                <a:gd name="T30" fmla="*/ 48 w 292"/>
                <a:gd name="T31" fmla="*/ 0 h 118"/>
                <a:gd name="T32" fmla="*/ 203 w 292"/>
                <a:gd name="T33" fmla="*/ 0 h 118"/>
                <a:gd name="T34" fmla="*/ 292 w 292"/>
                <a:gd name="T35" fmla="*/ 0 h 118"/>
                <a:gd name="T36" fmla="*/ 292 w 292"/>
                <a:gd name="T3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2" h="118">
                  <a:moveTo>
                    <a:pt x="292" y="27"/>
                  </a:moveTo>
                  <a:cubicBezTo>
                    <a:pt x="292" y="32"/>
                    <a:pt x="292" y="32"/>
                    <a:pt x="292" y="32"/>
                  </a:cubicBezTo>
                  <a:cubicBezTo>
                    <a:pt x="292" y="35"/>
                    <a:pt x="292" y="35"/>
                    <a:pt x="292" y="35"/>
                  </a:cubicBezTo>
                  <a:cubicBezTo>
                    <a:pt x="292" y="49"/>
                    <a:pt x="281" y="61"/>
                    <a:pt x="267" y="61"/>
                  </a:cubicBezTo>
                  <a:cubicBezTo>
                    <a:pt x="229" y="61"/>
                    <a:pt x="229" y="61"/>
                    <a:pt x="229" y="61"/>
                  </a:cubicBezTo>
                  <a:cubicBezTo>
                    <a:pt x="229" y="93"/>
                    <a:pt x="229" y="93"/>
                    <a:pt x="229" y="93"/>
                  </a:cubicBezTo>
                  <a:cubicBezTo>
                    <a:pt x="229" y="107"/>
                    <a:pt x="217" y="118"/>
                    <a:pt x="203" y="118"/>
                  </a:cubicBezTo>
                  <a:cubicBezTo>
                    <a:pt x="103" y="118"/>
                    <a:pt x="103" y="118"/>
                    <a:pt x="103" y="118"/>
                  </a:cubicBezTo>
                  <a:cubicBezTo>
                    <a:pt x="103" y="86"/>
                    <a:pt x="103" y="86"/>
                    <a:pt x="103" y="86"/>
                  </a:cubicBezTo>
                  <a:cubicBezTo>
                    <a:pt x="103" y="72"/>
                    <a:pt x="92" y="61"/>
                    <a:pt x="78" y="61"/>
                  </a:cubicBezTo>
                  <a:cubicBezTo>
                    <a:pt x="11" y="61"/>
                    <a:pt x="11" y="61"/>
                    <a:pt x="11" y="61"/>
                  </a:cubicBezTo>
                  <a:cubicBezTo>
                    <a:pt x="25" y="61"/>
                    <a:pt x="36" y="49"/>
                    <a:pt x="36" y="35"/>
                  </a:cubicBezTo>
                  <a:cubicBezTo>
                    <a:pt x="36" y="27"/>
                    <a:pt x="36" y="27"/>
                    <a:pt x="36" y="27"/>
                  </a:cubicBezTo>
                  <a:cubicBezTo>
                    <a:pt x="36" y="13"/>
                    <a:pt x="25" y="1"/>
                    <a:pt x="11" y="1"/>
                  </a:cubicBezTo>
                  <a:cubicBezTo>
                    <a:pt x="0" y="1"/>
                    <a:pt x="19" y="1"/>
                    <a:pt x="48" y="1"/>
                  </a:cubicBezTo>
                  <a:cubicBezTo>
                    <a:pt x="48" y="0"/>
                    <a:pt x="48" y="0"/>
                    <a:pt x="48" y="0"/>
                  </a:cubicBezTo>
                  <a:cubicBezTo>
                    <a:pt x="203" y="0"/>
                    <a:pt x="203" y="0"/>
                    <a:pt x="203" y="0"/>
                  </a:cubicBezTo>
                  <a:cubicBezTo>
                    <a:pt x="292" y="0"/>
                    <a:pt x="292" y="0"/>
                    <a:pt x="292" y="0"/>
                  </a:cubicBezTo>
                  <a:lnTo>
                    <a:pt x="292" y="27"/>
                  </a:ln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75" name="Freeform 16">
              <a:extLst>
                <a:ext uri="{FF2B5EF4-FFF2-40B4-BE49-F238E27FC236}">
                  <a16:creationId xmlns:a16="http://schemas.microsoft.com/office/drawing/2014/main" id="{F7904F97-5DAA-4B28-AD46-B45C5C9BFF5A}"/>
                </a:ext>
              </a:extLst>
            </p:cNvPr>
            <p:cNvSpPr>
              <a:spLocks/>
            </p:cNvSpPr>
            <p:nvPr userDrawn="1"/>
          </p:nvSpPr>
          <p:spPr bwMode="auto">
            <a:xfrm>
              <a:off x="4027" y="1182"/>
              <a:ext cx="367" cy="101"/>
            </a:xfrm>
            <a:custGeom>
              <a:avLst/>
              <a:gdLst>
                <a:gd name="T0" fmla="*/ 208 w 208"/>
                <a:gd name="T1" fmla="*/ 57 h 57"/>
                <a:gd name="T2" fmla="*/ 208 w 208"/>
                <a:gd name="T3" fmla="*/ 25 h 57"/>
                <a:gd name="T4" fmla="*/ 182 w 208"/>
                <a:gd name="T5" fmla="*/ 0 h 57"/>
                <a:gd name="T6" fmla="*/ 37 w 208"/>
                <a:gd name="T7" fmla="*/ 0 h 57"/>
                <a:gd name="T8" fmla="*/ 12 w 208"/>
                <a:gd name="T9" fmla="*/ 25 h 57"/>
                <a:gd name="T10" fmla="*/ 12 w 208"/>
                <a:gd name="T11" fmla="*/ 31 h 57"/>
                <a:gd name="T12" fmla="*/ 0 w 208"/>
                <a:gd name="T13" fmla="*/ 57 h 57"/>
                <a:gd name="T14" fmla="*/ 208 w 208"/>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7">
                  <a:moveTo>
                    <a:pt x="208" y="57"/>
                  </a:moveTo>
                  <a:cubicBezTo>
                    <a:pt x="208" y="25"/>
                    <a:pt x="208" y="25"/>
                    <a:pt x="208" y="25"/>
                  </a:cubicBezTo>
                  <a:cubicBezTo>
                    <a:pt x="208" y="11"/>
                    <a:pt x="196" y="0"/>
                    <a:pt x="182" y="0"/>
                  </a:cubicBezTo>
                  <a:cubicBezTo>
                    <a:pt x="37" y="0"/>
                    <a:pt x="37" y="0"/>
                    <a:pt x="37" y="0"/>
                  </a:cubicBezTo>
                  <a:cubicBezTo>
                    <a:pt x="23" y="0"/>
                    <a:pt x="12" y="11"/>
                    <a:pt x="12" y="25"/>
                  </a:cubicBezTo>
                  <a:cubicBezTo>
                    <a:pt x="12" y="31"/>
                    <a:pt x="12" y="31"/>
                    <a:pt x="12" y="31"/>
                  </a:cubicBezTo>
                  <a:cubicBezTo>
                    <a:pt x="12" y="41"/>
                    <a:pt x="7" y="51"/>
                    <a:pt x="0" y="57"/>
                  </a:cubicBezTo>
                  <a:lnTo>
                    <a:pt x="208" y="57"/>
                  </a:ln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76" name="Freeform 17">
              <a:extLst>
                <a:ext uri="{FF2B5EF4-FFF2-40B4-BE49-F238E27FC236}">
                  <a16:creationId xmlns:a16="http://schemas.microsoft.com/office/drawing/2014/main" id="{26623927-E286-4910-892D-1CD742F38704}"/>
                </a:ext>
              </a:extLst>
            </p:cNvPr>
            <p:cNvSpPr>
              <a:spLocks/>
            </p:cNvSpPr>
            <p:nvPr userDrawn="1"/>
          </p:nvSpPr>
          <p:spPr bwMode="auto">
            <a:xfrm>
              <a:off x="3212" y="1716"/>
              <a:ext cx="828" cy="348"/>
            </a:xfrm>
            <a:custGeom>
              <a:avLst/>
              <a:gdLst>
                <a:gd name="T0" fmla="*/ 469 w 469"/>
                <a:gd name="T1" fmla="*/ 88 h 197"/>
                <a:gd name="T2" fmla="*/ 469 w 469"/>
                <a:gd name="T3" fmla="*/ 128 h 197"/>
                <a:gd name="T4" fmla="*/ 440 w 469"/>
                <a:gd name="T5" fmla="*/ 127 h 197"/>
                <a:gd name="T6" fmla="*/ 437 w 469"/>
                <a:gd name="T7" fmla="*/ 127 h 197"/>
                <a:gd name="T8" fmla="*/ 403 w 469"/>
                <a:gd name="T9" fmla="*/ 161 h 197"/>
                <a:gd name="T10" fmla="*/ 403 w 469"/>
                <a:gd name="T11" fmla="*/ 167 h 197"/>
                <a:gd name="T12" fmla="*/ 373 w 469"/>
                <a:gd name="T13" fmla="*/ 197 h 197"/>
                <a:gd name="T14" fmla="*/ 135 w 469"/>
                <a:gd name="T15" fmla="*/ 197 h 197"/>
                <a:gd name="T16" fmla="*/ 135 w 469"/>
                <a:gd name="T17" fmla="*/ 167 h 197"/>
                <a:gd name="T18" fmla="*/ 135 w 469"/>
                <a:gd name="T19" fmla="*/ 161 h 197"/>
                <a:gd name="T20" fmla="*/ 101 w 469"/>
                <a:gd name="T21" fmla="*/ 127 h 197"/>
                <a:gd name="T22" fmla="*/ 94 w 469"/>
                <a:gd name="T23" fmla="*/ 127 h 197"/>
                <a:gd name="T24" fmla="*/ 65 w 469"/>
                <a:gd name="T25" fmla="*/ 100 h 197"/>
                <a:gd name="T26" fmla="*/ 31 w 469"/>
                <a:gd name="T27" fmla="*/ 69 h 197"/>
                <a:gd name="T28" fmla="*/ 29 w 469"/>
                <a:gd name="T29" fmla="*/ 69 h 197"/>
                <a:gd name="T30" fmla="*/ 0 w 469"/>
                <a:gd name="T31" fmla="*/ 39 h 197"/>
                <a:gd name="T32" fmla="*/ 0 w 469"/>
                <a:gd name="T33" fmla="*/ 29 h 197"/>
                <a:gd name="T34" fmla="*/ 29 w 469"/>
                <a:gd name="T35" fmla="*/ 0 h 197"/>
                <a:gd name="T36" fmla="*/ 169 w 469"/>
                <a:gd name="T37" fmla="*/ 0 h 197"/>
                <a:gd name="T38" fmla="*/ 190 w 469"/>
                <a:gd name="T39" fmla="*/ 0 h 197"/>
                <a:gd name="T40" fmla="*/ 238 w 469"/>
                <a:gd name="T41" fmla="*/ 0 h 197"/>
                <a:gd name="T42" fmla="*/ 267 w 469"/>
                <a:gd name="T43" fmla="*/ 27 h 197"/>
                <a:gd name="T44" fmla="*/ 301 w 469"/>
                <a:gd name="T45" fmla="*/ 58 h 197"/>
                <a:gd name="T46" fmla="*/ 440 w 469"/>
                <a:gd name="T47" fmla="*/ 58 h 197"/>
                <a:gd name="T48" fmla="*/ 469 w 469"/>
                <a:gd name="T49" fmla="*/ 8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9" h="197">
                  <a:moveTo>
                    <a:pt x="469" y="88"/>
                  </a:moveTo>
                  <a:cubicBezTo>
                    <a:pt x="469" y="128"/>
                    <a:pt x="469" y="128"/>
                    <a:pt x="469" y="128"/>
                  </a:cubicBezTo>
                  <a:cubicBezTo>
                    <a:pt x="440" y="127"/>
                    <a:pt x="440" y="127"/>
                    <a:pt x="440" y="127"/>
                  </a:cubicBezTo>
                  <a:cubicBezTo>
                    <a:pt x="437" y="127"/>
                    <a:pt x="437" y="127"/>
                    <a:pt x="437" y="127"/>
                  </a:cubicBezTo>
                  <a:cubicBezTo>
                    <a:pt x="418" y="127"/>
                    <a:pt x="403" y="143"/>
                    <a:pt x="403" y="161"/>
                  </a:cubicBezTo>
                  <a:cubicBezTo>
                    <a:pt x="403" y="167"/>
                    <a:pt x="403" y="167"/>
                    <a:pt x="403" y="167"/>
                  </a:cubicBezTo>
                  <a:cubicBezTo>
                    <a:pt x="403" y="183"/>
                    <a:pt x="390" y="197"/>
                    <a:pt x="373" y="197"/>
                  </a:cubicBezTo>
                  <a:cubicBezTo>
                    <a:pt x="135" y="197"/>
                    <a:pt x="135" y="197"/>
                    <a:pt x="135" y="197"/>
                  </a:cubicBezTo>
                  <a:cubicBezTo>
                    <a:pt x="135" y="167"/>
                    <a:pt x="135" y="167"/>
                    <a:pt x="135" y="167"/>
                  </a:cubicBezTo>
                  <a:cubicBezTo>
                    <a:pt x="135" y="161"/>
                    <a:pt x="135" y="161"/>
                    <a:pt x="135" y="161"/>
                  </a:cubicBezTo>
                  <a:cubicBezTo>
                    <a:pt x="135" y="143"/>
                    <a:pt x="120" y="127"/>
                    <a:pt x="101" y="127"/>
                  </a:cubicBezTo>
                  <a:cubicBezTo>
                    <a:pt x="94" y="127"/>
                    <a:pt x="94" y="127"/>
                    <a:pt x="94" y="127"/>
                  </a:cubicBezTo>
                  <a:cubicBezTo>
                    <a:pt x="79" y="127"/>
                    <a:pt x="66" y="115"/>
                    <a:pt x="65" y="100"/>
                  </a:cubicBezTo>
                  <a:cubicBezTo>
                    <a:pt x="63" y="82"/>
                    <a:pt x="49" y="69"/>
                    <a:pt x="31" y="69"/>
                  </a:cubicBezTo>
                  <a:cubicBezTo>
                    <a:pt x="29" y="69"/>
                    <a:pt x="29" y="69"/>
                    <a:pt x="29" y="69"/>
                  </a:cubicBezTo>
                  <a:cubicBezTo>
                    <a:pt x="13" y="69"/>
                    <a:pt x="0" y="56"/>
                    <a:pt x="0" y="39"/>
                  </a:cubicBezTo>
                  <a:cubicBezTo>
                    <a:pt x="0" y="29"/>
                    <a:pt x="0" y="29"/>
                    <a:pt x="0" y="29"/>
                  </a:cubicBezTo>
                  <a:cubicBezTo>
                    <a:pt x="0" y="13"/>
                    <a:pt x="13" y="0"/>
                    <a:pt x="29" y="0"/>
                  </a:cubicBezTo>
                  <a:cubicBezTo>
                    <a:pt x="169" y="0"/>
                    <a:pt x="169" y="0"/>
                    <a:pt x="169" y="0"/>
                  </a:cubicBezTo>
                  <a:cubicBezTo>
                    <a:pt x="190" y="0"/>
                    <a:pt x="190" y="0"/>
                    <a:pt x="190" y="0"/>
                  </a:cubicBezTo>
                  <a:cubicBezTo>
                    <a:pt x="238" y="0"/>
                    <a:pt x="238" y="0"/>
                    <a:pt x="238" y="0"/>
                  </a:cubicBezTo>
                  <a:cubicBezTo>
                    <a:pt x="253" y="0"/>
                    <a:pt x="266" y="12"/>
                    <a:pt x="267" y="27"/>
                  </a:cubicBezTo>
                  <a:cubicBezTo>
                    <a:pt x="269" y="45"/>
                    <a:pt x="284" y="58"/>
                    <a:pt x="301" y="58"/>
                  </a:cubicBezTo>
                  <a:cubicBezTo>
                    <a:pt x="440" y="58"/>
                    <a:pt x="440" y="58"/>
                    <a:pt x="440" y="58"/>
                  </a:cubicBezTo>
                  <a:cubicBezTo>
                    <a:pt x="456" y="58"/>
                    <a:pt x="469" y="71"/>
                    <a:pt x="469" y="88"/>
                  </a:cubicBez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sp>
          <p:nvSpPr>
            <p:cNvPr id="77" name="Freeform 18">
              <a:extLst>
                <a:ext uri="{FF2B5EF4-FFF2-40B4-BE49-F238E27FC236}">
                  <a16:creationId xmlns:a16="http://schemas.microsoft.com/office/drawing/2014/main" id="{3052F4F9-4BF3-46BB-82AD-99C3B64E10C4}"/>
                </a:ext>
              </a:extLst>
            </p:cNvPr>
            <p:cNvSpPr>
              <a:spLocks/>
            </p:cNvSpPr>
            <p:nvPr userDrawn="1"/>
          </p:nvSpPr>
          <p:spPr bwMode="auto">
            <a:xfrm>
              <a:off x="3807" y="1942"/>
              <a:ext cx="579" cy="207"/>
            </a:xfrm>
            <a:custGeom>
              <a:avLst/>
              <a:gdLst>
                <a:gd name="T0" fmla="*/ 0 w 328"/>
                <a:gd name="T1" fmla="*/ 69 h 117"/>
                <a:gd name="T2" fmla="*/ 0 w 328"/>
                <a:gd name="T3" fmla="*/ 117 h 117"/>
                <a:gd name="T4" fmla="*/ 101 w 328"/>
                <a:gd name="T5" fmla="*/ 117 h 117"/>
                <a:gd name="T6" fmla="*/ 122 w 328"/>
                <a:gd name="T7" fmla="*/ 117 h 117"/>
                <a:gd name="T8" fmla="*/ 170 w 328"/>
                <a:gd name="T9" fmla="*/ 117 h 117"/>
                <a:gd name="T10" fmla="*/ 199 w 328"/>
                <a:gd name="T11" fmla="*/ 90 h 117"/>
                <a:gd name="T12" fmla="*/ 233 w 328"/>
                <a:gd name="T13" fmla="*/ 59 h 117"/>
                <a:gd name="T14" fmla="*/ 328 w 328"/>
                <a:gd name="T15" fmla="*/ 59 h 117"/>
                <a:gd name="T16" fmla="*/ 328 w 328"/>
                <a:gd name="T17" fmla="*/ 0 h 117"/>
                <a:gd name="T18" fmla="*/ 222 w 328"/>
                <a:gd name="T19" fmla="*/ 0 h 117"/>
                <a:gd name="T20" fmla="*/ 94 w 328"/>
                <a:gd name="T21" fmla="*/ 0 h 117"/>
                <a:gd name="T22" fmla="*/ 66 w 328"/>
                <a:gd name="T23" fmla="*/ 33 h 117"/>
                <a:gd name="T24" fmla="*/ 66 w 328"/>
                <a:gd name="T25" fmla="*/ 39 h 117"/>
                <a:gd name="T26" fmla="*/ 36 w 328"/>
                <a:gd name="T27" fmla="*/ 69 h 117"/>
                <a:gd name="T28" fmla="*/ 0 w 328"/>
                <a:gd name="T29" fmla="*/ 6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17">
                  <a:moveTo>
                    <a:pt x="0" y="69"/>
                  </a:moveTo>
                  <a:cubicBezTo>
                    <a:pt x="0" y="117"/>
                    <a:pt x="0" y="117"/>
                    <a:pt x="0" y="117"/>
                  </a:cubicBezTo>
                  <a:cubicBezTo>
                    <a:pt x="101" y="117"/>
                    <a:pt x="101" y="117"/>
                    <a:pt x="101" y="117"/>
                  </a:cubicBezTo>
                  <a:cubicBezTo>
                    <a:pt x="122" y="117"/>
                    <a:pt x="122" y="117"/>
                    <a:pt x="122" y="117"/>
                  </a:cubicBezTo>
                  <a:cubicBezTo>
                    <a:pt x="170" y="117"/>
                    <a:pt x="170" y="117"/>
                    <a:pt x="170" y="117"/>
                  </a:cubicBezTo>
                  <a:cubicBezTo>
                    <a:pt x="186" y="117"/>
                    <a:pt x="198" y="105"/>
                    <a:pt x="199" y="90"/>
                  </a:cubicBezTo>
                  <a:cubicBezTo>
                    <a:pt x="201" y="73"/>
                    <a:pt x="216" y="59"/>
                    <a:pt x="233" y="59"/>
                  </a:cubicBezTo>
                  <a:cubicBezTo>
                    <a:pt x="328" y="59"/>
                    <a:pt x="328" y="59"/>
                    <a:pt x="328" y="59"/>
                  </a:cubicBezTo>
                  <a:cubicBezTo>
                    <a:pt x="328" y="0"/>
                    <a:pt x="328" y="0"/>
                    <a:pt x="328" y="0"/>
                  </a:cubicBezTo>
                  <a:cubicBezTo>
                    <a:pt x="222" y="0"/>
                    <a:pt x="222" y="0"/>
                    <a:pt x="222" y="0"/>
                  </a:cubicBezTo>
                  <a:cubicBezTo>
                    <a:pt x="94" y="0"/>
                    <a:pt x="94" y="0"/>
                    <a:pt x="94" y="0"/>
                  </a:cubicBezTo>
                  <a:cubicBezTo>
                    <a:pt x="79" y="3"/>
                    <a:pt x="66" y="17"/>
                    <a:pt x="66" y="33"/>
                  </a:cubicBezTo>
                  <a:cubicBezTo>
                    <a:pt x="66" y="39"/>
                    <a:pt x="66" y="39"/>
                    <a:pt x="66" y="39"/>
                  </a:cubicBezTo>
                  <a:cubicBezTo>
                    <a:pt x="66" y="55"/>
                    <a:pt x="53" y="69"/>
                    <a:pt x="36" y="69"/>
                  </a:cubicBezTo>
                  <a:lnTo>
                    <a:pt x="0" y="69"/>
                  </a:ln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sp>
          <p:nvSpPr>
            <p:cNvPr id="78" name="Freeform 19">
              <a:extLst>
                <a:ext uri="{FF2B5EF4-FFF2-40B4-BE49-F238E27FC236}">
                  <a16:creationId xmlns:a16="http://schemas.microsoft.com/office/drawing/2014/main" id="{3ECF4FC7-1BA7-4F95-9572-C3E6640FFFBD}"/>
                </a:ext>
              </a:extLst>
            </p:cNvPr>
            <p:cNvSpPr>
              <a:spLocks/>
            </p:cNvSpPr>
            <p:nvPr userDrawn="1"/>
          </p:nvSpPr>
          <p:spPr bwMode="auto">
            <a:xfrm>
              <a:off x="3448" y="1283"/>
              <a:ext cx="1171" cy="659"/>
            </a:xfrm>
            <a:custGeom>
              <a:avLst/>
              <a:gdLst>
                <a:gd name="T0" fmla="*/ 598 w 663"/>
                <a:gd name="T1" fmla="*/ 348 h 373"/>
                <a:gd name="T2" fmla="*/ 572 w 663"/>
                <a:gd name="T3" fmla="*/ 373 h 373"/>
                <a:gd name="T4" fmla="*/ 425 w 663"/>
                <a:gd name="T5" fmla="*/ 373 h 373"/>
                <a:gd name="T6" fmla="*/ 335 w 663"/>
                <a:gd name="T7" fmla="*/ 373 h 373"/>
                <a:gd name="T8" fmla="*/ 335 w 663"/>
                <a:gd name="T9" fmla="*/ 333 h 373"/>
                <a:gd name="T10" fmla="*/ 306 w 663"/>
                <a:gd name="T11" fmla="*/ 303 h 373"/>
                <a:gd name="T12" fmla="*/ 167 w 663"/>
                <a:gd name="T13" fmla="*/ 303 h 373"/>
                <a:gd name="T14" fmla="*/ 133 w 663"/>
                <a:gd name="T15" fmla="*/ 272 h 373"/>
                <a:gd name="T16" fmla="*/ 104 w 663"/>
                <a:gd name="T17" fmla="*/ 245 h 373"/>
                <a:gd name="T18" fmla="*/ 56 w 663"/>
                <a:gd name="T19" fmla="*/ 245 h 373"/>
                <a:gd name="T20" fmla="*/ 35 w 663"/>
                <a:gd name="T21" fmla="*/ 245 h 373"/>
                <a:gd name="T22" fmla="*/ 0 w 663"/>
                <a:gd name="T23" fmla="*/ 245 h 373"/>
                <a:gd name="T24" fmla="*/ 0 w 663"/>
                <a:gd name="T25" fmla="*/ 25 h 373"/>
                <a:gd name="T26" fmla="*/ 25 w 663"/>
                <a:gd name="T27" fmla="*/ 0 h 373"/>
                <a:gd name="T28" fmla="*/ 597 w 663"/>
                <a:gd name="T29" fmla="*/ 0 h 373"/>
                <a:gd name="T30" fmla="*/ 597 w 663"/>
                <a:gd name="T31" fmla="*/ 142 h 373"/>
                <a:gd name="T32" fmla="*/ 597 w 663"/>
                <a:gd name="T33" fmla="*/ 164 h 373"/>
                <a:gd name="T34" fmla="*/ 622 w 663"/>
                <a:gd name="T35" fmla="*/ 189 h 373"/>
                <a:gd name="T36" fmla="*/ 662 w 663"/>
                <a:gd name="T37" fmla="*/ 189 h 373"/>
                <a:gd name="T38" fmla="*/ 663 w 663"/>
                <a:gd name="T39" fmla="*/ 307 h 373"/>
                <a:gd name="T40" fmla="*/ 628 w 663"/>
                <a:gd name="T41" fmla="*/ 307 h 373"/>
                <a:gd name="T42" fmla="*/ 598 w 663"/>
                <a:gd name="T43" fmla="*/ 335 h 373"/>
                <a:gd name="T44" fmla="*/ 598 w 663"/>
                <a:gd name="T45" fmla="*/ 34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3" h="373">
                  <a:moveTo>
                    <a:pt x="598" y="348"/>
                  </a:moveTo>
                  <a:cubicBezTo>
                    <a:pt x="598" y="362"/>
                    <a:pt x="586" y="373"/>
                    <a:pt x="572" y="373"/>
                  </a:cubicBezTo>
                  <a:cubicBezTo>
                    <a:pt x="425" y="373"/>
                    <a:pt x="425" y="373"/>
                    <a:pt x="425" y="373"/>
                  </a:cubicBezTo>
                  <a:cubicBezTo>
                    <a:pt x="335" y="373"/>
                    <a:pt x="335" y="373"/>
                    <a:pt x="335" y="373"/>
                  </a:cubicBezTo>
                  <a:cubicBezTo>
                    <a:pt x="335" y="333"/>
                    <a:pt x="335" y="333"/>
                    <a:pt x="335" y="333"/>
                  </a:cubicBezTo>
                  <a:cubicBezTo>
                    <a:pt x="335" y="316"/>
                    <a:pt x="322" y="303"/>
                    <a:pt x="306" y="303"/>
                  </a:cubicBezTo>
                  <a:cubicBezTo>
                    <a:pt x="167" y="303"/>
                    <a:pt x="167" y="303"/>
                    <a:pt x="167" y="303"/>
                  </a:cubicBezTo>
                  <a:cubicBezTo>
                    <a:pt x="150" y="303"/>
                    <a:pt x="135" y="290"/>
                    <a:pt x="133" y="272"/>
                  </a:cubicBezTo>
                  <a:cubicBezTo>
                    <a:pt x="132" y="257"/>
                    <a:pt x="119" y="245"/>
                    <a:pt x="104" y="245"/>
                  </a:cubicBezTo>
                  <a:cubicBezTo>
                    <a:pt x="56" y="245"/>
                    <a:pt x="56" y="245"/>
                    <a:pt x="56" y="245"/>
                  </a:cubicBezTo>
                  <a:cubicBezTo>
                    <a:pt x="35" y="245"/>
                    <a:pt x="35" y="245"/>
                    <a:pt x="35" y="245"/>
                  </a:cubicBezTo>
                  <a:cubicBezTo>
                    <a:pt x="0" y="245"/>
                    <a:pt x="0" y="245"/>
                    <a:pt x="0" y="245"/>
                  </a:cubicBezTo>
                  <a:cubicBezTo>
                    <a:pt x="0" y="25"/>
                    <a:pt x="0" y="25"/>
                    <a:pt x="0" y="25"/>
                  </a:cubicBezTo>
                  <a:cubicBezTo>
                    <a:pt x="0" y="11"/>
                    <a:pt x="11" y="0"/>
                    <a:pt x="25" y="0"/>
                  </a:cubicBezTo>
                  <a:cubicBezTo>
                    <a:pt x="597" y="0"/>
                    <a:pt x="597" y="0"/>
                    <a:pt x="597" y="0"/>
                  </a:cubicBezTo>
                  <a:cubicBezTo>
                    <a:pt x="597" y="142"/>
                    <a:pt x="597" y="142"/>
                    <a:pt x="597" y="142"/>
                  </a:cubicBezTo>
                  <a:cubicBezTo>
                    <a:pt x="597" y="164"/>
                    <a:pt x="597" y="164"/>
                    <a:pt x="597" y="164"/>
                  </a:cubicBezTo>
                  <a:cubicBezTo>
                    <a:pt x="597" y="178"/>
                    <a:pt x="608" y="189"/>
                    <a:pt x="622" y="189"/>
                  </a:cubicBezTo>
                  <a:cubicBezTo>
                    <a:pt x="662" y="189"/>
                    <a:pt x="662" y="189"/>
                    <a:pt x="662" y="189"/>
                  </a:cubicBezTo>
                  <a:cubicBezTo>
                    <a:pt x="663" y="307"/>
                    <a:pt x="663" y="307"/>
                    <a:pt x="663" y="307"/>
                  </a:cubicBezTo>
                  <a:cubicBezTo>
                    <a:pt x="628" y="307"/>
                    <a:pt x="628" y="307"/>
                    <a:pt x="628" y="307"/>
                  </a:cubicBezTo>
                  <a:cubicBezTo>
                    <a:pt x="612" y="307"/>
                    <a:pt x="598" y="319"/>
                    <a:pt x="598" y="335"/>
                  </a:cubicBezTo>
                  <a:lnTo>
                    <a:pt x="598" y="348"/>
                  </a:ln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sp>
          <p:nvSpPr>
            <p:cNvPr id="79" name="Freeform 20">
              <a:extLst>
                <a:ext uri="{FF2B5EF4-FFF2-40B4-BE49-F238E27FC236}">
                  <a16:creationId xmlns:a16="http://schemas.microsoft.com/office/drawing/2014/main" id="{5A3EFA57-209E-4CA7-AD72-95FE3B939421}"/>
                </a:ext>
              </a:extLst>
            </p:cNvPr>
            <p:cNvSpPr>
              <a:spLocks/>
            </p:cNvSpPr>
            <p:nvPr userDrawn="1"/>
          </p:nvSpPr>
          <p:spPr bwMode="auto">
            <a:xfrm>
              <a:off x="2624" y="1281"/>
              <a:ext cx="824" cy="873"/>
            </a:xfrm>
            <a:custGeom>
              <a:avLst/>
              <a:gdLst>
                <a:gd name="T0" fmla="*/ 68 w 467"/>
                <a:gd name="T1" fmla="*/ 156 h 494"/>
                <a:gd name="T2" fmla="*/ 68 w 467"/>
                <a:gd name="T3" fmla="*/ 70 h 494"/>
                <a:gd name="T4" fmla="*/ 93 w 467"/>
                <a:gd name="T5" fmla="*/ 69 h 494"/>
                <a:gd name="T6" fmla="*/ 104 w 467"/>
                <a:gd name="T7" fmla="*/ 69 h 494"/>
                <a:gd name="T8" fmla="*/ 136 w 467"/>
                <a:gd name="T9" fmla="*/ 37 h 494"/>
                <a:gd name="T10" fmla="*/ 136 w 467"/>
                <a:gd name="T11" fmla="*/ 30 h 494"/>
                <a:gd name="T12" fmla="*/ 118 w 467"/>
                <a:gd name="T13" fmla="*/ 1 h 494"/>
                <a:gd name="T14" fmla="*/ 369 w 467"/>
                <a:gd name="T15" fmla="*/ 0 h 494"/>
                <a:gd name="T16" fmla="*/ 399 w 467"/>
                <a:gd name="T17" fmla="*/ 30 h 494"/>
                <a:gd name="T18" fmla="*/ 399 w 467"/>
                <a:gd name="T19" fmla="*/ 37 h 494"/>
                <a:gd name="T20" fmla="*/ 431 w 467"/>
                <a:gd name="T21" fmla="*/ 69 h 494"/>
                <a:gd name="T22" fmla="*/ 442 w 467"/>
                <a:gd name="T23" fmla="*/ 69 h 494"/>
                <a:gd name="T24" fmla="*/ 467 w 467"/>
                <a:gd name="T25" fmla="*/ 57 h 494"/>
                <a:gd name="T26" fmla="*/ 467 w 467"/>
                <a:gd name="T27" fmla="*/ 246 h 494"/>
                <a:gd name="T28" fmla="*/ 362 w 467"/>
                <a:gd name="T29" fmla="*/ 246 h 494"/>
                <a:gd name="T30" fmla="*/ 333 w 467"/>
                <a:gd name="T31" fmla="*/ 275 h 494"/>
                <a:gd name="T32" fmla="*/ 333 w 467"/>
                <a:gd name="T33" fmla="*/ 285 h 494"/>
                <a:gd name="T34" fmla="*/ 362 w 467"/>
                <a:gd name="T35" fmla="*/ 315 h 494"/>
                <a:gd name="T36" fmla="*/ 364 w 467"/>
                <a:gd name="T37" fmla="*/ 315 h 494"/>
                <a:gd name="T38" fmla="*/ 398 w 467"/>
                <a:gd name="T39" fmla="*/ 346 h 494"/>
                <a:gd name="T40" fmla="*/ 427 w 467"/>
                <a:gd name="T41" fmla="*/ 373 h 494"/>
                <a:gd name="T42" fmla="*/ 434 w 467"/>
                <a:gd name="T43" fmla="*/ 373 h 494"/>
                <a:gd name="T44" fmla="*/ 467 w 467"/>
                <a:gd name="T45" fmla="*/ 401 h 494"/>
                <a:gd name="T46" fmla="*/ 467 w 467"/>
                <a:gd name="T47" fmla="*/ 464 h 494"/>
                <a:gd name="T48" fmla="*/ 438 w 467"/>
                <a:gd name="T49" fmla="*/ 494 h 494"/>
                <a:gd name="T50" fmla="*/ 312 w 467"/>
                <a:gd name="T51" fmla="*/ 494 h 494"/>
                <a:gd name="T52" fmla="*/ 309 w 467"/>
                <a:gd name="T53" fmla="*/ 494 h 494"/>
                <a:gd name="T54" fmla="*/ 303 w 467"/>
                <a:gd name="T55" fmla="*/ 494 h 494"/>
                <a:gd name="T56" fmla="*/ 69 w 467"/>
                <a:gd name="T57" fmla="*/ 494 h 494"/>
                <a:gd name="T58" fmla="*/ 69 w 467"/>
                <a:gd name="T59" fmla="*/ 467 h 494"/>
                <a:gd name="T60" fmla="*/ 35 w 467"/>
                <a:gd name="T61" fmla="*/ 433 h 494"/>
                <a:gd name="T62" fmla="*/ 30 w 467"/>
                <a:gd name="T63" fmla="*/ 433 h 494"/>
                <a:gd name="T64" fmla="*/ 0 w 467"/>
                <a:gd name="T65" fmla="*/ 404 h 494"/>
                <a:gd name="T66" fmla="*/ 0 w 467"/>
                <a:gd name="T67" fmla="*/ 220 h 494"/>
                <a:gd name="T68" fmla="*/ 30 w 467"/>
                <a:gd name="T69" fmla="*/ 190 h 494"/>
                <a:gd name="T70" fmla="*/ 34 w 467"/>
                <a:gd name="T71" fmla="*/ 190 h 494"/>
                <a:gd name="T72" fmla="*/ 68 w 467"/>
                <a:gd name="T73" fmla="*/ 15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7" h="494">
                  <a:moveTo>
                    <a:pt x="68" y="156"/>
                  </a:moveTo>
                  <a:cubicBezTo>
                    <a:pt x="68" y="70"/>
                    <a:pt x="68" y="70"/>
                    <a:pt x="68" y="70"/>
                  </a:cubicBezTo>
                  <a:cubicBezTo>
                    <a:pt x="93" y="69"/>
                    <a:pt x="93" y="69"/>
                    <a:pt x="93" y="69"/>
                  </a:cubicBezTo>
                  <a:cubicBezTo>
                    <a:pt x="104" y="69"/>
                    <a:pt x="104" y="69"/>
                    <a:pt x="104" y="69"/>
                  </a:cubicBezTo>
                  <a:cubicBezTo>
                    <a:pt x="121" y="69"/>
                    <a:pt x="136" y="55"/>
                    <a:pt x="136" y="37"/>
                  </a:cubicBezTo>
                  <a:cubicBezTo>
                    <a:pt x="136" y="30"/>
                    <a:pt x="136" y="30"/>
                    <a:pt x="136" y="30"/>
                  </a:cubicBezTo>
                  <a:cubicBezTo>
                    <a:pt x="136" y="17"/>
                    <a:pt x="128" y="6"/>
                    <a:pt x="118" y="1"/>
                  </a:cubicBezTo>
                  <a:cubicBezTo>
                    <a:pt x="194" y="1"/>
                    <a:pt x="293" y="0"/>
                    <a:pt x="369" y="0"/>
                  </a:cubicBezTo>
                  <a:cubicBezTo>
                    <a:pt x="395" y="1"/>
                    <a:pt x="399" y="17"/>
                    <a:pt x="399" y="30"/>
                  </a:cubicBezTo>
                  <a:cubicBezTo>
                    <a:pt x="399" y="37"/>
                    <a:pt x="399" y="37"/>
                    <a:pt x="399" y="37"/>
                  </a:cubicBezTo>
                  <a:cubicBezTo>
                    <a:pt x="399" y="55"/>
                    <a:pt x="413" y="69"/>
                    <a:pt x="431" y="69"/>
                  </a:cubicBezTo>
                  <a:cubicBezTo>
                    <a:pt x="442" y="69"/>
                    <a:pt x="442" y="69"/>
                    <a:pt x="442" y="69"/>
                  </a:cubicBezTo>
                  <a:cubicBezTo>
                    <a:pt x="452" y="69"/>
                    <a:pt x="462" y="64"/>
                    <a:pt x="467" y="57"/>
                  </a:cubicBezTo>
                  <a:cubicBezTo>
                    <a:pt x="467" y="246"/>
                    <a:pt x="467" y="246"/>
                    <a:pt x="467" y="246"/>
                  </a:cubicBezTo>
                  <a:cubicBezTo>
                    <a:pt x="362" y="246"/>
                    <a:pt x="362" y="246"/>
                    <a:pt x="362" y="246"/>
                  </a:cubicBezTo>
                  <a:cubicBezTo>
                    <a:pt x="346" y="246"/>
                    <a:pt x="333" y="259"/>
                    <a:pt x="333" y="275"/>
                  </a:cubicBezTo>
                  <a:cubicBezTo>
                    <a:pt x="333" y="285"/>
                    <a:pt x="333" y="285"/>
                    <a:pt x="333" y="285"/>
                  </a:cubicBezTo>
                  <a:cubicBezTo>
                    <a:pt x="333" y="302"/>
                    <a:pt x="346" y="315"/>
                    <a:pt x="362" y="315"/>
                  </a:cubicBezTo>
                  <a:cubicBezTo>
                    <a:pt x="364" y="315"/>
                    <a:pt x="364" y="315"/>
                    <a:pt x="364" y="315"/>
                  </a:cubicBezTo>
                  <a:cubicBezTo>
                    <a:pt x="382" y="315"/>
                    <a:pt x="396" y="328"/>
                    <a:pt x="398" y="346"/>
                  </a:cubicBezTo>
                  <a:cubicBezTo>
                    <a:pt x="399" y="361"/>
                    <a:pt x="412" y="373"/>
                    <a:pt x="427" y="373"/>
                  </a:cubicBezTo>
                  <a:cubicBezTo>
                    <a:pt x="434" y="373"/>
                    <a:pt x="434" y="373"/>
                    <a:pt x="434" y="373"/>
                  </a:cubicBezTo>
                  <a:cubicBezTo>
                    <a:pt x="450" y="373"/>
                    <a:pt x="464" y="385"/>
                    <a:pt x="467" y="401"/>
                  </a:cubicBezTo>
                  <a:cubicBezTo>
                    <a:pt x="467" y="464"/>
                    <a:pt x="467" y="464"/>
                    <a:pt x="467" y="464"/>
                  </a:cubicBezTo>
                  <a:cubicBezTo>
                    <a:pt x="467" y="480"/>
                    <a:pt x="454" y="494"/>
                    <a:pt x="438" y="494"/>
                  </a:cubicBezTo>
                  <a:cubicBezTo>
                    <a:pt x="312" y="494"/>
                    <a:pt x="312" y="494"/>
                    <a:pt x="312" y="494"/>
                  </a:cubicBezTo>
                  <a:cubicBezTo>
                    <a:pt x="311" y="494"/>
                    <a:pt x="310" y="494"/>
                    <a:pt x="309" y="494"/>
                  </a:cubicBezTo>
                  <a:cubicBezTo>
                    <a:pt x="307" y="494"/>
                    <a:pt x="305" y="494"/>
                    <a:pt x="303" y="494"/>
                  </a:cubicBezTo>
                  <a:cubicBezTo>
                    <a:pt x="69" y="494"/>
                    <a:pt x="69" y="494"/>
                    <a:pt x="69" y="494"/>
                  </a:cubicBezTo>
                  <a:cubicBezTo>
                    <a:pt x="69" y="467"/>
                    <a:pt x="69" y="467"/>
                    <a:pt x="69" y="467"/>
                  </a:cubicBezTo>
                  <a:cubicBezTo>
                    <a:pt x="69" y="449"/>
                    <a:pt x="53" y="433"/>
                    <a:pt x="35" y="433"/>
                  </a:cubicBezTo>
                  <a:cubicBezTo>
                    <a:pt x="30" y="433"/>
                    <a:pt x="30" y="433"/>
                    <a:pt x="30" y="433"/>
                  </a:cubicBezTo>
                  <a:cubicBezTo>
                    <a:pt x="14" y="433"/>
                    <a:pt x="0" y="420"/>
                    <a:pt x="0" y="404"/>
                  </a:cubicBezTo>
                  <a:cubicBezTo>
                    <a:pt x="0" y="220"/>
                    <a:pt x="0" y="220"/>
                    <a:pt x="0" y="220"/>
                  </a:cubicBezTo>
                  <a:cubicBezTo>
                    <a:pt x="0" y="204"/>
                    <a:pt x="14" y="190"/>
                    <a:pt x="30" y="190"/>
                  </a:cubicBezTo>
                  <a:cubicBezTo>
                    <a:pt x="34" y="190"/>
                    <a:pt x="34" y="190"/>
                    <a:pt x="34" y="190"/>
                  </a:cubicBezTo>
                  <a:cubicBezTo>
                    <a:pt x="53" y="190"/>
                    <a:pt x="68" y="175"/>
                    <a:pt x="68" y="156"/>
                  </a:cubicBezTo>
                  <a:close/>
                </a:path>
              </a:pathLst>
            </a:custGeom>
            <a:solidFill>
              <a:srgbClr val="0100FE"/>
            </a:solidFill>
            <a:ln w="22225"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pPr>
              <a:endParaRPr kumimoji="0" lang="nl-NL" sz="1800" b="0"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Freeform 21">
              <a:extLst>
                <a:ext uri="{FF2B5EF4-FFF2-40B4-BE49-F238E27FC236}">
                  <a16:creationId xmlns:a16="http://schemas.microsoft.com/office/drawing/2014/main" id="{8CE4FF7F-B212-4872-82AB-6243551FEB0E}"/>
                </a:ext>
              </a:extLst>
            </p:cNvPr>
            <p:cNvSpPr>
              <a:spLocks/>
            </p:cNvSpPr>
            <p:nvPr userDrawn="1"/>
          </p:nvSpPr>
          <p:spPr bwMode="auto">
            <a:xfrm>
              <a:off x="2753" y="861"/>
              <a:ext cx="226" cy="422"/>
            </a:xfrm>
            <a:custGeom>
              <a:avLst/>
              <a:gdLst>
                <a:gd name="T0" fmla="*/ 128 w 128"/>
                <a:gd name="T1" fmla="*/ 239 h 239"/>
                <a:gd name="T2" fmla="*/ 128 w 128"/>
                <a:gd name="T3" fmla="*/ 24 h 239"/>
                <a:gd name="T4" fmla="*/ 104 w 128"/>
                <a:gd name="T5" fmla="*/ 0 h 239"/>
                <a:gd name="T6" fmla="*/ 96 w 128"/>
                <a:gd name="T7" fmla="*/ 0 h 239"/>
                <a:gd name="T8" fmla="*/ 71 w 128"/>
                <a:gd name="T9" fmla="*/ 24 h 239"/>
                <a:gd name="T10" fmla="*/ 71 w 128"/>
                <a:gd name="T11" fmla="*/ 28 h 239"/>
                <a:gd name="T12" fmla="*/ 37 w 128"/>
                <a:gd name="T13" fmla="*/ 62 h 239"/>
                <a:gd name="T14" fmla="*/ 32 w 128"/>
                <a:gd name="T15" fmla="*/ 62 h 239"/>
                <a:gd name="T16" fmla="*/ 0 w 128"/>
                <a:gd name="T17" fmla="*/ 94 h 239"/>
                <a:gd name="T18" fmla="*/ 0 w 128"/>
                <a:gd name="T19" fmla="*/ 194 h 239"/>
                <a:gd name="T20" fmla="*/ 0 w 128"/>
                <a:gd name="T21" fmla="*/ 195 h 239"/>
                <a:gd name="T22" fmla="*/ 0 w 128"/>
                <a:gd name="T23" fmla="*/ 197 h 239"/>
                <a:gd name="T24" fmla="*/ 0 w 128"/>
                <a:gd name="T25" fmla="*/ 198 h 239"/>
                <a:gd name="T26" fmla="*/ 0 w 128"/>
                <a:gd name="T27" fmla="*/ 205 h 239"/>
                <a:gd name="T28" fmla="*/ 32 w 128"/>
                <a:gd name="T29" fmla="*/ 237 h 239"/>
                <a:gd name="T30" fmla="*/ 40 w 128"/>
                <a:gd name="T31" fmla="*/ 237 h 239"/>
                <a:gd name="T32" fmla="*/ 50 w 128"/>
                <a:gd name="T33" fmla="*/ 239 h 239"/>
                <a:gd name="T34" fmla="*/ 128 w 128"/>
                <a:gd name="T35"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39">
                  <a:moveTo>
                    <a:pt x="128" y="239"/>
                  </a:moveTo>
                  <a:cubicBezTo>
                    <a:pt x="128" y="24"/>
                    <a:pt x="128" y="24"/>
                    <a:pt x="128" y="24"/>
                  </a:cubicBezTo>
                  <a:cubicBezTo>
                    <a:pt x="128" y="11"/>
                    <a:pt x="117" y="0"/>
                    <a:pt x="104" y="0"/>
                  </a:cubicBezTo>
                  <a:cubicBezTo>
                    <a:pt x="96" y="0"/>
                    <a:pt x="96" y="0"/>
                    <a:pt x="96" y="0"/>
                  </a:cubicBezTo>
                  <a:cubicBezTo>
                    <a:pt x="82" y="0"/>
                    <a:pt x="71" y="11"/>
                    <a:pt x="71" y="24"/>
                  </a:cubicBezTo>
                  <a:cubicBezTo>
                    <a:pt x="71" y="28"/>
                    <a:pt x="71" y="28"/>
                    <a:pt x="71" y="28"/>
                  </a:cubicBezTo>
                  <a:cubicBezTo>
                    <a:pt x="71" y="47"/>
                    <a:pt x="56" y="62"/>
                    <a:pt x="37" y="62"/>
                  </a:cubicBezTo>
                  <a:cubicBezTo>
                    <a:pt x="32" y="62"/>
                    <a:pt x="32" y="62"/>
                    <a:pt x="32" y="62"/>
                  </a:cubicBezTo>
                  <a:cubicBezTo>
                    <a:pt x="15" y="62"/>
                    <a:pt x="0" y="77"/>
                    <a:pt x="0" y="94"/>
                  </a:cubicBezTo>
                  <a:cubicBezTo>
                    <a:pt x="0" y="194"/>
                    <a:pt x="0" y="194"/>
                    <a:pt x="0" y="194"/>
                  </a:cubicBezTo>
                  <a:cubicBezTo>
                    <a:pt x="0" y="194"/>
                    <a:pt x="0" y="194"/>
                    <a:pt x="0" y="195"/>
                  </a:cubicBezTo>
                  <a:cubicBezTo>
                    <a:pt x="0" y="195"/>
                    <a:pt x="0" y="196"/>
                    <a:pt x="0" y="197"/>
                  </a:cubicBezTo>
                  <a:cubicBezTo>
                    <a:pt x="0" y="197"/>
                    <a:pt x="0" y="197"/>
                    <a:pt x="0" y="198"/>
                  </a:cubicBezTo>
                  <a:cubicBezTo>
                    <a:pt x="0" y="205"/>
                    <a:pt x="0" y="205"/>
                    <a:pt x="0" y="205"/>
                  </a:cubicBezTo>
                  <a:cubicBezTo>
                    <a:pt x="0" y="223"/>
                    <a:pt x="15" y="237"/>
                    <a:pt x="32" y="237"/>
                  </a:cubicBezTo>
                  <a:cubicBezTo>
                    <a:pt x="40" y="237"/>
                    <a:pt x="40" y="237"/>
                    <a:pt x="40" y="237"/>
                  </a:cubicBezTo>
                  <a:cubicBezTo>
                    <a:pt x="43" y="237"/>
                    <a:pt x="47" y="238"/>
                    <a:pt x="50" y="239"/>
                  </a:cubicBezTo>
                  <a:cubicBezTo>
                    <a:pt x="75" y="239"/>
                    <a:pt x="101" y="239"/>
                    <a:pt x="128" y="239"/>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1" name="Freeform 22">
              <a:extLst>
                <a:ext uri="{FF2B5EF4-FFF2-40B4-BE49-F238E27FC236}">
                  <a16:creationId xmlns:a16="http://schemas.microsoft.com/office/drawing/2014/main" id="{1F8915D1-BBC2-4E40-98B8-BF72758C7CB3}"/>
                </a:ext>
              </a:extLst>
            </p:cNvPr>
            <p:cNvSpPr>
              <a:spLocks/>
            </p:cNvSpPr>
            <p:nvPr userDrawn="1"/>
          </p:nvSpPr>
          <p:spPr bwMode="auto">
            <a:xfrm>
              <a:off x="2875" y="2701"/>
              <a:ext cx="100" cy="204"/>
            </a:xfrm>
            <a:custGeom>
              <a:avLst/>
              <a:gdLst>
                <a:gd name="T0" fmla="*/ 24 w 57"/>
                <a:gd name="T1" fmla="*/ 115 h 115"/>
                <a:gd name="T2" fmla="*/ 32 w 57"/>
                <a:gd name="T3" fmla="*/ 115 h 115"/>
                <a:gd name="T4" fmla="*/ 57 w 57"/>
                <a:gd name="T5" fmla="*/ 91 h 115"/>
                <a:gd name="T6" fmla="*/ 57 w 57"/>
                <a:gd name="T7" fmla="*/ 24 h 115"/>
                <a:gd name="T8" fmla="*/ 32 w 57"/>
                <a:gd name="T9" fmla="*/ 0 h 115"/>
                <a:gd name="T10" fmla="*/ 24 w 57"/>
                <a:gd name="T11" fmla="*/ 0 h 115"/>
                <a:gd name="T12" fmla="*/ 0 w 57"/>
                <a:gd name="T13" fmla="*/ 24 h 115"/>
                <a:gd name="T14" fmla="*/ 0 w 57"/>
                <a:gd name="T15" fmla="*/ 91 h 115"/>
                <a:gd name="T16" fmla="*/ 24 w 57"/>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15">
                  <a:moveTo>
                    <a:pt x="24" y="115"/>
                  </a:moveTo>
                  <a:cubicBezTo>
                    <a:pt x="32" y="115"/>
                    <a:pt x="32" y="115"/>
                    <a:pt x="32" y="115"/>
                  </a:cubicBezTo>
                  <a:cubicBezTo>
                    <a:pt x="46" y="115"/>
                    <a:pt x="57" y="104"/>
                    <a:pt x="57" y="91"/>
                  </a:cubicBezTo>
                  <a:cubicBezTo>
                    <a:pt x="57" y="24"/>
                    <a:pt x="57" y="24"/>
                    <a:pt x="57" y="24"/>
                  </a:cubicBezTo>
                  <a:cubicBezTo>
                    <a:pt x="57" y="11"/>
                    <a:pt x="46" y="0"/>
                    <a:pt x="32" y="0"/>
                  </a:cubicBezTo>
                  <a:cubicBezTo>
                    <a:pt x="24" y="0"/>
                    <a:pt x="24" y="0"/>
                    <a:pt x="24" y="0"/>
                  </a:cubicBezTo>
                  <a:cubicBezTo>
                    <a:pt x="11" y="0"/>
                    <a:pt x="0" y="11"/>
                    <a:pt x="0" y="24"/>
                  </a:cubicBezTo>
                  <a:cubicBezTo>
                    <a:pt x="0" y="91"/>
                    <a:pt x="0" y="91"/>
                    <a:pt x="0" y="91"/>
                  </a:cubicBezTo>
                  <a:cubicBezTo>
                    <a:pt x="0" y="104"/>
                    <a:pt x="11" y="115"/>
                    <a:pt x="24" y="115"/>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82" name="Freeform 23">
              <a:extLst>
                <a:ext uri="{FF2B5EF4-FFF2-40B4-BE49-F238E27FC236}">
                  <a16:creationId xmlns:a16="http://schemas.microsoft.com/office/drawing/2014/main" id="{1FB464FD-234D-4734-BA8B-99A6FE3D1493}"/>
                </a:ext>
              </a:extLst>
            </p:cNvPr>
            <p:cNvSpPr>
              <a:spLocks/>
            </p:cNvSpPr>
            <p:nvPr userDrawn="1"/>
          </p:nvSpPr>
          <p:spPr bwMode="auto">
            <a:xfrm>
              <a:off x="2283" y="1403"/>
              <a:ext cx="461" cy="321"/>
            </a:xfrm>
            <a:custGeom>
              <a:avLst/>
              <a:gdLst>
                <a:gd name="T0" fmla="*/ 139 w 261"/>
                <a:gd name="T1" fmla="*/ 0 h 182"/>
                <a:gd name="T2" fmla="*/ 104 w 261"/>
                <a:gd name="T3" fmla="*/ 35 h 182"/>
                <a:gd name="T4" fmla="*/ 104 w 261"/>
                <a:gd name="T5" fmla="*/ 61 h 182"/>
                <a:gd name="T6" fmla="*/ 35 w 261"/>
                <a:gd name="T7" fmla="*/ 61 h 182"/>
                <a:gd name="T8" fmla="*/ 0 w 261"/>
                <a:gd name="T9" fmla="*/ 96 h 182"/>
                <a:gd name="T10" fmla="*/ 0 w 261"/>
                <a:gd name="T11" fmla="*/ 119 h 182"/>
                <a:gd name="T12" fmla="*/ 98 w 261"/>
                <a:gd name="T13" fmla="*/ 119 h 182"/>
                <a:gd name="T14" fmla="*/ 133 w 261"/>
                <a:gd name="T15" fmla="*/ 154 h 182"/>
                <a:gd name="T16" fmla="*/ 165 w 261"/>
                <a:gd name="T17" fmla="*/ 182 h 182"/>
                <a:gd name="T18" fmla="*/ 193 w 261"/>
                <a:gd name="T19" fmla="*/ 182 h 182"/>
                <a:gd name="T20" fmla="*/ 193 w 261"/>
                <a:gd name="T21" fmla="*/ 151 h 182"/>
                <a:gd name="T22" fmla="*/ 223 w 261"/>
                <a:gd name="T23" fmla="*/ 121 h 182"/>
                <a:gd name="T24" fmla="*/ 227 w 261"/>
                <a:gd name="T25" fmla="*/ 121 h 182"/>
                <a:gd name="T26" fmla="*/ 261 w 261"/>
                <a:gd name="T27" fmla="*/ 87 h 182"/>
                <a:gd name="T28" fmla="*/ 261 w 261"/>
                <a:gd name="T29" fmla="*/ 1 h 182"/>
                <a:gd name="T30" fmla="*/ 139 w 261"/>
                <a:gd name="T3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182">
                  <a:moveTo>
                    <a:pt x="139" y="0"/>
                  </a:moveTo>
                  <a:cubicBezTo>
                    <a:pt x="120" y="0"/>
                    <a:pt x="104" y="15"/>
                    <a:pt x="104" y="35"/>
                  </a:cubicBezTo>
                  <a:cubicBezTo>
                    <a:pt x="104" y="61"/>
                    <a:pt x="104" y="61"/>
                    <a:pt x="104" y="61"/>
                  </a:cubicBezTo>
                  <a:cubicBezTo>
                    <a:pt x="35" y="61"/>
                    <a:pt x="35" y="61"/>
                    <a:pt x="35" y="61"/>
                  </a:cubicBezTo>
                  <a:cubicBezTo>
                    <a:pt x="16" y="61"/>
                    <a:pt x="0" y="77"/>
                    <a:pt x="0" y="96"/>
                  </a:cubicBezTo>
                  <a:cubicBezTo>
                    <a:pt x="0" y="119"/>
                    <a:pt x="0" y="119"/>
                    <a:pt x="0" y="119"/>
                  </a:cubicBezTo>
                  <a:cubicBezTo>
                    <a:pt x="98" y="119"/>
                    <a:pt x="98" y="119"/>
                    <a:pt x="98" y="119"/>
                  </a:cubicBezTo>
                  <a:cubicBezTo>
                    <a:pt x="117" y="119"/>
                    <a:pt x="133" y="135"/>
                    <a:pt x="133" y="154"/>
                  </a:cubicBezTo>
                  <a:cubicBezTo>
                    <a:pt x="131" y="170"/>
                    <a:pt x="143" y="179"/>
                    <a:pt x="165" y="182"/>
                  </a:cubicBezTo>
                  <a:cubicBezTo>
                    <a:pt x="193" y="182"/>
                    <a:pt x="193" y="182"/>
                    <a:pt x="193" y="182"/>
                  </a:cubicBezTo>
                  <a:cubicBezTo>
                    <a:pt x="193" y="151"/>
                    <a:pt x="193" y="151"/>
                    <a:pt x="193" y="151"/>
                  </a:cubicBezTo>
                  <a:cubicBezTo>
                    <a:pt x="193" y="135"/>
                    <a:pt x="207" y="121"/>
                    <a:pt x="223" y="121"/>
                  </a:cubicBezTo>
                  <a:cubicBezTo>
                    <a:pt x="227" y="121"/>
                    <a:pt x="227" y="121"/>
                    <a:pt x="227" y="121"/>
                  </a:cubicBezTo>
                  <a:cubicBezTo>
                    <a:pt x="246" y="121"/>
                    <a:pt x="261" y="106"/>
                    <a:pt x="261" y="87"/>
                  </a:cubicBezTo>
                  <a:cubicBezTo>
                    <a:pt x="261" y="1"/>
                    <a:pt x="261" y="1"/>
                    <a:pt x="261" y="1"/>
                  </a:cubicBezTo>
                  <a:lnTo>
                    <a:pt x="139" y="0"/>
                  </a:lnTo>
                  <a:close/>
                </a:path>
              </a:pathLst>
            </a:custGeom>
            <a:solidFill>
              <a:srgbClr val="0100FE"/>
            </a:solidFill>
            <a:ln w="22225"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pPr>
              <a:endParaRPr kumimoji="0" lang="nl-NL" sz="1800" b="0"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Freeform 24">
              <a:extLst>
                <a:ext uri="{FF2B5EF4-FFF2-40B4-BE49-F238E27FC236}">
                  <a16:creationId xmlns:a16="http://schemas.microsoft.com/office/drawing/2014/main" id="{B9F4F14A-1AD6-4B92-88E1-5E65B6230448}"/>
                </a:ext>
              </a:extLst>
            </p:cNvPr>
            <p:cNvSpPr>
              <a:spLocks/>
            </p:cNvSpPr>
            <p:nvPr userDrawn="1"/>
          </p:nvSpPr>
          <p:spPr bwMode="auto">
            <a:xfrm>
              <a:off x="2160" y="1613"/>
              <a:ext cx="464" cy="332"/>
            </a:xfrm>
            <a:custGeom>
              <a:avLst/>
              <a:gdLst>
                <a:gd name="T0" fmla="*/ 263 w 263"/>
                <a:gd name="T1" fmla="*/ 188 h 188"/>
                <a:gd name="T2" fmla="*/ 263 w 263"/>
                <a:gd name="T3" fmla="*/ 63 h 188"/>
                <a:gd name="T4" fmla="*/ 235 w 263"/>
                <a:gd name="T5" fmla="*/ 63 h 188"/>
                <a:gd name="T6" fmla="*/ 203 w 263"/>
                <a:gd name="T7" fmla="*/ 35 h 188"/>
                <a:gd name="T8" fmla="*/ 168 w 263"/>
                <a:gd name="T9" fmla="*/ 0 h 188"/>
                <a:gd name="T10" fmla="*/ 71 w 263"/>
                <a:gd name="T11" fmla="*/ 0 h 188"/>
                <a:gd name="T12" fmla="*/ 71 w 263"/>
                <a:gd name="T13" fmla="*/ 29 h 188"/>
                <a:gd name="T14" fmla="*/ 35 w 263"/>
                <a:gd name="T15" fmla="*/ 66 h 188"/>
                <a:gd name="T16" fmla="*/ 0 w 263"/>
                <a:gd name="T17" fmla="*/ 66 h 188"/>
                <a:gd name="T18" fmla="*/ 0 w 263"/>
                <a:gd name="T19" fmla="*/ 89 h 188"/>
                <a:gd name="T20" fmla="*/ 35 w 263"/>
                <a:gd name="T21" fmla="*/ 124 h 188"/>
                <a:gd name="T22" fmla="*/ 95 w 263"/>
                <a:gd name="T23" fmla="*/ 124 h 188"/>
                <a:gd name="T24" fmla="*/ 134 w 263"/>
                <a:gd name="T25" fmla="*/ 153 h 188"/>
                <a:gd name="T26" fmla="*/ 169 w 263"/>
                <a:gd name="T27" fmla="*/ 188 h 188"/>
                <a:gd name="T28" fmla="*/ 263 w 263"/>
                <a:gd name="T2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188">
                  <a:moveTo>
                    <a:pt x="263" y="188"/>
                  </a:moveTo>
                  <a:cubicBezTo>
                    <a:pt x="263" y="63"/>
                    <a:pt x="263" y="63"/>
                    <a:pt x="263" y="63"/>
                  </a:cubicBezTo>
                  <a:cubicBezTo>
                    <a:pt x="235" y="63"/>
                    <a:pt x="235" y="63"/>
                    <a:pt x="235" y="63"/>
                  </a:cubicBezTo>
                  <a:cubicBezTo>
                    <a:pt x="213" y="60"/>
                    <a:pt x="201" y="51"/>
                    <a:pt x="203" y="35"/>
                  </a:cubicBezTo>
                  <a:cubicBezTo>
                    <a:pt x="203" y="16"/>
                    <a:pt x="187" y="0"/>
                    <a:pt x="168" y="0"/>
                  </a:cubicBezTo>
                  <a:cubicBezTo>
                    <a:pt x="71" y="0"/>
                    <a:pt x="71" y="0"/>
                    <a:pt x="71" y="0"/>
                  </a:cubicBezTo>
                  <a:cubicBezTo>
                    <a:pt x="71" y="29"/>
                    <a:pt x="71" y="29"/>
                    <a:pt x="71" y="29"/>
                  </a:cubicBezTo>
                  <a:cubicBezTo>
                    <a:pt x="71" y="48"/>
                    <a:pt x="55" y="66"/>
                    <a:pt x="35" y="66"/>
                  </a:cubicBezTo>
                  <a:cubicBezTo>
                    <a:pt x="0" y="66"/>
                    <a:pt x="0" y="66"/>
                    <a:pt x="0" y="66"/>
                  </a:cubicBezTo>
                  <a:cubicBezTo>
                    <a:pt x="0" y="89"/>
                    <a:pt x="0" y="89"/>
                    <a:pt x="0" y="89"/>
                  </a:cubicBezTo>
                  <a:cubicBezTo>
                    <a:pt x="0" y="108"/>
                    <a:pt x="16" y="124"/>
                    <a:pt x="35" y="124"/>
                  </a:cubicBezTo>
                  <a:cubicBezTo>
                    <a:pt x="95" y="124"/>
                    <a:pt x="95" y="124"/>
                    <a:pt x="95" y="124"/>
                  </a:cubicBezTo>
                  <a:cubicBezTo>
                    <a:pt x="129" y="123"/>
                    <a:pt x="134" y="136"/>
                    <a:pt x="134" y="153"/>
                  </a:cubicBezTo>
                  <a:cubicBezTo>
                    <a:pt x="134" y="172"/>
                    <a:pt x="149" y="188"/>
                    <a:pt x="169" y="188"/>
                  </a:cubicBezTo>
                  <a:lnTo>
                    <a:pt x="263" y="188"/>
                  </a:lnTo>
                  <a:close/>
                </a:path>
              </a:pathLst>
            </a:custGeom>
            <a:solidFill>
              <a:srgbClr val="0100FE"/>
            </a:solidFill>
            <a:ln w="22225"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pPr>
              <a:endParaRPr kumimoji="0" lang="nl-NL" sz="1800" b="0"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Freeform 25">
              <a:extLst>
                <a:ext uri="{FF2B5EF4-FFF2-40B4-BE49-F238E27FC236}">
                  <a16:creationId xmlns:a16="http://schemas.microsoft.com/office/drawing/2014/main" id="{2ACC0069-FC2E-4DAF-905D-098881169B1B}"/>
                </a:ext>
              </a:extLst>
            </p:cNvPr>
            <p:cNvSpPr>
              <a:spLocks/>
            </p:cNvSpPr>
            <p:nvPr userDrawn="1"/>
          </p:nvSpPr>
          <p:spPr bwMode="auto">
            <a:xfrm>
              <a:off x="2511" y="1829"/>
              <a:ext cx="113" cy="116"/>
            </a:xfrm>
            <a:custGeom>
              <a:avLst/>
              <a:gdLst>
                <a:gd name="T0" fmla="*/ 64 w 64"/>
                <a:gd name="T1" fmla="*/ 0 h 66"/>
                <a:gd name="T2" fmla="*/ 25 w 64"/>
                <a:gd name="T3" fmla="*/ 0 h 66"/>
                <a:gd name="T4" fmla="*/ 0 w 64"/>
                <a:gd name="T5" fmla="*/ 24 h 66"/>
                <a:gd name="T6" fmla="*/ 0 w 64"/>
                <a:gd name="T7" fmla="*/ 66 h 66"/>
                <a:gd name="T8" fmla="*/ 64 w 64"/>
                <a:gd name="T9" fmla="*/ 66 h 66"/>
                <a:gd name="T10" fmla="*/ 64 w 64"/>
                <a:gd name="T11" fmla="*/ 0 h 66"/>
              </a:gdLst>
              <a:ahLst/>
              <a:cxnLst>
                <a:cxn ang="0">
                  <a:pos x="T0" y="T1"/>
                </a:cxn>
                <a:cxn ang="0">
                  <a:pos x="T2" y="T3"/>
                </a:cxn>
                <a:cxn ang="0">
                  <a:pos x="T4" y="T5"/>
                </a:cxn>
                <a:cxn ang="0">
                  <a:pos x="T6" y="T7"/>
                </a:cxn>
                <a:cxn ang="0">
                  <a:pos x="T8" y="T9"/>
                </a:cxn>
                <a:cxn ang="0">
                  <a:pos x="T10" y="T11"/>
                </a:cxn>
              </a:cxnLst>
              <a:rect l="0" t="0" r="r" b="b"/>
              <a:pathLst>
                <a:path w="64" h="66">
                  <a:moveTo>
                    <a:pt x="64" y="0"/>
                  </a:moveTo>
                  <a:cubicBezTo>
                    <a:pt x="25" y="0"/>
                    <a:pt x="25" y="0"/>
                    <a:pt x="25" y="0"/>
                  </a:cubicBezTo>
                  <a:cubicBezTo>
                    <a:pt x="11" y="0"/>
                    <a:pt x="0" y="11"/>
                    <a:pt x="0" y="24"/>
                  </a:cubicBezTo>
                  <a:cubicBezTo>
                    <a:pt x="0" y="66"/>
                    <a:pt x="0" y="66"/>
                    <a:pt x="0" y="66"/>
                  </a:cubicBezTo>
                  <a:cubicBezTo>
                    <a:pt x="64" y="66"/>
                    <a:pt x="64" y="66"/>
                    <a:pt x="64" y="66"/>
                  </a:cubicBezTo>
                  <a:lnTo>
                    <a:pt x="64" y="0"/>
                  </a:lnTo>
                  <a:close/>
                </a:path>
              </a:pathLst>
            </a:custGeom>
            <a:solidFill>
              <a:srgbClr val="0100FE"/>
            </a:solidFill>
            <a:ln w="22225"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pPr>
              <a:endParaRPr kumimoji="0" lang="nl-NL" sz="1800" b="0"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endParaRPr>
            </a:p>
          </p:txBody>
        </p:sp>
        <p:sp>
          <p:nvSpPr>
            <p:cNvPr id="85" name="Freeform 26">
              <a:extLst>
                <a:ext uri="{FF2B5EF4-FFF2-40B4-BE49-F238E27FC236}">
                  <a16:creationId xmlns:a16="http://schemas.microsoft.com/office/drawing/2014/main" id="{F03C2A93-00D4-462F-A5CC-1FE808B93444}"/>
                </a:ext>
              </a:extLst>
            </p:cNvPr>
            <p:cNvSpPr>
              <a:spLocks/>
            </p:cNvSpPr>
            <p:nvPr userDrawn="1"/>
          </p:nvSpPr>
          <p:spPr bwMode="auto">
            <a:xfrm>
              <a:off x="1348" y="1730"/>
              <a:ext cx="1396" cy="1067"/>
            </a:xfrm>
            <a:custGeom>
              <a:avLst/>
              <a:gdLst>
                <a:gd name="T0" fmla="*/ 397 w 791"/>
                <a:gd name="T1" fmla="*/ 86 h 604"/>
                <a:gd name="T2" fmla="*/ 234 w 791"/>
                <a:gd name="T3" fmla="*/ 120 h 604"/>
                <a:gd name="T4" fmla="*/ 165 w 791"/>
                <a:gd name="T5" fmla="*/ 181 h 604"/>
                <a:gd name="T6" fmla="*/ 0 w 791"/>
                <a:gd name="T7" fmla="*/ 205 h 604"/>
                <a:gd name="T8" fmla="*/ 24 w 791"/>
                <a:gd name="T9" fmla="*/ 238 h 604"/>
                <a:gd name="T10" fmla="*/ 127 w 791"/>
                <a:gd name="T11" fmla="*/ 271 h 604"/>
                <a:gd name="T12" fmla="*/ 231 w 791"/>
                <a:gd name="T13" fmla="*/ 295 h 604"/>
                <a:gd name="T14" fmla="*/ 265 w 791"/>
                <a:gd name="T15" fmla="*/ 388 h 604"/>
                <a:gd name="T16" fmla="*/ 225 w 791"/>
                <a:gd name="T17" fmla="*/ 422 h 604"/>
                <a:gd name="T18" fmla="*/ 201 w 791"/>
                <a:gd name="T19" fmla="*/ 513 h 604"/>
                <a:gd name="T20" fmla="*/ 371 w 791"/>
                <a:gd name="T21" fmla="*/ 547 h 604"/>
                <a:gd name="T22" fmla="*/ 395 w 791"/>
                <a:gd name="T23" fmla="*/ 580 h 604"/>
                <a:gd name="T24" fmla="*/ 395 w 791"/>
                <a:gd name="T25" fmla="*/ 580 h 604"/>
                <a:gd name="T26" fmla="*/ 529 w 791"/>
                <a:gd name="T27" fmla="*/ 604 h 604"/>
                <a:gd name="T28" fmla="*/ 553 w 791"/>
                <a:gd name="T29" fmla="*/ 548 h 604"/>
                <a:gd name="T30" fmla="*/ 749 w 791"/>
                <a:gd name="T31" fmla="*/ 548 h 604"/>
                <a:gd name="T32" fmla="*/ 791 w 791"/>
                <a:gd name="T33" fmla="*/ 523 h 604"/>
                <a:gd name="T34" fmla="*/ 751 w 791"/>
                <a:gd name="T35" fmla="*/ 363 h 604"/>
                <a:gd name="T36" fmla="*/ 727 w 791"/>
                <a:gd name="T37" fmla="*/ 265 h 604"/>
                <a:gd name="T38" fmla="*/ 791 w 791"/>
                <a:gd name="T39" fmla="*/ 240 h 604"/>
                <a:gd name="T40" fmla="*/ 758 w 791"/>
                <a:gd name="T41" fmla="*/ 179 h 604"/>
                <a:gd name="T42" fmla="*/ 723 w 791"/>
                <a:gd name="T43" fmla="*/ 150 h 604"/>
                <a:gd name="T44" fmla="*/ 629 w 791"/>
                <a:gd name="T45" fmla="*/ 122 h 604"/>
                <a:gd name="T46" fmla="*/ 594 w 791"/>
                <a:gd name="T47" fmla="*/ 86 h 604"/>
                <a:gd name="T48" fmla="*/ 554 w 791"/>
                <a:gd name="T49" fmla="*/ 58 h 604"/>
                <a:gd name="T50" fmla="*/ 471 w 791"/>
                <a:gd name="T51" fmla="*/ 48 h 604"/>
                <a:gd name="T52" fmla="*/ 468 w 791"/>
                <a:gd name="T53" fmla="*/ 45 h 604"/>
                <a:gd name="T54" fmla="*/ 467 w 791"/>
                <a:gd name="T55" fmla="*/ 45 h 604"/>
                <a:gd name="T56" fmla="*/ 466 w 791"/>
                <a:gd name="T57" fmla="*/ 42 h 604"/>
                <a:gd name="T58" fmla="*/ 465 w 791"/>
                <a:gd name="T59" fmla="*/ 41 h 604"/>
                <a:gd name="T60" fmla="*/ 465 w 791"/>
                <a:gd name="T61" fmla="*/ 41 h 604"/>
                <a:gd name="T62" fmla="*/ 465 w 791"/>
                <a:gd name="T63" fmla="*/ 40 h 604"/>
                <a:gd name="T64" fmla="*/ 464 w 791"/>
                <a:gd name="T65" fmla="*/ 40 h 604"/>
                <a:gd name="T66" fmla="*/ 464 w 791"/>
                <a:gd name="T67" fmla="*/ 40 h 604"/>
                <a:gd name="T68" fmla="*/ 464 w 791"/>
                <a:gd name="T69" fmla="*/ 39 h 604"/>
                <a:gd name="T70" fmla="*/ 464 w 791"/>
                <a:gd name="T71" fmla="*/ 39 h 604"/>
                <a:gd name="T72" fmla="*/ 464 w 791"/>
                <a:gd name="T73" fmla="*/ 39 h 604"/>
                <a:gd name="T74" fmla="*/ 463 w 791"/>
                <a:gd name="T75" fmla="*/ 38 h 604"/>
                <a:gd name="T76" fmla="*/ 463 w 791"/>
                <a:gd name="T77" fmla="*/ 38 h 604"/>
                <a:gd name="T78" fmla="*/ 463 w 791"/>
                <a:gd name="T79" fmla="*/ 37 h 604"/>
                <a:gd name="T80" fmla="*/ 463 w 791"/>
                <a:gd name="T81" fmla="*/ 37 h 604"/>
                <a:gd name="T82" fmla="*/ 463 w 791"/>
                <a:gd name="T83" fmla="*/ 36 h 604"/>
                <a:gd name="T84" fmla="*/ 462 w 791"/>
                <a:gd name="T85" fmla="*/ 36 h 604"/>
                <a:gd name="T86" fmla="*/ 460 w 791"/>
                <a:gd name="T87" fmla="*/ 0 h 604"/>
                <a:gd name="T88" fmla="*/ 397 w 791"/>
                <a:gd name="T89" fmla="*/ 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1" h="604">
                  <a:moveTo>
                    <a:pt x="397" y="48"/>
                  </a:moveTo>
                  <a:cubicBezTo>
                    <a:pt x="397" y="86"/>
                    <a:pt x="397" y="86"/>
                    <a:pt x="397" y="86"/>
                  </a:cubicBezTo>
                  <a:cubicBezTo>
                    <a:pt x="397" y="105"/>
                    <a:pt x="381" y="120"/>
                    <a:pt x="363" y="120"/>
                  </a:cubicBezTo>
                  <a:cubicBezTo>
                    <a:pt x="234" y="120"/>
                    <a:pt x="234" y="120"/>
                    <a:pt x="234" y="120"/>
                  </a:cubicBezTo>
                  <a:cubicBezTo>
                    <a:pt x="216" y="120"/>
                    <a:pt x="201" y="134"/>
                    <a:pt x="199" y="151"/>
                  </a:cubicBezTo>
                  <a:cubicBezTo>
                    <a:pt x="197" y="168"/>
                    <a:pt x="183" y="181"/>
                    <a:pt x="165" y="181"/>
                  </a:cubicBezTo>
                  <a:cubicBezTo>
                    <a:pt x="24" y="181"/>
                    <a:pt x="24" y="181"/>
                    <a:pt x="24" y="181"/>
                  </a:cubicBezTo>
                  <a:cubicBezTo>
                    <a:pt x="10" y="181"/>
                    <a:pt x="0" y="192"/>
                    <a:pt x="0" y="205"/>
                  </a:cubicBezTo>
                  <a:cubicBezTo>
                    <a:pt x="0" y="213"/>
                    <a:pt x="0" y="213"/>
                    <a:pt x="0" y="213"/>
                  </a:cubicBezTo>
                  <a:cubicBezTo>
                    <a:pt x="0" y="227"/>
                    <a:pt x="10" y="238"/>
                    <a:pt x="24" y="238"/>
                  </a:cubicBezTo>
                  <a:cubicBezTo>
                    <a:pt x="93" y="238"/>
                    <a:pt x="93" y="238"/>
                    <a:pt x="93" y="238"/>
                  </a:cubicBezTo>
                  <a:cubicBezTo>
                    <a:pt x="112" y="238"/>
                    <a:pt x="127" y="253"/>
                    <a:pt x="127" y="271"/>
                  </a:cubicBezTo>
                  <a:cubicBezTo>
                    <a:pt x="127" y="284"/>
                    <a:pt x="138" y="295"/>
                    <a:pt x="151" y="295"/>
                  </a:cubicBezTo>
                  <a:cubicBezTo>
                    <a:pt x="231" y="295"/>
                    <a:pt x="231" y="295"/>
                    <a:pt x="231" y="295"/>
                  </a:cubicBezTo>
                  <a:cubicBezTo>
                    <a:pt x="250" y="295"/>
                    <a:pt x="265" y="310"/>
                    <a:pt x="265" y="329"/>
                  </a:cubicBezTo>
                  <a:cubicBezTo>
                    <a:pt x="265" y="388"/>
                    <a:pt x="265" y="388"/>
                    <a:pt x="265" y="388"/>
                  </a:cubicBezTo>
                  <a:cubicBezTo>
                    <a:pt x="265" y="407"/>
                    <a:pt x="250" y="422"/>
                    <a:pt x="231" y="422"/>
                  </a:cubicBezTo>
                  <a:cubicBezTo>
                    <a:pt x="225" y="422"/>
                    <a:pt x="225" y="422"/>
                    <a:pt x="225" y="422"/>
                  </a:cubicBezTo>
                  <a:cubicBezTo>
                    <a:pt x="211" y="422"/>
                    <a:pt x="201" y="433"/>
                    <a:pt x="201" y="447"/>
                  </a:cubicBezTo>
                  <a:cubicBezTo>
                    <a:pt x="201" y="513"/>
                    <a:pt x="201" y="513"/>
                    <a:pt x="201" y="513"/>
                  </a:cubicBezTo>
                  <a:cubicBezTo>
                    <a:pt x="201" y="532"/>
                    <a:pt x="185" y="547"/>
                    <a:pt x="167" y="547"/>
                  </a:cubicBezTo>
                  <a:cubicBezTo>
                    <a:pt x="371" y="547"/>
                    <a:pt x="371" y="547"/>
                    <a:pt x="371" y="547"/>
                  </a:cubicBezTo>
                  <a:cubicBezTo>
                    <a:pt x="384" y="547"/>
                    <a:pt x="395" y="558"/>
                    <a:pt x="395" y="571"/>
                  </a:cubicBezTo>
                  <a:cubicBezTo>
                    <a:pt x="395" y="580"/>
                    <a:pt x="395" y="580"/>
                    <a:pt x="395" y="580"/>
                  </a:cubicBezTo>
                  <a:cubicBezTo>
                    <a:pt x="395" y="580"/>
                    <a:pt x="395" y="580"/>
                    <a:pt x="395" y="580"/>
                  </a:cubicBezTo>
                  <a:cubicBezTo>
                    <a:pt x="395" y="580"/>
                    <a:pt x="395" y="580"/>
                    <a:pt x="395" y="580"/>
                  </a:cubicBezTo>
                  <a:cubicBezTo>
                    <a:pt x="395" y="593"/>
                    <a:pt x="406" y="604"/>
                    <a:pt x="419" y="604"/>
                  </a:cubicBezTo>
                  <a:cubicBezTo>
                    <a:pt x="529" y="604"/>
                    <a:pt x="529" y="604"/>
                    <a:pt x="529" y="604"/>
                  </a:cubicBezTo>
                  <a:cubicBezTo>
                    <a:pt x="529" y="572"/>
                    <a:pt x="529" y="572"/>
                    <a:pt x="529" y="572"/>
                  </a:cubicBezTo>
                  <a:cubicBezTo>
                    <a:pt x="529" y="559"/>
                    <a:pt x="540" y="548"/>
                    <a:pt x="553" y="548"/>
                  </a:cubicBezTo>
                  <a:cubicBezTo>
                    <a:pt x="741" y="548"/>
                    <a:pt x="741" y="548"/>
                    <a:pt x="741" y="548"/>
                  </a:cubicBezTo>
                  <a:cubicBezTo>
                    <a:pt x="749" y="548"/>
                    <a:pt x="749" y="548"/>
                    <a:pt x="749" y="548"/>
                  </a:cubicBezTo>
                  <a:cubicBezTo>
                    <a:pt x="767" y="547"/>
                    <a:pt x="767" y="547"/>
                    <a:pt x="767" y="547"/>
                  </a:cubicBezTo>
                  <a:cubicBezTo>
                    <a:pt x="780" y="547"/>
                    <a:pt x="791" y="536"/>
                    <a:pt x="791" y="523"/>
                  </a:cubicBezTo>
                  <a:cubicBezTo>
                    <a:pt x="791" y="470"/>
                    <a:pt x="791" y="417"/>
                    <a:pt x="791" y="363"/>
                  </a:cubicBezTo>
                  <a:cubicBezTo>
                    <a:pt x="751" y="363"/>
                    <a:pt x="751" y="363"/>
                    <a:pt x="751" y="363"/>
                  </a:cubicBezTo>
                  <a:cubicBezTo>
                    <a:pt x="738" y="363"/>
                    <a:pt x="727" y="353"/>
                    <a:pt x="727" y="339"/>
                  </a:cubicBezTo>
                  <a:cubicBezTo>
                    <a:pt x="727" y="265"/>
                    <a:pt x="727" y="265"/>
                    <a:pt x="727" y="265"/>
                  </a:cubicBezTo>
                  <a:cubicBezTo>
                    <a:pt x="727" y="251"/>
                    <a:pt x="738" y="240"/>
                    <a:pt x="751" y="240"/>
                  </a:cubicBezTo>
                  <a:cubicBezTo>
                    <a:pt x="791" y="240"/>
                    <a:pt x="791" y="240"/>
                    <a:pt x="791" y="240"/>
                  </a:cubicBezTo>
                  <a:cubicBezTo>
                    <a:pt x="791" y="208"/>
                    <a:pt x="791" y="208"/>
                    <a:pt x="791" y="208"/>
                  </a:cubicBezTo>
                  <a:cubicBezTo>
                    <a:pt x="789" y="192"/>
                    <a:pt x="775" y="179"/>
                    <a:pt x="758" y="179"/>
                  </a:cubicBezTo>
                  <a:cubicBezTo>
                    <a:pt x="753" y="179"/>
                    <a:pt x="753" y="179"/>
                    <a:pt x="753" y="179"/>
                  </a:cubicBezTo>
                  <a:cubicBezTo>
                    <a:pt x="737" y="179"/>
                    <a:pt x="723" y="166"/>
                    <a:pt x="723" y="150"/>
                  </a:cubicBezTo>
                  <a:cubicBezTo>
                    <a:pt x="723" y="122"/>
                    <a:pt x="723" y="122"/>
                    <a:pt x="723" y="122"/>
                  </a:cubicBezTo>
                  <a:cubicBezTo>
                    <a:pt x="629" y="122"/>
                    <a:pt x="629" y="122"/>
                    <a:pt x="629" y="122"/>
                  </a:cubicBezTo>
                  <a:cubicBezTo>
                    <a:pt x="612" y="122"/>
                    <a:pt x="598" y="110"/>
                    <a:pt x="595" y="95"/>
                  </a:cubicBezTo>
                  <a:cubicBezTo>
                    <a:pt x="594" y="92"/>
                    <a:pt x="594" y="89"/>
                    <a:pt x="594" y="86"/>
                  </a:cubicBezTo>
                  <a:cubicBezTo>
                    <a:pt x="594" y="70"/>
                    <a:pt x="589" y="57"/>
                    <a:pt x="555" y="58"/>
                  </a:cubicBezTo>
                  <a:cubicBezTo>
                    <a:pt x="555" y="58"/>
                    <a:pt x="554" y="58"/>
                    <a:pt x="554" y="58"/>
                  </a:cubicBezTo>
                  <a:cubicBezTo>
                    <a:pt x="495" y="58"/>
                    <a:pt x="495" y="58"/>
                    <a:pt x="495" y="58"/>
                  </a:cubicBezTo>
                  <a:cubicBezTo>
                    <a:pt x="486" y="58"/>
                    <a:pt x="477" y="54"/>
                    <a:pt x="471" y="48"/>
                  </a:cubicBezTo>
                  <a:cubicBezTo>
                    <a:pt x="471" y="48"/>
                    <a:pt x="471" y="48"/>
                    <a:pt x="471" y="48"/>
                  </a:cubicBezTo>
                  <a:cubicBezTo>
                    <a:pt x="470" y="47"/>
                    <a:pt x="469" y="46"/>
                    <a:pt x="468" y="45"/>
                  </a:cubicBezTo>
                  <a:cubicBezTo>
                    <a:pt x="468" y="45"/>
                    <a:pt x="468" y="45"/>
                    <a:pt x="468" y="45"/>
                  </a:cubicBezTo>
                  <a:cubicBezTo>
                    <a:pt x="467" y="45"/>
                    <a:pt x="467" y="45"/>
                    <a:pt x="467" y="45"/>
                  </a:cubicBezTo>
                  <a:cubicBezTo>
                    <a:pt x="467" y="45"/>
                    <a:pt x="467" y="45"/>
                    <a:pt x="467" y="45"/>
                  </a:cubicBezTo>
                  <a:cubicBezTo>
                    <a:pt x="467" y="44"/>
                    <a:pt x="466" y="43"/>
                    <a:pt x="466" y="42"/>
                  </a:cubicBezTo>
                  <a:cubicBezTo>
                    <a:pt x="466" y="42"/>
                    <a:pt x="466" y="42"/>
                    <a:pt x="466" y="42"/>
                  </a:cubicBezTo>
                  <a:cubicBezTo>
                    <a:pt x="465" y="42"/>
                    <a:pt x="465" y="41"/>
                    <a:pt x="465" y="41"/>
                  </a:cubicBezTo>
                  <a:cubicBezTo>
                    <a:pt x="465" y="41"/>
                    <a:pt x="465" y="41"/>
                    <a:pt x="465" y="41"/>
                  </a:cubicBezTo>
                  <a:cubicBezTo>
                    <a:pt x="465" y="41"/>
                    <a:pt x="465" y="41"/>
                    <a:pt x="465" y="41"/>
                  </a:cubicBezTo>
                  <a:cubicBezTo>
                    <a:pt x="465" y="41"/>
                    <a:pt x="465" y="41"/>
                    <a:pt x="465" y="41"/>
                  </a:cubicBezTo>
                  <a:cubicBezTo>
                    <a:pt x="465" y="40"/>
                    <a:pt x="465" y="40"/>
                    <a:pt x="465" y="40"/>
                  </a:cubicBezTo>
                  <a:cubicBezTo>
                    <a:pt x="465" y="40"/>
                    <a:pt x="465" y="40"/>
                    <a:pt x="465" y="40"/>
                  </a:cubicBezTo>
                  <a:cubicBezTo>
                    <a:pt x="464" y="40"/>
                    <a:pt x="464" y="40"/>
                    <a:pt x="464" y="40"/>
                  </a:cubicBezTo>
                  <a:cubicBezTo>
                    <a:pt x="464" y="40"/>
                    <a:pt x="464" y="40"/>
                    <a:pt x="464" y="40"/>
                  </a:cubicBezTo>
                  <a:cubicBezTo>
                    <a:pt x="464" y="40"/>
                    <a:pt x="464" y="40"/>
                    <a:pt x="464" y="40"/>
                  </a:cubicBezTo>
                  <a:cubicBezTo>
                    <a:pt x="464" y="40"/>
                    <a:pt x="464" y="40"/>
                    <a:pt x="464" y="40"/>
                  </a:cubicBezTo>
                  <a:cubicBezTo>
                    <a:pt x="464" y="39"/>
                    <a:pt x="464" y="39"/>
                    <a:pt x="464" y="39"/>
                  </a:cubicBezTo>
                  <a:cubicBezTo>
                    <a:pt x="464" y="39"/>
                    <a:pt x="464" y="39"/>
                    <a:pt x="464" y="39"/>
                  </a:cubicBezTo>
                  <a:cubicBezTo>
                    <a:pt x="464" y="39"/>
                    <a:pt x="464" y="39"/>
                    <a:pt x="464" y="39"/>
                  </a:cubicBezTo>
                  <a:cubicBezTo>
                    <a:pt x="464" y="39"/>
                    <a:pt x="464" y="39"/>
                    <a:pt x="464" y="39"/>
                  </a:cubicBezTo>
                  <a:cubicBezTo>
                    <a:pt x="464" y="39"/>
                    <a:pt x="464" y="39"/>
                    <a:pt x="464" y="39"/>
                  </a:cubicBezTo>
                  <a:cubicBezTo>
                    <a:pt x="463" y="38"/>
                    <a:pt x="463" y="38"/>
                    <a:pt x="463" y="38"/>
                  </a:cubicBezTo>
                  <a:cubicBezTo>
                    <a:pt x="463" y="38"/>
                    <a:pt x="463" y="38"/>
                    <a:pt x="463" y="38"/>
                  </a:cubicBezTo>
                  <a:cubicBezTo>
                    <a:pt x="463" y="38"/>
                    <a:pt x="463" y="38"/>
                    <a:pt x="463" y="38"/>
                  </a:cubicBezTo>
                  <a:cubicBezTo>
                    <a:pt x="463" y="38"/>
                    <a:pt x="463" y="38"/>
                    <a:pt x="463" y="38"/>
                  </a:cubicBezTo>
                  <a:cubicBezTo>
                    <a:pt x="463" y="37"/>
                    <a:pt x="463" y="37"/>
                    <a:pt x="463" y="37"/>
                  </a:cubicBezTo>
                  <a:cubicBezTo>
                    <a:pt x="463" y="37"/>
                    <a:pt x="463" y="37"/>
                    <a:pt x="463" y="37"/>
                  </a:cubicBezTo>
                  <a:cubicBezTo>
                    <a:pt x="463" y="37"/>
                    <a:pt x="463" y="37"/>
                    <a:pt x="463" y="37"/>
                  </a:cubicBezTo>
                  <a:cubicBezTo>
                    <a:pt x="463" y="37"/>
                    <a:pt x="463" y="37"/>
                    <a:pt x="463" y="37"/>
                  </a:cubicBezTo>
                  <a:cubicBezTo>
                    <a:pt x="463" y="36"/>
                    <a:pt x="463" y="36"/>
                    <a:pt x="463" y="36"/>
                  </a:cubicBezTo>
                  <a:cubicBezTo>
                    <a:pt x="463" y="36"/>
                    <a:pt x="463" y="36"/>
                    <a:pt x="463" y="36"/>
                  </a:cubicBezTo>
                  <a:cubicBezTo>
                    <a:pt x="462" y="36"/>
                    <a:pt x="462" y="36"/>
                    <a:pt x="462" y="36"/>
                  </a:cubicBezTo>
                  <a:cubicBezTo>
                    <a:pt x="462" y="36"/>
                    <a:pt x="462" y="36"/>
                    <a:pt x="462" y="36"/>
                  </a:cubicBezTo>
                  <a:cubicBezTo>
                    <a:pt x="461" y="32"/>
                    <a:pt x="460" y="28"/>
                    <a:pt x="460" y="23"/>
                  </a:cubicBezTo>
                  <a:cubicBezTo>
                    <a:pt x="460" y="0"/>
                    <a:pt x="460" y="0"/>
                    <a:pt x="460" y="0"/>
                  </a:cubicBezTo>
                  <a:cubicBezTo>
                    <a:pt x="432" y="0"/>
                    <a:pt x="432" y="0"/>
                    <a:pt x="432" y="0"/>
                  </a:cubicBezTo>
                  <a:cubicBezTo>
                    <a:pt x="412" y="0"/>
                    <a:pt x="397" y="16"/>
                    <a:pt x="397" y="35"/>
                  </a:cubicBezTo>
                  <a:cubicBezTo>
                    <a:pt x="397" y="48"/>
                    <a:pt x="397" y="48"/>
                    <a:pt x="397" y="48"/>
                  </a:cubicBezTo>
                  <a:close/>
                </a:path>
              </a:pathLst>
            </a:custGeom>
            <a:solidFill>
              <a:srgbClr val="0100FE"/>
            </a:solidFill>
            <a:ln w="22225"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pPr>
              <a:endParaRPr kumimoji="0" lang="nl-NL" sz="1800" b="0"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endParaRPr>
            </a:p>
          </p:txBody>
        </p:sp>
        <p:sp>
          <p:nvSpPr>
            <p:cNvPr id="86" name="Freeform 27">
              <a:extLst>
                <a:ext uri="{FF2B5EF4-FFF2-40B4-BE49-F238E27FC236}">
                  <a16:creationId xmlns:a16="http://schemas.microsoft.com/office/drawing/2014/main" id="{52A1852D-DFBC-42BD-9ECD-8E8489A632FE}"/>
                </a:ext>
              </a:extLst>
            </p:cNvPr>
            <p:cNvSpPr>
              <a:spLocks/>
            </p:cNvSpPr>
            <p:nvPr userDrawn="1"/>
          </p:nvSpPr>
          <p:spPr bwMode="auto">
            <a:xfrm>
              <a:off x="2167" y="3127"/>
              <a:ext cx="100" cy="97"/>
            </a:xfrm>
            <a:custGeom>
              <a:avLst/>
              <a:gdLst>
                <a:gd name="T0" fmla="*/ 24 w 57"/>
                <a:gd name="T1" fmla="*/ 55 h 55"/>
                <a:gd name="T2" fmla="*/ 33 w 57"/>
                <a:gd name="T3" fmla="*/ 55 h 55"/>
                <a:gd name="T4" fmla="*/ 57 w 57"/>
                <a:gd name="T5" fmla="*/ 30 h 55"/>
                <a:gd name="T6" fmla="*/ 57 w 57"/>
                <a:gd name="T7" fmla="*/ 25 h 55"/>
                <a:gd name="T8" fmla="*/ 33 w 57"/>
                <a:gd name="T9" fmla="*/ 0 h 55"/>
                <a:gd name="T10" fmla="*/ 24 w 57"/>
                <a:gd name="T11" fmla="*/ 0 h 55"/>
                <a:gd name="T12" fmla="*/ 0 w 57"/>
                <a:gd name="T13" fmla="*/ 25 h 55"/>
                <a:gd name="T14" fmla="*/ 0 w 57"/>
                <a:gd name="T15" fmla="*/ 30 h 55"/>
                <a:gd name="T16" fmla="*/ 24 w 57"/>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24" y="55"/>
                  </a:moveTo>
                  <a:cubicBezTo>
                    <a:pt x="33" y="55"/>
                    <a:pt x="33" y="55"/>
                    <a:pt x="33" y="55"/>
                  </a:cubicBezTo>
                  <a:cubicBezTo>
                    <a:pt x="46" y="55"/>
                    <a:pt x="57" y="44"/>
                    <a:pt x="57" y="30"/>
                  </a:cubicBezTo>
                  <a:cubicBezTo>
                    <a:pt x="57" y="25"/>
                    <a:pt x="57" y="25"/>
                    <a:pt x="57" y="25"/>
                  </a:cubicBezTo>
                  <a:cubicBezTo>
                    <a:pt x="57" y="11"/>
                    <a:pt x="46" y="0"/>
                    <a:pt x="33" y="0"/>
                  </a:cubicBezTo>
                  <a:cubicBezTo>
                    <a:pt x="24" y="0"/>
                    <a:pt x="24" y="0"/>
                    <a:pt x="24" y="0"/>
                  </a:cubicBezTo>
                  <a:cubicBezTo>
                    <a:pt x="11" y="0"/>
                    <a:pt x="0" y="11"/>
                    <a:pt x="0" y="25"/>
                  </a:cubicBezTo>
                  <a:cubicBezTo>
                    <a:pt x="0" y="30"/>
                    <a:pt x="0" y="30"/>
                    <a:pt x="0" y="30"/>
                  </a:cubicBezTo>
                  <a:cubicBezTo>
                    <a:pt x="0" y="44"/>
                    <a:pt x="11" y="55"/>
                    <a:pt x="24" y="55"/>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87" name="Freeform 28">
              <a:extLst>
                <a:ext uri="{FF2B5EF4-FFF2-40B4-BE49-F238E27FC236}">
                  <a16:creationId xmlns:a16="http://schemas.microsoft.com/office/drawing/2014/main" id="{93BA0DBA-70A8-4C62-B8B0-9A00EE21FBD5}"/>
                </a:ext>
              </a:extLst>
            </p:cNvPr>
            <p:cNvSpPr>
              <a:spLocks noEditPoints="1"/>
            </p:cNvSpPr>
            <p:nvPr userDrawn="1"/>
          </p:nvSpPr>
          <p:spPr bwMode="auto">
            <a:xfrm>
              <a:off x="2875" y="3027"/>
              <a:ext cx="222" cy="310"/>
            </a:xfrm>
            <a:custGeom>
              <a:avLst/>
              <a:gdLst>
                <a:gd name="T0" fmla="*/ 57 w 126"/>
                <a:gd name="T1" fmla="*/ 152 h 176"/>
                <a:gd name="T2" fmla="*/ 101 w 126"/>
                <a:gd name="T3" fmla="*/ 57 h 176"/>
                <a:gd name="T4" fmla="*/ 101 w 126"/>
                <a:gd name="T5" fmla="*/ 0 h 176"/>
                <a:gd name="T6" fmla="*/ 23 w 126"/>
                <a:gd name="T7" fmla="*/ 0 h 176"/>
                <a:gd name="T8" fmla="*/ 23 w 126"/>
                <a:gd name="T9" fmla="*/ 0 h 176"/>
                <a:gd name="T10" fmla="*/ 21 w 126"/>
                <a:gd name="T11" fmla="*/ 1 h 176"/>
                <a:gd name="T12" fmla="*/ 21 w 126"/>
                <a:gd name="T13" fmla="*/ 1 h 176"/>
                <a:gd name="T14" fmla="*/ 20 w 126"/>
                <a:gd name="T15" fmla="*/ 1 h 176"/>
                <a:gd name="T16" fmla="*/ 19 w 126"/>
                <a:gd name="T17" fmla="*/ 1 h 176"/>
                <a:gd name="T18" fmla="*/ 18 w 126"/>
                <a:gd name="T19" fmla="*/ 1 h 176"/>
                <a:gd name="T20" fmla="*/ 17 w 126"/>
                <a:gd name="T21" fmla="*/ 1 h 176"/>
                <a:gd name="T22" fmla="*/ 16 w 126"/>
                <a:gd name="T23" fmla="*/ 2 h 176"/>
                <a:gd name="T24" fmla="*/ 16 w 126"/>
                <a:gd name="T25" fmla="*/ 2 h 176"/>
                <a:gd name="T26" fmla="*/ 15 w 126"/>
                <a:gd name="T27" fmla="*/ 2 h 176"/>
                <a:gd name="T28" fmla="*/ 14 w 126"/>
                <a:gd name="T29" fmla="*/ 3 h 176"/>
                <a:gd name="T30" fmla="*/ 13 w 126"/>
                <a:gd name="T31" fmla="*/ 3 h 176"/>
                <a:gd name="T32" fmla="*/ 12 w 126"/>
                <a:gd name="T33" fmla="*/ 3 h 176"/>
                <a:gd name="T34" fmla="*/ 11 w 126"/>
                <a:gd name="T35" fmla="*/ 4 h 176"/>
                <a:gd name="T36" fmla="*/ 11 w 126"/>
                <a:gd name="T37" fmla="*/ 4 h 176"/>
                <a:gd name="T38" fmla="*/ 10 w 126"/>
                <a:gd name="T39" fmla="*/ 5 h 176"/>
                <a:gd name="T40" fmla="*/ 9 w 126"/>
                <a:gd name="T41" fmla="*/ 5 h 176"/>
                <a:gd name="T42" fmla="*/ 9 w 126"/>
                <a:gd name="T43" fmla="*/ 6 h 176"/>
                <a:gd name="T44" fmla="*/ 8 w 126"/>
                <a:gd name="T45" fmla="*/ 6 h 176"/>
                <a:gd name="T46" fmla="*/ 7 w 126"/>
                <a:gd name="T47" fmla="*/ 7 h 176"/>
                <a:gd name="T48" fmla="*/ 7 w 126"/>
                <a:gd name="T49" fmla="*/ 8 h 176"/>
                <a:gd name="T50" fmla="*/ 6 w 126"/>
                <a:gd name="T51" fmla="*/ 8 h 176"/>
                <a:gd name="T52" fmla="*/ 6 w 126"/>
                <a:gd name="T53" fmla="*/ 9 h 176"/>
                <a:gd name="T54" fmla="*/ 5 w 126"/>
                <a:gd name="T55" fmla="*/ 10 h 176"/>
                <a:gd name="T56" fmla="*/ 5 w 126"/>
                <a:gd name="T57" fmla="*/ 10 h 176"/>
                <a:gd name="T58" fmla="*/ 4 w 126"/>
                <a:gd name="T59" fmla="*/ 11 h 176"/>
                <a:gd name="T60" fmla="*/ 4 w 126"/>
                <a:gd name="T61" fmla="*/ 12 h 176"/>
                <a:gd name="T62" fmla="*/ 3 w 126"/>
                <a:gd name="T63" fmla="*/ 13 h 176"/>
                <a:gd name="T64" fmla="*/ 3 w 126"/>
                <a:gd name="T65" fmla="*/ 13 h 176"/>
                <a:gd name="T66" fmla="*/ 2 w 126"/>
                <a:gd name="T67" fmla="*/ 14 h 176"/>
                <a:gd name="T68" fmla="*/ 2 w 126"/>
                <a:gd name="T69" fmla="*/ 15 h 176"/>
                <a:gd name="T70" fmla="*/ 1 w 126"/>
                <a:gd name="T71" fmla="*/ 16 h 176"/>
                <a:gd name="T72" fmla="*/ 1 w 126"/>
                <a:gd name="T73" fmla="*/ 16 h 176"/>
                <a:gd name="T74" fmla="*/ 1 w 126"/>
                <a:gd name="T75" fmla="*/ 17 h 176"/>
                <a:gd name="T76" fmla="*/ 1 w 126"/>
                <a:gd name="T77" fmla="*/ 18 h 176"/>
                <a:gd name="T78" fmla="*/ 0 w 126"/>
                <a:gd name="T79" fmla="*/ 19 h 176"/>
                <a:gd name="T80" fmla="*/ 0 w 126"/>
                <a:gd name="T81" fmla="*/ 20 h 176"/>
                <a:gd name="T82" fmla="*/ 0 w 126"/>
                <a:gd name="T83" fmla="*/ 21 h 176"/>
                <a:gd name="T84" fmla="*/ 0 w 126"/>
                <a:gd name="T85" fmla="*/ 22 h 176"/>
                <a:gd name="T86" fmla="*/ 0 w 126"/>
                <a:gd name="T87" fmla="*/ 23 h 176"/>
                <a:gd name="T88" fmla="*/ 0 w 126"/>
                <a:gd name="T89" fmla="*/ 23 h 176"/>
                <a:gd name="T90" fmla="*/ 0 w 126"/>
                <a:gd name="T91" fmla="*/ 25 h 176"/>
                <a:gd name="T92" fmla="*/ 0 w 126"/>
                <a:gd name="T93" fmla="*/ 152 h 176"/>
                <a:gd name="T94" fmla="*/ 24 w 126"/>
                <a:gd name="T9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176">
                  <a:moveTo>
                    <a:pt x="24" y="176"/>
                  </a:moveTo>
                  <a:cubicBezTo>
                    <a:pt x="32" y="176"/>
                    <a:pt x="32" y="176"/>
                    <a:pt x="32" y="176"/>
                  </a:cubicBezTo>
                  <a:cubicBezTo>
                    <a:pt x="46" y="176"/>
                    <a:pt x="57" y="165"/>
                    <a:pt x="57" y="152"/>
                  </a:cubicBezTo>
                  <a:cubicBezTo>
                    <a:pt x="57" y="91"/>
                    <a:pt x="57" y="91"/>
                    <a:pt x="57" y="91"/>
                  </a:cubicBezTo>
                  <a:cubicBezTo>
                    <a:pt x="57" y="72"/>
                    <a:pt x="72" y="57"/>
                    <a:pt x="91" y="57"/>
                  </a:cubicBezTo>
                  <a:cubicBezTo>
                    <a:pt x="101" y="57"/>
                    <a:pt x="101" y="57"/>
                    <a:pt x="101" y="57"/>
                  </a:cubicBezTo>
                  <a:cubicBezTo>
                    <a:pt x="115" y="57"/>
                    <a:pt x="126" y="46"/>
                    <a:pt x="126" y="33"/>
                  </a:cubicBezTo>
                  <a:cubicBezTo>
                    <a:pt x="126" y="25"/>
                    <a:pt x="126" y="25"/>
                    <a:pt x="126" y="25"/>
                  </a:cubicBezTo>
                  <a:cubicBezTo>
                    <a:pt x="126" y="11"/>
                    <a:pt x="115" y="0"/>
                    <a:pt x="101" y="0"/>
                  </a:cubicBezTo>
                  <a:cubicBezTo>
                    <a:pt x="32" y="0"/>
                    <a:pt x="32" y="0"/>
                    <a:pt x="32"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2" y="0"/>
                    <a:pt x="22" y="0"/>
                  </a:cubicBezTo>
                  <a:cubicBezTo>
                    <a:pt x="21" y="1"/>
                    <a:pt x="21" y="1"/>
                    <a:pt x="21" y="1"/>
                  </a:cubicBezTo>
                  <a:cubicBezTo>
                    <a:pt x="21" y="1"/>
                    <a:pt x="21" y="1"/>
                    <a:pt x="21" y="1"/>
                  </a:cubicBezTo>
                  <a:cubicBezTo>
                    <a:pt x="21" y="1"/>
                    <a:pt x="21" y="1"/>
                    <a:pt x="21" y="1"/>
                  </a:cubicBezTo>
                  <a:cubicBezTo>
                    <a:pt x="21" y="1"/>
                    <a:pt x="21" y="1"/>
                    <a:pt x="21" y="1"/>
                  </a:cubicBezTo>
                  <a:cubicBezTo>
                    <a:pt x="20" y="1"/>
                    <a:pt x="20" y="1"/>
                    <a:pt x="20" y="1"/>
                  </a:cubicBezTo>
                  <a:cubicBezTo>
                    <a:pt x="20" y="1"/>
                    <a:pt x="20" y="1"/>
                    <a:pt x="20" y="1"/>
                  </a:cubicBezTo>
                  <a:cubicBezTo>
                    <a:pt x="20" y="1"/>
                    <a:pt x="20" y="1"/>
                    <a:pt x="20" y="1"/>
                  </a:cubicBezTo>
                  <a:cubicBezTo>
                    <a:pt x="20" y="1"/>
                    <a:pt x="20" y="1"/>
                    <a:pt x="20" y="1"/>
                  </a:cubicBezTo>
                  <a:cubicBezTo>
                    <a:pt x="19" y="1"/>
                    <a:pt x="19" y="1"/>
                    <a:pt x="19" y="1"/>
                  </a:cubicBezTo>
                  <a:cubicBezTo>
                    <a:pt x="19" y="1"/>
                    <a:pt x="19" y="1"/>
                    <a:pt x="19" y="1"/>
                  </a:cubicBezTo>
                  <a:cubicBezTo>
                    <a:pt x="18" y="1"/>
                    <a:pt x="18" y="1"/>
                    <a:pt x="18" y="1"/>
                  </a:cubicBezTo>
                  <a:cubicBezTo>
                    <a:pt x="18" y="1"/>
                    <a:pt x="18" y="1"/>
                    <a:pt x="18" y="1"/>
                  </a:cubicBezTo>
                  <a:cubicBezTo>
                    <a:pt x="18" y="1"/>
                    <a:pt x="18" y="1"/>
                    <a:pt x="18" y="1"/>
                  </a:cubicBezTo>
                  <a:cubicBezTo>
                    <a:pt x="18" y="1"/>
                    <a:pt x="18" y="1"/>
                    <a:pt x="18" y="1"/>
                  </a:cubicBezTo>
                  <a:cubicBezTo>
                    <a:pt x="17" y="1"/>
                    <a:pt x="17" y="1"/>
                    <a:pt x="17" y="1"/>
                  </a:cubicBezTo>
                  <a:cubicBezTo>
                    <a:pt x="17" y="1"/>
                    <a:pt x="17" y="1"/>
                    <a:pt x="17" y="1"/>
                  </a:cubicBezTo>
                  <a:cubicBezTo>
                    <a:pt x="17" y="2"/>
                    <a:pt x="17" y="2"/>
                    <a:pt x="17" y="2"/>
                  </a:cubicBezTo>
                  <a:cubicBezTo>
                    <a:pt x="17" y="2"/>
                    <a:pt x="17" y="2"/>
                    <a:pt x="17"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2"/>
                    <a:pt x="15" y="2"/>
                  </a:cubicBezTo>
                  <a:cubicBezTo>
                    <a:pt x="15" y="2"/>
                    <a:pt x="15" y="2"/>
                    <a:pt x="15" y="2"/>
                  </a:cubicBezTo>
                  <a:cubicBezTo>
                    <a:pt x="15" y="2"/>
                    <a:pt x="15" y="2"/>
                    <a:pt x="15" y="2"/>
                  </a:cubicBezTo>
                  <a:cubicBezTo>
                    <a:pt x="14" y="3"/>
                    <a:pt x="14" y="3"/>
                    <a:pt x="14" y="3"/>
                  </a:cubicBezTo>
                  <a:cubicBezTo>
                    <a:pt x="14" y="3"/>
                    <a:pt x="14" y="3"/>
                    <a:pt x="14"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2" y="3"/>
                  </a:cubicBezTo>
                  <a:cubicBezTo>
                    <a:pt x="12" y="3"/>
                    <a:pt x="12" y="3"/>
                    <a:pt x="12" y="3"/>
                  </a:cubicBezTo>
                  <a:cubicBezTo>
                    <a:pt x="12" y="4"/>
                    <a:pt x="12" y="4"/>
                    <a:pt x="12" y="4"/>
                  </a:cubicBezTo>
                  <a:cubicBezTo>
                    <a:pt x="12" y="4"/>
                    <a:pt x="12" y="4"/>
                    <a:pt x="12" y="4"/>
                  </a:cubicBezTo>
                  <a:cubicBezTo>
                    <a:pt x="12" y="4"/>
                    <a:pt x="12" y="4"/>
                    <a:pt x="11" y="4"/>
                  </a:cubicBezTo>
                  <a:cubicBezTo>
                    <a:pt x="11" y="4"/>
                    <a:pt x="11" y="4"/>
                    <a:pt x="11" y="4"/>
                  </a:cubicBezTo>
                  <a:cubicBezTo>
                    <a:pt x="11" y="4"/>
                    <a:pt x="11" y="4"/>
                    <a:pt x="11" y="4"/>
                  </a:cubicBezTo>
                  <a:cubicBezTo>
                    <a:pt x="11" y="4"/>
                    <a:pt x="11" y="4"/>
                    <a:pt x="11" y="4"/>
                  </a:cubicBezTo>
                  <a:cubicBezTo>
                    <a:pt x="10" y="5"/>
                    <a:pt x="10" y="5"/>
                    <a:pt x="10" y="5"/>
                  </a:cubicBezTo>
                  <a:cubicBezTo>
                    <a:pt x="10" y="5"/>
                    <a:pt x="10" y="5"/>
                    <a:pt x="10" y="5"/>
                  </a:cubicBezTo>
                  <a:cubicBezTo>
                    <a:pt x="10" y="5"/>
                    <a:pt x="10" y="5"/>
                    <a:pt x="10" y="5"/>
                  </a:cubicBezTo>
                  <a:cubicBezTo>
                    <a:pt x="10" y="5"/>
                    <a:pt x="10" y="5"/>
                    <a:pt x="10" y="5"/>
                  </a:cubicBezTo>
                  <a:cubicBezTo>
                    <a:pt x="9" y="5"/>
                    <a:pt x="9" y="5"/>
                    <a:pt x="9" y="5"/>
                  </a:cubicBezTo>
                  <a:cubicBezTo>
                    <a:pt x="9" y="5"/>
                    <a:pt x="9" y="5"/>
                    <a:pt x="9" y="5"/>
                  </a:cubicBezTo>
                  <a:cubicBezTo>
                    <a:pt x="9" y="6"/>
                    <a:pt x="9" y="6"/>
                    <a:pt x="9" y="6"/>
                  </a:cubicBezTo>
                  <a:cubicBezTo>
                    <a:pt x="9" y="6"/>
                    <a:pt x="9" y="6"/>
                    <a:pt x="9" y="6"/>
                  </a:cubicBezTo>
                  <a:cubicBezTo>
                    <a:pt x="9" y="6"/>
                    <a:pt x="9" y="6"/>
                    <a:pt x="9" y="6"/>
                  </a:cubicBezTo>
                  <a:cubicBezTo>
                    <a:pt x="9" y="6"/>
                    <a:pt x="9" y="6"/>
                    <a:pt x="9" y="6"/>
                  </a:cubicBezTo>
                  <a:cubicBezTo>
                    <a:pt x="8" y="6"/>
                    <a:pt x="8" y="6"/>
                    <a:pt x="8" y="6"/>
                  </a:cubicBezTo>
                  <a:cubicBezTo>
                    <a:pt x="8" y="6"/>
                    <a:pt x="8" y="6"/>
                    <a:pt x="8" y="6"/>
                  </a:cubicBezTo>
                  <a:cubicBezTo>
                    <a:pt x="8" y="7"/>
                    <a:pt x="8" y="7"/>
                    <a:pt x="8" y="7"/>
                  </a:cubicBezTo>
                  <a:cubicBezTo>
                    <a:pt x="8" y="7"/>
                    <a:pt x="8" y="7"/>
                    <a:pt x="8" y="7"/>
                  </a:cubicBezTo>
                  <a:cubicBezTo>
                    <a:pt x="7" y="7"/>
                    <a:pt x="7" y="7"/>
                    <a:pt x="7" y="7"/>
                  </a:cubicBezTo>
                  <a:cubicBezTo>
                    <a:pt x="7" y="7"/>
                    <a:pt x="7" y="7"/>
                    <a:pt x="7" y="7"/>
                  </a:cubicBezTo>
                  <a:cubicBezTo>
                    <a:pt x="7" y="8"/>
                    <a:pt x="7" y="8"/>
                    <a:pt x="7" y="8"/>
                  </a:cubicBezTo>
                  <a:cubicBezTo>
                    <a:pt x="7" y="8"/>
                    <a:pt x="7" y="8"/>
                    <a:pt x="7" y="8"/>
                  </a:cubicBezTo>
                  <a:cubicBezTo>
                    <a:pt x="6" y="8"/>
                    <a:pt x="6" y="8"/>
                    <a:pt x="6" y="8"/>
                  </a:cubicBezTo>
                  <a:cubicBezTo>
                    <a:pt x="6" y="8"/>
                    <a:pt x="6" y="8"/>
                    <a:pt x="6" y="8"/>
                  </a:cubicBezTo>
                  <a:cubicBezTo>
                    <a:pt x="6" y="8"/>
                    <a:pt x="6" y="8"/>
                    <a:pt x="6" y="8"/>
                  </a:cubicBezTo>
                  <a:cubicBezTo>
                    <a:pt x="6" y="8"/>
                    <a:pt x="6" y="8"/>
                    <a:pt x="6" y="8"/>
                  </a:cubicBezTo>
                  <a:cubicBezTo>
                    <a:pt x="6" y="9"/>
                    <a:pt x="6" y="9"/>
                    <a:pt x="6" y="9"/>
                  </a:cubicBezTo>
                  <a:cubicBezTo>
                    <a:pt x="6" y="9"/>
                    <a:pt x="6" y="9"/>
                    <a:pt x="6" y="9"/>
                  </a:cubicBezTo>
                  <a:cubicBezTo>
                    <a:pt x="5" y="9"/>
                    <a:pt x="5" y="9"/>
                    <a:pt x="5" y="9"/>
                  </a:cubicBezTo>
                  <a:cubicBezTo>
                    <a:pt x="5" y="9"/>
                    <a:pt x="5" y="9"/>
                    <a:pt x="5" y="9"/>
                  </a:cubicBezTo>
                  <a:cubicBezTo>
                    <a:pt x="5" y="9"/>
                    <a:pt x="5" y="10"/>
                    <a:pt x="5" y="10"/>
                  </a:cubicBezTo>
                  <a:cubicBezTo>
                    <a:pt x="5" y="10"/>
                    <a:pt x="5" y="10"/>
                    <a:pt x="5" y="10"/>
                  </a:cubicBezTo>
                  <a:cubicBezTo>
                    <a:pt x="5" y="10"/>
                    <a:pt x="5" y="10"/>
                    <a:pt x="5" y="10"/>
                  </a:cubicBezTo>
                  <a:cubicBezTo>
                    <a:pt x="5" y="10"/>
                    <a:pt x="5" y="10"/>
                    <a:pt x="5" y="10"/>
                  </a:cubicBezTo>
                  <a:cubicBezTo>
                    <a:pt x="4" y="11"/>
                    <a:pt x="4" y="11"/>
                    <a:pt x="4" y="11"/>
                  </a:cubicBezTo>
                  <a:cubicBezTo>
                    <a:pt x="4" y="11"/>
                    <a:pt x="4" y="11"/>
                    <a:pt x="4" y="11"/>
                  </a:cubicBezTo>
                  <a:cubicBezTo>
                    <a:pt x="4" y="11"/>
                    <a:pt x="4" y="11"/>
                    <a:pt x="4" y="11"/>
                  </a:cubicBezTo>
                  <a:cubicBezTo>
                    <a:pt x="4" y="11"/>
                    <a:pt x="4" y="11"/>
                    <a:pt x="4" y="11"/>
                  </a:cubicBezTo>
                  <a:cubicBezTo>
                    <a:pt x="4" y="12"/>
                    <a:pt x="4" y="12"/>
                    <a:pt x="4" y="12"/>
                  </a:cubicBezTo>
                  <a:cubicBezTo>
                    <a:pt x="4" y="12"/>
                    <a:pt x="4" y="12"/>
                    <a:pt x="4" y="12"/>
                  </a:cubicBezTo>
                  <a:cubicBezTo>
                    <a:pt x="3" y="12"/>
                    <a:pt x="3" y="12"/>
                    <a:pt x="3" y="12"/>
                  </a:cubicBezTo>
                  <a:cubicBezTo>
                    <a:pt x="3" y="12"/>
                    <a:pt x="3" y="12"/>
                    <a:pt x="3" y="12"/>
                  </a:cubicBezTo>
                  <a:cubicBezTo>
                    <a:pt x="3" y="13"/>
                    <a:pt x="3" y="13"/>
                    <a:pt x="3" y="13"/>
                  </a:cubicBezTo>
                  <a:cubicBezTo>
                    <a:pt x="3" y="13"/>
                    <a:pt x="3" y="13"/>
                    <a:pt x="3" y="13"/>
                  </a:cubicBezTo>
                  <a:cubicBezTo>
                    <a:pt x="3" y="13"/>
                    <a:pt x="3" y="13"/>
                    <a:pt x="3" y="13"/>
                  </a:cubicBezTo>
                  <a:cubicBezTo>
                    <a:pt x="3" y="13"/>
                    <a:pt x="3" y="13"/>
                    <a:pt x="3" y="13"/>
                  </a:cubicBezTo>
                  <a:cubicBezTo>
                    <a:pt x="2" y="14"/>
                    <a:pt x="2" y="14"/>
                    <a:pt x="2" y="14"/>
                  </a:cubicBezTo>
                  <a:cubicBezTo>
                    <a:pt x="2" y="14"/>
                    <a:pt x="2" y="14"/>
                    <a:pt x="2" y="14"/>
                  </a:cubicBezTo>
                  <a:cubicBezTo>
                    <a:pt x="2" y="14"/>
                    <a:pt x="2" y="14"/>
                    <a:pt x="2" y="14"/>
                  </a:cubicBezTo>
                  <a:cubicBezTo>
                    <a:pt x="2" y="14"/>
                    <a:pt x="2" y="14"/>
                    <a:pt x="2" y="14"/>
                  </a:cubicBezTo>
                  <a:cubicBezTo>
                    <a:pt x="2" y="15"/>
                    <a:pt x="2" y="15"/>
                    <a:pt x="2" y="15"/>
                  </a:cubicBezTo>
                  <a:cubicBezTo>
                    <a:pt x="2" y="15"/>
                    <a:pt x="2" y="15"/>
                    <a:pt x="2" y="15"/>
                  </a:cubicBezTo>
                  <a:cubicBezTo>
                    <a:pt x="2" y="15"/>
                    <a:pt x="2" y="15"/>
                    <a:pt x="2" y="15"/>
                  </a:cubicBezTo>
                  <a:cubicBezTo>
                    <a:pt x="2" y="15"/>
                    <a:pt x="2" y="15"/>
                    <a:pt x="2" y="15"/>
                  </a:cubicBezTo>
                  <a:cubicBezTo>
                    <a:pt x="1" y="16"/>
                    <a:pt x="1" y="16"/>
                    <a:pt x="1" y="16"/>
                  </a:cubicBezTo>
                  <a:cubicBezTo>
                    <a:pt x="1" y="16"/>
                    <a:pt x="1" y="16"/>
                    <a:pt x="1" y="16"/>
                  </a:cubicBezTo>
                  <a:cubicBezTo>
                    <a:pt x="1" y="16"/>
                    <a:pt x="1" y="16"/>
                    <a:pt x="1" y="16"/>
                  </a:cubicBezTo>
                  <a:cubicBezTo>
                    <a:pt x="1" y="16"/>
                    <a:pt x="1" y="16"/>
                    <a:pt x="1" y="16"/>
                  </a:cubicBezTo>
                  <a:cubicBezTo>
                    <a:pt x="1" y="17"/>
                    <a:pt x="1" y="17"/>
                    <a:pt x="1" y="17"/>
                  </a:cubicBezTo>
                  <a:cubicBezTo>
                    <a:pt x="1" y="17"/>
                    <a:pt x="1" y="17"/>
                    <a:pt x="1" y="17"/>
                  </a:cubicBezTo>
                  <a:cubicBezTo>
                    <a:pt x="1" y="17"/>
                    <a:pt x="1" y="17"/>
                    <a:pt x="1" y="17"/>
                  </a:cubicBezTo>
                  <a:cubicBezTo>
                    <a:pt x="1" y="17"/>
                    <a:pt x="1" y="17"/>
                    <a:pt x="1" y="17"/>
                  </a:cubicBezTo>
                  <a:cubicBezTo>
                    <a:pt x="1" y="18"/>
                    <a:pt x="1" y="18"/>
                    <a:pt x="1" y="18"/>
                  </a:cubicBezTo>
                  <a:cubicBezTo>
                    <a:pt x="1" y="18"/>
                    <a:pt x="1" y="18"/>
                    <a:pt x="1" y="18"/>
                  </a:cubicBezTo>
                  <a:cubicBezTo>
                    <a:pt x="1" y="19"/>
                    <a:pt x="1" y="19"/>
                    <a:pt x="1" y="19"/>
                  </a:cubicBezTo>
                  <a:cubicBezTo>
                    <a:pt x="1" y="19"/>
                    <a:pt x="1" y="19"/>
                    <a:pt x="1" y="19"/>
                  </a:cubicBezTo>
                  <a:cubicBezTo>
                    <a:pt x="0" y="19"/>
                    <a:pt x="0" y="19"/>
                    <a:pt x="0" y="19"/>
                  </a:cubicBezTo>
                  <a:cubicBezTo>
                    <a:pt x="0" y="19"/>
                    <a:pt x="0" y="19"/>
                    <a:pt x="0" y="19"/>
                  </a:cubicBezTo>
                  <a:cubicBezTo>
                    <a:pt x="0" y="20"/>
                    <a:pt x="0" y="20"/>
                    <a:pt x="0" y="20"/>
                  </a:cubicBezTo>
                  <a:cubicBezTo>
                    <a:pt x="0" y="20"/>
                    <a:pt x="0" y="20"/>
                    <a:pt x="0" y="20"/>
                  </a:cubicBezTo>
                  <a:cubicBezTo>
                    <a:pt x="0" y="20"/>
                    <a:pt x="0" y="20"/>
                    <a:pt x="0" y="20"/>
                  </a:cubicBezTo>
                  <a:cubicBezTo>
                    <a:pt x="0" y="20"/>
                    <a:pt x="0" y="20"/>
                    <a:pt x="0" y="20"/>
                  </a:cubicBezTo>
                  <a:cubicBezTo>
                    <a:pt x="0" y="21"/>
                    <a:pt x="0" y="21"/>
                    <a:pt x="0" y="21"/>
                  </a:cubicBezTo>
                  <a:cubicBezTo>
                    <a:pt x="0" y="21"/>
                    <a:pt x="0" y="21"/>
                    <a:pt x="0" y="21"/>
                  </a:cubicBezTo>
                  <a:cubicBezTo>
                    <a:pt x="0" y="22"/>
                    <a:pt x="0" y="22"/>
                    <a:pt x="0" y="22"/>
                  </a:cubicBezTo>
                  <a:cubicBezTo>
                    <a:pt x="0" y="22"/>
                    <a:pt x="0" y="22"/>
                    <a:pt x="0" y="22"/>
                  </a:cubicBezTo>
                  <a:cubicBezTo>
                    <a:pt x="0" y="22"/>
                    <a:pt x="0" y="22"/>
                    <a:pt x="0" y="22"/>
                  </a:cubicBezTo>
                  <a:cubicBezTo>
                    <a:pt x="0" y="22"/>
                    <a:pt x="0" y="22"/>
                    <a:pt x="0" y="22"/>
                  </a:cubicBezTo>
                  <a:cubicBezTo>
                    <a:pt x="0" y="23"/>
                    <a:pt x="0" y="23"/>
                    <a:pt x="0" y="23"/>
                  </a:cubicBezTo>
                  <a:cubicBezTo>
                    <a:pt x="0" y="23"/>
                    <a:pt x="0" y="23"/>
                    <a:pt x="0" y="23"/>
                  </a:cubicBezTo>
                  <a:cubicBezTo>
                    <a:pt x="0" y="23"/>
                    <a:pt x="0" y="23"/>
                    <a:pt x="0" y="23"/>
                  </a:cubicBezTo>
                  <a:cubicBezTo>
                    <a:pt x="0" y="23"/>
                    <a:pt x="0" y="23"/>
                    <a:pt x="0" y="23"/>
                  </a:cubicBezTo>
                  <a:cubicBezTo>
                    <a:pt x="0" y="24"/>
                    <a:pt x="0" y="24"/>
                    <a:pt x="0" y="24"/>
                  </a:cubicBezTo>
                  <a:cubicBezTo>
                    <a:pt x="0" y="24"/>
                    <a:pt x="0" y="24"/>
                    <a:pt x="0" y="24"/>
                  </a:cubicBezTo>
                  <a:cubicBezTo>
                    <a:pt x="0" y="25"/>
                    <a:pt x="0" y="25"/>
                    <a:pt x="0" y="25"/>
                  </a:cubicBezTo>
                  <a:cubicBezTo>
                    <a:pt x="0" y="25"/>
                    <a:pt x="0" y="25"/>
                    <a:pt x="0" y="25"/>
                  </a:cubicBezTo>
                  <a:cubicBezTo>
                    <a:pt x="0" y="33"/>
                    <a:pt x="0" y="33"/>
                    <a:pt x="0" y="33"/>
                  </a:cubicBezTo>
                  <a:cubicBezTo>
                    <a:pt x="0" y="152"/>
                    <a:pt x="0" y="152"/>
                    <a:pt x="0" y="152"/>
                  </a:cubicBezTo>
                  <a:cubicBezTo>
                    <a:pt x="0" y="165"/>
                    <a:pt x="11" y="176"/>
                    <a:pt x="24" y="176"/>
                  </a:cubicBezTo>
                  <a:close/>
                  <a:moveTo>
                    <a:pt x="24" y="0"/>
                  </a:moveTo>
                  <a:cubicBezTo>
                    <a:pt x="24" y="0"/>
                    <a:pt x="24" y="0"/>
                    <a:pt x="24" y="0"/>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88" name="Freeform 29">
              <a:extLst>
                <a:ext uri="{FF2B5EF4-FFF2-40B4-BE49-F238E27FC236}">
                  <a16:creationId xmlns:a16="http://schemas.microsoft.com/office/drawing/2014/main" id="{9415327F-E259-479A-96F9-630CA840B699}"/>
                </a:ext>
              </a:extLst>
            </p:cNvPr>
            <p:cNvSpPr>
              <a:spLocks/>
            </p:cNvSpPr>
            <p:nvPr userDrawn="1"/>
          </p:nvSpPr>
          <p:spPr bwMode="auto">
            <a:xfrm>
              <a:off x="762" y="2910"/>
              <a:ext cx="464" cy="645"/>
            </a:xfrm>
            <a:custGeom>
              <a:avLst/>
              <a:gdLst>
                <a:gd name="T0" fmla="*/ 231 w 263"/>
                <a:gd name="T1" fmla="*/ 127 h 365"/>
                <a:gd name="T2" fmla="*/ 239 w 263"/>
                <a:gd name="T3" fmla="*/ 127 h 365"/>
                <a:gd name="T4" fmla="*/ 263 w 263"/>
                <a:gd name="T5" fmla="*/ 102 h 365"/>
                <a:gd name="T6" fmla="*/ 263 w 263"/>
                <a:gd name="T7" fmla="*/ 25 h 365"/>
                <a:gd name="T8" fmla="*/ 239 w 263"/>
                <a:gd name="T9" fmla="*/ 0 h 365"/>
                <a:gd name="T10" fmla="*/ 91 w 263"/>
                <a:gd name="T11" fmla="*/ 0 h 365"/>
                <a:gd name="T12" fmla="*/ 66 w 263"/>
                <a:gd name="T13" fmla="*/ 1 h 365"/>
                <a:gd name="T14" fmla="*/ 66 w 263"/>
                <a:gd name="T15" fmla="*/ 90 h 365"/>
                <a:gd name="T16" fmla="*/ 32 w 263"/>
                <a:gd name="T17" fmla="*/ 124 h 365"/>
                <a:gd name="T18" fmla="*/ 24 w 263"/>
                <a:gd name="T19" fmla="*/ 124 h 365"/>
                <a:gd name="T20" fmla="*/ 0 w 263"/>
                <a:gd name="T21" fmla="*/ 149 h 365"/>
                <a:gd name="T22" fmla="*/ 0 w 263"/>
                <a:gd name="T23" fmla="*/ 195 h 365"/>
                <a:gd name="T24" fmla="*/ 0 w 263"/>
                <a:gd name="T25" fmla="*/ 219 h 365"/>
                <a:gd name="T26" fmla="*/ 0 w 263"/>
                <a:gd name="T27" fmla="*/ 341 h 365"/>
                <a:gd name="T28" fmla="*/ 24 w 263"/>
                <a:gd name="T29" fmla="*/ 365 h 365"/>
                <a:gd name="T30" fmla="*/ 106 w 263"/>
                <a:gd name="T31" fmla="*/ 365 h 365"/>
                <a:gd name="T32" fmla="*/ 130 w 263"/>
                <a:gd name="T33" fmla="*/ 364 h 365"/>
                <a:gd name="T34" fmla="*/ 130 w 263"/>
                <a:gd name="T35" fmla="*/ 278 h 365"/>
                <a:gd name="T36" fmla="*/ 164 w 263"/>
                <a:gd name="T37" fmla="*/ 244 h 365"/>
                <a:gd name="T38" fmla="*/ 172 w 263"/>
                <a:gd name="T39" fmla="*/ 244 h 365"/>
                <a:gd name="T40" fmla="*/ 197 w 263"/>
                <a:gd name="T41" fmla="*/ 219 h 365"/>
                <a:gd name="T42" fmla="*/ 197 w 263"/>
                <a:gd name="T43" fmla="*/ 161 h 365"/>
                <a:gd name="T44" fmla="*/ 231 w 263"/>
                <a:gd name="T45" fmla="*/ 12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3" h="365">
                  <a:moveTo>
                    <a:pt x="231" y="127"/>
                  </a:moveTo>
                  <a:cubicBezTo>
                    <a:pt x="239" y="127"/>
                    <a:pt x="239" y="127"/>
                    <a:pt x="239" y="127"/>
                  </a:cubicBezTo>
                  <a:cubicBezTo>
                    <a:pt x="252" y="127"/>
                    <a:pt x="263" y="116"/>
                    <a:pt x="263" y="102"/>
                  </a:cubicBezTo>
                  <a:cubicBezTo>
                    <a:pt x="263" y="25"/>
                    <a:pt x="263" y="25"/>
                    <a:pt x="263" y="25"/>
                  </a:cubicBezTo>
                  <a:cubicBezTo>
                    <a:pt x="263" y="11"/>
                    <a:pt x="252" y="0"/>
                    <a:pt x="239" y="0"/>
                  </a:cubicBezTo>
                  <a:cubicBezTo>
                    <a:pt x="91" y="0"/>
                    <a:pt x="91" y="0"/>
                    <a:pt x="91" y="0"/>
                  </a:cubicBezTo>
                  <a:cubicBezTo>
                    <a:pt x="66" y="1"/>
                    <a:pt x="66" y="1"/>
                    <a:pt x="66" y="1"/>
                  </a:cubicBezTo>
                  <a:cubicBezTo>
                    <a:pt x="66" y="90"/>
                    <a:pt x="66" y="90"/>
                    <a:pt x="66" y="90"/>
                  </a:cubicBezTo>
                  <a:cubicBezTo>
                    <a:pt x="66" y="108"/>
                    <a:pt x="51" y="124"/>
                    <a:pt x="32" y="124"/>
                  </a:cubicBezTo>
                  <a:cubicBezTo>
                    <a:pt x="24" y="124"/>
                    <a:pt x="24" y="124"/>
                    <a:pt x="24" y="124"/>
                  </a:cubicBezTo>
                  <a:cubicBezTo>
                    <a:pt x="10" y="124"/>
                    <a:pt x="0" y="135"/>
                    <a:pt x="0" y="149"/>
                  </a:cubicBezTo>
                  <a:cubicBezTo>
                    <a:pt x="0" y="195"/>
                    <a:pt x="0" y="195"/>
                    <a:pt x="0" y="195"/>
                  </a:cubicBezTo>
                  <a:cubicBezTo>
                    <a:pt x="0" y="219"/>
                    <a:pt x="0" y="219"/>
                    <a:pt x="0" y="219"/>
                  </a:cubicBezTo>
                  <a:cubicBezTo>
                    <a:pt x="0" y="341"/>
                    <a:pt x="0" y="341"/>
                    <a:pt x="0" y="341"/>
                  </a:cubicBezTo>
                  <a:cubicBezTo>
                    <a:pt x="0" y="354"/>
                    <a:pt x="10" y="365"/>
                    <a:pt x="24" y="365"/>
                  </a:cubicBezTo>
                  <a:cubicBezTo>
                    <a:pt x="106" y="365"/>
                    <a:pt x="106" y="365"/>
                    <a:pt x="106" y="365"/>
                  </a:cubicBezTo>
                  <a:cubicBezTo>
                    <a:pt x="130" y="364"/>
                    <a:pt x="130" y="364"/>
                    <a:pt x="130" y="364"/>
                  </a:cubicBezTo>
                  <a:cubicBezTo>
                    <a:pt x="130" y="278"/>
                    <a:pt x="130" y="278"/>
                    <a:pt x="130" y="278"/>
                  </a:cubicBezTo>
                  <a:cubicBezTo>
                    <a:pt x="130" y="259"/>
                    <a:pt x="145" y="244"/>
                    <a:pt x="164" y="244"/>
                  </a:cubicBezTo>
                  <a:cubicBezTo>
                    <a:pt x="172" y="244"/>
                    <a:pt x="172" y="244"/>
                    <a:pt x="172" y="244"/>
                  </a:cubicBezTo>
                  <a:cubicBezTo>
                    <a:pt x="186" y="244"/>
                    <a:pt x="197" y="233"/>
                    <a:pt x="197" y="219"/>
                  </a:cubicBezTo>
                  <a:cubicBezTo>
                    <a:pt x="197" y="161"/>
                    <a:pt x="197" y="161"/>
                    <a:pt x="197" y="161"/>
                  </a:cubicBezTo>
                  <a:cubicBezTo>
                    <a:pt x="197" y="142"/>
                    <a:pt x="212" y="127"/>
                    <a:pt x="231" y="127"/>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89" name="Freeform 30">
              <a:extLst>
                <a:ext uri="{FF2B5EF4-FFF2-40B4-BE49-F238E27FC236}">
                  <a16:creationId xmlns:a16="http://schemas.microsoft.com/office/drawing/2014/main" id="{AA0DFBDD-2355-4A59-B105-5BDDB484C646}"/>
                </a:ext>
              </a:extLst>
            </p:cNvPr>
            <p:cNvSpPr>
              <a:spLocks/>
            </p:cNvSpPr>
            <p:nvPr userDrawn="1"/>
          </p:nvSpPr>
          <p:spPr bwMode="auto">
            <a:xfrm>
              <a:off x="878" y="2594"/>
              <a:ext cx="1404" cy="1063"/>
            </a:xfrm>
            <a:custGeom>
              <a:avLst/>
              <a:gdLst>
                <a:gd name="T0" fmla="*/ 164 w 795"/>
                <a:gd name="T1" fmla="*/ 602 h 602"/>
                <a:gd name="T2" fmla="*/ 228 w 795"/>
                <a:gd name="T3" fmla="*/ 602 h 602"/>
                <a:gd name="T4" fmla="*/ 263 w 795"/>
                <a:gd name="T5" fmla="*/ 572 h 602"/>
                <a:gd name="T6" fmla="*/ 296 w 795"/>
                <a:gd name="T7" fmla="*/ 544 h 602"/>
                <a:gd name="T8" fmla="*/ 428 w 795"/>
                <a:gd name="T9" fmla="*/ 544 h 602"/>
                <a:gd name="T10" fmla="*/ 462 w 795"/>
                <a:gd name="T11" fmla="*/ 514 h 602"/>
                <a:gd name="T12" fmla="*/ 495 w 795"/>
                <a:gd name="T13" fmla="*/ 485 h 602"/>
                <a:gd name="T14" fmla="*/ 529 w 795"/>
                <a:gd name="T15" fmla="*/ 450 h 602"/>
                <a:gd name="T16" fmla="*/ 529 w 795"/>
                <a:gd name="T17" fmla="*/ 335 h 602"/>
                <a:gd name="T18" fmla="*/ 562 w 795"/>
                <a:gd name="T19" fmla="*/ 301 h 602"/>
                <a:gd name="T20" fmla="*/ 596 w 795"/>
                <a:gd name="T21" fmla="*/ 271 h 602"/>
                <a:gd name="T22" fmla="*/ 628 w 795"/>
                <a:gd name="T23" fmla="*/ 243 h 602"/>
                <a:gd name="T24" fmla="*/ 662 w 795"/>
                <a:gd name="T25" fmla="*/ 208 h 602"/>
                <a:gd name="T26" fmla="*/ 696 w 795"/>
                <a:gd name="T27" fmla="*/ 175 h 602"/>
                <a:gd name="T28" fmla="*/ 771 w 795"/>
                <a:gd name="T29" fmla="*/ 175 h 602"/>
                <a:gd name="T30" fmla="*/ 795 w 795"/>
                <a:gd name="T31" fmla="*/ 153 h 602"/>
                <a:gd name="T32" fmla="*/ 795 w 795"/>
                <a:gd name="T33" fmla="*/ 115 h 602"/>
                <a:gd name="T34" fmla="*/ 685 w 795"/>
                <a:gd name="T35" fmla="*/ 115 h 602"/>
                <a:gd name="T36" fmla="*/ 661 w 795"/>
                <a:gd name="T37" fmla="*/ 91 h 602"/>
                <a:gd name="T38" fmla="*/ 661 w 795"/>
                <a:gd name="T39" fmla="*/ 91 h 602"/>
                <a:gd name="T40" fmla="*/ 661 w 795"/>
                <a:gd name="T41" fmla="*/ 91 h 602"/>
                <a:gd name="T42" fmla="*/ 661 w 795"/>
                <a:gd name="T43" fmla="*/ 82 h 602"/>
                <a:gd name="T44" fmla="*/ 637 w 795"/>
                <a:gd name="T45" fmla="*/ 58 h 602"/>
                <a:gd name="T46" fmla="*/ 433 w 795"/>
                <a:gd name="T47" fmla="*/ 58 h 602"/>
                <a:gd name="T48" fmla="*/ 433 w 795"/>
                <a:gd name="T49" fmla="*/ 58 h 602"/>
                <a:gd name="T50" fmla="*/ 359 w 795"/>
                <a:gd name="T51" fmla="*/ 58 h 602"/>
                <a:gd name="T52" fmla="*/ 325 w 795"/>
                <a:gd name="T53" fmla="*/ 24 h 602"/>
                <a:gd name="T54" fmla="*/ 300 w 795"/>
                <a:gd name="T55" fmla="*/ 0 h 602"/>
                <a:gd name="T56" fmla="*/ 25 w 795"/>
                <a:gd name="T57" fmla="*/ 0 h 602"/>
                <a:gd name="T58" fmla="*/ 0 w 795"/>
                <a:gd name="T59" fmla="*/ 24 h 602"/>
                <a:gd name="T60" fmla="*/ 0 w 795"/>
                <a:gd name="T61" fmla="*/ 122 h 602"/>
                <a:gd name="T62" fmla="*/ 0 w 795"/>
                <a:gd name="T63" fmla="*/ 123 h 602"/>
                <a:gd name="T64" fmla="*/ 0 w 795"/>
                <a:gd name="T65" fmla="*/ 126 h 602"/>
                <a:gd name="T66" fmla="*/ 0 w 795"/>
                <a:gd name="T67" fmla="*/ 128 h 602"/>
                <a:gd name="T68" fmla="*/ 0 w 795"/>
                <a:gd name="T69" fmla="*/ 180 h 602"/>
                <a:gd name="T70" fmla="*/ 25 w 795"/>
                <a:gd name="T71" fmla="*/ 179 h 602"/>
                <a:gd name="T72" fmla="*/ 173 w 795"/>
                <a:gd name="T73" fmla="*/ 179 h 602"/>
                <a:gd name="T74" fmla="*/ 197 w 795"/>
                <a:gd name="T75" fmla="*/ 204 h 602"/>
                <a:gd name="T76" fmla="*/ 197 w 795"/>
                <a:gd name="T77" fmla="*/ 281 h 602"/>
                <a:gd name="T78" fmla="*/ 173 w 795"/>
                <a:gd name="T79" fmla="*/ 306 h 602"/>
                <a:gd name="T80" fmla="*/ 165 w 795"/>
                <a:gd name="T81" fmla="*/ 306 h 602"/>
                <a:gd name="T82" fmla="*/ 131 w 795"/>
                <a:gd name="T83" fmla="*/ 340 h 602"/>
                <a:gd name="T84" fmla="*/ 131 w 795"/>
                <a:gd name="T85" fmla="*/ 398 h 602"/>
                <a:gd name="T86" fmla="*/ 106 w 795"/>
                <a:gd name="T87" fmla="*/ 423 h 602"/>
                <a:gd name="T88" fmla="*/ 98 w 795"/>
                <a:gd name="T89" fmla="*/ 423 h 602"/>
                <a:gd name="T90" fmla="*/ 64 w 795"/>
                <a:gd name="T91" fmla="*/ 457 h 602"/>
                <a:gd name="T92" fmla="*/ 64 w 795"/>
                <a:gd name="T93" fmla="*/ 543 h 602"/>
                <a:gd name="T94" fmla="*/ 46 w 795"/>
                <a:gd name="T95" fmla="*/ 544 h 602"/>
                <a:gd name="T96" fmla="*/ 48 w 795"/>
                <a:gd name="T97" fmla="*/ 544 h 602"/>
                <a:gd name="T98" fmla="*/ 96 w 795"/>
                <a:gd name="T99" fmla="*/ 544 h 602"/>
                <a:gd name="T100" fmla="*/ 129 w 795"/>
                <a:gd name="T101" fmla="*/ 572 h 602"/>
                <a:gd name="T102" fmla="*/ 164 w 795"/>
                <a:gd name="T103"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5" h="602">
                  <a:moveTo>
                    <a:pt x="164" y="602"/>
                  </a:moveTo>
                  <a:cubicBezTo>
                    <a:pt x="228" y="602"/>
                    <a:pt x="228" y="602"/>
                    <a:pt x="228" y="602"/>
                  </a:cubicBezTo>
                  <a:cubicBezTo>
                    <a:pt x="245" y="602"/>
                    <a:pt x="260" y="589"/>
                    <a:pt x="263" y="572"/>
                  </a:cubicBezTo>
                  <a:cubicBezTo>
                    <a:pt x="265" y="556"/>
                    <a:pt x="279" y="544"/>
                    <a:pt x="296" y="544"/>
                  </a:cubicBezTo>
                  <a:cubicBezTo>
                    <a:pt x="428" y="544"/>
                    <a:pt x="428" y="544"/>
                    <a:pt x="428" y="544"/>
                  </a:cubicBezTo>
                  <a:cubicBezTo>
                    <a:pt x="445" y="544"/>
                    <a:pt x="460" y="531"/>
                    <a:pt x="462" y="514"/>
                  </a:cubicBezTo>
                  <a:cubicBezTo>
                    <a:pt x="465" y="497"/>
                    <a:pt x="478" y="485"/>
                    <a:pt x="495" y="485"/>
                  </a:cubicBezTo>
                  <a:cubicBezTo>
                    <a:pt x="514" y="484"/>
                    <a:pt x="529" y="468"/>
                    <a:pt x="529" y="450"/>
                  </a:cubicBezTo>
                  <a:cubicBezTo>
                    <a:pt x="529" y="335"/>
                    <a:pt x="529" y="335"/>
                    <a:pt x="529" y="335"/>
                  </a:cubicBezTo>
                  <a:cubicBezTo>
                    <a:pt x="529" y="316"/>
                    <a:pt x="544" y="301"/>
                    <a:pt x="562" y="301"/>
                  </a:cubicBezTo>
                  <a:cubicBezTo>
                    <a:pt x="579" y="300"/>
                    <a:pt x="593" y="288"/>
                    <a:pt x="596" y="271"/>
                  </a:cubicBezTo>
                  <a:cubicBezTo>
                    <a:pt x="599" y="255"/>
                    <a:pt x="612" y="243"/>
                    <a:pt x="628" y="243"/>
                  </a:cubicBezTo>
                  <a:cubicBezTo>
                    <a:pt x="647" y="242"/>
                    <a:pt x="662" y="227"/>
                    <a:pt x="662" y="208"/>
                  </a:cubicBezTo>
                  <a:cubicBezTo>
                    <a:pt x="663" y="190"/>
                    <a:pt x="678" y="175"/>
                    <a:pt x="696" y="175"/>
                  </a:cubicBezTo>
                  <a:cubicBezTo>
                    <a:pt x="771" y="175"/>
                    <a:pt x="771" y="175"/>
                    <a:pt x="771" y="175"/>
                  </a:cubicBezTo>
                  <a:cubicBezTo>
                    <a:pt x="784" y="175"/>
                    <a:pt x="795" y="166"/>
                    <a:pt x="795" y="153"/>
                  </a:cubicBezTo>
                  <a:cubicBezTo>
                    <a:pt x="795" y="115"/>
                    <a:pt x="795" y="115"/>
                    <a:pt x="795" y="115"/>
                  </a:cubicBezTo>
                  <a:cubicBezTo>
                    <a:pt x="758" y="115"/>
                    <a:pt x="722" y="115"/>
                    <a:pt x="685" y="115"/>
                  </a:cubicBezTo>
                  <a:cubicBezTo>
                    <a:pt x="672" y="115"/>
                    <a:pt x="661" y="104"/>
                    <a:pt x="661" y="91"/>
                  </a:cubicBezTo>
                  <a:cubicBezTo>
                    <a:pt x="661" y="91"/>
                    <a:pt x="661" y="91"/>
                    <a:pt x="661" y="91"/>
                  </a:cubicBezTo>
                  <a:cubicBezTo>
                    <a:pt x="661" y="91"/>
                    <a:pt x="661" y="91"/>
                    <a:pt x="661" y="91"/>
                  </a:cubicBezTo>
                  <a:cubicBezTo>
                    <a:pt x="661" y="82"/>
                    <a:pt x="661" y="82"/>
                    <a:pt x="661" y="82"/>
                  </a:cubicBezTo>
                  <a:cubicBezTo>
                    <a:pt x="661" y="69"/>
                    <a:pt x="650" y="58"/>
                    <a:pt x="637" y="58"/>
                  </a:cubicBezTo>
                  <a:cubicBezTo>
                    <a:pt x="433" y="58"/>
                    <a:pt x="433" y="58"/>
                    <a:pt x="433" y="58"/>
                  </a:cubicBezTo>
                  <a:cubicBezTo>
                    <a:pt x="433" y="58"/>
                    <a:pt x="433" y="58"/>
                    <a:pt x="433" y="58"/>
                  </a:cubicBezTo>
                  <a:cubicBezTo>
                    <a:pt x="359" y="58"/>
                    <a:pt x="359" y="58"/>
                    <a:pt x="359" y="58"/>
                  </a:cubicBezTo>
                  <a:cubicBezTo>
                    <a:pt x="340" y="58"/>
                    <a:pt x="325" y="43"/>
                    <a:pt x="325" y="24"/>
                  </a:cubicBezTo>
                  <a:cubicBezTo>
                    <a:pt x="324" y="11"/>
                    <a:pt x="314" y="0"/>
                    <a:pt x="300" y="0"/>
                  </a:cubicBezTo>
                  <a:cubicBezTo>
                    <a:pt x="25" y="0"/>
                    <a:pt x="25" y="0"/>
                    <a:pt x="25" y="0"/>
                  </a:cubicBezTo>
                  <a:cubicBezTo>
                    <a:pt x="11" y="0"/>
                    <a:pt x="0" y="11"/>
                    <a:pt x="0" y="24"/>
                  </a:cubicBezTo>
                  <a:cubicBezTo>
                    <a:pt x="0" y="122"/>
                    <a:pt x="0" y="122"/>
                    <a:pt x="0" y="122"/>
                  </a:cubicBezTo>
                  <a:cubicBezTo>
                    <a:pt x="0" y="122"/>
                    <a:pt x="0" y="122"/>
                    <a:pt x="0" y="123"/>
                  </a:cubicBezTo>
                  <a:cubicBezTo>
                    <a:pt x="1" y="124"/>
                    <a:pt x="1" y="125"/>
                    <a:pt x="0" y="126"/>
                  </a:cubicBezTo>
                  <a:cubicBezTo>
                    <a:pt x="0" y="127"/>
                    <a:pt x="0" y="127"/>
                    <a:pt x="0" y="128"/>
                  </a:cubicBezTo>
                  <a:cubicBezTo>
                    <a:pt x="0" y="180"/>
                    <a:pt x="0" y="180"/>
                    <a:pt x="0" y="180"/>
                  </a:cubicBezTo>
                  <a:cubicBezTo>
                    <a:pt x="25" y="179"/>
                    <a:pt x="25" y="179"/>
                    <a:pt x="25" y="179"/>
                  </a:cubicBezTo>
                  <a:cubicBezTo>
                    <a:pt x="173" y="179"/>
                    <a:pt x="173" y="179"/>
                    <a:pt x="173" y="179"/>
                  </a:cubicBezTo>
                  <a:cubicBezTo>
                    <a:pt x="186" y="179"/>
                    <a:pt x="197" y="190"/>
                    <a:pt x="197" y="204"/>
                  </a:cubicBezTo>
                  <a:cubicBezTo>
                    <a:pt x="197" y="281"/>
                    <a:pt x="197" y="281"/>
                    <a:pt x="197" y="281"/>
                  </a:cubicBezTo>
                  <a:cubicBezTo>
                    <a:pt x="197" y="295"/>
                    <a:pt x="186" y="306"/>
                    <a:pt x="173" y="306"/>
                  </a:cubicBezTo>
                  <a:cubicBezTo>
                    <a:pt x="165" y="306"/>
                    <a:pt x="165" y="306"/>
                    <a:pt x="165" y="306"/>
                  </a:cubicBezTo>
                  <a:cubicBezTo>
                    <a:pt x="146" y="306"/>
                    <a:pt x="131" y="321"/>
                    <a:pt x="131" y="340"/>
                  </a:cubicBezTo>
                  <a:cubicBezTo>
                    <a:pt x="131" y="398"/>
                    <a:pt x="131" y="398"/>
                    <a:pt x="131" y="398"/>
                  </a:cubicBezTo>
                  <a:cubicBezTo>
                    <a:pt x="131" y="412"/>
                    <a:pt x="120" y="423"/>
                    <a:pt x="106" y="423"/>
                  </a:cubicBezTo>
                  <a:cubicBezTo>
                    <a:pt x="98" y="423"/>
                    <a:pt x="98" y="423"/>
                    <a:pt x="98" y="423"/>
                  </a:cubicBezTo>
                  <a:cubicBezTo>
                    <a:pt x="79" y="423"/>
                    <a:pt x="64" y="438"/>
                    <a:pt x="64" y="457"/>
                  </a:cubicBezTo>
                  <a:cubicBezTo>
                    <a:pt x="64" y="543"/>
                    <a:pt x="64" y="543"/>
                    <a:pt x="64" y="543"/>
                  </a:cubicBezTo>
                  <a:cubicBezTo>
                    <a:pt x="46" y="544"/>
                    <a:pt x="46" y="544"/>
                    <a:pt x="46" y="544"/>
                  </a:cubicBezTo>
                  <a:cubicBezTo>
                    <a:pt x="46" y="544"/>
                    <a:pt x="47" y="544"/>
                    <a:pt x="48" y="544"/>
                  </a:cubicBezTo>
                  <a:cubicBezTo>
                    <a:pt x="96" y="544"/>
                    <a:pt x="96" y="544"/>
                    <a:pt x="96" y="544"/>
                  </a:cubicBezTo>
                  <a:cubicBezTo>
                    <a:pt x="112" y="544"/>
                    <a:pt x="126" y="556"/>
                    <a:pt x="129" y="572"/>
                  </a:cubicBezTo>
                  <a:cubicBezTo>
                    <a:pt x="132" y="589"/>
                    <a:pt x="146" y="602"/>
                    <a:pt x="164" y="602"/>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90" name="Freeform 31">
              <a:extLst>
                <a:ext uri="{FF2B5EF4-FFF2-40B4-BE49-F238E27FC236}">
                  <a16:creationId xmlns:a16="http://schemas.microsoft.com/office/drawing/2014/main" id="{73C7A956-32FA-4F3E-84CA-DD443B88A557}"/>
                </a:ext>
              </a:extLst>
            </p:cNvPr>
            <p:cNvSpPr>
              <a:spLocks noEditPoints="1"/>
            </p:cNvSpPr>
            <p:nvPr userDrawn="1"/>
          </p:nvSpPr>
          <p:spPr bwMode="auto">
            <a:xfrm>
              <a:off x="3353" y="3454"/>
              <a:ext cx="311" cy="223"/>
            </a:xfrm>
            <a:custGeom>
              <a:avLst/>
              <a:gdLst>
                <a:gd name="T0" fmla="*/ 24 w 176"/>
                <a:gd name="T1" fmla="*/ 57 h 126"/>
                <a:gd name="T2" fmla="*/ 119 w 176"/>
                <a:gd name="T3" fmla="*/ 102 h 126"/>
                <a:gd name="T4" fmla="*/ 176 w 176"/>
                <a:gd name="T5" fmla="*/ 102 h 126"/>
                <a:gd name="T6" fmla="*/ 176 w 176"/>
                <a:gd name="T7" fmla="*/ 24 h 126"/>
                <a:gd name="T8" fmla="*/ 175 w 176"/>
                <a:gd name="T9" fmla="*/ 23 h 126"/>
                <a:gd name="T10" fmla="*/ 175 w 176"/>
                <a:gd name="T11" fmla="*/ 22 h 126"/>
                <a:gd name="T12" fmla="*/ 175 w 176"/>
                <a:gd name="T13" fmla="*/ 21 h 126"/>
                <a:gd name="T14" fmla="*/ 175 w 176"/>
                <a:gd name="T15" fmla="*/ 20 h 126"/>
                <a:gd name="T16" fmla="*/ 175 w 176"/>
                <a:gd name="T17" fmla="*/ 19 h 126"/>
                <a:gd name="T18" fmla="*/ 175 w 176"/>
                <a:gd name="T19" fmla="*/ 18 h 126"/>
                <a:gd name="T20" fmla="*/ 175 w 176"/>
                <a:gd name="T21" fmla="*/ 18 h 126"/>
                <a:gd name="T22" fmla="*/ 174 w 176"/>
                <a:gd name="T23" fmla="*/ 16 h 126"/>
                <a:gd name="T24" fmla="*/ 174 w 176"/>
                <a:gd name="T25" fmla="*/ 16 h 126"/>
                <a:gd name="T26" fmla="*/ 174 w 176"/>
                <a:gd name="T27" fmla="*/ 15 h 126"/>
                <a:gd name="T28" fmla="*/ 173 w 176"/>
                <a:gd name="T29" fmla="*/ 14 h 126"/>
                <a:gd name="T30" fmla="*/ 173 w 176"/>
                <a:gd name="T31" fmla="*/ 13 h 126"/>
                <a:gd name="T32" fmla="*/ 173 w 176"/>
                <a:gd name="T33" fmla="*/ 13 h 126"/>
                <a:gd name="T34" fmla="*/ 172 w 176"/>
                <a:gd name="T35" fmla="*/ 12 h 126"/>
                <a:gd name="T36" fmla="*/ 172 w 176"/>
                <a:gd name="T37" fmla="*/ 11 h 126"/>
                <a:gd name="T38" fmla="*/ 171 w 176"/>
                <a:gd name="T39" fmla="*/ 10 h 126"/>
                <a:gd name="T40" fmla="*/ 171 w 176"/>
                <a:gd name="T41" fmla="*/ 10 h 126"/>
                <a:gd name="T42" fmla="*/ 170 w 176"/>
                <a:gd name="T43" fmla="*/ 9 h 126"/>
                <a:gd name="T44" fmla="*/ 170 w 176"/>
                <a:gd name="T45" fmla="*/ 8 h 126"/>
                <a:gd name="T46" fmla="*/ 169 w 176"/>
                <a:gd name="T47" fmla="*/ 8 h 126"/>
                <a:gd name="T48" fmla="*/ 168 w 176"/>
                <a:gd name="T49" fmla="*/ 7 h 126"/>
                <a:gd name="T50" fmla="*/ 168 w 176"/>
                <a:gd name="T51" fmla="*/ 6 h 126"/>
                <a:gd name="T52" fmla="*/ 167 w 176"/>
                <a:gd name="T53" fmla="*/ 6 h 126"/>
                <a:gd name="T54" fmla="*/ 166 w 176"/>
                <a:gd name="T55" fmla="*/ 5 h 126"/>
                <a:gd name="T56" fmla="*/ 166 w 176"/>
                <a:gd name="T57" fmla="*/ 5 h 126"/>
                <a:gd name="T58" fmla="*/ 165 w 176"/>
                <a:gd name="T59" fmla="*/ 4 h 126"/>
                <a:gd name="T60" fmla="*/ 164 w 176"/>
                <a:gd name="T61" fmla="*/ 4 h 126"/>
                <a:gd name="T62" fmla="*/ 163 w 176"/>
                <a:gd name="T63" fmla="*/ 3 h 126"/>
                <a:gd name="T64" fmla="*/ 163 w 176"/>
                <a:gd name="T65" fmla="*/ 3 h 126"/>
                <a:gd name="T66" fmla="*/ 162 w 176"/>
                <a:gd name="T67" fmla="*/ 2 h 126"/>
                <a:gd name="T68" fmla="*/ 161 w 176"/>
                <a:gd name="T69" fmla="*/ 2 h 126"/>
                <a:gd name="T70" fmla="*/ 160 w 176"/>
                <a:gd name="T71" fmla="*/ 2 h 126"/>
                <a:gd name="T72" fmla="*/ 160 w 176"/>
                <a:gd name="T73" fmla="*/ 2 h 126"/>
                <a:gd name="T74" fmla="*/ 159 w 176"/>
                <a:gd name="T75" fmla="*/ 1 h 126"/>
                <a:gd name="T76" fmla="*/ 158 w 176"/>
                <a:gd name="T77" fmla="*/ 1 h 126"/>
                <a:gd name="T78" fmla="*/ 157 w 176"/>
                <a:gd name="T79" fmla="*/ 1 h 126"/>
                <a:gd name="T80" fmla="*/ 156 w 176"/>
                <a:gd name="T81" fmla="*/ 1 h 126"/>
                <a:gd name="T82" fmla="*/ 155 w 176"/>
                <a:gd name="T83" fmla="*/ 0 h 126"/>
                <a:gd name="T84" fmla="*/ 154 w 176"/>
                <a:gd name="T85" fmla="*/ 0 h 126"/>
                <a:gd name="T86" fmla="*/ 153 w 176"/>
                <a:gd name="T87" fmla="*/ 0 h 126"/>
                <a:gd name="T88" fmla="*/ 153 w 176"/>
                <a:gd name="T89" fmla="*/ 0 h 126"/>
                <a:gd name="T90" fmla="*/ 151 w 176"/>
                <a:gd name="T91" fmla="*/ 0 h 126"/>
                <a:gd name="T92" fmla="*/ 24 w 176"/>
                <a:gd name="T93" fmla="*/ 0 h 126"/>
                <a:gd name="T94" fmla="*/ 176 w 176"/>
                <a:gd name="T95" fmla="*/ 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26">
                  <a:moveTo>
                    <a:pt x="0" y="24"/>
                  </a:moveTo>
                  <a:cubicBezTo>
                    <a:pt x="0" y="33"/>
                    <a:pt x="0" y="33"/>
                    <a:pt x="0" y="33"/>
                  </a:cubicBezTo>
                  <a:cubicBezTo>
                    <a:pt x="0" y="46"/>
                    <a:pt x="11" y="57"/>
                    <a:pt x="24" y="57"/>
                  </a:cubicBezTo>
                  <a:cubicBezTo>
                    <a:pt x="85" y="57"/>
                    <a:pt x="85" y="57"/>
                    <a:pt x="85" y="57"/>
                  </a:cubicBezTo>
                  <a:cubicBezTo>
                    <a:pt x="103" y="57"/>
                    <a:pt x="119" y="72"/>
                    <a:pt x="119" y="91"/>
                  </a:cubicBezTo>
                  <a:cubicBezTo>
                    <a:pt x="119" y="102"/>
                    <a:pt x="119" y="102"/>
                    <a:pt x="119" y="102"/>
                  </a:cubicBezTo>
                  <a:cubicBezTo>
                    <a:pt x="119" y="115"/>
                    <a:pt x="130" y="126"/>
                    <a:pt x="143" y="126"/>
                  </a:cubicBezTo>
                  <a:cubicBezTo>
                    <a:pt x="151" y="126"/>
                    <a:pt x="151" y="126"/>
                    <a:pt x="151" y="126"/>
                  </a:cubicBezTo>
                  <a:cubicBezTo>
                    <a:pt x="165" y="126"/>
                    <a:pt x="176" y="115"/>
                    <a:pt x="176" y="102"/>
                  </a:cubicBezTo>
                  <a:cubicBezTo>
                    <a:pt x="176" y="33"/>
                    <a:pt x="176" y="33"/>
                    <a:pt x="176" y="33"/>
                  </a:cubicBezTo>
                  <a:cubicBezTo>
                    <a:pt x="176" y="24"/>
                    <a:pt x="176" y="24"/>
                    <a:pt x="176" y="24"/>
                  </a:cubicBezTo>
                  <a:cubicBezTo>
                    <a:pt x="176" y="24"/>
                    <a:pt x="176" y="24"/>
                    <a:pt x="176" y="24"/>
                  </a:cubicBezTo>
                  <a:cubicBezTo>
                    <a:pt x="176" y="24"/>
                    <a:pt x="176" y="24"/>
                    <a:pt x="176" y="24"/>
                  </a:cubicBezTo>
                  <a:cubicBezTo>
                    <a:pt x="175" y="23"/>
                    <a:pt x="175" y="23"/>
                    <a:pt x="175" y="23"/>
                  </a:cubicBezTo>
                  <a:cubicBezTo>
                    <a:pt x="175" y="23"/>
                    <a:pt x="175" y="23"/>
                    <a:pt x="175" y="23"/>
                  </a:cubicBezTo>
                  <a:cubicBezTo>
                    <a:pt x="175" y="22"/>
                    <a:pt x="175" y="22"/>
                    <a:pt x="175" y="22"/>
                  </a:cubicBezTo>
                  <a:cubicBezTo>
                    <a:pt x="175" y="22"/>
                    <a:pt x="175" y="22"/>
                    <a:pt x="175" y="22"/>
                  </a:cubicBezTo>
                  <a:cubicBezTo>
                    <a:pt x="175" y="22"/>
                    <a:pt x="175" y="22"/>
                    <a:pt x="175" y="22"/>
                  </a:cubicBezTo>
                  <a:cubicBezTo>
                    <a:pt x="175" y="22"/>
                    <a:pt x="175" y="22"/>
                    <a:pt x="175" y="22"/>
                  </a:cubicBezTo>
                  <a:cubicBezTo>
                    <a:pt x="175" y="21"/>
                    <a:pt x="175" y="21"/>
                    <a:pt x="175" y="21"/>
                  </a:cubicBezTo>
                  <a:cubicBezTo>
                    <a:pt x="175" y="21"/>
                    <a:pt x="175" y="21"/>
                    <a:pt x="175" y="21"/>
                  </a:cubicBezTo>
                  <a:cubicBezTo>
                    <a:pt x="175" y="21"/>
                    <a:pt x="175" y="21"/>
                    <a:pt x="175" y="21"/>
                  </a:cubicBezTo>
                  <a:cubicBezTo>
                    <a:pt x="175" y="21"/>
                    <a:pt x="175" y="21"/>
                    <a:pt x="175" y="21"/>
                  </a:cubicBezTo>
                  <a:cubicBezTo>
                    <a:pt x="175" y="20"/>
                    <a:pt x="175" y="20"/>
                    <a:pt x="175" y="20"/>
                  </a:cubicBezTo>
                  <a:cubicBezTo>
                    <a:pt x="175" y="20"/>
                    <a:pt x="175" y="20"/>
                    <a:pt x="175" y="20"/>
                  </a:cubicBezTo>
                  <a:cubicBezTo>
                    <a:pt x="175" y="20"/>
                    <a:pt x="175" y="20"/>
                    <a:pt x="175" y="19"/>
                  </a:cubicBezTo>
                  <a:cubicBezTo>
                    <a:pt x="175" y="19"/>
                    <a:pt x="175" y="19"/>
                    <a:pt x="175" y="19"/>
                  </a:cubicBezTo>
                  <a:cubicBezTo>
                    <a:pt x="175" y="19"/>
                    <a:pt x="175" y="19"/>
                    <a:pt x="175" y="19"/>
                  </a:cubicBezTo>
                  <a:cubicBezTo>
                    <a:pt x="175" y="19"/>
                    <a:pt x="175" y="19"/>
                    <a:pt x="175" y="19"/>
                  </a:cubicBezTo>
                  <a:cubicBezTo>
                    <a:pt x="175" y="18"/>
                    <a:pt x="175" y="18"/>
                    <a:pt x="175" y="18"/>
                  </a:cubicBezTo>
                  <a:cubicBezTo>
                    <a:pt x="175" y="18"/>
                    <a:pt x="175" y="18"/>
                    <a:pt x="175" y="18"/>
                  </a:cubicBezTo>
                  <a:cubicBezTo>
                    <a:pt x="175" y="18"/>
                    <a:pt x="175" y="18"/>
                    <a:pt x="175" y="18"/>
                  </a:cubicBezTo>
                  <a:cubicBezTo>
                    <a:pt x="175" y="18"/>
                    <a:pt x="175" y="18"/>
                    <a:pt x="175" y="18"/>
                  </a:cubicBezTo>
                  <a:cubicBezTo>
                    <a:pt x="174" y="17"/>
                    <a:pt x="174" y="17"/>
                    <a:pt x="174" y="17"/>
                  </a:cubicBezTo>
                  <a:cubicBezTo>
                    <a:pt x="174" y="17"/>
                    <a:pt x="174" y="17"/>
                    <a:pt x="174" y="17"/>
                  </a:cubicBezTo>
                  <a:cubicBezTo>
                    <a:pt x="174" y="16"/>
                    <a:pt x="174" y="16"/>
                    <a:pt x="174" y="16"/>
                  </a:cubicBezTo>
                  <a:cubicBezTo>
                    <a:pt x="174" y="16"/>
                    <a:pt x="174" y="16"/>
                    <a:pt x="174" y="16"/>
                  </a:cubicBezTo>
                  <a:cubicBezTo>
                    <a:pt x="174" y="16"/>
                    <a:pt x="174" y="16"/>
                    <a:pt x="174" y="16"/>
                  </a:cubicBezTo>
                  <a:cubicBezTo>
                    <a:pt x="174" y="16"/>
                    <a:pt x="174" y="16"/>
                    <a:pt x="174" y="16"/>
                  </a:cubicBezTo>
                  <a:cubicBezTo>
                    <a:pt x="174" y="15"/>
                    <a:pt x="174" y="15"/>
                    <a:pt x="174" y="15"/>
                  </a:cubicBezTo>
                  <a:cubicBezTo>
                    <a:pt x="174" y="15"/>
                    <a:pt x="174" y="15"/>
                    <a:pt x="174" y="15"/>
                  </a:cubicBezTo>
                  <a:cubicBezTo>
                    <a:pt x="174" y="15"/>
                    <a:pt x="174" y="15"/>
                    <a:pt x="174" y="15"/>
                  </a:cubicBezTo>
                  <a:cubicBezTo>
                    <a:pt x="174" y="15"/>
                    <a:pt x="174" y="15"/>
                    <a:pt x="174" y="15"/>
                  </a:cubicBezTo>
                  <a:cubicBezTo>
                    <a:pt x="173" y="14"/>
                    <a:pt x="173" y="14"/>
                    <a:pt x="173" y="14"/>
                  </a:cubicBezTo>
                  <a:cubicBezTo>
                    <a:pt x="173" y="14"/>
                    <a:pt x="173" y="14"/>
                    <a:pt x="173" y="14"/>
                  </a:cubicBezTo>
                  <a:cubicBezTo>
                    <a:pt x="173" y="14"/>
                    <a:pt x="173" y="14"/>
                    <a:pt x="173" y="14"/>
                  </a:cubicBezTo>
                  <a:cubicBezTo>
                    <a:pt x="173" y="14"/>
                    <a:pt x="173" y="14"/>
                    <a:pt x="173" y="14"/>
                  </a:cubicBezTo>
                  <a:cubicBezTo>
                    <a:pt x="173" y="13"/>
                    <a:pt x="173" y="13"/>
                    <a:pt x="173" y="13"/>
                  </a:cubicBezTo>
                  <a:cubicBezTo>
                    <a:pt x="173" y="13"/>
                    <a:pt x="173" y="13"/>
                    <a:pt x="173" y="13"/>
                  </a:cubicBezTo>
                  <a:cubicBezTo>
                    <a:pt x="173" y="13"/>
                    <a:pt x="173" y="13"/>
                    <a:pt x="173" y="13"/>
                  </a:cubicBezTo>
                  <a:cubicBezTo>
                    <a:pt x="173" y="13"/>
                    <a:pt x="173" y="13"/>
                    <a:pt x="173" y="13"/>
                  </a:cubicBezTo>
                  <a:cubicBezTo>
                    <a:pt x="172" y="12"/>
                    <a:pt x="172" y="12"/>
                    <a:pt x="172" y="12"/>
                  </a:cubicBezTo>
                  <a:cubicBezTo>
                    <a:pt x="172" y="12"/>
                    <a:pt x="172" y="12"/>
                    <a:pt x="172" y="12"/>
                  </a:cubicBezTo>
                  <a:cubicBezTo>
                    <a:pt x="172" y="12"/>
                    <a:pt x="172" y="12"/>
                    <a:pt x="172" y="12"/>
                  </a:cubicBezTo>
                  <a:cubicBezTo>
                    <a:pt x="172" y="12"/>
                    <a:pt x="172" y="12"/>
                    <a:pt x="172" y="12"/>
                  </a:cubicBezTo>
                  <a:cubicBezTo>
                    <a:pt x="172" y="11"/>
                    <a:pt x="172" y="11"/>
                    <a:pt x="172" y="11"/>
                  </a:cubicBezTo>
                  <a:cubicBezTo>
                    <a:pt x="172" y="11"/>
                    <a:pt x="172" y="11"/>
                    <a:pt x="172" y="11"/>
                  </a:cubicBezTo>
                  <a:cubicBezTo>
                    <a:pt x="171" y="11"/>
                    <a:pt x="171" y="11"/>
                    <a:pt x="171" y="11"/>
                  </a:cubicBezTo>
                  <a:cubicBezTo>
                    <a:pt x="171" y="11"/>
                    <a:pt x="171" y="11"/>
                    <a:pt x="171" y="11"/>
                  </a:cubicBezTo>
                  <a:cubicBezTo>
                    <a:pt x="171" y="10"/>
                    <a:pt x="171" y="10"/>
                    <a:pt x="171" y="10"/>
                  </a:cubicBezTo>
                  <a:cubicBezTo>
                    <a:pt x="171" y="10"/>
                    <a:pt x="171" y="10"/>
                    <a:pt x="171" y="10"/>
                  </a:cubicBezTo>
                  <a:cubicBezTo>
                    <a:pt x="171" y="10"/>
                    <a:pt x="171" y="10"/>
                    <a:pt x="171" y="10"/>
                  </a:cubicBezTo>
                  <a:cubicBezTo>
                    <a:pt x="171" y="10"/>
                    <a:pt x="171" y="10"/>
                    <a:pt x="171" y="10"/>
                  </a:cubicBezTo>
                  <a:cubicBezTo>
                    <a:pt x="170" y="9"/>
                    <a:pt x="170" y="9"/>
                    <a:pt x="170" y="9"/>
                  </a:cubicBezTo>
                  <a:cubicBezTo>
                    <a:pt x="170" y="9"/>
                    <a:pt x="170" y="9"/>
                    <a:pt x="170" y="9"/>
                  </a:cubicBezTo>
                  <a:cubicBezTo>
                    <a:pt x="170" y="9"/>
                    <a:pt x="170" y="9"/>
                    <a:pt x="170" y="9"/>
                  </a:cubicBezTo>
                  <a:cubicBezTo>
                    <a:pt x="170" y="9"/>
                    <a:pt x="170" y="9"/>
                    <a:pt x="170" y="9"/>
                  </a:cubicBezTo>
                  <a:cubicBezTo>
                    <a:pt x="170" y="8"/>
                    <a:pt x="170" y="8"/>
                    <a:pt x="170" y="8"/>
                  </a:cubicBezTo>
                  <a:cubicBezTo>
                    <a:pt x="170" y="8"/>
                    <a:pt x="170" y="8"/>
                    <a:pt x="170" y="8"/>
                  </a:cubicBezTo>
                  <a:cubicBezTo>
                    <a:pt x="169" y="8"/>
                    <a:pt x="169" y="8"/>
                    <a:pt x="169" y="8"/>
                  </a:cubicBezTo>
                  <a:cubicBezTo>
                    <a:pt x="169" y="8"/>
                    <a:pt x="169" y="8"/>
                    <a:pt x="169" y="8"/>
                  </a:cubicBezTo>
                  <a:cubicBezTo>
                    <a:pt x="169" y="8"/>
                    <a:pt x="169" y="8"/>
                    <a:pt x="169" y="8"/>
                  </a:cubicBezTo>
                  <a:cubicBezTo>
                    <a:pt x="169" y="8"/>
                    <a:pt x="169" y="8"/>
                    <a:pt x="169" y="8"/>
                  </a:cubicBezTo>
                  <a:cubicBezTo>
                    <a:pt x="168" y="7"/>
                    <a:pt x="168" y="7"/>
                    <a:pt x="168" y="7"/>
                  </a:cubicBezTo>
                  <a:cubicBezTo>
                    <a:pt x="168" y="7"/>
                    <a:pt x="168" y="7"/>
                    <a:pt x="168" y="7"/>
                  </a:cubicBezTo>
                  <a:cubicBezTo>
                    <a:pt x="168" y="7"/>
                    <a:pt x="168" y="7"/>
                    <a:pt x="168" y="7"/>
                  </a:cubicBezTo>
                  <a:cubicBezTo>
                    <a:pt x="168" y="7"/>
                    <a:pt x="168" y="7"/>
                    <a:pt x="168" y="7"/>
                  </a:cubicBezTo>
                  <a:cubicBezTo>
                    <a:pt x="168" y="6"/>
                    <a:pt x="168" y="6"/>
                    <a:pt x="168" y="6"/>
                  </a:cubicBezTo>
                  <a:cubicBezTo>
                    <a:pt x="168" y="6"/>
                    <a:pt x="168" y="6"/>
                    <a:pt x="168" y="6"/>
                  </a:cubicBezTo>
                  <a:cubicBezTo>
                    <a:pt x="167" y="6"/>
                    <a:pt x="167" y="6"/>
                    <a:pt x="167" y="6"/>
                  </a:cubicBezTo>
                  <a:cubicBezTo>
                    <a:pt x="167" y="6"/>
                    <a:pt x="167" y="6"/>
                    <a:pt x="167" y="6"/>
                  </a:cubicBezTo>
                  <a:cubicBezTo>
                    <a:pt x="167" y="6"/>
                    <a:pt x="167" y="6"/>
                    <a:pt x="167" y="6"/>
                  </a:cubicBezTo>
                  <a:cubicBezTo>
                    <a:pt x="167" y="6"/>
                    <a:pt x="167" y="6"/>
                    <a:pt x="167" y="6"/>
                  </a:cubicBezTo>
                  <a:cubicBezTo>
                    <a:pt x="167" y="5"/>
                    <a:pt x="166" y="5"/>
                    <a:pt x="166" y="5"/>
                  </a:cubicBezTo>
                  <a:cubicBezTo>
                    <a:pt x="166" y="5"/>
                    <a:pt x="166" y="5"/>
                    <a:pt x="166" y="5"/>
                  </a:cubicBezTo>
                  <a:cubicBezTo>
                    <a:pt x="166" y="5"/>
                    <a:pt x="166" y="5"/>
                    <a:pt x="166" y="5"/>
                  </a:cubicBezTo>
                  <a:cubicBezTo>
                    <a:pt x="166" y="5"/>
                    <a:pt x="166" y="5"/>
                    <a:pt x="166" y="5"/>
                  </a:cubicBezTo>
                  <a:cubicBezTo>
                    <a:pt x="165" y="5"/>
                    <a:pt x="165" y="5"/>
                    <a:pt x="165" y="5"/>
                  </a:cubicBezTo>
                  <a:cubicBezTo>
                    <a:pt x="165" y="5"/>
                    <a:pt x="165" y="5"/>
                    <a:pt x="165" y="5"/>
                  </a:cubicBezTo>
                  <a:cubicBezTo>
                    <a:pt x="165" y="4"/>
                    <a:pt x="165" y="4"/>
                    <a:pt x="165" y="4"/>
                  </a:cubicBezTo>
                  <a:cubicBezTo>
                    <a:pt x="165" y="4"/>
                    <a:pt x="165" y="4"/>
                    <a:pt x="165" y="4"/>
                  </a:cubicBezTo>
                  <a:cubicBezTo>
                    <a:pt x="164" y="4"/>
                    <a:pt x="164" y="4"/>
                    <a:pt x="164" y="4"/>
                  </a:cubicBezTo>
                  <a:cubicBezTo>
                    <a:pt x="164" y="4"/>
                    <a:pt x="164" y="4"/>
                    <a:pt x="164" y="4"/>
                  </a:cubicBezTo>
                  <a:cubicBezTo>
                    <a:pt x="164" y="4"/>
                    <a:pt x="164" y="4"/>
                    <a:pt x="164" y="4"/>
                  </a:cubicBezTo>
                  <a:cubicBezTo>
                    <a:pt x="164" y="4"/>
                    <a:pt x="164" y="4"/>
                    <a:pt x="164" y="4"/>
                  </a:cubicBezTo>
                  <a:cubicBezTo>
                    <a:pt x="163" y="3"/>
                    <a:pt x="163" y="3"/>
                    <a:pt x="163" y="3"/>
                  </a:cubicBezTo>
                  <a:cubicBezTo>
                    <a:pt x="163" y="3"/>
                    <a:pt x="163" y="3"/>
                    <a:pt x="163" y="3"/>
                  </a:cubicBezTo>
                  <a:cubicBezTo>
                    <a:pt x="163" y="3"/>
                    <a:pt x="163" y="3"/>
                    <a:pt x="163" y="3"/>
                  </a:cubicBezTo>
                  <a:cubicBezTo>
                    <a:pt x="163" y="3"/>
                    <a:pt x="163" y="3"/>
                    <a:pt x="163" y="3"/>
                  </a:cubicBezTo>
                  <a:cubicBezTo>
                    <a:pt x="162" y="3"/>
                    <a:pt x="162" y="3"/>
                    <a:pt x="162" y="3"/>
                  </a:cubicBezTo>
                  <a:cubicBezTo>
                    <a:pt x="162" y="3"/>
                    <a:pt x="162" y="3"/>
                    <a:pt x="162" y="3"/>
                  </a:cubicBezTo>
                  <a:cubicBezTo>
                    <a:pt x="162" y="2"/>
                    <a:pt x="162" y="2"/>
                    <a:pt x="162" y="2"/>
                  </a:cubicBezTo>
                  <a:cubicBezTo>
                    <a:pt x="162" y="2"/>
                    <a:pt x="162" y="2"/>
                    <a:pt x="162" y="2"/>
                  </a:cubicBezTo>
                  <a:cubicBezTo>
                    <a:pt x="161" y="2"/>
                    <a:pt x="161" y="2"/>
                    <a:pt x="161" y="2"/>
                  </a:cubicBezTo>
                  <a:cubicBezTo>
                    <a:pt x="161" y="2"/>
                    <a:pt x="161" y="2"/>
                    <a:pt x="161" y="2"/>
                  </a:cubicBezTo>
                  <a:cubicBezTo>
                    <a:pt x="161" y="2"/>
                    <a:pt x="161" y="2"/>
                    <a:pt x="161" y="2"/>
                  </a:cubicBezTo>
                  <a:cubicBezTo>
                    <a:pt x="161" y="2"/>
                    <a:pt x="161" y="2"/>
                    <a:pt x="161" y="2"/>
                  </a:cubicBezTo>
                  <a:cubicBezTo>
                    <a:pt x="160" y="2"/>
                    <a:pt x="160" y="2"/>
                    <a:pt x="160" y="2"/>
                  </a:cubicBezTo>
                  <a:cubicBezTo>
                    <a:pt x="160" y="2"/>
                    <a:pt x="160" y="2"/>
                    <a:pt x="160" y="2"/>
                  </a:cubicBezTo>
                  <a:cubicBezTo>
                    <a:pt x="160" y="2"/>
                    <a:pt x="160" y="2"/>
                    <a:pt x="160" y="2"/>
                  </a:cubicBezTo>
                  <a:cubicBezTo>
                    <a:pt x="160" y="2"/>
                    <a:pt x="160" y="2"/>
                    <a:pt x="160" y="2"/>
                  </a:cubicBezTo>
                  <a:cubicBezTo>
                    <a:pt x="159" y="1"/>
                    <a:pt x="159" y="1"/>
                    <a:pt x="159" y="1"/>
                  </a:cubicBezTo>
                  <a:cubicBezTo>
                    <a:pt x="159" y="1"/>
                    <a:pt x="159" y="1"/>
                    <a:pt x="159" y="1"/>
                  </a:cubicBezTo>
                  <a:cubicBezTo>
                    <a:pt x="159" y="1"/>
                    <a:pt x="159" y="1"/>
                    <a:pt x="159" y="1"/>
                  </a:cubicBezTo>
                  <a:cubicBezTo>
                    <a:pt x="159" y="1"/>
                    <a:pt x="159" y="1"/>
                    <a:pt x="159" y="1"/>
                  </a:cubicBezTo>
                  <a:cubicBezTo>
                    <a:pt x="158" y="1"/>
                    <a:pt x="158" y="1"/>
                    <a:pt x="158" y="1"/>
                  </a:cubicBezTo>
                  <a:cubicBezTo>
                    <a:pt x="158" y="1"/>
                    <a:pt x="158" y="1"/>
                    <a:pt x="158" y="1"/>
                  </a:cubicBezTo>
                  <a:cubicBezTo>
                    <a:pt x="157" y="1"/>
                    <a:pt x="157" y="1"/>
                    <a:pt x="157" y="1"/>
                  </a:cubicBezTo>
                  <a:cubicBezTo>
                    <a:pt x="157" y="1"/>
                    <a:pt x="157" y="1"/>
                    <a:pt x="157" y="1"/>
                  </a:cubicBezTo>
                  <a:cubicBezTo>
                    <a:pt x="157" y="1"/>
                    <a:pt x="157" y="1"/>
                    <a:pt x="157" y="1"/>
                  </a:cubicBezTo>
                  <a:cubicBezTo>
                    <a:pt x="157" y="1"/>
                    <a:pt x="157" y="1"/>
                    <a:pt x="157" y="1"/>
                  </a:cubicBezTo>
                  <a:cubicBezTo>
                    <a:pt x="156" y="1"/>
                    <a:pt x="156" y="1"/>
                    <a:pt x="156" y="1"/>
                  </a:cubicBezTo>
                  <a:cubicBezTo>
                    <a:pt x="156" y="1"/>
                    <a:pt x="156" y="1"/>
                    <a:pt x="156" y="1"/>
                  </a:cubicBezTo>
                  <a:cubicBezTo>
                    <a:pt x="156" y="0"/>
                    <a:pt x="156" y="0"/>
                    <a:pt x="156" y="0"/>
                  </a:cubicBezTo>
                  <a:cubicBezTo>
                    <a:pt x="156" y="0"/>
                    <a:pt x="156" y="0"/>
                    <a:pt x="156" y="0"/>
                  </a:cubicBezTo>
                  <a:cubicBezTo>
                    <a:pt x="155" y="0"/>
                    <a:pt x="155" y="0"/>
                    <a:pt x="155" y="0"/>
                  </a:cubicBezTo>
                  <a:cubicBezTo>
                    <a:pt x="155" y="0"/>
                    <a:pt x="155" y="0"/>
                    <a:pt x="155" y="0"/>
                  </a:cubicBezTo>
                  <a:cubicBezTo>
                    <a:pt x="154" y="0"/>
                    <a:pt x="154" y="0"/>
                    <a:pt x="154" y="0"/>
                  </a:cubicBezTo>
                  <a:cubicBezTo>
                    <a:pt x="154" y="0"/>
                    <a:pt x="154" y="0"/>
                    <a:pt x="154" y="0"/>
                  </a:cubicBezTo>
                  <a:cubicBezTo>
                    <a:pt x="154" y="0"/>
                    <a:pt x="154" y="0"/>
                    <a:pt x="154" y="0"/>
                  </a:cubicBezTo>
                  <a:cubicBezTo>
                    <a:pt x="154" y="0"/>
                    <a:pt x="154" y="0"/>
                    <a:pt x="154" y="0"/>
                  </a:cubicBezTo>
                  <a:cubicBezTo>
                    <a:pt x="153" y="0"/>
                    <a:pt x="153" y="0"/>
                    <a:pt x="153" y="0"/>
                  </a:cubicBezTo>
                  <a:cubicBezTo>
                    <a:pt x="153" y="0"/>
                    <a:pt x="153" y="0"/>
                    <a:pt x="153" y="0"/>
                  </a:cubicBezTo>
                  <a:cubicBezTo>
                    <a:pt x="153" y="0"/>
                    <a:pt x="153" y="0"/>
                    <a:pt x="153" y="0"/>
                  </a:cubicBezTo>
                  <a:cubicBezTo>
                    <a:pt x="153" y="0"/>
                    <a:pt x="153" y="0"/>
                    <a:pt x="153" y="0"/>
                  </a:cubicBezTo>
                  <a:cubicBezTo>
                    <a:pt x="152" y="0"/>
                    <a:pt x="152" y="0"/>
                    <a:pt x="152" y="0"/>
                  </a:cubicBezTo>
                  <a:cubicBezTo>
                    <a:pt x="152" y="0"/>
                    <a:pt x="152" y="0"/>
                    <a:pt x="152" y="0"/>
                  </a:cubicBezTo>
                  <a:cubicBezTo>
                    <a:pt x="151" y="0"/>
                    <a:pt x="151" y="0"/>
                    <a:pt x="151" y="0"/>
                  </a:cubicBezTo>
                  <a:cubicBezTo>
                    <a:pt x="151" y="0"/>
                    <a:pt x="151" y="0"/>
                    <a:pt x="151" y="0"/>
                  </a:cubicBezTo>
                  <a:cubicBezTo>
                    <a:pt x="143" y="0"/>
                    <a:pt x="143" y="0"/>
                    <a:pt x="143" y="0"/>
                  </a:cubicBezTo>
                  <a:cubicBezTo>
                    <a:pt x="24" y="0"/>
                    <a:pt x="24" y="0"/>
                    <a:pt x="24" y="0"/>
                  </a:cubicBezTo>
                  <a:cubicBezTo>
                    <a:pt x="11" y="0"/>
                    <a:pt x="0" y="11"/>
                    <a:pt x="0" y="24"/>
                  </a:cubicBezTo>
                  <a:close/>
                  <a:moveTo>
                    <a:pt x="176" y="24"/>
                  </a:moveTo>
                  <a:cubicBezTo>
                    <a:pt x="176" y="24"/>
                    <a:pt x="176" y="24"/>
                    <a:pt x="176" y="24"/>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91" name="Freeform 32">
              <a:extLst>
                <a:ext uri="{FF2B5EF4-FFF2-40B4-BE49-F238E27FC236}">
                  <a16:creationId xmlns:a16="http://schemas.microsoft.com/office/drawing/2014/main" id="{69CFC5FB-6231-42A3-AD71-47747DE63D59}"/>
                </a:ext>
              </a:extLst>
            </p:cNvPr>
            <p:cNvSpPr>
              <a:spLocks noEditPoints="1"/>
            </p:cNvSpPr>
            <p:nvPr userDrawn="1"/>
          </p:nvSpPr>
          <p:spPr bwMode="auto">
            <a:xfrm>
              <a:off x="2744" y="2260"/>
              <a:ext cx="1290" cy="1187"/>
            </a:xfrm>
            <a:custGeom>
              <a:avLst/>
              <a:gdLst>
                <a:gd name="T0" fmla="*/ 158 w 731"/>
                <a:gd name="T1" fmla="*/ 246 h 672"/>
                <a:gd name="T2" fmla="*/ 204 w 731"/>
                <a:gd name="T3" fmla="*/ 284 h 672"/>
                <a:gd name="T4" fmla="*/ 204 w 731"/>
                <a:gd name="T5" fmla="*/ 286 h 672"/>
                <a:gd name="T6" fmla="*/ 214 w 731"/>
                <a:gd name="T7" fmla="*/ 302 h 672"/>
                <a:gd name="T8" fmla="*/ 215 w 731"/>
                <a:gd name="T9" fmla="*/ 303 h 672"/>
                <a:gd name="T10" fmla="*/ 217 w 731"/>
                <a:gd name="T11" fmla="*/ 304 h 672"/>
                <a:gd name="T12" fmla="*/ 218 w 731"/>
                <a:gd name="T13" fmla="*/ 305 h 672"/>
                <a:gd name="T14" fmla="*/ 220 w 731"/>
                <a:gd name="T15" fmla="*/ 305 h 672"/>
                <a:gd name="T16" fmla="*/ 222 w 731"/>
                <a:gd name="T17" fmla="*/ 306 h 672"/>
                <a:gd name="T18" fmla="*/ 223 w 731"/>
                <a:gd name="T19" fmla="*/ 306 h 672"/>
                <a:gd name="T20" fmla="*/ 225 w 731"/>
                <a:gd name="T21" fmla="*/ 307 h 672"/>
                <a:gd name="T22" fmla="*/ 227 w 731"/>
                <a:gd name="T23" fmla="*/ 307 h 672"/>
                <a:gd name="T24" fmla="*/ 272 w 731"/>
                <a:gd name="T25" fmla="*/ 341 h 672"/>
                <a:gd name="T26" fmla="*/ 272 w 731"/>
                <a:gd name="T27" fmla="*/ 344 h 672"/>
                <a:gd name="T28" fmla="*/ 272 w 731"/>
                <a:gd name="T29" fmla="*/ 346 h 672"/>
                <a:gd name="T30" fmla="*/ 272 w 731"/>
                <a:gd name="T31" fmla="*/ 348 h 672"/>
                <a:gd name="T32" fmla="*/ 295 w 731"/>
                <a:gd name="T33" fmla="*/ 367 h 672"/>
                <a:gd name="T34" fmla="*/ 333 w 731"/>
                <a:gd name="T35" fmla="*/ 402 h 672"/>
                <a:gd name="T36" fmla="*/ 333 w 731"/>
                <a:gd name="T37" fmla="*/ 404 h 672"/>
                <a:gd name="T38" fmla="*/ 334 w 731"/>
                <a:gd name="T39" fmla="*/ 406 h 672"/>
                <a:gd name="T40" fmla="*/ 347 w 731"/>
                <a:gd name="T41" fmla="*/ 424 h 672"/>
                <a:gd name="T42" fmla="*/ 349 w 731"/>
                <a:gd name="T43" fmla="*/ 425 h 672"/>
                <a:gd name="T44" fmla="*/ 350 w 731"/>
                <a:gd name="T45" fmla="*/ 425 h 672"/>
                <a:gd name="T46" fmla="*/ 352 w 731"/>
                <a:gd name="T47" fmla="*/ 426 h 672"/>
                <a:gd name="T48" fmla="*/ 353 w 731"/>
                <a:gd name="T49" fmla="*/ 426 h 672"/>
                <a:gd name="T50" fmla="*/ 356 w 731"/>
                <a:gd name="T51" fmla="*/ 426 h 672"/>
                <a:gd name="T52" fmla="*/ 366 w 731"/>
                <a:gd name="T53" fmla="*/ 426 h 672"/>
                <a:gd name="T54" fmla="*/ 403 w 731"/>
                <a:gd name="T55" fmla="*/ 466 h 672"/>
                <a:gd name="T56" fmla="*/ 403 w 731"/>
                <a:gd name="T57" fmla="*/ 467 h 672"/>
                <a:gd name="T58" fmla="*/ 403 w 731"/>
                <a:gd name="T59" fmla="*/ 469 h 672"/>
                <a:gd name="T60" fmla="*/ 404 w 731"/>
                <a:gd name="T61" fmla="*/ 471 h 672"/>
                <a:gd name="T62" fmla="*/ 404 w 731"/>
                <a:gd name="T63" fmla="*/ 473 h 672"/>
                <a:gd name="T64" fmla="*/ 405 w 731"/>
                <a:gd name="T65" fmla="*/ 474 h 672"/>
                <a:gd name="T66" fmla="*/ 406 w 731"/>
                <a:gd name="T67" fmla="*/ 476 h 672"/>
                <a:gd name="T68" fmla="*/ 407 w 731"/>
                <a:gd name="T69" fmla="*/ 477 h 672"/>
                <a:gd name="T70" fmla="*/ 408 w 731"/>
                <a:gd name="T71" fmla="*/ 479 h 672"/>
                <a:gd name="T72" fmla="*/ 409 w 731"/>
                <a:gd name="T73" fmla="*/ 480 h 672"/>
                <a:gd name="T74" fmla="*/ 410 w 731"/>
                <a:gd name="T75" fmla="*/ 481 h 672"/>
                <a:gd name="T76" fmla="*/ 411 w 731"/>
                <a:gd name="T77" fmla="*/ 483 h 672"/>
                <a:gd name="T78" fmla="*/ 413 w 731"/>
                <a:gd name="T79" fmla="*/ 484 h 672"/>
                <a:gd name="T80" fmla="*/ 414 w 731"/>
                <a:gd name="T81" fmla="*/ 485 h 672"/>
                <a:gd name="T82" fmla="*/ 416 w 731"/>
                <a:gd name="T83" fmla="*/ 486 h 672"/>
                <a:gd name="T84" fmla="*/ 417 w 731"/>
                <a:gd name="T85" fmla="*/ 486 h 672"/>
                <a:gd name="T86" fmla="*/ 419 w 731"/>
                <a:gd name="T87" fmla="*/ 487 h 672"/>
                <a:gd name="T88" fmla="*/ 420 w 731"/>
                <a:gd name="T89" fmla="*/ 488 h 672"/>
                <a:gd name="T90" fmla="*/ 422 w 731"/>
                <a:gd name="T91" fmla="*/ 488 h 672"/>
                <a:gd name="T92" fmla="*/ 424 w 731"/>
                <a:gd name="T93" fmla="*/ 488 h 672"/>
                <a:gd name="T94" fmla="*/ 426 w 731"/>
                <a:gd name="T95" fmla="*/ 489 h 672"/>
                <a:gd name="T96" fmla="*/ 538 w 731"/>
                <a:gd name="T97" fmla="*/ 523 h 672"/>
                <a:gd name="T98" fmla="*/ 595 w 731"/>
                <a:gd name="T99" fmla="*/ 648 h 672"/>
                <a:gd name="T100" fmla="*/ 650 w 731"/>
                <a:gd name="T101" fmla="*/ 555 h 672"/>
                <a:gd name="T102" fmla="*/ 731 w 731"/>
                <a:gd name="T103" fmla="*/ 457 h 672"/>
                <a:gd name="T104" fmla="*/ 498 w 731"/>
                <a:gd name="T105" fmla="*/ 372 h 672"/>
                <a:gd name="T106" fmla="*/ 430 w 731"/>
                <a:gd name="T107" fmla="*/ 246 h 672"/>
                <a:gd name="T108" fmla="*/ 334 w 731"/>
                <a:gd name="T109" fmla="*/ 155 h 672"/>
                <a:gd name="T110" fmla="*/ 66 w 731"/>
                <a:gd name="T111" fmla="*/ 22 h 672"/>
                <a:gd name="T112" fmla="*/ 403 w 731"/>
                <a:gd name="T113" fmla="*/ 464 h 672"/>
                <a:gd name="T114" fmla="*/ 272 w 731"/>
                <a:gd name="T115" fmla="*/ 34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1" h="672">
                  <a:moveTo>
                    <a:pt x="0" y="216"/>
                  </a:moveTo>
                  <a:cubicBezTo>
                    <a:pt x="0" y="223"/>
                    <a:pt x="4" y="186"/>
                    <a:pt x="20" y="186"/>
                  </a:cubicBezTo>
                  <a:cubicBezTo>
                    <a:pt x="99" y="186"/>
                    <a:pt x="99" y="186"/>
                    <a:pt x="99" y="186"/>
                  </a:cubicBezTo>
                  <a:cubicBezTo>
                    <a:pt x="114" y="186"/>
                    <a:pt x="134" y="181"/>
                    <a:pt x="134" y="214"/>
                  </a:cubicBezTo>
                  <a:cubicBezTo>
                    <a:pt x="134" y="221"/>
                    <a:pt x="134" y="221"/>
                    <a:pt x="134" y="221"/>
                  </a:cubicBezTo>
                  <a:cubicBezTo>
                    <a:pt x="134" y="235"/>
                    <a:pt x="145" y="246"/>
                    <a:pt x="158" y="246"/>
                  </a:cubicBezTo>
                  <a:cubicBezTo>
                    <a:pt x="170" y="246"/>
                    <a:pt x="170" y="246"/>
                    <a:pt x="170" y="246"/>
                  </a:cubicBezTo>
                  <a:cubicBezTo>
                    <a:pt x="189" y="246"/>
                    <a:pt x="204" y="261"/>
                    <a:pt x="204" y="280"/>
                  </a:cubicBezTo>
                  <a:cubicBezTo>
                    <a:pt x="204" y="283"/>
                    <a:pt x="204" y="283"/>
                    <a:pt x="204" y="283"/>
                  </a:cubicBezTo>
                  <a:cubicBezTo>
                    <a:pt x="204" y="283"/>
                    <a:pt x="204" y="283"/>
                    <a:pt x="204" y="283"/>
                  </a:cubicBezTo>
                  <a:cubicBezTo>
                    <a:pt x="204" y="283"/>
                    <a:pt x="204" y="283"/>
                    <a:pt x="204" y="283"/>
                  </a:cubicBezTo>
                  <a:cubicBezTo>
                    <a:pt x="204" y="284"/>
                    <a:pt x="204" y="284"/>
                    <a:pt x="204" y="284"/>
                  </a:cubicBezTo>
                  <a:cubicBezTo>
                    <a:pt x="204" y="284"/>
                    <a:pt x="204" y="284"/>
                    <a:pt x="204" y="284"/>
                  </a:cubicBezTo>
                  <a:cubicBezTo>
                    <a:pt x="204" y="285"/>
                    <a:pt x="204" y="285"/>
                    <a:pt x="204" y="285"/>
                  </a:cubicBezTo>
                  <a:cubicBezTo>
                    <a:pt x="204" y="285"/>
                    <a:pt x="204" y="285"/>
                    <a:pt x="204" y="285"/>
                  </a:cubicBezTo>
                  <a:cubicBezTo>
                    <a:pt x="204" y="285"/>
                    <a:pt x="204" y="285"/>
                    <a:pt x="204" y="285"/>
                  </a:cubicBezTo>
                  <a:cubicBezTo>
                    <a:pt x="204" y="285"/>
                    <a:pt x="204" y="285"/>
                    <a:pt x="204" y="285"/>
                  </a:cubicBezTo>
                  <a:cubicBezTo>
                    <a:pt x="204" y="286"/>
                    <a:pt x="204" y="286"/>
                    <a:pt x="204" y="286"/>
                  </a:cubicBezTo>
                  <a:cubicBezTo>
                    <a:pt x="204" y="286"/>
                    <a:pt x="204" y="286"/>
                    <a:pt x="204" y="286"/>
                  </a:cubicBezTo>
                  <a:cubicBezTo>
                    <a:pt x="204" y="286"/>
                    <a:pt x="204" y="286"/>
                    <a:pt x="204" y="286"/>
                  </a:cubicBezTo>
                  <a:cubicBezTo>
                    <a:pt x="204" y="286"/>
                    <a:pt x="204" y="286"/>
                    <a:pt x="204" y="286"/>
                  </a:cubicBezTo>
                  <a:cubicBezTo>
                    <a:pt x="205" y="287"/>
                    <a:pt x="205" y="287"/>
                    <a:pt x="205" y="287"/>
                  </a:cubicBezTo>
                  <a:cubicBezTo>
                    <a:pt x="205" y="287"/>
                    <a:pt x="205" y="287"/>
                    <a:pt x="205" y="287"/>
                  </a:cubicBezTo>
                  <a:cubicBezTo>
                    <a:pt x="206" y="293"/>
                    <a:pt x="209" y="298"/>
                    <a:pt x="214" y="302"/>
                  </a:cubicBezTo>
                  <a:cubicBezTo>
                    <a:pt x="214" y="302"/>
                    <a:pt x="214" y="302"/>
                    <a:pt x="214" y="302"/>
                  </a:cubicBezTo>
                  <a:cubicBezTo>
                    <a:pt x="214" y="302"/>
                    <a:pt x="214" y="302"/>
                    <a:pt x="214" y="302"/>
                  </a:cubicBezTo>
                  <a:cubicBezTo>
                    <a:pt x="214" y="302"/>
                    <a:pt x="214" y="302"/>
                    <a:pt x="214" y="302"/>
                  </a:cubicBezTo>
                  <a:cubicBezTo>
                    <a:pt x="215" y="303"/>
                    <a:pt x="215" y="303"/>
                    <a:pt x="215" y="303"/>
                  </a:cubicBezTo>
                  <a:cubicBezTo>
                    <a:pt x="215" y="303"/>
                    <a:pt x="215" y="303"/>
                    <a:pt x="215" y="303"/>
                  </a:cubicBezTo>
                  <a:cubicBezTo>
                    <a:pt x="215" y="303"/>
                    <a:pt x="215" y="303"/>
                    <a:pt x="215" y="303"/>
                  </a:cubicBezTo>
                  <a:cubicBezTo>
                    <a:pt x="215" y="303"/>
                    <a:pt x="215" y="303"/>
                    <a:pt x="215" y="303"/>
                  </a:cubicBezTo>
                  <a:cubicBezTo>
                    <a:pt x="216" y="303"/>
                    <a:pt x="216" y="303"/>
                    <a:pt x="216" y="303"/>
                  </a:cubicBezTo>
                  <a:cubicBezTo>
                    <a:pt x="216" y="303"/>
                    <a:pt x="216" y="303"/>
                    <a:pt x="216" y="303"/>
                  </a:cubicBezTo>
                  <a:cubicBezTo>
                    <a:pt x="216" y="303"/>
                    <a:pt x="216" y="303"/>
                    <a:pt x="216" y="303"/>
                  </a:cubicBezTo>
                  <a:cubicBezTo>
                    <a:pt x="216" y="304"/>
                    <a:pt x="216" y="304"/>
                    <a:pt x="217" y="304"/>
                  </a:cubicBezTo>
                  <a:cubicBezTo>
                    <a:pt x="217" y="304"/>
                    <a:pt x="217" y="304"/>
                    <a:pt x="217" y="304"/>
                  </a:cubicBezTo>
                  <a:cubicBezTo>
                    <a:pt x="217" y="304"/>
                    <a:pt x="217" y="304"/>
                    <a:pt x="217" y="304"/>
                  </a:cubicBezTo>
                  <a:cubicBezTo>
                    <a:pt x="217" y="304"/>
                    <a:pt x="217" y="304"/>
                    <a:pt x="217" y="304"/>
                  </a:cubicBezTo>
                  <a:cubicBezTo>
                    <a:pt x="217" y="304"/>
                    <a:pt x="217" y="304"/>
                    <a:pt x="217" y="304"/>
                  </a:cubicBezTo>
                  <a:cubicBezTo>
                    <a:pt x="218" y="304"/>
                    <a:pt x="218" y="304"/>
                    <a:pt x="218" y="304"/>
                  </a:cubicBezTo>
                  <a:cubicBezTo>
                    <a:pt x="218" y="304"/>
                    <a:pt x="218" y="304"/>
                    <a:pt x="218" y="304"/>
                  </a:cubicBezTo>
                  <a:cubicBezTo>
                    <a:pt x="218" y="305"/>
                    <a:pt x="218" y="305"/>
                    <a:pt x="218" y="305"/>
                  </a:cubicBezTo>
                  <a:cubicBezTo>
                    <a:pt x="218" y="305"/>
                    <a:pt x="218" y="305"/>
                    <a:pt x="218" y="305"/>
                  </a:cubicBezTo>
                  <a:cubicBezTo>
                    <a:pt x="219" y="305"/>
                    <a:pt x="219" y="305"/>
                    <a:pt x="219" y="305"/>
                  </a:cubicBezTo>
                  <a:cubicBezTo>
                    <a:pt x="219" y="305"/>
                    <a:pt x="219" y="305"/>
                    <a:pt x="219" y="305"/>
                  </a:cubicBezTo>
                  <a:cubicBezTo>
                    <a:pt x="219" y="305"/>
                    <a:pt x="219" y="305"/>
                    <a:pt x="219" y="305"/>
                  </a:cubicBezTo>
                  <a:cubicBezTo>
                    <a:pt x="219" y="305"/>
                    <a:pt x="219" y="305"/>
                    <a:pt x="219" y="305"/>
                  </a:cubicBezTo>
                  <a:cubicBezTo>
                    <a:pt x="220" y="305"/>
                    <a:pt x="220" y="305"/>
                    <a:pt x="220" y="305"/>
                  </a:cubicBezTo>
                  <a:cubicBezTo>
                    <a:pt x="220" y="305"/>
                    <a:pt x="220" y="305"/>
                    <a:pt x="220" y="305"/>
                  </a:cubicBezTo>
                  <a:cubicBezTo>
                    <a:pt x="221" y="306"/>
                    <a:pt x="221" y="306"/>
                    <a:pt x="221" y="306"/>
                  </a:cubicBezTo>
                  <a:cubicBezTo>
                    <a:pt x="221" y="306"/>
                    <a:pt x="221" y="306"/>
                    <a:pt x="221" y="306"/>
                  </a:cubicBezTo>
                  <a:cubicBezTo>
                    <a:pt x="221" y="306"/>
                    <a:pt x="221" y="306"/>
                    <a:pt x="221" y="306"/>
                  </a:cubicBezTo>
                  <a:cubicBezTo>
                    <a:pt x="221" y="306"/>
                    <a:pt x="221" y="306"/>
                    <a:pt x="222" y="306"/>
                  </a:cubicBezTo>
                  <a:cubicBezTo>
                    <a:pt x="222" y="306"/>
                    <a:pt x="222" y="306"/>
                    <a:pt x="222" y="306"/>
                  </a:cubicBezTo>
                  <a:cubicBezTo>
                    <a:pt x="222" y="306"/>
                    <a:pt x="222" y="306"/>
                    <a:pt x="222" y="306"/>
                  </a:cubicBezTo>
                  <a:cubicBezTo>
                    <a:pt x="222" y="306"/>
                    <a:pt x="222" y="306"/>
                    <a:pt x="222" y="306"/>
                  </a:cubicBezTo>
                  <a:cubicBezTo>
                    <a:pt x="222" y="306"/>
                    <a:pt x="222" y="306"/>
                    <a:pt x="222" y="306"/>
                  </a:cubicBezTo>
                  <a:cubicBezTo>
                    <a:pt x="223" y="306"/>
                    <a:pt x="223" y="306"/>
                    <a:pt x="223" y="306"/>
                  </a:cubicBezTo>
                  <a:cubicBezTo>
                    <a:pt x="223" y="306"/>
                    <a:pt x="223" y="306"/>
                    <a:pt x="223" y="306"/>
                  </a:cubicBezTo>
                  <a:cubicBezTo>
                    <a:pt x="223" y="306"/>
                    <a:pt x="223" y="306"/>
                    <a:pt x="223" y="306"/>
                  </a:cubicBezTo>
                  <a:cubicBezTo>
                    <a:pt x="223" y="306"/>
                    <a:pt x="223" y="306"/>
                    <a:pt x="223" y="306"/>
                  </a:cubicBezTo>
                  <a:cubicBezTo>
                    <a:pt x="224" y="306"/>
                    <a:pt x="224" y="306"/>
                    <a:pt x="224" y="306"/>
                  </a:cubicBezTo>
                  <a:cubicBezTo>
                    <a:pt x="224" y="306"/>
                    <a:pt x="224" y="306"/>
                    <a:pt x="224" y="306"/>
                  </a:cubicBezTo>
                  <a:cubicBezTo>
                    <a:pt x="224" y="307"/>
                    <a:pt x="224" y="307"/>
                    <a:pt x="224" y="307"/>
                  </a:cubicBezTo>
                  <a:cubicBezTo>
                    <a:pt x="225" y="307"/>
                    <a:pt x="225" y="307"/>
                    <a:pt x="225" y="307"/>
                  </a:cubicBezTo>
                  <a:cubicBezTo>
                    <a:pt x="225" y="307"/>
                    <a:pt x="225" y="307"/>
                    <a:pt x="225" y="307"/>
                  </a:cubicBezTo>
                  <a:cubicBezTo>
                    <a:pt x="225" y="307"/>
                    <a:pt x="225" y="307"/>
                    <a:pt x="225" y="307"/>
                  </a:cubicBezTo>
                  <a:cubicBezTo>
                    <a:pt x="226" y="307"/>
                    <a:pt x="226" y="307"/>
                    <a:pt x="226" y="307"/>
                  </a:cubicBezTo>
                  <a:cubicBezTo>
                    <a:pt x="226" y="307"/>
                    <a:pt x="226" y="307"/>
                    <a:pt x="226" y="307"/>
                  </a:cubicBezTo>
                  <a:cubicBezTo>
                    <a:pt x="226" y="307"/>
                    <a:pt x="226" y="307"/>
                    <a:pt x="226" y="307"/>
                  </a:cubicBezTo>
                  <a:cubicBezTo>
                    <a:pt x="226" y="307"/>
                    <a:pt x="226" y="307"/>
                    <a:pt x="226" y="307"/>
                  </a:cubicBezTo>
                  <a:cubicBezTo>
                    <a:pt x="227" y="307"/>
                    <a:pt x="227" y="307"/>
                    <a:pt x="227" y="307"/>
                  </a:cubicBezTo>
                  <a:cubicBezTo>
                    <a:pt x="227" y="307"/>
                    <a:pt x="227" y="307"/>
                    <a:pt x="227" y="307"/>
                  </a:cubicBezTo>
                  <a:cubicBezTo>
                    <a:pt x="227" y="307"/>
                    <a:pt x="227" y="307"/>
                    <a:pt x="227" y="307"/>
                  </a:cubicBezTo>
                  <a:cubicBezTo>
                    <a:pt x="228" y="307"/>
                    <a:pt x="228" y="307"/>
                    <a:pt x="229" y="307"/>
                  </a:cubicBezTo>
                  <a:cubicBezTo>
                    <a:pt x="237" y="307"/>
                    <a:pt x="237" y="307"/>
                    <a:pt x="237" y="307"/>
                  </a:cubicBezTo>
                  <a:cubicBezTo>
                    <a:pt x="238" y="307"/>
                    <a:pt x="238" y="307"/>
                    <a:pt x="238" y="307"/>
                  </a:cubicBezTo>
                  <a:cubicBezTo>
                    <a:pt x="256" y="307"/>
                    <a:pt x="272" y="322"/>
                    <a:pt x="272" y="341"/>
                  </a:cubicBezTo>
                  <a:cubicBezTo>
                    <a:pt x="272" y="342"/>
                    <a:pt x="272" y="342"/>
                    <a:pt x="272" y="342"/>
                  </a:cubicBezTo>
                  <a:cubicBezTo>
                    <a:pt x="272" y="343"/>
                    <a:pt x="272" y="343"/>
                    <a:pt x="272" y="343"/>
                  </a:cubicBezTo>
                  <a:cubicBezTo>
                    <a:pt x="272" y="343"/>
                    <a:pt x="272" y="343"/>
                    <a:pt x="272" y="343"/>
                  </a:cubicBezTo>
                  <a:cubicBezTo>
                    <a:pt x="272" y="344"/>
                    <a:pt x="272" y="344"/>
                    <a:pt x="272" y="344"/>
                  </a:cubicBezTo>
                  <a:cubicBezTo>
                    <a:pt x="272" y="344"/>
                    <a:pt x="272" y="344"/>
                    <a:pt x="272" y="344"/>
                  </a:cubicBezTo>
                  <a:cubicBezTo>
                    <a:pt x="272" y="344"/>
                    <a:pt x="272" y="344"/>
                    <a:pt x="272" y="344"/>
                  </a:cubicBezTo>
                  <a:cubicBezTo>
                    <a:pt x="272" y="344"/>
                    <a:pt x="272" y="344"/>
                    <a:pt x="272" y="344"/>
                  </a:cubicBezTo>
                  <a:cubicBezTo>
                    <a:pt x="272" y="345"/>
                    <a:pt x="272" y="345"/>
                    <a:pt x="272" y="345"/>
                  </a:cubicBezTo>
                  <a:cubicBezTo>
                    <a:pt x="272" y="345"/>
                    <a:pt x="272" y="345"/>
                    <a:pt x="272" y="345"/>
                  </a:cubicBezTo>
                  <a:cubicBezTo>
                    <a:pt x="272" y="345"/>
                    <a:pt x="272" y="345"/>
                    <a:pt x="272" y="345"/>
                  </a:cubicBezTo>
                  <a:cubicBezTo>
                    <a:pt x="272" y="345"/>
                    <a:pt x="272" y="345"/>
                    <a:pt x="272" y="345"/>
                  </a:cubicBezTo>
                  <a:cubicBezTo>
                    <a:pt x="272" y="346"/>
                    <a:pt x="272" y="346"/>
                    <a:pt x="272" y="346"/>
                  </a:cubicBezTo>
                  <a:cubicBezTo>
                    <a:pt x="272" y="346"/>
                    <a:pt x="272" y="346"/>
                    <a:pt x="272" y="346"/>
                  </a:cubicBezTo>
                  <a:cubicBezTo>
                    <a:pt x="272" y="347"/>
                    <a:pt x="272" y="347"/>
                    <a:pt x="272" y="347"/>
                  </a:cubicBezTo>
                  <a:cubicBezTo>
                    <a:pt x="272" y="347"/>
                    <a:pt x="272" y="347"/>
                    <a:pt x="272" y="347"/>
                  </a:cubicBezTo>
                  <a:cubicBezTo>
                    <a:pt x="272" y="347"/>
                    <a:pt x="272" y="347"/>
                    <a:pt x="272" y="347"/>
                  </a:cubicBezTo>
                  <a:cubicBezTo>
                    <a:pt x="272" y="347"/>
                    <a:pt x="272" y="347"/>
                    <a:pt x="272" y="347"/>
                  </a:cubicBezTo>
                  <a:cubicBezTo>
                    <a:pt x="272" y="348"/>
                    <a:pt x="272" y="348"/>
                    <a:pt x="272" y="348"/>
                  </a:cubicBezTo>
                  <a:cubicBezTo>
                    <a:pt x="272" y="348"/>
                    <a:pt x="272" y="348"/>
                    <a:pt x="272" y="348"/>
                  </a:cubicBezTo>
                  <a:cubicBezTo>
                    <a:pt x="272" y="348"/>
                    <a:pt x="272" y="348"/>
                    <a:pt x="272" y="348"/>
                  </a:cubicBezTo>
                  <a:cubicBezTo>
                    <a:pt x="272" y="348"/>
                    <a:pt x="272" y="348"/>
                    <a:pt x="272" y="348"/>
                  </a:cubicBezTo>
                  <a:cubicBezTo>
                    <a:pt x="275" y="358"/>
                    <a:pt x="284" y="366"/>
                    <a:pt x="294" y="366"/>
                  </a:cubicBezTo>
                  <a:cubicBezTo>
                    <a:pt x="294" y="366"/>
                    <a:pt x="294" y="366"/>
                    <a:pt x="294" y="366"/>
                  </a:cubicBezTo>
                  <a:cubicBezTo>
                    <a:pt x="295" y="367"/>
                    <a:pt x="295" y="367"/>
                    <a:pt x="295" y="367"/>
                  </a:cubicBezTo>
                  <a:cubicBezTo>
                    <a:pt x="295" y="367"/>
                    <a:pt x="295" y="367"/>
                    <a:pt x="295" y="367"/>
                  </a:cubicBezTo>
                  <a:cubicBezTo>
                    <a:pt x="295" y="367"/>
                    <a:pt x="295" y="367"/>
                    <a:pt x="295" y="367"/>
                  </a:cubicBezTo>
                  <a:cubicBezTo>
                    <a:pt x="295" y="367"/>
                    <a:pt x="296" y="367"/>
                    <a:pt x="296" y="367"/>
                  </a:cubicBezTo>
                  <a:cubicBezTo>
                    <a:pt x="299" y="367"/>
                    <a:pt x="299" y="367"/>
                    <a:pt x="299" y="367"/>
                  </a:cubicBezTo>
                  <a:cubicBezTo>
                    <a:pt x="318" y="367"/>
                    <a:pt x="333" y="382"/>
                    <a:pt x="333" y="401"/>
                  </a:cubicBezTo>
                  <a:cubicBezTo>
                    <a:pt x="333" y="402"/>
                    <a:pt x="333" y="402"/>
                    <a:pt x="333" y="402"/>
                  </a:cubicBezTo>
                  <a:cubicBezTo>
                    <a:pt x="333" y="403"/>
                    <a:pt x="333" y="403"/>
                    <a:pt x="333" y="403"/>
                  </a:cubicBezTo>
                  <a:cubicBezTo>
                    <a:pt x="333" y="403"/>
                    <a:pt x="333" y="403"/>
                    <a:pt x="333" y="403"/>
                  </a:cubicBezTo>
                  <a:cubicBezTo>
                    <a:pt x="333" y="403"/>
                    <a:pt x="333" y="403"/>
                    <a:pt x="333" y="403"/>
                  </a:cubicBezTo>
                  <a:cubicBezTo>
                    <a:pt x="333" y="403"/>
                    <a:pt x="333" y="403"/>
                    <a:pt x="333" y="403"/>
                  </a:cubicBezTo>
                  <a:cubicBezTo>
                    <a:pt x="333" y="404"/>
                    <a:pt x="333" y="404"/>
                    <a:pt x="333" y="404"/>
                  </a:cubicBezTo>
                  <a:cubicBezTo>
                    <a:pt x="333" y="404"/>
                    <a:pt x="333" y="404"/>
                    <a:pt x="333" y="404"/>
                  </a:cubicBezTo>
                  <a:cubicBezTo>
                    <a:pt x="333" y="405"/>
                    <a:pt x="333" y="405"/>
                    <a:pt x="333" y="405"/>
                  </a:cubicBezTo>
                  <a:cubicBezTo>
                    <a:pt x="333" y="405"/>
                    <a:pt x="333" y="405"/>
                    <a:pt x="333" y="405"/>
                  </a:cubicBezTo>
                  <a:cubicBezTo>
                    <a:pt x="334" y="405"/>
                    <a:pt x="334" y="405"/>
                    <a:pt x="334" y="405"/>
                  </a:cubicBezTo>
                  <a:cubicBezTo>
                    <a:pt x="334" y="405"/>
                    <a:pt x="334" y="405"/>
                    <a:pt x="334" y="405"/>
                  </a:cubicBezTo>
                  <a:cubicBezTo>
                    <a:pt x="334" y="406"/>
                    <a:pt x="334" y="406"/>
                    <a:pt x="334" y="406"/>
                  </a:cubicBezTo>
                  <a:cubicBezTo>
                    <a:pt x="334" y="406"/>
                    <a:pt x="334" y="406"/>
                    <a:pt x="334" y="406"/>
                  </a:cubicBezTo>
                  <a:cubicBezTo>
                    <a:pt x="335" y="413"/>
                    <a:pt x="339" y="419"/>
                    <a:pt x="346" y="423"/>
                  </a:cubicBezTo>
                  <a:cubicBezTo>
                    <a:pt x="346" y="423"/>
                    <a:pt x="346" y="423"/>
                    <a:pt x="346" y="423"/>
                  </a:cubicBezTo>
                  <a:cubicBezTo>
                    <a:pt x="346" y="423"/>
                    <a:pt x="346" y="423"/>
                    <a:pt x="346" y="423"/>
                  </a:cubicBezTo>
                  <a:cubicBezTo>
                    <a:pt x="347" y="424"/>
                    <a:pt x="347" y="424"/>
                    <a:pt x="347" y="424"/>
                  </a:cubicBezTo>
                  <a:cubicBezTo>
                    <a:pt x="347" y="424"/>
                    <a:pt x="347" y="424"/>
                    <a:pt x="347" y="424"/>
                  </a:cubicBezTo>
                  <a:cubicBezTo>
                    <a:pt x="347" y="424"/>
                    <a:pt x="347" y="424"/>
                    <a:pt x="347" y="424"/>
                  </a:cubicBezTo>
                  <a:cubicBezTo>
                    <a:pt x="347" y="424"/>
                    <a:pt x="347" y="424"/>
                    <a:pt x="347" y="424"/>
                  </a:cubicBezTo>
                  <a:cubicBezTo>
                    <a:pt x="348" y="424"/>
                    <a:pt x="348" y="424"/>
                    <a:pt x="348" y="424"/>
                  </a:cubicBezTo>
                  <a:cubicBezTo>
                    <a:pt x="348" y="424"/>
                    <a:pt x="348" y="424"/>
                    <a:pt x="348" y="424"/>
                  </a:cubicBezTo>
                  <a:cubicBezTo>
                    <a:pt x="348" y="424"/>
                    <a:pt x="348" y="424"/>
                    <a:pt x="348" y="424"/>
                  </a:cubicBezTo>
                  <a:cubicBezTo>
                    <a:pt x="348" y="424"/>
                    <a:pt x="348" y="424"/>
                    <a:pt x="348" y="424"/>
                  </a:cubicBezTo>
                  <a:cubicBezTo>
                    <a:pt x="349" y="425"/>
                    <a:pt x="349" y="425"/>
                    <a:pt x="349" y="425"/>
                  </a:cubicBezTo>
                  <a:cubicBezTo>
                    <a:pt x="349" y="425"/>
                    <a:pt x="349" y="425"/>
                    <a:pt x="349" y="425"/>
                  </a:cubicBezTo>
                  <a:cubicBezTo>
                    <a:pt x="349" y="425"/>
                    <a:pt x="349" y="425"/>
                    <a:pt x="349" y="425"/>
                  </a:cubicBezTo>
                  <a:cubicBezTo>
                    <a:pt x="349" y="425"/>
                    <a:pt x="349" y="425"/>
                    <a:pt x="349" y="425"/>
                  </a:cubicBezTo>
                  <a:cubicBezTo>
                    <a:pt x="350" y="425"/>
                    <a:pt x="350" y="425"/>
                    <a:pt x="350" y="425"/>
                  </a:cubicBezTo>
                  <a:cubicBezTo>
                    <a:pt x="350" y="425"/>
                    <a:pt x="350" y="425"/>
                    <a:pt x="350" y="425"/>
                  </a:cubicBezTo>
                  <a:cubicBezTo>
                    <a:pt x="350" y="425"/>
                    <a:pt x="350" y="425"/>
                    <a:pt x="350" y="425"/>
                  </a:cubicBezTo>
                  <a:cubicBezTo>
                    <a:pt x="350" y="425"/>
                    <a:pt x="350" y="425"/>
                    <a:pt x="351" y="425"/>
                  </a:cubicBezTo>
                  <a:cubicBezTo>
                    <a:pt x="351" y="425"/>
                    <a:pt x="351" y="425"/>
                    <a:pt x="351" y="425"/>
                  </a:cubicBezTo>
                  <a:cubicBezTo>
                    <a:pt x="351" y="425"/>
                    <a:pt x="351" y="425"/>
                    <a:pt x="351" y="425"/>
                  </a:cubicBezTo>
                  <a:cubicBezTo>
                    <a:pt x="351" y="425"/>
                    <a:pt x="351" y="425"/>
                    <a:pt x="351" y="425"/>
                  </a:cubicBezTo>
                  <a:cubicBezTo>
                    <a:pt x="351" y="425"/>
                    <a:pt x="351" y="425"/>
                    <a:pt x="351" y="425"/>
                  </a:cubicBezTo>
                  <a:cubicBezTo>
                    <a:pt x="352" y="426"/>
                    <a:pt x="352" y="426"/>
                    <a:pt x="352" y="426"/>
                  </a:cubicBezTo>
                  <a:cubicBezTo>
                    <a:pt x="352" y="426"/>
                    <a:pt x="352" y="426"/>
                    <a:pt x="352" y="426"/>
                  </a:cubicBezTo>
                  <a:cubicBezTo>
                    <a:pt x="353" y="426"/>
                    <a:pt x="353" y="426"/>
                    <a:pt x="353" y="426"/>
                  </a:cubicBezTo>
                  <a:cubicBezTo>
                    <a:pt x="353" y="426"/>
                    <a:pt x="353" y="426"/>
                    <a:pt x="353" y="426"/>
                  </a:cubicBezTo>
                  <a:cubicBezTo>
                    <a:pt x="353" y="426"/>
                    <a:pt x="353" y="426"/>
                    <a:pt x="353" y="426"/>
                  </a:cubicBezTo>
                  <a:cubicBezTo>
                    <a:pt x="353" y="426"/>
                    <a:pt x="353" y="426"/>
                    <a:pt x="353" y="426"/>
                  </a:cubicBezTo>
                  <a:cubicBezTo>
                    <a:pt x="353" y="426"/>
                    <a:pt x="353" y="426"/>
                    <a:pt x="353" y="426"/>
                  </a:cubicBezTo>
                  <a:cubicBezTo>
                    <a:pt x="354" y="426"/>
                    <a:pt x="354" y="426"/>
                    <a:pt x="354" y="426"/>
                  </a:cubicBezTo>
                  <a:cubicBezTo>
                    <a:pt x="354" y="426"/>
                    <a:pt x="354" y="426"/>
                    <a:pt x="354" y="426"/>
                  </a:cubicBezTo>
                  <a:cubicBezTo>
                    <a:pt x="354" y="426"/>
                    <a:pt x="354" y="426"/>
                    <a:pt x="354" y="426"/>
                  </a:cubicBezTo>
                  <a:cubicBezTo>
                    <a:pt x="355" y="426"/>
                    <a:pt x="355" y="426"/>
                    <a:pt x="355" y="426"/>
                  </a:cubicBezTo>
                  <a:cubicBezTo>
                    <a:pt x="355" y="426"/>
                    <a:pt x="355" y="426"/>
                    <a:pt x="355" y="426"/>
                  </a:cubicBezTo>
                  <a:cubicBezTo>
                    <a:pt x="356" y="426"/>
                    <a:pt x="356" y="426"/>
                    <a:pt x="356" y="426"/>
                  </a:cubicBezTo>
                  <a:cubicBezTo>
                    <a:pt x="356" y="426"/>
                    <a:pt x="356" y="426"/>
                    <a:pt x="356" y="426"/>
                  </a:cubicBezTo>
                  <a:cubicBezTo>
                    <a:pt x="356" y="426"/>
                    <a:pt x="356" y="426"/>
                    <a:pt x="356" y="426"/>
                  </a:cubicBezTo>
                  <a:cubicBezTo>
                    <a:pt x="356" y="426"/>
                    <a:pt x="356" y="426"/>
                    <a:pt x="356" y="426"/>
                  </a:cubicBezTo>
                  <a:cubicBezTo>
                    <a:pt x="356" y="426"/>
                    <a:pt x="356" y="426"/>
                    <a:pt x="356" y="426"/>
                  </a:cubicBezTo>
                  <a:cubicBezTo>
                    <a:pt x="357" y="426"/>
                    <a:pt x="357" y="426"/>
                    <a:pt x="358" y="426"/>
                  </a:cubicBezTo>
                  <a:cubicBezTo>
                    <a:pt x="366" y="426"/>
                    <a:pt x="366" y="426"/>
                    <a:pt x="366" y="426"/>
                  </a:cubicBezTo>
                  <a:cubicBezTo>
                    <a:pt x="369" y="426"/>
                    <a:pt x="369" y="426"/>
                    <a:pt x="369" y="426"/>
                  </a:cubicBezTo>
                  <a:cubicBezTo>
                    <a:pt x="388" y="426"/>
                    <a:pt x="403" y="442"/>
                    <a:pt x="403" y="460"/>
                  </a:cubicBezTo>
                  <a:cubicBezTo>
                    <a:pt x="403" y="464"/>
                    <a:pt x="403" y="464"/>
                    <a:pt x="403" y="464"/>
                  </a:cubicBezTo>
                  <a:cubicBezTo>
                    <a:pt x="403" y="465"/>
                    <a:pt x="403" y="465"/>
                    <a:pt x="403" y="465"/>
                  </a:cubicBezTo>
                  <a:cubicBezTo>
                    <a:pt x="403" y="465"/>
                    <a:pt x="403" y="465"/>
                    <a:pt x="403" y="465"/>
                  </a:cubicBezTo>
                  <a:cubicBezTo>
                    <a:pt x="403" y="466"/>
                    <a:pt x="403" y="466"/>
                    <a:pt x="403" y="466"/>
                  </a:cubicBezTo>
                  <a:cubicBezTo>
                    <a:pt x="403" y="466"/>
                    <a:pt x="403" y="466"/>
                    <a:pt x="403" y="466"/>
                  </a:cubicBezTo>
                  <a:cubicBezTo>
                    <a:pt x="403" y="466"/>
                    <a:pt x="403" y="466"/>
                    <a:pt x="403" y="466"/>
                  </a:cubicBezTo>
                  <a:cubicBezTo>
                    <a:pt x="403" y="466"/>
                    <a:pt x="403" y="466"/>
                    <a:pt x="403" y="466"/>
                  </a:cubicBezTo>
                  <a:cubicBezTo>
                    <a:pt x="403" y="467"/>
                    <a:pt x="403" y="467"/>
                    <a:pt x="403" y="467"/>
                  </a:cubicBezTo>
                  <a:cubicBezTo>
                    <a:pt x="403" y="467"/>
                    <a:pt x="403" y="467"/>
                    <a:pt x="403" y="467"/>
                  </a:cubicBezTo>
                  <a:cubicBezTo>
                    <a:pt x="403" y="467"/>
                    <a:pt x="403" y="467"/>
                    <a:pt x="403" y="467"/>
                  </a:cubicBezTo>
                  <a:cubicBezTo>
                    <a:pt x="403" y="467"/>
                    <a:pt x="403" y="467"/>
                    <a:pt x="403" y="467"/>
                  </a:cubicBezTo>
                  <a:cubicBezTo>
                    <a:pt x="403" y="468"/>
                    <a:pt x="403" y="468"/>
                    <a:pt x="403" y="468"/>
                  </a:cubicBezTo>
                  <a:cubicBezTo>
                    <a:pt x="403" y="468"/>
                    <a:pt x="403" y="468"/>
                    <a:pt x="403" y="468"/>
                  </a:cubicBezTo>
                  <a:cubicBezTo>
                    <a:pt x="403" y="469"/>
                    <a:pt x="403" y="469"/>
                    <a:pt x="403" y="469"/>
                  </a:cubicBezTo>
                  <a:cubicBezTo>
                    <a:pt x="403" y="469"/>
                    <a:pt x="403" y="469"/>
                    <a:pt x="403" y="469"/>
                  </a:cubicBezTo>
                  <a:cubicBezTo>
                    <a:pt x="403" y="469"/>
                    <a:pt x="403" y="469"/>
                    <a:pt x="403" y="469"/>
                  </a:cubicBezTo>
                  <a:cubicBezTo>
                    <a:pt x="403" y="469"/>
                    <a:pt x="403" y="469"/>
                    <a:pt x="403" y="469"/>
                  </a:cubicBezTo>
                  <a:cubicBezTo>
                    <a:pt x="403" y="470"/>
                    <a:pt x="403" y="470"/>
                    <a:pt x="403" y="470"/>
                  </a:cubicBezTo>
                  <a:cubicBezTo>
                    <a:pt x="403" y="470"/>
                    <a:pt x="403" y="470"/>
                    <a:pt x="403" y="470"/>
                  </a:cubicBezTo>
                  <a:cubicBezTo>
                    <a:pt x="404" y="470"/>
                    <a:pt x="404" y="470"/>
                    <a:pt x="404" y="470"/>
                  </a:cubicBezTo>
                  <a:cubicBezTo>
                    <a:pt x="404" y="470"/>
                    <a:pt x="404" y="470"/>
                    <a:pt x="404" y="470"/>
                  </a:cubicBezTo>
                  <a:cubicBezTo>
                    <a:pt x="404" y="471"/>
                    <a:pt x="404" y="471"/>
                    <a:pt x="404" y="471"/>
                  </a:cubicBezTo>
                  <a:cubicBezTo>
                    <a:pt x="404" y="471"/>
                    <a:pt x="404" y="471"/>
                    <a:pt x="404" y="471"/>
                  </a:cubicBezTo>
                  <a:cubicBezTo>
                    <a:pt x="404" y="472"/>
                    <a:pt x="404" y="472"/>
                    <a:pt x="404" y="472"/>
                  </a:cubicBezTo>
                  <a:cubicBezTo>
                    <a:pt x="404" y="472"/>
                    <a:pt x="404" y="472"/>
                    <a:pt x="404" y="472"/>
                  </a:cubicBezTo>
                  <a:cubicBezTo>
                    <a:pt x="404" y="472"/>
                    <a:pt x="404" y="472"/>
                    <a:pt x="404" y="472"/>
                  </a:cubicBezTo>
                  <a:cubicBezTo>
                    <a:pt x="404" y="472"/>
                    <a:pt x="404" y="472"/>
                    <a:pt x="404" y="472"/>
                  </a:cubicBezTo>
                  <a:cubicBezTo>
                    <a:pt x="404" y="473"/>
                    <a:pt x="404" y="473"/>
                    <a:pt x="404" y="473"/>
                  </a:cubicBezTo>
                  <a:cubicBezTo>
                    <a:pt x="404" y="473"/>
                    <a:pt x="404" y="473"/>
                    <a:pt x="404" y="473"/>
                  </a:cubicBezTo>
                  <a:cubicBezTo>
                    <a:pt x="405" y="473"/>
                    <a:pt x="405" y="473"/>
                    <a:pt x="405" y="473"/>
                  </a:cubicBezTo>
                  <a:cubicBezTo>
                    <a:pt x="405" y="473"/>
                    <a:pt x="405" y="473"/>
                    <a:pt x="405" y="473"/>
                  </a:cubicBezTo>
                  <a:cubicBezTo>
                    <a:pt x="405" y="474"/>
                    <a:pt x="405" y="474"/>
                    <a:pt x="405" y="474"/>
                  </a:cubicBezTo>
                  <a:cubicBezTo>
                    <a:pt x="405" y="474"/>
                    <a:pt x="405" y="474"/>
                    <a:pt x="405" y="474"/>
                  </a:cubicBezTo>
                  <a:cubicBezTo>
                    <a:pt x="405" y="474"/>
                    <a:pt x="405" y="474"/>
                    <a:pt x="405" y="474"/>
                  </a:cubicBezTo>
                  <a:cubicBezTo>
                    <a:pt x="405" y="474"/>
                    <a:pt x="405" y="474"/>
                    <a:pt x="405" y="474"/>
                  </a:cubicBezTo>
                  <a:cubicBezTo>
                    <a:pt x="405" y="475"/>
                    <a:pt x="405" y="475"/>
                    <a:pt x="405" y="475"/>
                  </a:cubicBezTo>
                  <a:cubicBezTo>
                    <a:pt x="405" y="475"/>
                    <a:pt x="405" y="475"/>
                    <a:pt x="405" y="475"/>
                  </a:cubicBezTo>
                  <a:cubicBezTo>
                    <a:pt x="406" y="475"/>
                    <a:pt x="406" y="475"/>
                    <a:pt x="406" y="475"/>
                  </a:cubicBezTo>
                  <a:cubicBezTo>
                    <a:pt x="406" y="475"/>
                    <a:pt x="406" y="475"/>
                    <a:pt x="406" y="475"/>
                  </a:cubicBezTo>
                  <a:cubicBezTo>
                    <a:pt x="406" y="476"/>
                    <a:pt x="406" y="476"/>
                    <a:pt x="406" y="476"/>
                  </a:cubicBezTo>
                  <a:cubicBezTo>
                    <a:pt x="406" y="476"/>
                    <a:pt x="406" y="476"/>
                    <a:pt x="406" y="476"/>
                  </a:cubicBezTo>
                  <a:cubicBezTo>
                    <a:pt x="406" y="476"/>
                    <a:pt x="406" y="476"/>
                    <a:pt x="406" y="476"/>
                  </a:cubicBezTo>
                  <a:cubicBezTo>
                    <a:pt x="406" y="476"/>
                    <a:pt x="406" y="476"/>
                    <a:pt x="406" y="476"/>
                  </a:cubicBezTo>
                  <a:cubicBezTo>
                    <a:pt x="406" y="477"/>
                    <a:pt x="406" y="477"/>
                    <a:pt x="406" y="477"/>
                  </a:cubicBezTo>
                  <a:cubicBezTo>
                    <a:pt x="406" y="477"/>
                    <a:pt x="406" y="477"/>
                    <a:pt x="406" y="477"/>
                  </a:cubicBezTo>
                  <a:cubicBezTo>
                    <a:pt x="407" y="477"/>
                    <a:pt x="407" y="477"/>
                    <a:pt x="407" y="477"/>
                  </a:cubicBezTo>
                  <a:cubicBezTo>
                    <a:pt x="407" y="477"/>
                    <a:pt x="407" y="477"/>
                    <a:pt x="407" y="477"/>
                  </a:cubicBezTo>
                  <a:cubicBezTo>
                    <a:pt x="407" y="478"/>
                    <a:pt x="407" y="478"/>
                    <a:pt x="407" y="478"/>
                  </a:cubicBezTo>
                  <a:cubicBezTo>
                    <a:pt x="407" y="478"/>
                    <a:pt x="407" y="478"/>
                    <a:pt x="407" y="478"/>
                  </a:cubicBezTo>
                  <a:cubicBezTo>
                    <a:pt x="407" y="478"/>
                    <a:pt x="407" y="478"/>
                    <a:pt x="407" y="478"/>
                  </a:cubicBezTo>
                  <a:cubicBezTo>
                    <a:pt x="407" y="478"/>
                    <a:pt x="407" y="478"/>
                    <a:pt x="407" y="478"/>
                  </a:cubicBezTo>
                  <a:cubicBezTo>
                    <a:pt x="408" y="479"/>
                    <a:pt x="408" y="479"/>
                    <a:pt x="408" y="479"/>
                  </a:cubicBezTo>
                  <a:cubicBezTo>
                    <a:pt x="408" y="479"/>
                    <a:pt x="408" y="479"/>
                    <a:pt x="408" y="479"/>
                  </a:cubicBezTo>
                  <a:cubicBezTo>
                    <a:pt x="408" y="479"/>
                    <a:pt x="408" y="479"/>
                    <a:pt x="408" y="479"/>
                  </a:cubicBezTo>
                  <a:cubicBezTo>
                    <a:pt x="408" y="479"/>
                    <a:pt x="408" y="479"/>
                    <a:pt x="408" y="479"/>
                  </a:cubicBezTo>
                  <a:cubicBezTo>
                    <a:pt x="408" y="479"/>
                    <a:pt x="408" y="480"/>
                    <a:pt x="408" y="480"/>
                  </a:cubicBezTo>
                  <a:cubicBezTo>
                    <a:pt x="408" y="480"/>
                    <a:pt x="408" y="480"/>
                    <a:pt x="408" y="480"/>
                  </a:cubicBezTo>
                  <a:cubicBezTo>
                    <a:pt x="409" y="480"/>
                    <a:pt x="409" y="480"/>
                    <a:pt x="409" y="480"/>
                  </a:cubicBezTo>
                  <a:cubicBezTo>
                    <a:pt x="409" y="480"/>
                    <a:pt x="409" y="480"/>
                    <a:pt x="409" y="480"/>
                  </a:cubicBezTo>
                  <a:cubicBezTo>
                    <a:pt x="409" y="481"/>
                    <a:pt x="409" y="481"/>
                    <a:pt x="409" y="481"/>
                  </a:cubicBezTo>
                  <a:cubicBezTo>
                    <a:pt x="409" y="481"/>
                    <a:pt x="409" y="481"/>
                    <a:pt x="409" y="481"/>
                  </a:cubicBezTo>
                  <a:cubicBezTo>
                    <a:pt x="410" y="481"/>
                    <a:pt x="410" y="481"/>
                    <a:pt x="410" y="481"/>
                  </a:cubicBezTo>
                  <a:cubicBezTo>
                    <a:pt x="410" y="481"/>
                    <a:pt x="410" y="481"/>
                    <a:pt x="410" y="481"/>
                  </a:cubicBezTo>
                  <a:cubicBezTo>
                    <a:pt x="410" y="481"/>
                    <a:pt x="410" y="481"/>
                    <a:pt x="410" y="481"/>
                  </a:cubicBezTo>
                  <a:cubicBezTo>
                    <a:pt x="410" y="481"/>
                    <a:pt x="410" y="481"/>
                    <a:pt x="410" y="481"/>
                  </a:cubicBezTo>
                  <a:cubicBezTo>
                    <a:pt x="410" y="482"/>
                    <a:pt x="410" y="482"/>
                    <a:pt x="410" y="482"/>
                  </a:cubicBezTo>
                  <a:cubicBezTo>
                    <a:pt x="410" y="482"/>
                    <a:pt x="410" y="482"/>
                    <a:pt x="410" y="482"/>
                  </a:cubicBezTo>
                  <a:cubicBezTo>
                    <a:pt x="411" y="482"/>
                    <a:pt x="411" y="482"/>
                    <a:pt x="411" y="482"/>
                  </a:cubicBezTo>
                  <a:cubicBezTo>
                    <a:pt x="411" y="482"/>
                    <a:pt x="411" y="482"/>
                    <a:pt x="411" y="482"/>
                  </a:cubicBezTo>
                  <a:cubicBezTo>
                    <a:pt x="411" y="483"/>
                    <a:pt x="411" y="483"/>
                    <a:pt x="411" y="483"/>
                  </a:cubicBezTo>
                  <a:cubicBezTo>
                    <a:pt x="411" y="483"/>
                    <a:pt x="411" y="483"/>
                    <a:pt x="411" y="483"/>
                  </a:cubicBezTo>
                  <a:cubicBezTo>
                    <a:pt x="412" y="483"/>
                    <a:pt x="412" y="483"/>
                    <a:pt x="412" y="483"/>
                  </a:cubicBezTo>
                  <a:cubicBezTo>
                    <a:pt x="412" y="483"/>
                    <a:pt x="412" y="483"/>
                    <a:pt x="412" y="483"/>
                  </a:cubicBezTo>
                  <a:cubicBezTo>
                    <a:pt x="412" y="483"/>
                    <a:pt x="412" y="483"/>
                    <a:pt x="412" y="483"/>
                  </a:cubicBezTo>
                  <a:cubicBezTo>
                    <a:pt x="412" y="483"/>
                    <a:pt x="412" y="483"/>
                    <a:pt x="412" y="483"/>
                  </a:cubicBezTo>
                  <a:cubicBezTo>
                    <a:pt x="412" y="484"/>
                    <a:pt x="412" y="484"/>
                    <a:pt x="413" y="484"/>
                  </a:cubicBezTo>
                  <a:cubicBezTo>
                    <a:pt x="413" y="484"/>
                    <a:pt x="413" y="484"/>
                    <a:pt x="413" y="484"/>
                  </a:cubicBezTo>
                  <a:cubicBezTo>
                    <a:pt x="413" y="484"/>
                    <a:pt x="413" y="484"/>
                    <a:pt x="413" y="484"/>
                  </a:cubicBezTo>
                  <a:cubicBezTo>
                    <a:pt x="413" y="484"/>
                    <a:pt x="413" y="484"/>
                    <a:pt x="413" y="484"/>
                  </a:cubicBezTo>
                  <a:cubicBezTo>
                    <a:pt x="414" y="484"/>
                    <a:pt x="414" y="484"/>
                    <a:pt x="414" y="484"/>
                  </a:cubicBezTo>
                  <a:cubicBezTo>
                    <a:pt x="414" y="484"/>
                    <a:pt x="414" y="484"/>
                    <a:pt x="414" y="484"/>
                  </a:cubicBezTo>
                  <a:cubicBezTo>
                    <a:pt x="414" y="485"/>
                    <a:pt x="414" y="485"/>
                    <a:pt x="414" y="485"/>
                  </a:cubicBezTo>
                  <a:cubicBezTo>
                    <a:pt x="414" y="485"/>
                    <a:pt x="414" y="485"/>
                    <a:pt x="414" y="485"/>
                  </a:cubicBezTo>
                  <a:cubicBezTo>
                    <a:pt x="415" y="485"/>
                    <a:pt x="415" y="485"/>
                    <a:pt x="415" y="485"/>
                  </a:cubicBezTo>
                  <a:cubicBezTo>
                    <a:pt x="415" y="485"/>
                    <a:pt x="415" y="485"/>
                    <a:pt x="415" y="485"/>
                  </a:cubicBezTo>
                  <a:cubicBezTo>
                    <a:pt x="415" y="485"/>
                    <a:pt x="415" y="485"/>
                    <a:pt x="415" y="485"/>
                  </a:cubicBezTo>
                  <a:cubicBezTo>
                    <a:pt x="415" y="485"/>
                    <a:pt x="415" y="485"/>
                    <a:pt x="415" y="485"/>
                  </a:cubicBezTo>
                  <a:cubicBezTo>
                    <a:pt x="416" y="486"/>
                    <a:pt x="416" y="486"/>
                    <a:pt x="416" y="486"/>
                  </a:cubicBezTo>
                  <a:cubicBezTo>
                    <a:pt x="416" y="486"/>
                    <a:pt x="416" y="486"/>
                    <a:pt x="416" y="486"/>
                  </a:cubicBezTo>
                  <a:cubicBezTo>
                    <a:pt x="416" y="486"/>
                    <a:pt x="416" y="486"/>
                    <a:pt x="416" y="486"/>
                  </a:cubicBezTo>
                  <a:cubicBezTo>
                    <a:pt x="416" y="486"/>
                    <a:pt x="416" y="486"/>
                    <a:pt x="416" y="486"/>
                  </a:cubicBezTo>
                  <a:cubicBezTo>
                    <a:pt x="417" y="486"/>
                    <a:pt x="417" y="486"/>
                    <a:pt x="417" y="486"/>
                  </a:cubicBezTo>
                  <a:cubicBezTo>
                    <a:pt x="417" y="486"/>
                    <a:pt x="417" y="486"/>
                    <a:pt x="417" y="486"/>
                  </a:cubicBezTo>
                  <a:cubicBezTo>
                    <a:pt x="417" y="486"/>
                    <a:pt x="417" y="486"/>
                    <a:pt x="417" y="486"/>
                  </a:cubicBezTo>
                  <a:cubicBezTo>
                    <a:pt x="417" y="486"/>
                    <a:pt x="417" y="486"/>
                    <a:pt x="417" y="486"/>
                  </a:cubicBezTo>
                  <a:cubicBezTo>
                    <a:pt x="417" y="487"/>
                    <a:pt x="417" y="487"/>
                    <a:pt x="418" y="487"/>
                  </a:cubicBezTo>
                  <a:cubicBezTo>
                    <a:pt x="418" y="487"/>
                    <a:pt x="418" y="487"/>
                    <a:pt x="418" y="487"/>
                  </a:cubicBezTo>
                  <a:cubicBezTo>
                    <a:pt x="418" y="487"/>
                    <a:pt x="418" y="487"/>
                    <a:pt x="418" y="487"/>
                  </a:cubicBezTo>
                  <a:cubicBezTo>
                    <a:pt x="418" y="487"/>
                    <a:pt x="418" y="487"/>
                    <a:pt x="418" y="487"/>
                  </a:cubicBezTo>
                  <a:cubicBezTo>
                    <a:pt x="419" y="487"/>
                    <a:pt x="419" y="487"/>
                    <a:pt x="419" y="487"/>
                  </a:cubicBezTo>
                  <a:cubicBezTo>
                    <a:pt x="419" y="487"/>
                    <a:pt x="419" y="487"/>
                    <a:pt x="419" y="487"/>
                  </a:cubicBezTo>
                  <a:cubicBezTo>
                    <a:pt x="419" y="487"/>
                    <a:pt x="419" y="487"/>
                    <a:pt x="419" y="487"/>
                  </a:cubicBezTo>
                  <a:cubicBezTo>
                    <a:pt x="419" y="487"/>
                    <a:pt x="419" y="487"/>
                    <a:pt x="419" y="487"/>
                  </a:cubicBezTo>
                  <a:cubicBezTo>
                    <a:pt x="420" y="487"/>
                    <a:pt x="420" y="487"/>
                    <a:pt x="420" y="487"/>
                  </a:cubicBezTo>
                  <a:cubicBezTo>
                    <a:pt x="420" y="487"/>
                    <a:pt x="420" y="487"/>
                    <a:pt x="420" y="487"/>
                  </a:cubicBezTo>
                  <a:cubicBezTo>
                    <a:pt x="420" y="488"/>
                    <a:pt x="420" y="488"/>
                    <a:pt x="420" y="488"/>
                  </a:cubicBezTo>
                  <a:cubicBezTo>
                    <a:pt x="420" y="488"/>
                    <a:pt x="420" y="488"/>
                    <a:pt x="420" y="488"/>
                  </a:cubicBezTo>
                  <a:cubicBezTo>
                    <a:pt x="421" y="488"/>
                    <a:pt x="421" y="488"/>
                    <a:pt x="421" y="488"/>
                  </a:cubicBezTo>
                  <a:cubicBezTo>
                    <a:pt x="421" y="488"/>
                    <a:pt x="421" y="488"/>
                    <a:pt x="421" y="488"/>
                  </a:cubicBezTo>
                  <a:cubicBezTo>
                    <a:pt x="422" y="488"/>
                    <a:pt x="422" y="488"/>
                    <a:pt x="422" y="488"/>
                  </a:cubicBezTo>
                  <a:cubicBezTo>
                    <a:pt x="422" y="488"/>
                    <a:pt x="422" y="488"/>
                    <a:pt x="422" y="488"/>
                  </a:cubicBezTo>
                  <a:cubicBezTo>
                    <a:pt x="422" y="488"/>
                    <a:pt x="422" y="488"/>
                    <a:pt x="422" y="488"/>
                  </a:cubicBezTo>
                  <a:cubicBezTo>
                    <a:pt x="422" y="488"/>
                    <a:pt x="422" y="488"/>
                    <a:pt x="422" y="488"/>
                  </a:cubicBezTo>
                  <a:cubicBezTo>
                    <a:pt x="422" y="488"/>
                    <a:pt x="423" y="488"/>
                    <a:pt x="423" y="488"/>
                  </a:cubicBezTo>
                  <a:cubicBezTo>
                    <a:pt x="423" y="488"/>
                    <a:pt x="423" y="488"/>
                    <a:pt x="423" y="488"/>
                  </a:cubicBezTo>
                  <a:cubicBezTo>
                    <a:pt x="423" y="488"/>
                    <a:pt x="423" y="488"/>
                    <a:pt x="423" y="488"/>
                  </a:cubicBezTo>
                  <a:cubicBezTo>
                    <a:pt x="423" y="488"/>
                    <a:pt x="423" y="488"/>
                    <a:pt x="423" y="488"/>
                  </a:cubicBezTo>
                  <a:cubicBezTo>
                    <a:pt x="424" y="488"/>
                    <a:pt x="424" y="488"/>
                    <a:pt x="424" y="488"/>
                  </a:cubicBezTo>
                  <a:cubicBezTo>
                    <a:pt x="424" y="488"/>
                    <a:pt x="424" y="488"/>
                    <a:pt x="424" y="488"/>
                  </a:cubicBezTo>
                  <a:cubicBezTo>
                    <a:pt x="425" y="488"/>
                    <a:pt x="425" y="488"/>
                    <a:pt x="425" y="488"/>
                  </a:cubicBezTo>
                  <a:cubicBezTo>
                    <a:pt x="425" y="488"/>
                    <a:pt x="425" y="488"/>
                    <a:pt x="425" y="488"/>
                  </a:cubicBezTo>
                  <a:cubicBezTo>
                    <a:pt x="425" y="488"/>
                    <a:pt x="425" y="488"/>
                    <a:pt x="425" y="488"/>
                  </a:cubicBezTo>
                  <a:cubicBezTo>
                    <a:pt x="425" y="488"/>
                    <a:pt x="425" y="488"/>
                    <a:pt x="425" y="488"/>
                  </a:cubicBezTo>
                  <a:cubicBezTo>
                    <a:pt x="426" y="489"/>
                    <a:pt x="426" y="489"/>
                    <a:pt x="426" y="489"/>
                  </a:cubicBezTo>
                  <a:cubicBezTo>
                    <a:pt x="426" y="489"/>
                    <a:pt x="426" y="489"/>
                    <a:pt x="426" y="489"/>
                  </a:cubicBezTo>
                  <a:cubicBezTo>
                    <a:pt x="426" y="489"/>
                    <a:pt x="426" y="489"/>
                    <a:pt x="426" y="489"/>
                  </a:cubicBezTo>
                  <a:cubicBezTo>
                    <a:pt x="426" y="489"/>
                    <a:pt x="427" y="489"/>
                    <a:pt x="427" y="489"/>
                  </a:cubicBezTo>
                  <a:cubicBezTo>
                    <a:pt x="440" y="489"/>
                    <a:pt x="440" y="489"/>
                    <a:pt x="440" y="489"/>
                  </a:cubicBezTo>
                  <a:cubicBezTo>
                    <a:pt x="504" y="489"/>
                    <a:pt x="504" y="489"/>
                    <a:pt x="504" y="489"/>
                  </a:cubicBezTo>
                  <a:cubicBezTo>
                    <a:pt x="523" y="489"/>
                    <a:pt x="538" y="504"/>
                    <a:pt x="538" y="523"/>
                  </a:cubicBezTo>
                  <a:cubicBezTo>
                    <a:pt x="538" y="578"/>
                    <a:pt x="538" y="578"/>
                    <a:pt x="538" y="578"/>
                  </a:cubicBezTo>
                  <a:cubicBezTo>
                    <a:pt x="538" y="647"/>
                    <a:pt x="538" y="647"/>
                    <a:pt x="538" y="647"/>
                  </a:cubicBezTo>
                  <a:cubicBezTo>
                    <a:pt x="538" y="648"/>
                    <a:pt x="538" y="648"/>
                    <a:pt x="538" y="648"/>
                  </a:cubicBezTo>
                  <a:cubicBezTo>
                    <a:pt x="538" y="661"/>
                    <a:pt x="549" y="672"/>
                    <a:pt x="562" y="672"/>
                  </a:cubicBezTo>
                  <a:cubicBezTo>
                    <a:pt x="571" y="672"/>
                    <a:pt x="571" y="672"/>
                    <a:pt x="571" y="672"/>
                  </a:cubicBezTo>
                  <a:cubicBezTo>
                    <a:pt x="584" y="672"/>
                    <a:pt x="595" y="661"/>
                    <a:pt x="595" y="648"/>
                  </a:cubicBezTo>
                  <a:cubicBezTo>
                    <a:pt x="595" y="645"/>
                    <a:pt x="595" y="645"/>
                    <a:pt x="595" y="645"/>
                  </a:cubicBezTo>
                  <a:cubicBezTo>
                    <a:pt x="595" y="626"/>
                    <a:pt x="610" y="611"/>
                    <a:pt x="629" y="611"/>
                  </a:cubicBezTo>
                  <a:cubicBezTo>
                    <a:pt x="642" y="611"/>
                    <a:pt x="642" y="611"/>
                    <a:pt x="642" y="611"/>
                  </a:cubicBezTo>
                  <a:cubicBezTo>
                    <a:pt x="655" y="611"/>
                    <a:pt x="666" y="600"/>
                    <a:pt x="666" y="586"/>
                  </a:cubicBezTo>
                  <a:cubicBezTo>
                    <a:pt x="666" y="578"/>
                    <a:pt x="666" y="578"/>
                    <a:pt x="666" y="578"/>
                  </a:cubicBezTo>
                  <a:cubicBezTo>
                    <a:pt x="666" y="568"/>
                    <a:pt x="659" y="559"/>
                    <a:pt x="650" y="555"/>
                  </a:cubicBezTo>
                  <a:cubicBezTo>
                    <a:pt x="645" y="554"/>
                    <a:pt x="627" y="557"/>
                    <a:pt x="621" y="554"/>
                  </a:cubicBezTo>
                  <a:cubicBezTo>
                    <a:pt x="605" y="546"/>
                    <a:pt x="599" y="529"/>
                    <a:pt x="601" y="517"/>
                  </a:cubicBezTo>
                  <a:cubicBezTo>
                    <a:pt x="604" y="501"/>
                    <a:pt x="613" y="489"/>
                    <a:pt x="630" y="489"/>
                  </a:cubicBezTo>
                  <a:cubicBezTo>
                    <a:pt x="706" y="489"/>
                    <a:pt x="706" y="489"/>
                    <a:pt x="706" y="489"/>
                  </a:cubicBezTo>
                  <a:cubicBezTo>
                    <a:pt x="720" y="489"/>
                    <a:pt x="731" y="478"/>
                    <a:pt x="731" y="465"/>
                  </a:cubicBezTo>
                  <a:cubicBezTo>
                    <a:pt x="731" y="457"/>
                    <a:pt x="731" y="457"/>
                    <a:pt x="731" y="457"/>
                  </a:cubicBezTo>
                  <a:cubicBezTo>
                    <a:pt x="731" y="443"/>
                    <a:pt x="720" y="432"/>
                    <a:pt x="706" y="432"/>
                  </a:cubicBezTo>
                  <a:cubicBezTo>
                    <a:pt x="630" y="432"/>
                    <a:pt x="630" y="432"/>
                    <a:pt x="630" y="432"/>
                  </a:cubicBezTo>
                  <a:cubicBezTo>
                    <a:pt x="611" y="432"/>
                    <a:pt x="596" y="417"/>
                    <a:pt x="596" y="398"/>
                  </a:cubicBezTo>
                  <a:cubicBezTo>
                    <a:pt x="596" y="396"/>
                    <a:pt x="596" y="396"/>
                    <a:pt x="596" y="396"/>
                  </a:cubicBezTo>
                  <a:cubicBezTo>
                    <a:pt x="596" y="383"/>
                    <a:pt x="585" y="372"/>
                    <a:pt x="571" y="372"/>
                  </a:cubicBezTo>
                  <a:cubicBezTo>
                    <a:pt x="498" y="372"/>
                    <a:pt x="498" y="372"/>
                    <a:pt x="498" y="372"/>
                  </a:cubicBezTo>
                  <a:cubicBezTo>
                    <a:pt x="480" y="372"/>
                    <a:pt x="464" y="357"/>
                    <a:pt x="464" y="338"/>
                  </a:cubicBezTo>
                  <a:cubicBezTo>
                    <a:pt x="464" y="272"/>
                    <a:pt x="464" y="272"/>
                    <a:pt x="464" y="272"/>
                  </a:cubicBezTo>
                  <a:cubicBezTo>
                    <a:pt x="464" y="267"/>
                    <a:pt x="463" y="263"/>
                    <a:pt x="461" y="259"/>
                  </a:cubicBezTo>
                  <a:cubicBezTo>
                    <a:pt x="461" y="259"/>
                    <a:pt x="461" y="259"/>
                    <a:pt x="461" y="259"/>
                  </a:cubicBezTo>
                  <a:cubicBezTo>
                    <a:pt x="456" y="251"/>
                    <a:pt x="449" y="246"/>
                    <a:pt x="440" y="246"/>
                  </a:cubicBezTo>
                  <a:cubicBezTo>
                    <a:pt x="430" y="246"/>
                    <a:pt x="430" y="246"/>
                    <a:pt x="430" y="246"/>
                  </a:cubicBezTo>
                  <a:cubicBezTo>
                    <a:pt x="412" y="246"/>
                    <a:pt x="396" y="231"/>
                    <a:pt x="396" y="212"/>
                  </a:cubicBezTo>
                  <a:cubicBezTo>
                    <a:pt x="396" y="212"/>
                    <a:pt x="396" y="212"/>
                    <a:pt x="396" y="212"/>
                  </a:cubicBezTo>
                  <a:cubicBezTo>
                    <a:pt x="396" y="199"/>
                    <a:pt x="385" y="188"/>
                    <a:pt x="372" y="188"/>
                  </a:cubicBezTo>
                  <a:cubicBezTo>
                    <a:pt x="355" y="187"/>
                    <a:pt x="355" y="187"/>
                    <a:pt x="355" y="187"/>
                  </a:cubicBezTo>
                  <a:cubicBezTo>
                    <a:pt x="343" y="186"/>
                    <a:pt x="334" y="175"/>
                    <a:pt x="334" y="163"/>
                  </a:cubicBezTo>
                  <a:cubicBezTo>
                    <a:pt x="334" y="155"/>
                    <a:pt x="334" y="155"/>
                    <a:pt x="334" y="155"/>
                  </a:cubicBezTo>
                  <a:cubicBezTo>
                    <a:pt x="334" y="142"/>
                    <a:pt x="345" y="131"/>
                    <a:pt x="358" y="131"/>
                  </a:cubicBezTo>
                  <a:cubicBezTo>
                    <a:pt x="400" y="131"/>
                    <a:pt x="400" y="131"/>
                    <a:pt x="400" y="131"/>
                  </a:cubicBezTo>
                  <a:cubicBezTo>
                    <a:pt x="400" y="24"/>
                    <a:pt x="400" y="24"/>
                    <a:pt x="400" y="24"/>
                  </a:cubicBezTo>
                  <a:cubicBezTo>
                    <a:pt x="399" y="11"/>
                    <a:pt x="389" y="0"/>
                    <a:pt x="375" y="0"/>
                  </a:cubicBezTo>
                  <a:cubicBezTo>
                    <a:pt x="90" y="0"/>
                    <a:pt x="90" y="0"/>
                    <a:pt x="90" y="0"/>
                  </a:cubicBezTo>
                  <a:cubicBezTo>
                    <a:pt x="78" y="0"/>
                    <a:pt x="68" y="10"/>
                    <a:pt x="66" y="22"/>
                  </a:cubicBezTo>
                  <a:cubicBezTo>
                    <a:pt x="66" y="39"/>
                    <a:pt x="66" y="39"/>
                    <a:pt x="66" y="39"/>
                  </a:cubicBezTo>
                  <a:cubicBezTo>
                    <a:pt x="66" y="53"/>
                    <a:pt x="55" y="63"/>
                    <a:pt x="42" y="63"/>
                  </a:cubicBezTo>
                  <a:cubicBezTo>
                    <a:pt x="0" y="63"/>
                    <a:pt x="0" y="63"/>
                    <a:pt x="0" y="63"/>
                  </a:cubicBezTo>
                  <a:cubicBezTo>
                    <a:pt x="0" y="216"/>
                    <a:pt x="0" y="216"/>
                    <a:pt x="0" y="216"/>
                  </a:cubicBezTo>
                  <a:close/>
                  <a:moveTo>
                    <a:pt x="403" y="464"/>
                  </a:moveTo>
                  <a:cubicBezTo>
                    <a:pt x="403" y="464"/>
                    <a:pt x="403" y="464"/>
                    <a:pt x="403" y="464"/>
                  </a:cubicBezTo>
                  <a:cubicBezTo>
                    <a:pt x="403" y="464"/>
                    <a:pt x="403" y="464"/>
                    <a:pt x="403" y="464"/>
                  </a:cubicBezTo>
                  <a:close/>
                  <a:moveTo>
                    <a:pt x="204" y="283"/>
                  </a:moveTo>
                  <a:cubicBezTo>
                    <a:pt x="204" y="283"/>
                    <a:pt x="204" y="283"/>
                    <a:pt x="204" y="283"/>
                  </a:cubicBezTo>
                  <a:cubicBezTo>
                    <a:pt x="204" y="283"/>
                    <a:pt x="204" y="283"/>
                    <a:pt x="204" y="283"/>
                  </a:cubicBezTo>
                  <a:close/>
                  <a:moveTo>
                    <a:pt x="272" y="342"/>
                  </a:moveTo>
                  <a:cubicBezTo>
                    <a:pt x="272" y="342"/>
                    <a:pt x="272" y="342"/>
                    <a:pt x="272" y="342"/>
                  </a:cubicBezTo>
                  <a:cubicBezTo>
                    <a:pt x="272" y="342"/>
                    <a:pt x="272" y="342"/>
                    <a:pt x="272" y="342"/>
                  </a:cubicBezTo>
                  <a:close/>
                  <a:moveTo>
                    <a:pt x="333" y="402"/>
                  </a:moveTo>
                  <a:cubicBezTo>
                    <a:pt x="333" y="402"/>
                    <a:pt x="333" y="402"/>
                    <a:pt x="333" y="402"/>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92" name="Freeform 33">
              <a:extLst>
                <a:ext uri="{FF2B5EF4-FFF2-40B4-BE49-F238E27FC236}">
                  <a16:creationId xmlns:a16="http://schemas.microsoft.com/office/drawing/2014/main" id="{13ED1416-A85B-43B4-9F53-2764BE2C218E}"/>
                </a:ext>
              </a:extLst>
            </p:cNvPr>
            <p:cNvSpPr>
              <a:spLocks noEditPoints="1"/>
            </p:cNvSpPr>
            <p:nvPr userDrawn="1"/>
          </p:nvSpPr>
          <p:spPr bwMode="auto">
            <a:xfrm>
              <a:off x="2631" y="2048"/>
              <a:ext cx="470" cy="323"/>
            </a:xfrm>
            <a:custGeom>
              <a:avLst/>
              <a:gdLst>
                <a:gd name="T0" fmla="*/ 266 w 266"/>
                <a:gd name="T1" fmla="*/ 120 h 183"/>
                <a:gd name="T2" fmla="*/ 266 w 266"/>
                <a:gd name="T3" fmla="*/ 60 h 183"/>
                <a:gd name="T4" fmla="*/ 24 w 266"/>
                <a:gd name="T5" fmla="*/ 60 h 183"/>
                <a:gd name="T6" fmla="*/ 0 w 266"/>
                <a:gd name="T7" fmla="*/ 85 h 183"/>
                <a:gd name="T8" fmla="*/ 0 w 266"/>
                <a:gd name="T9" fmla="*/ 159 h 183"/>
                <a:gd name="T10" fmla="*/ 24 w 266"/>
                <a:gd name="T11" fmla="*/ 183 h 183"/>
                <a:gd name="T12" fmla="*/ 106 w 266"/>
                <a:gd name="T13" fmla="*/ 183 h 183"/>
                <a:gd name="T14" fmla="*/ 130 w 266"/>
                <a:gd name="T15" fmla="*/ 159 h 183"/>
                <a:gd name="T16" fmla="*/ 130 w 266"/>
                <a:gd name="T17" fmla="*/ 142 h 183"/>
                <a:gd name="T18" fmla="*/ 154 w 266"/>
                <a:gd name="T19" fmla="*/ 120 h 183"/>
                <a:gd name="T20" fmla="*/ 266 w 266"/>
                <a:gd name="T21" fmla="*/ 120 h 183"/>
                <a:gd name="T22" fmla="*/ 38 w 266"/>
                <a:gd name="T23" fmla="*/ 0 h 183"/>
                <a:gd name="T24" fmla="*/ 38 w 266"/>
                <a:gd name="T25" fmla="*/ 0 h 183"/>
                <a:gd name="T26" fmla="*/ 38 w 266"/>
                <a:gd name="T2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183">
                  <a:moveTo>
                    <a:pt x="266" y="120"/>
                  </a:moveTo>
                  <a:cubicBezTo>
                    <a:pt x="266" y="60"/>
                    <a:pt x="266" y="60"/>
                    <a:pt x="266" y="60"/>
                  </a:cubicBezTo>
                  <a:cubicBezTo>
                    <a:pt x="179" y="60"/>
                    <a:pt x="105" y="60"/>
                    <a:pt x="24" y="60"/>
                  </a:cubicBezTo>
                  <a:cubicBezTo>
                    <a:pt x="11" y="60"/>
                    <a:pt x="0" y="71"/>
                    <a:pt x="0" y="85"/>
                  </a:cubicBezTo>
                  <a:cubicBezTo>
                    <a:pt x="0" y="159"/>
                    <a:pt x="0" y="159"/>
                    <a:pt x="0" y="159"/>
                  </a:cubicBezTo>
                  <a:cubicBezTo>
                    <a:pt x="0" y="173"/>
                    <a:pt x="11" y="183"/>
                    <a:pt x="24" y="183"/>
                  </a:cubicBezTo>
                  <a:cubicBezTo>
                    <a:pt x="106" y="183"/>
                    <a:pt x="106" y="183"/>
                    <a:pt x="106" y="183"/>
                  </a:cubicBezTo>
                  <a:cubicBezTo>
                    <a:pt x="119" y="183"/>
                    <a:pt x="130" y="173"/>
                    <a:pt x="130" y="159"/>
                  </a:cubicBezTo>
                  <a:cubicBezTo>
                    <a:pt x="130" y="142"/>
                    <a:pt x="130" y="142"/>
                    <a:pt x="130" y="142"/>
                  </a:cubicBezTo>
                  <a:cubicBezTo>
                    <a:pt x="132" y="130"/>
                    <a:pt x="142" y="120"/>
                    <a:pt x="154" y="120"/>
                  </a:cubicBezTo>
                  <a:cubicBezTo>
                    <a:pt x="266" y="120"/>
                    <a:pt x="266" y="120"/>
                    <a:pt x="266" y="120"/>
                  </a:cubicBezTo>
                  <a:close/>
                  <a:moveTo>
                    <a:pt x="38" y="0"/>
                  </a:moveTo>
                  <a:cubicBezTo>
                    <a:pt x="38" y="0"/>
                    <a:pt x="38" y="0"/>
                    <a:pt x="38" y="0"/>
                  </a:cubicBezTo>
                  <a:cubicBezTo>
                    <a:pt x="38" y="0"/>
                    <a:pt x="38" y="0"/>
                    <a:pt x="38" y="0"/>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3" name="Freeform 34">
              <a:extLst>
                <a:ext uri="{FF2B5EF4-FFF2-40B4-BE49-F238E27FC236}">
                  <a16:creationId xmlns:a16="http://schemas.microsoft.com/office/drawing/2014/main" id="{1D7A3611-1395-4D9A-ABAA-FAABC9882DFD}"/>
                </a:ext>
              </a:extLst>
            </p:cNvPr>
            <p:cNvSpPr>
              <a:spLocks/>
            </p:cNvSpPr>
            <p:nvPr userDrawn="1"/>
          </p:nvSpPr>
          <p:spPr bwMode="auto">
            <a:xfrm>
              <a:off x="3101" y="2064"/>
              <a:ext cx="706" cy="424"/>
            </a:xfrm>
            <a:custGeom>
              <a:avLst/>
              <a:gdLst>
                <a:gd name="T0" fmla="*/ 198 w 400"/>
                <a:gd name="T1" fmla="*/ 0 h 240"/>
                <a:gd name="T2" fmla="*/ 400 w 400"/>
                <a:gd name="T3" fmla="*/ 0 h 240"/>
                <a:gd name="T4" fmla="*/ 400 w 400"/>
                <a:gd name="T5" fmla="*/ 89 h 240"/>
                <a:gd name="T6" fmla="*/ 375 w 400"/>
                <a:gd name="T7" fmla="*/ 113 h 240"/>
                <a:gd name="T8" fmla="*/ 361 w 400"/>
                <a:gd name="T9" fmla="*/ 113 h 240"/>
                <a:gd name="T10" fmla="*/ 330 w 400"/>
                <a:gd name="T11" fmla="*/ 146 h 240"/>
                <a:gd name="T12" fmla="*/ 330 w 400"/>
                <a:gd name="T13" fmla="*/ 216 h 240"/>
                <a:gd name="T14" fmla="*/ 306 w 400"/>
                <a:gd name="T15" fmla="*/ 240 h 240"/>
                <a:gd name="T16" fmla="*/ 198 w 400"/>
                <a:gd name="T17" fmla="*/ 240 h 240"/>
                <a:gd name="T18" fmla="*/ 200 w 400"/>
                <a:gd name="T19" fmla="*/ 216 h 240"/>
                <a:gd name="T20" fmla="*/ 200 w 400"/>
                <a:gd name="T21" fmla="*/ 133 h 240"/>
                <a:gd name="T22" fmla="*/ 176 w 400"/>
                <a:gd name="T23" fmla="*/ 111 h 240"/>
                <a:gd name="T24" fmla="*/ 0 w 400"/>
                <a:gd name="T25" fmla="*/ 111 h 240"/>
                <a:gd name="T26" fmla="*/ 0 w 400"/>
                <a:gd name="T27" fmla="*/ 51 h 240"/>
                <a:gd name="T28" fmla="*/ 33 w 400"/>
                <a:gd name="T29" fmla="*/ 51 h 240"/>
                <a:gd name="T30" fmla="*/ 39 w 400"/>
                <a:gd name="T31" fmla="*/ 51 h 240"/>
                <a:gd name="T32" fmla="*/ 42 w 400"/>
                <a:gd name="T33" fmla="*/ 51 h 240"/>
                <a:gd name="T34" fmla="*/ 168 w 400"/>
                <a:gd name="T35" fmla="*/ 51 h 240"/>
                <a:gd name="T36" fmla="*/ 197 w 400"/>
                <a:gd name="T37" fmla="*/ 21 h 240"/>
                <a:gd name="T38" fmla="*/ 198 w 400"/>
                <a:gd name="T3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0" h="240">
                  <a:moveTo>
                    <a:pt x="198" y="0"/>
                  </a:moveTo>
                  <a:cubicBezTo>
                    <a:pt x="400" y="0"/>
                    <a:pt x="400" y="0"/>
                    <a:pt x="400" y="0"/>
                  </a:cubicBezTo>
                  <a:cubicBezTo>
                    <a:pt x="400" y="89"/>
                    <a:pt x="400" y="89"/>
                    <a:pt x="400" y="89"/>
                  </a:cubicBezTo>
                  <a:cubicBezTo>
                    <a:pt x="400" y="102"/>
                    <a:pt x="389" y="113"/>
                    <a:pt x="375" y="113"/>
                  </a:cubicBezTo>
                  <a:cubicBezTo>
                    <a:pt x="361" y="113"/>
                    <a:pt x="361" y="113"/>
                    <a:pt x="361" y="113"/>
                  </a:cubicBezTo>
                  <a:cubicBezTo>
                    <a:pt x="337" y="113"/>
                    <a:pt x="330" y="136"/>
                    <a:pt x="330" y="146"/>
                  </a:cubicBezTo>
                  <a:cubicBezTo>
                    <a:pt x="330" y="216"/>
                    <a:pt x="330" y="216"/>
                    <a:pt x="330" y="216"/>
                  </a:cubicBezTo>
                  <a:cubicBezTo>
                    <a:pt x="330" y="230"/>
                    <a:pt x="319" y="240"/>
                    <a:pt x="306" y="240"/>
                  </a:cubicBezTo>
                  <a:cubicBezTo>
                    <a:pt x="198" y="240"/>
                    <a:pt x="198" y="240"/>
                    <a:pt x="198" y="240"/>
                  </a:cubicBezTo>
                  <a:cubicBezTo>
                    <a:pt x="200" y="216"/>
                    <a:pt x="200" y="216"/>
                    <a:pt x="200" y="216"/>
                  </a:cubicBezTo>
                  <a:cubicBezTo>
                    <a:pt x="200" y="133"/>
                    <a:pt x="200" y="133"/>
                    <a:pt x="200" y="133"/>
                  </a:cubicBezTo>
                  <a:cubicBezTo>
                    <a:pt x="198" y="121"/>
                    <a:pt x="188" y="111"/>
                    <a:pt x="176" y="111"/>
                  </a:cubicBezTo>
                  <a:cubicBezTo>
                    <a:pt x="0" y="111"/>
                    <a:pt x="0" y="111"/>
                    <a:pt x="0" y="111"/>
                  </a:cubicBezTo>
                  <a:cubicBezTo>
                    <a:pt x="0" y="51"/>
                    <a:pt x="0" y="51"/>
                    <a:pt x="0" y="51"/>
                  </a:cubicBezTo>
                  <a:cubicBezTo>
                    <a:pt x="33" y="51"/>
                    <a:pt x="33" y="51"/>
                    <a:pt x="33" y="51"/>
                  </a:cubicBezTo>
                  <a:cubicBezTo>
                    <a:pt x="35" y="51"/>
                    <a:pt x="37" y="51"/>
                    <a:pt x="39" y="51"/>
                  </a:cubicBezTo>
                  <a:cubicBezTo>
                    <a:pt x="40" y="51"/>
                    <a:pt x="41" y="51"/>
                    <a:pt x="42" y="51"/>
                  </a:cubicBezTo>
                  <a:cubicBezTo>
                    <a:pt x="168" y="51"/>
                    <a:pt x="168" y="51"/>
                    <a:pt x="168" y="51"/>
                  </a:cubicBezTo>
                  <a:cubicBezTo>
                    <a:pt x="184" y="51"/>
                    <a:pt x="197" y="37"/>
                    <a:pt x="197" y="21"/>
                  </a:cubicBezTo>
                  <a:lnTo>
                    <a:pt x="198" y="0"/>
                  </a:lnTo>
                  <a:close/>
                </a:path>
              </a:pathLst>
            </a:custGeom>
            <a:solidFill>
              <a:srgbClr val="0100FE"/>
            </a:solidFill>
            <a:ln w="22225"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pPr>
              <a:endParaRPr kumimoji="0" lang="nl-NL" sz="1800" b="0"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endParaRPr>
            </a:p>
          </p:txBody>
        </p:sp>
        <p:sp>
          <p:nvSpPr>
            <p:cNvPr id="94" name="Freeform 35">
              <a:extLst>
                <a:ext uri="{FF2B5EF4-FFF2-40B4-BE49-F238E27FC236}">
                  <a16:creationId xmlns:a16="http://schemas.microsoft.com/office/drawing/2014/main" id="{19059EE6-4ED7-4F03-B530-0EECC8707485}"/>
                </a:ext>
              </a:extLst>
            </p:cNvPr>
            <p:cNvSpPr>
              <a:spLocks/>
            </p:cNvSpPr>
            <p:nvPr userDrawn="1"/>
          </p:nvSpPr>
          <p:spPr bwMode="auto">
            <a:xfrm>
              <a:off x="3450" y="2375"/>
              <a:ext cx="233" cy="113"/>
            </a:xfrm>
            <a:custGeom>
              <a:avLst/>
              <a:gdLst>
                <a:gd name="T0" fmla="*/ 132 w 132"/>
                <a:gd name="T1" fmla="*/ 0 h 64"/>
                <a:gd name="T2" fmla="*/ 132 w 132"/>
                <a:gd name="T3" fmla="*/ 40 h 64"/>
                <a:gd name="T4" fmla="*/ 108 w 132"/>
                <a:gd name="T5" fmla="*/ 64 h 64"/>
                <a:gd name="T6" fmla="*/ 0 w 132"/>
                <a:gd name="T7" fmla="*/ 64 h 64"/>
                <a:gd name="T8" fmla="*/ 2 w 132"/>
                <a:gd name="T9" fmla="*/ 40 h 64"/>
                <a:gd name="T10" fmla="*/ 2 w 132"/>
                <a:gd name="T11" fmla="*/ 0 h 64"/>
                <a:gd name="T12" fmla="*/ 132 w 132"/>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32" h="64">
                  <a:moveTo>
                    <a:pt x="132" y="0"/>
                  </a:moveTo>
                  <a:cubicBezTo>
                    <a:pt x="132" y="40"/>
                    <a:pt x="132" y="40"/>
                    <a:pt x="132" y="40"/>
                  </a:cubicBezTo>
                  <a:cubicBezTo>
                    <a:pt x="132" y="54"/>
                    <a:pt x="121" y="64"/>
                    <a:pt x="108" y="64"/>
                  </a:cubicBezTo>
                  <a:cubicBezTo>
                    <a:pt x="0" y="64"/>
                    <a:pt x="0" y="64"/>
                    <a:pt x="0" y="64"/>
                  </a:cubicBezTo>
                  <a:cubicBezTo>
                    <a:pt x="2" y="40"/>
                    <a:pt x="2" y="40"/>
                    <a:pt x="2" y="40"/>
                  </a:cubicBezTo>
                  <a:cubicBezTo>
                    <a:pt x="2" y="0"/>
                    <a:pt x="2" y="0"/>
                    <a:pt x="2" y="0"/>
                  </a:cubicBezTo>
                  <a:lnTo>
                    <a:pt x="132" y="0"/>
                  </a:ln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sp>
          <p:nvSpPr>
            <p:cNvPr id="95" name="Freeform 36">
              <a:extLst>
                <a:ext uri="{FF2B5EF4-FFF2-40B4-BE49-F238E27FC236}">
                  <a16:creationId xmlns:a16="http://schemas.microsoft.com/office/drawing/2014/main" id="{226EF779-A68C-439A-9913-8070DBE0CC04}"/>
                </a:ext>
              </a:extLst>
            </p:cNvPr>
            <p:cNvSpPr>
              <a:spLocks noEditPoints="1"/>
            </p:cNvSpPr>
            <p:nvPr userDrawn="1"/>
          </p:nvSpPr>
          <p:spPr bwMode="auto">
            <a:xfrm>
              <a:off x="3544" y="2375"/>
              <a:ext cx="490" cy="365"/>
            </a:xfrm>
            <a:custGeom>
              <a:avLst/>
              <a:gdLst>
                <a:gd name="T0" fmla="*/ 17 w 278"/>
                <a:gd name="T1" fmla="*/ 92 h 207"/>
                <a:gd name="T2" fmla="*/ 41 w 278"/>
                <a:gd name="T3" fmla="*/ 124 h 207"/>
                <a:gd name="T4" fmla="*/ 87 w 278"/>
                <a:gd name="T5" fmla="*/ 158 h 207"/>
                <a:gd name="T6" fmla="*/ 87 w 278"/>
                <a:gd name="T7" fmla="*/ 162 h 207"/>
                <a:gd name="T8" fmla="*/ 87 w 278"/>
                <a:gd name="T9" fmla="*/ 163 h 207"/>
                <a:gd name="T10" fmla="*/ 87 w 278"/>
                <a:gd name="T11" fmla="*/ 163 h 207"/>
                <a:gd name="T12" fmla="*/ 87 w 278"/>
                <a:gd name="T13" fmla="*/ 164 h 207"/>
                <a:gd name="T14" fmla="*/ 87 w 278"/>
                <a:gd name="T15" fmla="*/ 164 h 207"/>
                <a:gd name="T16" fmla="*/ 87 w 278"/>
                <a:gd name="T17" fmla="*/ 165 h 207"/>
                <a:gd name="T18" fmla="*/ 87 w 278"/>
                <a:gd name="T19" fmla="*/ 166 h 207"/>
                <a:gd name="T20" fmla="*/ 97 w 278"/>
                <a:gd name="T21" fmla="*/ 181 h 207"/>
                <a:gd name="T22" fmla="*/ 97 w 278"/>
                <a:gd name="T23" fmla="*/ 181 h 207"/>
                <a:gd name="T24" fmla="*/ 98 w 278"/>
                <a:gd name="T25" fmla="*/ 181 h 207"/>
                <a:gd name="T26" fmla="*/ 98 w 278"/>
                <a:gd name="T27" fmla="*/ 182 h 207"/>
                <a:gd name="T28" fmla="*/ 99 w 278"/>
                <a:gd name="T29" fmla="*/ 182 h 207"/>
                <a:gd name="T30" fmla="*/ 99 w 278"/>
                <a:gd name="T31" fmla="*/ 182 h 207"/>
                <a:gd name="T32" fmla="*/ 100 w 278"/>
                <a:gd name="T33" fmla="*/ 183 h 207"/>
                <a:gd name="T34" fmla="*/ 100 w 278"/>
                <a:gd name="T35" fmla="*/ 183 h 207"/>
                <a:gd name="T36" fmla="*/ 101 w 278"/>
                <a:gd name="T37" fmla="*/ 183 h 207"/>
                <a:gd name="T38" fmla="*/ 101 w 278"/>
                <a:gd name="T39" fmla="*/ 183 h 207"/>
                <a:gd name="T40" fmla="*/ 102 w 278"/>
                <a:gd name="T41" fmla="*/ 184 h 207"/>
                <a:gd name="T42" fmla="*/ 102 w 278"/>
                <a:gd name="T43" fmla="*/ 184 h 207"/>
                <a:gd name="T44" fmla="*/ 103 w 278"/>
                <a:gd name="T45" fmla="*/ 184 h 207"/>
                <a:gd name="T46" fmla="*/ 103 w 278"/>
                <a:gd name="T47" fmla="*/ 184 h 207"/>
                <a:gd name="T48" fmla="*/ 103 w 278"/>
                <a:gd name="T49" fmla="*/ 184 h 207"/>
                <a:gd name="T50" fmla="*/ 104 w 278"/>
                <a:gd name="T51" fmla="*/ 185 h 207"/>
                <a:gd name="T52" fmla="*/ 105 w 278"/>
                <a:gd name="T53" fmla="*/ 185 h 207"/>
                <a:gd name="T54" fmla="*/ 106 w 278"/>
                <a:gd name="T55" fmla="*/ 185 h 207"/>
                <a:gd name="T56" fmla="*/ 106 w 278"/>
                <a:gd name="T57" fmla="*/ 185 h 207"/>
                <a:gd name="T58" fmla="*/ 107 w 278"/>
                <a:gd name="T59" fmla="*/ 185 h 207"/>
                <a:gd name="T60" fmla="*/ 107 w 278"/>
                <a:gd name="T61" fmla="*/ 185 h 207"/>
                <a:gd name="T62" fmla="*/ 108 w 278"/>
                <a:gd name="T63" fmla="*/ 185 h 207"/>
                <a:gd name="T64" fmla="*/ 109 w 278"/>
                <a:gd name="T65" fmla="*/ 185 h 207"/>
                <a:gd name="T66" fmla="*/ 109 w 278"/>
                <a:gd name="T67" fmla="*/ 185 h 207"/>
                <a:gd name="T68" fmla="*/ 110 w 278"/>
                <a:gd name="T69" fmla="*/ 186 h 207"/>
                <a:gd name="T70" fmla="*/ 110 w 278"/>
                <a:gd name="T71" fmla="*/ 186 h 207"/>
                <a:gd name="T72" fmla="*/ 181 w 278"/>
                <a:gd name="T73" fmla="*/ 186 h 207"/>
                <a:gd name="T74" fmla="*/ 213 w 278"/>
                <a:gd name="T75" fmla="*/ 207 h 207"/>
                <a:gd name="T76" fmla="*/ 178 w 278"/>
                <a:gd name="T77" fmla="*/ 116 h 207"/>
                <a:gd name="T78" fmla="*/ 147 w 278"/>
                <a:gd name="T79" fmla="*/ 91 h 207"/>
                <a:gd name="T80" fmla="*/ 171 w 278"/>
                <a:gd name="T81" fmla="*/ 59 h 207"/>
                <a:gd name="T82" fmla="*/ 278 w 278"/>
                <a:gd name="T83" fmla="*/ 0 h 207"/>
                <a:gd name="T84" fmla="*/ 79 w 278"/>
                <a:gd name="T85" fmla="*/ 40 h 207"/>
                <a:gd name="T86" fmla="*/ 0 w 278"/>
                <a:gd name="T87" fmla="*/ 64 h 207"/>
                <a:gd name="T88" fmla="*/ 87 w 278"/>
                <a:gd name="T89" fmla="*/ 16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207">
                  <a:moveTo>
                    <a:pt x="0" y="64"/>
                  </a:moveTo>
                  <a:cubicBezTo>
                    <a:pt x="10" y="65"/>
                    <a:pt x="17" y="71"/>
                    <a:pt x="17" y="92"/>
                  </a:cubicBezTo>
                  <a:cubicBezTo>
                    <a:pt x="17" y="100"/>
                    <a:pt x="17" y="100"/>
                    <a:pt x="17" y="100"/>
                  </a:cubicBezTo>
                  <a:cubicBezTo>
                    <a:pt x="17" y="113"/>
                    <a:pt x="28" y="124"/>
                    <a:pt x="41" y="124"/>
                  </a:cubicBezTo>
                  <a:cubicBezTo>
                    <a:pt x="53" y="124"/>
                    <a:pt x="53" y="124"/>
                    <a:pt x="53" y="124"/>
                  </a:cubicBezTo>
                  <a:cubicBezTo>
                    <a:pt x="72" y="124"/>
                    <a:pt x="87" y="140"/>
                    <a:pt x="87" y="158"/>
                  </a:cubicBezTo>
                  <a:cubicBezTo>
                    <a:pt x="87" y="161"/>
                    <a:pt x="87" y="161"/>
                    <a:pt x="87" y="161"/>
                  </a:cubicBezTo>
                  <a:cubicBezTo>
                    <a:pt x="87" y="162"/>
                    <a:pt x="87" y="162"/>
                    <a:pt x="87" y="162"/>
                  </a:cubicBezTo>
                  <a:cubicBezTo>
                    <a:pt x="87" y="162"/>
                    <a:pt x="87" y="162"/>
                    <a:pt x="87" y="162"/>
                  </a:cubicBezTo>
                  <a:cubicBezTo>
                    <a:pt x="87" y="163"/>
                    <a:pt x="87" y="163"/>
                    <a:pt x="87" y="163"/>
                  </a:cubicBezTo>
                  <a:cubicBezTo>
                    <a:pt x="87" y="163"/>
                    <a:pt x="87" y="163"/>
                    <a:pt x="87" y="163"/>
                  </a:cubicBezTo>
                  <a:cubicBezTo>
                    <a:pt x="87" y="163"/>
                    <a:pt x="87" y="163"/>
                    <a:pt x="87" y="163"/>
                  </a:cubicBezTo>
                  <a:cubicBezTo>
                    <a:pt x="87" y="163"/>
                    <a:pt x="87" y="163"/>
                    <a:pt x="87" y="163"/>
                  </a:cubicBezTo>
                  <a:cubicBezTo>
                    <a:pt x="87" y="164"/>
                    <a:pt x="87" y="164"/>
                    <a:pt x="87" y="164"/>
                  </a:cubicBezTo>
                  <a:cubicBezTo>
                    <a:pt x="87" y="164"/>
                    <a:pt x="87" y="164"/>
                    <a:pt x="87" y="164"/>
                  </a:cubicBezTo>
                  <a:cubicBezTo>
                    <a:pt x="87" y="164"/>
                    <a:pt x="87" y="164"/>
                    <a:pt x="87" y="164"/>
                  </a:cubicBezTo>
                  <a:cubicBezTo>
                    <a:pt x="87" y="164"/>
                    <a:pt x="87" y="164"/>
                    <a:pt x="87" y="164"/>
                  </a:cubicBezTo>
                  <a:cubicBezTo>
                    <a:pt x="87" y="165"/>
                    <a:pt x="87" y="165"/>
                    <a:pt x="87" y="165"/>
                  </a:cubicBezTo>
                  <a:cubicBezTo>
                    <a:pt x="87" y="165"/>
                    <a:pt x="87" y="165"/>
                    <a:pt x="87" y="165"/>
                  </a:cubicBezTo>
                  <a:cubicBezTo>
                    <a:pt x="87" y="166"/>
                    <a:pt x="87" y="166"/>
                    <a:pt x="87" y="166"/>
                  </a:cubicBezTo>
                  <a:cubicBezTo>
                    <a:pt x="87" y="166"/>
                    <a:pt x="87" y="166"/>
                    <a:pt x="87" y="166"/>
                  </a:cubicBezTo>
                  <a:cubicBezTo>
                    <a:pt x="88" y="172"/>
                    <a:pt x="92" y="177"/>
                    <a:pt x="97" y="181"/>
                  </a:cubicBezTo>
                  <a:cubicBezTo>
                    <a:pt x="97" y="181"/>
                    <a:pt x="97" y="181"/>
                    <a:pt x="97" y="181"/>
                  </a:cubicBezTo>
                  <a:cubicBezTo>
                    <a:pt x="97" y="181"/>
                    <a:pt x="97" y="181"/>
                    <a:pt x="97" y="181"/>
                  </a:cubicBezTo>
                  <a:cubicBezTo>
                    <a:pt x="97" y="181"/>
                    <a:pt x="97" y="181"/>
                    <a:pt x="97" y="181"/>
                  </a:cubicBezTo>
                  <a:cubicBezTo>
                    <a:pt x="98" y="181"/>
                    <a:pt x="98" y="181"/>
                    <a:pt x="98" y="181"/>
                  </a:cubicBezTo>
                  <a:cubicBezTo>
                    <a:pt x="98" y="181"/>
                    <a:pt x="98" y="181"/>
                    <a:pt x="98" y="181"/>
                  </a:cubicBezTo>
                  <a:cubicBezTo>
                    <a:pt x="98" y="182"/>
                    <a:pt x="98" y="182"/>
                    <a:pt x="98" y="182"/>
                  </a:cubicBezTo>
                  <a:cubicBezTo>
                    <a:pt x="98" y="182"/>
                    <a:pt x="98" y="182"/>
                    <a:pt x="98" y="182"/>
                  </a:cubicBezTo>
                  <a:cubicBezTo>
                    <a:pt x="99" y="182"/>
                    <a:pt x="99" y="182"/>
                    <a:pt x="99" y="182"/>
                  </a:cubicBezTo>
                  <a:cubicBezTo>
                    <a:pt x="99" y="182"/>
                    <a:pt x="99" y="182"/>
                    <a:pt x="99" y="182"/>
                  </a:cubicBezTo>
                  <a:cubicBezTo>
                    <a:pt x="99" y="182"/>
                    <a:pt x="99" y="182"/>
                    <a:pt x="99" y="182"/>
                  </a:cubicBezTo>
                  <a:cubicBezTo>
                    <a:pt x="99" y="182"/>
                    <a:pt x="99" y="182"/>
                    <a:pt x="99" y="182"/>
                  </a:cubicBezTo>
                  <a:cubicBezTo>
                    <a:pt x="100" y="183"/>
                    <a:pt x="100" y="183"/>
                    <a:pt x="100" y="183"/>
                  </a:cubicBezTo>
                  <a:cubicBezTo>
                    <a:pt x="100" y="183"/>
                    <a:pt x="100" y="183"/>
                    <a:pt x="100" y="183"/>
                  </a:cubicBezTo>
                  <a:cubicBezTo>
                    <a:pt x="100" y="183"/>
                    <a:pt x="100" y="183"/>
                    <a:pt x="100" y="183"/>
                  </a:cubicBezTo>
                  <a:cubicBezTo>
                    <a:pt x="100" y="183"/>
                    <a:pt x="100" y="183"/>
                    <a:pt x="100" y="183"/>
                  </a:cubicBezTo>
                  <a:cubicBezTo>
                    <a:pt x="101" y="183"/>
                    <a:pt x="101" y="183"/>
                    <a:pt x="101" y="183"/>
                  </a:cubicBezTo>
                  <a:cubicBezTo>
                    <a:pt x="101" y="183"/>
                    <a:pt x="101" y="183"/>
                    <a:pt x="101" y="183"/>
                  </a:cubicBezTo>
                  <a:cubicBezTo>
                    <a:pt x="101" y="183"/>
                    <a:pt x="101" y="183"/>
                    <a:pt x="101" y="183"/>
                  </a:cubicBezTo>
                  <a:cubicBezTo>
                    <a:pt x="101" y="183"/>
                    <a:pt x="101" y="183"/>
                    <a:pt x="101" y="183"/>
                  </a:cubicBezTo>
                  <a:cubicBezTo>
                    <a:pt x="101" y="183"/>
                    <a:pt x="102" y="184"/>
                    <a:pt x="102" y="184"/>
                  </a:cubicBezTo>
                  <a:cubicBezTo>
                    <a:pt x="102" y="184"/>
                    <a:pt x="102" y="184"/>
                    <a:pt x="102" y="184"/>
                  </a:cubicBezTo>
                  <a:cubicBezTo>
                    <a:pt x="102" y="184"/>
                    <a:pt x="102" y="184"/>
                    <a:pt x="102" y="184"/>
                  </a:cubicBezTo>
                  <a:cubicBezTo>
                    <a:pt x="102" y="184"/>
                    <a:pt x="102" y="184"/>
                    <a:pt x="102" y="184"/>
                  </a:cubicBezTo>
                  <a:cubicBezTo>
                    <a:pt x="103" y="184"/>
                    <a:pt x="103" y="184"/>
                    <a:pt x="103" y="184"/>
                  </a:cubicBezTo>
                  <a:cubicBezTo>
                    <a:pt x="103" y="184"/>
                    <a:pt x="103" y="184"/>
                    <a:pt x="103" y="184"/>
                  </a:cubicBezTo>
                  <a:cubicBezTo>
                    <a:pt x="103" y="184"/>
                    <a:pt x="103" y="184"/>
                    <a:pt x="103" y="184"/>
                  </a:cubicBezTo>
                  <a:cubicBezTo>
                    <a:pt x="103" y="184"/>
                    <a:pt x="103" y="184"/>
                    <a:pt x="103" y="184"/>
                  </a:cubicBezTo>
                  <a:cubicBezTo>
                    <a:pt x="103" y="184"/>
                    <a:pt x="103" y="184"/>
                    <a:pt x="103" y="184"/>
                  </a:cubicBezTo>
                  <a:cubicBezTo>
                    <a:pt x="104" y="184"/>
                    <a:pt x="104" y="185"/>
                    <a:pt x="104" y="185"/>
                  </a:cubicBezTo>
                  <a:cubicBezTo>
                    <a:pt x="104" y="185"/>
                    <a:pt x="104" y="185"/>
                    <a:pt x="104" y="185"/>
                  </a:cubicBezTo>
                  <a:cubicBezTo>
                    <a:pt x="104" y="185"/>
                    <a:pt x="104" y="185"/>
                    <a:pt x="104" y="185"/>
                  </a:cubicBezTo>
                  <a:cubicBezTo>
                    <a:pt x="105" y="185"/>
                    <a:pt x="105" y="185"/>
                    <a:pt x="105" y="185"/>
                  </a:cubicBezTo>
                  <a:cubicBezTo>
                    <a:pt x="105" y="185"/>
                    <a:pt x="105" y="185"/>
                    <a:pt x="105" y="185"/>
                  </a:cubicBezTo>
                  <a:cubicBezTo>
                    <a:pt x="106" y="185"/>
                    <a:pt x="106" y="185"/>
                    <a:pt x="106" y="185"/>
                  </a:cubicBezTo>
                  <a:cubicBezTo>
                    <a:pt x="106" y="185"/>
                    <a:pt x="106" y="185"/>
                    <a:pt x="106" y="185"/>
                  </a:cubicBezTo>
                  <a:cubicBezTo>
                    <a:pt x="106" y="185"/>
                    <a:pt x="106" y="185"/>
                    <a:pt x="106" y="185"/>
                  </a:cubicBezTo>
                  <a:cubicBezTo>
                    <a:pt x="106" y="185"/>
                    <a:pt x="106" y="185"/>
                    <a:pt x="106" y="185"/>
                  </a:cubicBezTo>
                  <a:cubicBezTo>
                    <a:pt x="106" y="185"/>
                    <a:pt x="107" y="185"/>
                    <a:pt x="107" y="185"/>
                  </a:cubicBezTo>
                  <a:cubicBezTo>
                    <a:pt x="107" y="185"/>
                    <a:pt x="107" y="185"/>
                    <a:pt x="107" y="185"/>
                  </a:cubicBezTo>
                  <a:cubicBezTo>
                    <a:pt x="107" y="185"/>
                    <a:pt x="107" y="185"/>
                    <a:pt x="107" y="185"/>
                  </a:cubicBezTo>
                  <a:cubicBezTo>
                    <a:pt x="107" y="185"/>
                    <a:pt x="108" y="185"/>
                    <a:pt x="108" y="185"/>
                  </a:cubicBezTo>
                  <a:cubicBezTo>
                    <a:pt x="108" y="185"/>
                    <a:pt x="108" y="185"/>
                    <a:pt x="108" y="185"/>
                  </a:cubicBezTo>
                  <a:cubicBezTo>
                    <a:pt x="108" y="185"/>
                    <a:pt x="108" y="185"/>
                    <a:pt x="108" y="185"/>
                  </a:cubicBezTo>
                  <a:cubicBezTo>
                    <a:pt x="109" y="185"/>
                    <a:pt x="109" y="185"/>
                    <a:pt x="109" y="185"/>
                  </a:cubicBezTo>
                  <a:cubicBezTo>
                    <a:pt x="109" y="185"/>
                    <a:pt x="109" y="185"/>
                    <a:pt x="109" y="185"/>
                  </a:cubicBezTo>
                  <a:cubicBezTo>
                    <a:pt x="109" y="185"/>
                    <a:pt x="109" y="185"/>
                    <a:pt x="109" y="185"/>
                  </a:cubicBezTo>
                  <a:cubicBezTo>
                    <a:pt x="109" y="185"/>
                    <a:pt x="109" y="185"/>
                    <a:pt x="109" y="185"/>
                  </a:cubicBezTo>
                  <a:cubicBezTo>
                    <a:pt x="110" y="186"/>
                    <a:pt x="110" y="186"/>
                    <a:pt x="110" y="186"/>
                  </a:cubicBezTo>
                  <a:cubicBezTo>
                    <a:pt x="110" y="186"/>
                    <a:pt x="110" y="186"/>
                    <a:pt x="110" y="186"/>
                  </a:cubicBezTo>
                  <a:cubicBezTo>
                    <a:pt x="110" y="186"/>
                    <a:pt x="110" y="186"/>
                    <a:pt x="110" y="186"/>
                  </a:cubicBezTo>
                  <a:cubicBezTo>
                    <a:pt x="111" y="186"/>
                    <a:pt x="111" y="186"/>
                    <a:pt x="111" y="186"/>
                  </a:cubicBezTo>
                  <a:cubicBezTo>
                    <a:pt x="181" y="186"/>
                    <a:pt x="181" y="186"/>
                    <a:pt x="181" y="186"/>
                  </a:cubicBezTo>
                  <a:cubicBezTo>
                    <a:pt x="182" y="186"/>
                    <a:pt x="182" y="186"/>
                    <a:pt x="182" y="186"/>
                  </a:cubicBezTo>
                  <a:cubicBezTo>
                    <a:pt x="196" y="186"/>
                    <a:pt x="208" y="194"/>
                    <a:pt x="213" y="207"/>
                  </a:cubicBezTo>
                  <a:cubicBezTo>
                    <a:pt x="212" y="145"/>
                    <a:pt x="212" y="145"/>
                    <a:pt x="212" y="145"/>
                  </a:cubicBezTo>
                  <a:cubicBezTo>
                    <a:pt x="212" y="114"/>
                    <a:pt x="184" y="116"/>
                    <a:pt x="178" y="116"/>
                  </a:cubicBezTo>
                  <a:cubicBezTo>
                    <a:pt x="171" y="116"/>
                    <a:pt x="171" y="116"/>
                    <a:pt x="171" y="116"/>
                  </a:cubicBezTo>
                  <a:cubicBezTo>
                    <a:pt x="158" y="116"/>
                    <a:pt x="147" y="105"/>
                    <a:pt x="147" y="91"/>
                  </a:cubicBezTo>
                  <a:cubicBezTo>
                    <a:pt x="147" y="83"/>
                    <a:pt x="147" y="83"/>
                    <a:pt x="147" y="83"/>
                  </a:cubicBezTo>
                  <a:cubicBezTo>
                    <a:pt x="147" y="70"/>
                    <a:pt x="158" y="59"/>
                    <a:pt x="171" y="59"/>
                  </a:cubicBezTo>
                  <a:cubicBezTo>
                    <a:pt x="278" y="59"/>
                    <a:pt x="278" y="59"/>
                    <a:pt x="278" y="59"/>
                  </a:cubicBezTo>
                  <a:cubicBezTo>
                    <a:pt x="278" y="0"/>
                    <a:pt x="278" y="0"/>
                    <a:pt x="278" y="0"/>
                  </a:cubicBezTo>
                  <a:cubicBezTo>
                    <a:pt x="79" y="0"/>
                    <a:pt x="79" y="0"/>
                    <a:pt x="79" y="0"/>
                  </a:cubicBezTo>
                  <a:cubicBezTo>
                    <a:pt x="79" y="40"/>
                    <a:pt x="79" y="40"/>
                    <a:pt x="79" y="40"/>
                  </a:cubicBezTo>
                  <a:cubicBezTo>
                    <a:pt x="79" y="54"/>
                    <a:pt x="68" y="64"/>
                    <a:pt x="55" y="64"/>
                  </a:cubicBezTo>
                  <a:cubicBezTo>
                    <a:pt x="0" y="64"/>
                    <a:pt x="0" y="64"/>
                    <a:pt x="0" y="64"/>
                  </a:cubicBezTo>
                  <a:close/>
                  <a:moveTo>
                    <a:pt x="87" y="161"/>
                  </a:moveTo>
                  <a:cubicBezTo>
                    <a:pt x="87" y="161"/>
                    <a:pt x="87" y="161"/>
                    <a:pt x="87" y="161"/>
                  </a:cubicBez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sp>
          <p:nvSpPr>
            <p:cNvPr id="96" name="Freeform 37">
              <a:extLst>
                <a:ext uri="{FF2B5EF4-FFF2-40B4-BE49-F238E27FC236}">
                  <a16:creationId xmlns:a16="http://schemas.microsoft.com/office/drawing/2014/main" id="{98ED496A-44D6-476E-B4D8-95E9CAF9B8CB}"/>
                </a:ext>
              </a:extLst>
            </p:cNvPr>
            <p:cNvSpPr>
              <a:spLocks/>
            </p:cNvSpPr>
            <p:nvPr userDrawn="1"/>
          </p:nvSpPr>
          <p:spPr bwMode="auto">
            <a:xfrm>
              <a:off x="4747" y="3777"/>
              <a:ext cx="332" cy="101"/>
            </a:xfrm>
            <a:custGeom>
              <a:avLst/>
              <a:gdLst>
                <a:gd name="T0" fmla="*/ 0 w 188"/>
                <a:gd name="T1" fmla="*/ 24 h 57"/>
                <a:gd name="T2" fmla="*/ 0 w 188"/>
                <a:gd name="T3" fmla="*/ 32 h 57"/>
                <a:gd name="T4" fmla="*/ 24 w 188"/>
                <a:gd name="T5" fmla="*/ 57 h 57"/>
                <a:gd name="T6" fmla="*/ 164 w 188"/>
                <a:gd name="T7" fmla="*/ 57 h 57"/>
                <a:gd name="T8" fmla="*/ 188 w 188"/>
                <a:gd name="T9" fmla="*/ 32 h 57"/>
                <a:gd name="T10" fmla="*/ 188 w 188"/>
                <a:gd name="T11" fmla="*/ 24 h 57"/>
                <a:gd name="T12" fmla="*/ 164 w 188"/>
                <a:gd name="T13" fmla="*/ 0 h 57"/>
                <a:gd name="T14" fmla="*/ 24 w 188"/>
                <a:gd name="T15" fmla="*/ 0 h 57"/>
                <a:gd name="T16" fmla="*/ 0 w 188"/>
                <a:gd name="T17"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57">
                  <a:moveTo>
                    <a:pt x="0" y="24"/>
                  </a:moveTo>
                  <a:cubicBezTo>
                    <a:pt x="0" y="32"/>
                    <a:pt x="0" y="32"/>
                    <a:pt x="0" y="32"/>
                  </a:cubicBezTo>
                  <a:cubicBezTo>
                    <a:pt x="0" y="46"/>
                    <a:pt x="11" y="57"/>
                    <a:pt x="24" y="57"/>
                  </a:cubicBezTo>
                  <a:cubicBezTo>
                    <a:pt x="164" y="57"/>
                    <a:pt x="164" y="57"/>
                    <a:pt x="164" y="57"/>
                  </a:cubicBezTo>
                  <a:cubicBezTo>
                    <a:pt x="177" y="57"/>
                    <a:pt x="188" y="46"/>
                    <a:pt x="188" y="32"/>
                  </a:cubicBezTo>
                  <a:cubicBezTo>
                    <a:pt x="188" y="24"/>
                    <a:pt x="188" y="24"/>
                    <a:pt x="188" y="24"/>
                  </a:cubicBezTo>
                  <a:cubicBezTo>
                    <a:pt x="188" y="11"/>
                    <a:pt x="177" y="0"/>
                    <a:pt x="164" y="0"/>
                  </a:cubicBezTo>
                  <a:cubicBezTo>
                    <a:pt x="24" y="0"/>
                    <a:pt x="24" y="0"/>
                    <a:pt x="24" y="0"/>
                  </a:cubicBezTo>
                  <a:cubicBezTo>
                    <a:pt x="11" y="0"/>
                    <a:pt x="0" y="11"/>
                    <a:pt x="0" y="24"/>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r>
                <a:rPr lang="en-US" b="0" i="0">
                  <a:latin typeface="Arial" panose="020B0604020202020204" pitchFamily="34" charset="0"/>
                  <a:cs typeface="Arial" panose="020B0604020202020204" pitchFamily="34" charset="0"/>
                </a:rPr>
                <a:t>																						</a:t>
              </a:r>
              <a:endParaRPr lang="nl-NL" b="0" i="0">
                <a:latin typeface="Arial" panose="020B0604020202020204" pitchFamily="34" charset="0"/>
                <a:cs typeface="Arial" panose="020B0604020202020204" pitchFamily="34" charset="0"/>
              </a:endParaRPr>
            </a:p>
          </p:txBody>
        </p:sp>
        <p:sp>
          <p:nvSpPr>
            <p:cNvPr id="97" name="Freeform 38">
              <a:extLst>
                <a:ext uri="{FF2B5EF4-FFF2-40B4-BE49-F238E27FC236}">
                  <a16:creationId xmlns:a16="http://schemas.microsoft.com/office/drawing/2014/main" id="{89C6412E-8AC1-4BFD-805D-02E528F16BF7}"/>
                </a:ext>
              </a:extLst>
            </p:cNvPr>
            <p:cNvSpPr>
              <a:spLocks noEditPoints="1"/>
            </p:cNvSpPr>
            <p:nvPr userDrawn="1"/>
          </p:nvSpPr>
          <p:spPr bwMode="auto">
            <a:xfrm>
              <a:off x="4267" y="2807"/>
              <a:ext cx="703" cy="870"/>
            </a:xfrm>
            <a:custGeom>
              <a:avLst/>
              <a:gdLst>
                <a:gd name="T0" fmla="*/ 71 w 398"/>
                <a:gd name="T1" fmla="*/ 219 h 492"/>
                <a:gd name="T2" fmla="*/ 0 w 398"/>
                <a:gd name="T3" fmla="*/ 280 h 492"/>
                <a:gd name="T4" fmla="*/ 0 w 398"/>
                <a:gd name="T5" fmla="*/ 281 h 492"/>
                <a:gd name="T6" fmla="*/ 0 w 398"/>
                <a:gd name="T7" fmla="*/ 282 h 492"/>
                <a:gd name="T8" fmla="*/ 13 w 398"/>
                <a:gd name="T9" fmla="*/ 300 h 492"/>
                <a:gd name="T10" fmla="*/ 13 w 398"/>
                <a:gd name="T11" fmla="*/ 301 h 492"/>
                <a:gd name="T12" fmla="*/ 14 w 398"/>
                <a:gd name="T13" fmla="*/ 301 h 492"/>
                <a:gd name="T14" fmla="*/ 16 w 398"/>
                <a:gd name="T15" fmla="*/ 301 h 492"/>
                <a:gd name="T16" fmla="*/ 17 w 398"/>
                <a:gd name="T17" fmla="*/ 302 h 492"/>
                <a:gd name="T18" fmla="*/ 18 w 398"/>
                <a:gd name="T19" fmla="*/ 302 h 492"/>
                <a:gd name="T20" fmla="*/ 19 w 398"/>
                <a:gd name="T21" fmla="*/ 303 h 492"/>
                <a:gd name="T22" fmla="*/ 20 w 398"/>
                <a:gd name="T23" fmla="*/ 303 h 492"/>
                <a:gd name="T24" fmla="*/ 21 w 398"/>
                <a:gd name="T25" fmla="*/ 303 h 492"/>
                <a:gd name="T26" fmla="*/ 23 w 398"/>
                <a:gd name="T27" fmla="*/ 303 h 492"/>
                <a:gd name="T28" fmla="*/ 25 w 398"/>
                <a:gd name="T29" fmla="*/ 303 h 492"/>
                <a:gd name="T30" fmla="*/ 70 w 398"/>
                <a:gd name="T31" fmla="*/ 341 h 492"/>
                <a:gd name="T32" fmla="*/ 70 w 398"/>
                <a:gd name="T33" fmla="*/ 343 h 492"/>
                <a:gd name="T34" fmla="*/ 70 w 398"/>
                <a:gd name="T35" fmla="*/ 344 h 492"/>
                <a:gd name="T36" fmla="*/ 70 w 398"/>
                <a:gd name="T37" fmla="*/ 345 h 492"/>
                <a:gd name="T38" fmla="*/ 70 w 398"/>
                <a:gd name="T39" fmla="*/ 346 h 492"/>
                <a:gd name="T40" fmla="*/ 71 w 398"/>
                <a:gd name="T41" fmla="*/ 347 h 492"/>
                <a:gd name="T42" fmla="*/ 71 w 398"/>
                <a:gd name="T43" fmla="*/ 348 h 492"/>
                <a:gd name="T44" fmla="*/ 71 w 398"/>
                <a:gd name="T45" fmla="*/ 350 h 492"/>
                <a:gd name="T46" fmla="*/ 72 w 398"/>
                <a:gd name="T47" fmla="*/ 351 h 492"/>
                <a:gd name="T48" fmla="*/ 72 w 398"/>
                <a:gd name="T49" fmla="*/ 352 h 492"/>
                <a:gd name="T50" fmla="*/ 73 w 398"/>
                <a:gd name="T51" fmla="*/ 353 h 492"/>
                <a:gd name="T52" fmla="*/ 73 w 398"/>
                <a:gd name="T53" fmla="*/ 354 h 492"/>
                <a:gd name="T54" fmla="*/ 74 w 398"/>
                <a:gd name="T55" fmla="*/ 355 h 492"/>
                <a:gd name="T56" fmla="*/ 75 w 398"/>
                <a:gd name="T57" fmla="*/ 356 h 492"/>
                <a:gd name="T58" fmla="*/ 75 w 398"/>
                <a:gd name="T59" fmla="*/ 357 h 492"/>
                <a:gd name="T60" fmla="*/ 76 w 398"/>
                <a:gd name="T61" fmla="*/ 358 h 492"/>
                <a:gd name="T62" fmla="*/ 77 w 398"/>
                <a:gd name="T63" fmla="*/ 358 h 492"/>
                <a:gd name="T64" fmla="*/ 78 w 398"/>
                <a:gd name="T65" fmla="*/ 359 h 492"/>
                <a:gd name="T66" fmla="*/ 79 w 398"/>
                <a:gd name="T67" fmla="*/ 360 h 492"/>
                <a:gd name="T68" fmla="*/ 79 w 398"/>
                <a:gd name="T69" fmla="*/ 361 h 492"/>
                <a:gd name="T70" fmla="*/ 80 w 398"/>
                <a:gd name="T71" fmla="*/ 361 h 492"/>
                <a:gd name="T72" fmla="*/ 81 w 398"/>
                <a:gd name="T73" fmla="*/ 362 h 492"/>
                <a:gd name="T74" fmla="*/ 82 w 398"/>
                <a:gd name="T75" fmla="*/ 363 h 492"/>
                <a:gd name="T76" fmla="*/ 83 w 398"/>
                <a:gd name="T77" fmla="*/ 363 h 492"/>
                <a:gd name="T78" fmla="*/ 85 w 398"/>
                <a:gd name="T79" fmla="*/ 364 h 492"/>
                <a:gd name="T80" fmla="*/ 86 w 398"/>
                <a:gd name="T81" fmla="*/ 364 h 492"/>
                <a:gd name="T82" fmla="*/ 87 w 398"/>
                <a:gd name="T83" fmla="*/ 364 h 492"/>
                <a:gd name="T84" fmla="*/ 88 w 398"/>
                <a:gd name="T85" fmla="*/ 365 h 492"/>
                <a:gd name="T86" fmla="*/ 89 w 398"/>
                <a:gd name="T87" fmla="*/ 365 h 492"/>
                <a:gd name="T88" fmla="*/ 90 w 398"/>
                <a:gd name="T89" fmla="*/ 365 h 492"/>
                <a:gd name="T90" fmla="*/ 91 w 398"/>
                <a:gd name="T91" fmla="*/ 365 h 492"/>
                <a:gd name="T92" fmla="*/ 93 w 398"/>
                <a:gd name="T93" fmla="*/ 365 h 492"/>
                <a:gd name="T94" fmla="*/ 106 w 398"/>
                <a:gd name="T95" fmla="*/ 366 h 492"/>
                <a:gd name="T96" fmla="*/ 140 w 398"/>
                <a:gd name="T97" fmla="*/ 467 h 492"/>
                <a:gd name="T98" fmla="*/ 262 w 398"/>
                <a:gd name="T99" fmla="*/ 464 h 492"/>
                <a:gd name="T100" fmla="*/ 198 w 398"/>
                <a:gd name="T101" fmla="*/ 211 h 492"/>
                <a:gd name="T102" fmla="*/ 397 w 398"/>
                <a:gd name="T103" fmla="*/ 154 h 492"/>
                <a:gd name="T104" fmla="*/ 360 w 398"/>
                <a:gd name="T105" fmla="*/ 0 h 492"/>
                <a:gd name="T106" fmla="*/ 267 w 398"/>
                <a:gd name="T107" fmla="*/ 59 h 492"/>
                <a:gd name="T108" fmla="*/ 70 w 398"/>
                <a:gd name="T109" fmla="*/ 341 h 492"/>
                <a:gd name="T110" fmla="*/ 0 w 398"/>
                <a:gd name="T111" fmla="*/ 27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8" h="492">
                  <a:moveTo>
                    <a:pt x="207" y="121"/>
                  </a:moveTo>
                  <a:cubicBezTo>
                    <a:pt x="207" y="121"/>
                    <a:pt x="207" y="121"/>
                    <a:pt x="207" y="121"/>
                  </a:cubicBezTo>
                  <a:cubicBezTo>
                    <a:pt x="71" y="121"/>
                    <a:pt x="71" y="121"/>
                    <a:pt x="71" y="121"/>
                  </a:cubicBezTo>
                  <a:cubicBezTo>
                    <a:pt x="71" y="219"/>
                    <a:pt x="71" y="219"/>
                    <a:pt x="71" y="219"/>
                  </a:cubicBezTo>
                  <a:cubicBezTo>
                    <a:pt x="71" y="232"/>
                    <a:pt x="60" y="243"/>
                    <a:pt x="47" y="243"/>
                  </a:cubicBezTo>
                  <a:cubicBezTo>
                    <a:pt x="0" y="243"/>
                    <a:pt x="0" y="243"/>
                    <a:pt x="0" y="243"/>
                  </a:cubicBezTo>
                  <a:cubicBezTo>
                    <a:pt x="0" y="279"/>
                    <a:pt x="0" y="279"/>
                    <a:pt x="0" y="279"/>
                  </a:cubicBezTo>
                  <a:cubicBezTo>
                    <a:pt x="0" y="280"/>
                    <a:pt x="0" y="280"/>
                    <a:pt x="0" y="280"/>
                  </a:cubicBezTo>
                  <a:cubicBezTo>
                    <a:pt x="0" y="280"/>
                    <a:pt x="0" y="280"/>
                    <a:pt x="0" y="280"/>
                  </a:cubicBezTo>
                  <a:cubicBezTo>
                    <a:pt x="0" y="280"/>
                    <a:pt x="0" y="280"/>
                    <a:pt x="0" y="280"/>
                  </a:cubicBezTo>
                  <a:cubicBezTo>
                    <a:pt x="0" y="280"/>
                    <a:pt x="0" y="280"/>
                    <a:pt x="0" y="280"/>
                  </a:cubicBezTo>
                  <a:cubicBezTo>
                    <a:pt x="0" y="281"/>
                    <a:pt x="0" y="281"/>
                    <a:pt x="0" y="281"/>
                  </a:cubicBezTo>
                  <a:cubicBezTo>
                    <a:pt x="0" y="281"/>
                    <a:pt x="0" y="281"/>
                    <a:pt x="0" y="281"/>
                  </a:cubicBezTo>
                  <a:cubicBezTo>
                    <a:pt x="0" y="281"/>
                    <a:pt x="0" y="281"/>
                    <a:pt x="0" y="281"/>
                  </a:cubicBezTo>
                  <a:cubicBezTo>
                    <a:pt x="0" y="281"/>
                    <a:pt x="0" y="281"/>
                    <a:pt x="0" y="281"/>
                  </a:cubicBezTo>
                  <a:cubicBezTo>
                    <a:pt x="0" y="282"/>
                    <a:pt x="0" y="282"/>
                    <a:pt x="0" y="282"/>
                  </a:cubicBezTo>
                  <a:cubicBezTo>
                    <a:pt x="0" y="282"/>
                    <a:pt x="0" y="282"/>
                    <a:pt x="0" y="282"/>
                  </a:cubicBezTo>
                  <a:cubicBezTo>
                    <a:pt x="0" y="283"/>
                    <a:pt x="0" y="283"/>
                    <a:pt x="0" y="283"/>
                  </a:cubicBezTo>
                  <a:cubicBezTo>
                    <a:pt x="0" y="283"/>
                    <a:pt x="0" y="283"/>
                    <a:pt x="0" y="283"/>
                  </a:cubicBezTo>
                  <a:cubicBezTo>
                    <a:pt x="2" y="290"/>
                    <a:pt x="6" y="296"/>
                    <a:pt x="13" y="300"/>
                  </a:cubicBezTo>
                  <a:cubicBezTo>
                    <a:pt x="13" y="300"/>
                    <a:pt x="13" y="300"/>
                    <a:pt x="13" y="300"/>
                  </a:cubicBezTo>
                  <a:cubicBezTo>
                    <a:pt x="13" y="300"/>
                    <a:pt x="13" y="300"/>
                    <a:pt x="13" y="300"/>
                  </a:cubicBezTo>
                  <a:cubicBezTo>
                    <a:pt x="13" y="301"/>
                    <a:pt x="13" y="301"/>
                    <a:pt x="13" y="301"/>
                  </a:cubicBezTo>
                  <a:cubicBezTo>
                    <a:pt x="13" y="301"/>
                    <a:pt x="13" y="301"/>
                    <a:pt x="13" y="301"/>
                  </a:cubicBezTo>
                  <a:cubicBezTo>
                    <a:pt x="14" y="301"/>
                    <a:pt x="14" y="301"/>
                    <a:pt x="14" y="301"/>
                  </a:cubicBezTo>
                  <a:cubicBezTo>
                    <a:pt x="14" y="301"/>
                    <a:pt x="14" y="301"/>
                    <a:pt x="14" y="301"/>
                  </a:cubicBezTo>
                  <a:cubicBezTo>
                    <a:pt x="14" y="301"/>
                    <a:pt x="14" y="301"/>
                    <a:pt x="14" y="301"/>
                  </a:cubicBezTo>
                  <a:cubicBezTo>
                    <a:pt x="14" y="301"/>
                    <a:pt x="14" y="301"/>
                    <a:pt x="14" y="301"/>
                  </a:cubicBezTo>
                  <a:cubicBezTo>
                    <a:pt x="15" y="301"/>
                    <a:pt x="15" y="301"/>
                    <a:pt x="15" y="301"/>
                  </a:cubicBezTo>
                  <a:cubicBezTo>
                    <a:pt x="15" y="301"/>
                    <a:pt x="15" y="301"/>
                    <a:pt x="15" y="301"/>
                  </a:cubicBezTo>
                  <a:cubicBezTo>
                    <a:pt x="16" y="301"/>
                    <a:pt x="16" y="301"/>
                    <a:pt x="16" y="301"/>
                  </a:cubicBezTo>
                  <a:cubicBezTo>
                    <a:pt x="16" y="301"/>
                    <a:pt x="16" y="301"/>
                    <a:pt x="16" y="301"/>
                  </a:cubicBezTo>
                  <a:cubicBezTo>
                    <a:pt x="16" y="302"/>
                    <a:pt x="16" y="302"/>
                    <a:pt x="16" y="302"/>
                  </a:cubicBezTo>
                  <a:cubicBezTo>
                    <a:pt x="16" y="302"/>
                    <a:pt x="16" y="302"/>
                    <a:pt x="16" y="302"/>
                  </a:cubicBezTo>
                  <a:cubicBezTo>
                    <a:pt x="17" y="302"/>
                    <a:pt x="17" y="302"/>
                    <a:pt x="17" y="302"/>
                  </a:cubicBezTo>
                  <a:cubicBezTo>
                    <a:pt x="17" y="302"/>
                    <a:pt x="17" y="302"/>
                    <a:pt x="17" y="302"/>
                  </a:cubicBezTo>
                  <a:cubicBezTo>
                    <a:pt x="17" y="302"/>
                    <a:pt x="17" y="302"/>
                    <a:pt x="17" y="302"/>
                  </a:cubicBezTo>
                  <a:cubicBezTo>
                    <a:pt x="17" y="302"/>
                    <a:pt x="17" y="302"/>
                    <a:pt x="18" y="302"/>
                  </a:cubicBezTo>
                  <a:cubicBezTo>
                    <a:pt x="18" y="302"/>
                    <a:pt x="18" y="302"/>
                    <a:pt x="18" y="302"/>
                  </a:cubicBezTo>
                  <a:cubicBezTo>
                    <a:pt x="18" y="302"/>
                    <a:pt x="18" y="302"/>
                    <a:pt x="18" y="302"/>
                  </a:cubicBezTo>
                  <a:cubicBezTo>
                    <a:pt x="18" y="302"/>
                    <a:pt x="18" y="302"/>
                    <a:pt x="18" y="302"/>
                  </a:cubicBezTo>
                  <a:cubicBezTo>
                    <a:pt x="18" y="302"/>
                    <a:pt x="18" y="302"/>
                    <a:pt x="18" y="302"/>
                  </a:cubicBezTo>
                  <a:cubicBezTo>
                    <a:pt x="19" y="303"/>
                    <a:pt x="19" y="303"/>
                    <a:pt x="19" y="303"/>
                  </a:cubicBezTo>
                  <a:cubicBezTo>
                    <a:pt x="19" y="303"/>
                    <a:pt x="19" y="303"/>
                    <a:pt x="19" y="303"/>
                  </a:cubicBezTo>
                  <a:cubicBezTo>
                    <a:pt x="20" y="303"/>
                    <a:pt x="20" y="303"/>
                    <a:pt x="20" y="303"/>
                  </a:cubicBezTo>
                  <a:cubicBezTo>
                    <a:pt x="20" y="303"/>
                    <a:pt x="20" y="303"/>
                    <a:pt x="20" y="303"/>
                  </a:cubicBezTo>
                  <a:cubicBezTo>
                    <a:pt x="20" y="303"/>
                    <a:pt x="20" y="303"/>
                    <a:pt x="20" y="303"/>
                  </a:cubicBezTo>
                  <a:cubicBezTo>
                    <a:pt x="20" y="303"/>
                    <a:pt x="20" y="303"/>
                    <a:pt x="20" y="303"/>
                  </a:cubicBezTo>
                  <a:cubicBezTo>
                    <a:pt x="20" y="303"/>
                    <a:pt x="20" y="303"/>
                    <a:pt x="20" y="303"/>
                  </a:cubicBezTo>
                  <a:cubicBezTo>
                    <a:pt x="21" y="303"/>
                    <a:pt x="21" y="303"/>
                    <a:pt x="21" y="303"/>
                  </a:cubicBezTo>
                  <a:cubicBezTo>
                    <a:pt x="21" y="303"/>
                    <a:pt x="21" y="303"/>
                    <a:pt x="21" y="303"/>
                  </a:cubicBezTo>
                  <a:cubicBezTo>
                    <a:pt x="21" y="303"/>
                    <a:pt x="21" y="303"/>
                    <a:pt x="21" y="303"/>
                  </a:cubicBezTo>
                  <a:cubicBezTo>
                    <a:pt x="22" y="303"/>
                    <a:pt x="22" y="303"/>
                    <a:pt x="22" y="303"/>
                  </a:cubicBezTo>
                  <a:cubicBezTo>
                    <a:pt x="22" y="303"/>
                    <a:pt x="22" y="303"/>
                    <a:pt x="22" y="303"/>
                  </a:cubicBezTo>
                  <a:cubicBezTo>
                    <a:pt x="23" y="303"/>
                    <a:pt x="23" y="303"/>
                    <a:pt x="23" y="303"/>
                  </a:cubicBezTo>
                  <a:cubicBezTo>
                    <a:pt x="23" y="303"/>
                    <a:pt x="23" y="303"/>
                    <a:pt x="23" y="303"/>
                  </a:cubicBezTo>
                  <a:cubicBezTo>
                    <a:pt x="23" y="303"/>
                    <a:pt x="23" y="303"/>
                    <a:pt x="23" y="303"/>
                  </a:cubicBezTo>
                  <a:cubicBezTo>
                    <a:pt x="23" y="303"/>
                    <a:pt x="23" y="303"/>
                    <a:pt x="23" y="303"/>
                  </a:cubicBezTo>
                  <a:cubicBezTo>
                    <a:pt x="23" y="303"/>
                    <a:pt x="23" y="303"/>
                    <a:pt x="23" y="303"/>
                  </a:cubicBezTo>
                  <a:cubicBezTo>
                    <a:pt x="24" y="303"/>
                    <a:pt x="24" y="303"/>
                    <a:pt x="25" y="303"/>
                  </a:cubicBezTo>
                  <a:cubicBezTo>
                    <a:pt x="33" y="303"/>
                    <a:pt x="33" y="303"/>
                    <a:pt x="33" y="303"/>
                  </a:cubicBezTo>
                  <a:cubicBezTo>
                    <a:pt x="36" y="303"/>
                    <a:pt x="36" y="303"/>
                    <a:pt x="36" y="303"/>
                  </a:cubicBezTo>
                  <a:cubicBezTo>
                    <a:pt x="54" y="303"/>
                    <a:pt x="70" y="318"/>
                    <a:pt x="70" y="337"/>
                  </a:cubicBezTo>
                  <a:cubicBezTo>
                    <a:pt x="70" y="341"/>
                    <a:pt x="70" y="341"/>
                    <a:pt x="70" y="341"/>
                  </a:cubicBezTo>
                  <a:cubicBezTo>
                    <a:pt x="70" y="342"/>
                    <a:pt x="70" y="342"/>
                    <a:pt x="70" y="342"/>
                  </a:cubicBezTo>
                  <a:cubicBezTo>
                    <a:pt x="70" y="342"/>
                    <a:pt x="70" y="342"/>
                    <a:pt x="70" y="342"/>
                  </a:cubicBezTo>
                  <a:cubicBezTo>
                    <a:pt x="70" y="343"/>
                    <a:pt x="70" y="343"/>
                    <a:pt x="70" y="343"/>
                  </a:cubicBezTo>
                  <a:cubicBezTo>
                    <a:pt x="70" y="343"/>
                    <a:pt x="70" y="343"/>
                    <a:pt x="70" y="343"/>
                  </a:cubicBezTo>
                  <a:cubicBezTo>
                    <a:pt x="70" y="343"/>
                    <a:pt x="70" y="343"/>
                    <a:pt x="70" y="343"/>
                  </a:cubicBezTo>
                  <a:cubicBezTo>
                    <a:pt x="70" y="343"/>
                    <a:pt x="70" y="343"/>
                    <a:pt x="70" y="343"/>
                  </a:cubicBezTo>
                  <a:cubicBezTo>
                    <a:pt x="70" y="344"/>
                    <a:pt x="70" y="344"/>
                    <a:pt x="70" y="344"/>
                  </a:cubicBezTo>
                  <a:cubicBezTo>
                    <a:pt x="70" y="344"/>
                    <a:pt x="70" y="344"/>
                    <a:pt x="70" y="344"/>
                  </a:cubicBezTo>
                  <a:cubicBezTo>
                    <a:pt x="70" y="344"/>
                    <a:pt x="70" y="344"/>
                    <a:pt x="70" y="344"/>
                  </a:cubicBezTo>
                  <a:cubicBezTo>
                    <a:pt x="70" y="344"/>
                    <a:pt x="70" y="344"/>
                    <a:pt x="70" y="344"/>
                  </a:cubicBezTo>
                  <a:cubicBezTo>
                    <a:pt x="70" y="345"/>
                    <a:pt x="70" y="345"/>
                    <a:pt x="70" y="345"/>
                  </a:cubicBezTo>
                  <a:cubicBezTo>
                    <a:pt x="70" y="345"/>
                    <a:pt x="70" y="345"/>
                    <a:pt x="70" y="345"/>
                  </a:cubicBezTo>
                  <a:cubicBezTo>
                    <a:pt x="70" y="346"/>
                    <a:pt x="70" y="346"/>
                    <a:pt x="70" y="346"/>
                  </a:cubicBezTo>
                  <a:cubicBezTo>
                    <a:pt x="70" y="346"/>
                    <a:pt x="70" y="346"/>
                    <a:pt x="70" y="346"/>
                  </a:cubicBezTo>
                  <a:cubicBezTo>
                    <a:pt x="70" y="346"/>
                    <a:pt x="70" y="346"/>
                    <a:pt x="70" y="346"/>
                  </a:cubicBezTo>
                  <a:cubicBezTo>
                    <a:pt x="70" y="346"/>
                    <a:pt x="70" y="346"/>
                    <a:pt x="70" y="346"/>
                  </a:cubicBezTo>
                  <a:cubicBezTo>
                    <a:pt x="70" y="347"/>
                    <a:pt x="70" y="347"/>
                    <a:pt x="70" y="347"/>
                  </a:cubicBezTo>
                  <a:cubicBezTo>
                    <a:pt x="70" y="347"/>
                    <a:pt x="70" y="347"/>
                    <a:pt x="70" y="347"/>
                  </a:cubicBezTo>
                  <a:cubicBezTo>
                    <a:pt x="71" y="347"/>
                    <a:pt x="71" y="347"/>
                    <a:pt x="71" y="347"/>
                  </a:cubicBezTo>
                  <a:cubicBezTo>
                    <a:pt x="71" y="347"/>
                    <a:pt x="71" y="347"/>
                    <a:pt x="71" y="347"/>
                  </a:cubicBezTo>
                  <a:cubicBezTo>
                    <a:pt x="71" y="348"/>
                    <a:pt x="71" y="348"/>
                    <a:pt x="71" y="348"/>
                  </a:cubicBezTo>
                  <a:cubicBezTo>
                    <a:pt x="71" y="348"/>
                    <a:pt x="71" y="348"/>
                    <a:pt x="71" y="348"/>
                  </a:cubicBezTo>
                  <a:cubicBezTo>
                    <a:pt x="71" y="348"/>
                    <a:pt x="71" y="348"/>
                    <a:pt x="71" y="348"/>
                  </a:cubicBezTo>
                  <a:cubicBezTo>
                    <a:pt x="71" y="348"/>
                    <a:pt x="71" y="348"/>
                    <a:pt x="71" y="348"/>
                  </a:cubicBezTo>
                  <a:cubicBezTo>
                    <a:pt x="71" y="349"/>
                    <a:pt x="71" y="349"/>
                    <a:pt x="71" y="349"/>
                  </a:cubicBezTo>
                  <a:cubicBezTo>
                    <a:pt x="71" y="349"/>
                    <a:pt x="71" y="349"/>
                    <a:pt x="71" y="349"/>
                  </a:cubicBezTo>
                  <a:cubicBezTo>
                    <a:pt x="71" y="350"/>
                    <a:pt x="71" y="350"/>
                    <a:pt x="71" y="350"/>
                  </a:cubicBezTo>
                  <a:cubicBezTo>
                    <a:pt x="71" y="350"/>
                    <a:pt x="71" y="350"/>
                    <a:pt x="71" y="350"/>
                  </a:cubicBezTo>
                  <a:cubicBezTo>
                    <a:pt x="71" y="350"/>
                    <a:pt x="71" y="350"/>
                    <a:pt x="71" y="350"/>
                  </a:cubicBezTo>
                  <a:cubicBezTo>
                    <a:pt x="71" y="350"/>
                    <a:pt x="71" y="350"/>
                    <a:pt x="71" y="350"/>
                  </a:cubicBezTo>
                  <a:cubicBezTo>
                    <a:pt x="72" y="351"/>
                    <a:pt x="72" y="351"/>
                    <a:pt x="72" y="351"/>
                  </a:cubicBezTo>
                  <a:cubicBezTo>
                    <a:pt x="72" y="351"/>
                    <a:pt x="72" y="351"/>
                    <a:pt x="72" y="351"/>
                  </a:cubicBezTo>
                  <a:cubicBezTo>
                    <a:pt x="72" y="351"/>
                    <a:pt x="72" y="351"/>
                    <a:pt x="72" y="351"/>
                  </a:cubicBezTo>
                  <a:cubicBezTo>
                    <a:pt x="72" y="351"/>
                    <a:pt x="72" y="351"/>
                    <a:pt x="72" y="351"/>
                  </a:cubicBezTo>
                  <a:cubicBezTo>
                    <a:pt x="72" y="352"/>
                    <a:pt x="72" y="352"/>
                    <a:pt x="72" y="352"/>
                  </a:cubicBezTo>
                  <a:cubicBezTo>
                    <a:pt x="72" y="352"/>
                    <a:pt x="72" y="352"/>
                    <a:pt x="72" y="352"/>
                  </a:cubicBezTo>
                  <a:cubicBezTo>
                    <a:pt x="72" y="352"/>
                    <a:pt x="72" y="352"/>
                    <a:pt x="72" y="352"/>
                  </a:cubicBezTo>
                  <a:cubicBezTo>
                    <a:pt x="72" y="352"/>
                    <a:pt x="72" y="352"/>
                    <a:pt x="72" y="352"/>
                  </a:cubicBezTo>
                  <a:cubicBezTo>
                    <a:pt x="72" y="352"/>
                    <a:pt x="73" y="353"/>
                    <a:pt x="73" y="353"/>
                  </a:cubicBezTo>
                  <a:cubicBezTo>
                    <a:pt x="73" y="353"/>
                    <a:pt x="73" y="353"/>
                    <a:pt x="73" y="353"/>
                  </a:cubicBezTo>
                  <a:cubicBezTo>
                    <a:pt x="73" y="353"/>
                    <a:pt x="73" y="353"/>
                    <a:pt x="73" y="353"/>
                  </a:cubicBezTo>
                  <a:cubicBezTo>
                    <a:pt x="73" y="353"/>
                    <a:pt x="73" y="353"/>
                    <a:pt x="73" y="353"/>
                  </a:cubicBezTo>
                  <a:cubicBezTo>
                    <a:pt x="73" y="353"/>
                    <a:pt x="73" y="354"/>
                    <a:pt x="73" y="354"/>
                  </a:cubicBezTo>
                  <a:cubicBezTo>
                    <a:pt x="73" y="354"/>
                    <a:pt x="73" y="354"/>
                    <a:pt x="73" y="354"/>
                  </a:cubicBezTo>
                  <a:cubicBezTo>
                    <a:pt x="74" y="354"/>
                    <a:pt x="74" y="354"/>
                    <a:pt x="74" y="354"/>
                  </a:cubicBezTo>
                  <a:cubicBezTo>
                    <a:pt x="74" y="354"/>
                    <a:pt x="74" y="354"/>
                    <a:pt x="74" y="354"/>
                  </a:cubicBezTo>
                  <a:cubicBezTo>
                    <a:pt x="74" y="355"/>
                    <a:pt x="74" y="355"/>
                    <a:pt x="74" y="355"/>
                  </a:cubicBezTo>
                  <a:cubicBezTo>
                    <a:pt x="74" y="355"/>
                    <a:pt x="74" y="355"/>
                    <a:pt x="74" y="355"/>
                  </a:cubicBezTo>
                  <a:cubicBezTo>
                    <a:pt x="74" y="355"/>
                    <a:pt x="74" y="355"/>
                    <a:pt x="74" y="355"/>
                  </a:cubicBezTo>
                  <a:cubicBezTo>
                    <a:pt x="74" y="355"/>
                    <a:pt x="74" y="355"/>
                    <a:pt x="74" y="355"/>
                  </a:cubicBezTo>
                  <a:cubicBezTo>
                    <a:pt x="75" y="356"/>
                    <a:pt x="75" y="356"/>
                    <a:pt x="75" y="356"/>
                  </a:cubicBezTo>
                  <a:cubicBezTo>
                    <a:pt x="75" y="356"/>
                    <a:pt x="75" y="356"/>
                    <a:pt x="75" y="356"/>
                  </a:cubicBezTo>
                  <a:cubicBezTo>
                    <a:pt x="75" y="356"/>
                    <a:pt x="75" y="356"/>
                    <a:pt x="75" y="356"/>
                  </a:cubicBezTo>
                  <a:cubicBezTo>
                    <a:pt x="75" y="356"/>
                    <a:pt x="75" y="356"/>
                    <a:pt x="75" y="356"/>
                  </a:cubicBezTo>
                  <a:cubicBezTo>
                    <a:pt x="75" y="356"/>
                    <a:pt x="75" y="357"/>
                    <a:pt x="75" y="357"/>
                  </a:cubicBezTo>
                  <a:cubicBezTo>
                    <a:pt x="75" y="357"/>
                    <a:pt x="75" y="357"/>
                    <a:pt x="75" y="357"/>
                  </a:cubicBezTo>
                  <a:cubicBezTo>
                    <a:pt x="76" y="357"/>
                    <a:pt x="76" y="357"/>
                    <a:pt x="76" y="357"/>
                  </a:cubicBezTo>
                  <a:cubicBezTo>
                    <a:pt x="76" y="357"/>
                    <a:pt x="76" y="357"/>
                    <a:pt x="76" y="357"/>
                  </a:cubicBezTo>
                  <a:cubicBezTo>
                    <a:pt x="76" y="358"/>
                    <a:pt x="76" y="358"/>
                    <a:pt x="76" y="358"/>
                  </a:cubicBezTo>
                  <a:cubicBezTo>
                    <a:pt x="76" y="358"/>
                    <a:pt x="76" y="358"/>
                    <a:pt x="76" y="358"/>
                  </a:cubicBezTo>
                  <a:cubicBezTo>
                    <a:pt x="76" y="358"/>
                    <a:pt x="76" y="358"/>
                    <a:pt x="76" y="358"/>
                  </a:cubicBezTo>
                  <a:cubicBezTo>
                    <a:pt x="76" y="358"/>
                    <a:pt x="76" y="358"/>
                    <a:pt x="76" y="358"/>
                  </a:cubicBezTo>
                  <a:cubicBezTo>
                    <a:pt x="77" y="358"/>
                    <a:pt x="77" y="358"/>
                    <a:pt x="77" y="358"/>
                  </a:cubicBezTo>
                  <a:cubicBezTo>
                    <a:pt x="77" y="358"/>
                    <a:pt x="77" y="358"/>
                    <a:pt x="77" y="358"/>
                  </a:cubicBezTo>
                  <a:cubicBezTo>
                    <a:pt x="77" y="359"/>
                    <a:pt x="77" y="359"/>
                    <a:pt x="77" y="359"/>
                  </a:cubicBezTo>
                  <a:cubicBezTo>
                    <a:pt x="77" y="359"/>
                    <a:pt x="77" y="359"/>
                    <a:pt x="77" y="359"/>
                  </a:cubicBezTo>
                  <a:cubicBezTo>
                    <a:pt x="78" y="359"/>
                    <a:pt x="78" y="359"/>
                    <a:pt x="78" y="359"/>
                  </a:cubicBezTo>
                  <a:cubicBezTo>
                    <a:pt x="78" y="359"/>
                    <a:pt x="78" y="359"/>
                    <a:pt x="78" y="359"/>
                  </a:cubicBezTo>
                  <a:cubicBezTo>
                    <a:pt x="78" y="360"/>
                    <a:pt x="78" y="360"/>
                    <a:pt x="78" y="360"/>
                  </a:cubicBezTo>
                  <a:cubicBezTo>
                    <a:pt x="78" y="360"/>
                    <a:pt x="78" y="360"/>
                    <a:pt x="78" y="360"/>
                  </a:cubicBezTo>
                  <a:cubicBezTo>
                    <a:pt x="79" y="360"/>
                    <a:pt x="79" y="360"/>
                    <a:pt x="79" y="360"/>
                  </a:cubicBezTo>
                  <a:cubicBezTo>
                    <a:pt x="79" y="360"/>
                    <a:pt x="79" y="360"/>
                    <a:pt x="79" y="360"/>
                  </a:cubicBezTo>
                  <a:cubicBezTo>
                    <a:pt x="79" y="360"/>
                    <a:pt x="79" y="360"/>
                    <a:pt x="79" y="360"/>
                  </a:cubicBezTo>
                  <a:cubicBezTo>
                    <a:pt x="79" y="360"/>
                    <a:pt x="79" y="360"/>
                    <a:pt x="79" y="360"/>
                  </a:cubicBezTo>
                  <a:cubicBezTo>
                    <a:pt x="79" y="360"/>
                    <a:pt x="79" y="361"/>
                    <a:pt x="79" y="361"/>
                  </a:cubicBezTo>
                  <a:cubicBezTo>
                    <a:pt x="79" y="361"/>
                    <a:pt x="79" y="361"/>
                    <a:pt x="79" y="361"/>
                  </a:cubicBezTo>
                  <a:cubicBezTo>
                    <a:pt x="80" y="361"/>
                    <a:pt x="80" y="361"/>
                    <a:pt x="80" y="361"/>
                  </a:cubicBezTo>
                  <a:cubicBezTo>
                    <a:pt x="80" y="361"/>
                    <a:pt x="80" y="361"/>
                    <a:pt x="80" y="361"/>
                  </a:cubicBezTo>
                  <a:cubicBezTo>
                    <a:pt x="80" y="361"/>
                    <a:pt x="80" y="361"/>
                    <a:pt x="80" y="361"/>
                  </a:cubicBezTo>
                  <a:cubicBezTo>
                    <a:pt x="80" y="361"/>
                    <a:pt x="80" y="361"/>
                    <a:pt x="80" y="361"/>
                  </a:cubicBezTo>
                  <a:cubicBezTo>
                    <a:pt x="81" y="362"/>
                    <a:pt x="81" y="362"/>
                    <a:pt x="81" y="362"/>
                  </a:cubicBezTo>
                  <a:cubicBezTo>
                    <a:pt x="81" y="362"/>
                    <a:pt x="81" y="362"/>
                    <a:pt x="81" y="362"/>
                  </a:cubicBezTo>
                  <a:cubicBezTo>
                    <a:pt x="81" y="362"/>
                    <a:pt x="81" y="362"/>
                    <a:pt x="81" y="362"/>
                  </a:cubicBezTo>
                  <a:cubicBezTo>
                    <a:pt x="81" y="362"/>
                    <a:pt x="81" y="362"/>
                    <a:pt x="81" y="362"/>
                  </a:cubicBezTo>
                  <a:cubicBezTo>
                    <a:pt x="82" y="362"/>
                    <a:pt x="82" y="362"/>
                    <a:pt x="82" y="362"/>
                  </a:cubicBezTo>
                  <a:cubicBezTo>
                    <a:pt x="82" y="362"/>
                    <a:pt x="82" y="362"/>
                    <a:pt x="82" y="362"/>
                  </a:cubicBezTo>
                  <a:cubicBezTo>
                    <a:pt x="82" y="363"/>
                    <a:pt x="82" y="363"/>
                    <a:pt x="82" y="363"/>
                  </a:cubicBezTo>
                  <a:cubicBezTo>
                    <a:pt x="82" y="363"/>
                    <a:pt x="82" y="363"/>
                    <a:pt x="82" y="363"/>
                  </a:cubicBezTo>
                  <a:cubicBezTo>
                    <a:pt x="83" y="363"/>
                    <a:pt x="83" y="363"/>
                    <a:pt x="83" y="363"/>
                  </a:cubicBezTo>
                  <a:cubicBezTo>
                    <a:pt x="83" y="363"/>
                    <a:pt x="83" y="363"/>
                    <a:pt x="83" y="363"/>
                  </a:cubicBezTo>
                  <a:cubicBezTo>
                    <a:pt x="83" y="363"/>
                    <a:pt x="83" y="363"/>
                    <a:pt x="83" y="363"/>
                  </a:cubicBezTo>
                  <a:cubicBezTo>
                    <a:pt x="83" y="363"/>
                    <a:pt x="83" y="363"/>
                    <a:pt x="83" y="363"/>
                  </a:cubicBezTo>
                  <a:cubicBezTo>
                    <a:pt x="84" y="363"/>
                    <a:pt x="84" y="363"/>
                    <a:pt x="84" y="363"/>
                  </a:cubicBezTo>
                  <a:cubicBezTo>
                    <a:pt x="84" y="363"/>
                    <a:pt x="84" y="363"/>
                    <a:pt x="84" y="363"/>
                  </a:cubicBezTo>
                  <a:cubicBezTo>
                    <a:pt x="84" y="363"/>
                    <a:pt x="84" y="364"/>
                    <a:pt x="85" y="364"/>
                  </a:cubicBezTo>
                  <a:cubicBezTo>
                    <a:pt x="85" y="364"/>
                    <a:pt x="85" y="364"/>
                    <a:pt x="85" y="364"/>
                  </a:cubicBezTo>
                  <a:cubicBezTo>
                    <a:pt x="85" y="364"/>
                    <a:pt x="85" y="364"/>
                    <a:pt x="85" y="364"/>
                  </a:cubicBezTo>
                  <a:cubicBezTo>
                    <a:pt x="85" y="364"/>
                    <a:pt x="85" y="364"/>
                    <a:pt x="85" y="364"/>
                  </a:cubicBezTo>
                  <a:cubicBezTo>
                    <a:pt x="86" y="364"/>
                    <a:pt x="86" y="364"/>
                    <a:pt x="86" y="364"/>
                  </a:cubicBezTo>
                  <a:cubicBezTo>
                    <a:pt x="86" y="364"/>
                    <a:pt x="86" y="364"/>
                    <a:pt x="86" y="364"/>
                  </a:cubicBezTo>
                  <a:cubicBezTo>
                    <a:pt x="86" y="364"/>
                    <a:pt x="86" y="364"/>
                    <a:pt x="86" y="364"/>
                  </a:cubicBezTo>
                  <a:cubicBezTo>
                    <a:pt x="86" y="364"/>
                    <a:pt x="86" y="364"/>
                    <a:pt x="86" y="364"/>
                  </a:cubicBezTo>
                  <a:cubicBezTo>
                    <a:pt x="87" y="364"/>
                    <a:pt x="87" y="364"/>
                    <a:pt x="87" y="364"/>
                  </a:cubicBezTo>
                  <a:cubicBezTo>
                    <a:pt x="87" y="364"/>
                    <a:pt x="87" y="364"/>
                    <a:pt x="87" y="364"/>
                  </a:cubicBezTo>
                  <a:cubicBezTo>
                    <a:pt x="87" y="365"/>
                    <a:pt x="87" y="365"/>
                    <a:pt x="87" y="365"/>
                  </a:cubicBezTo>
                  <a:cubicBezTo>
                    <a:pt x="87" y="365"/>
                    <a:pt x="87" y="365"/>
                    <a:pt x="87" y="365"/>
                  </a:cubicBezTo>
                  <a:cubicBezTo>
                    <a:pt x="88" y="365"/>
                    <a:pt x="88" y="365"/>
                    <a:pt x="88" y="365"/>
                  </a:cubicBezTo>
                  <a:cubicBezTo>
                    <a:pt x="88" y="365"/>
                    <a:pt x="88" y="365"/>
                    <a:pt x="88" y="365"/>
                  </a:cubicBezTo>
                  <a:cubicBezTo>
                    <a:pt x="88" y="365"/>
                    <a:pt x="88" y="365"/>
                    <a:pt x="88" y="365"/>
                  </a:cubicBezTo>
                  <a:cubicBezTo>
                    <a:pt x="88" y="365"/>
                    <a:pt x="88" y="365"/>
                    <a:pt x="88" y="365"/>
                  </a:cubicBezTo>
                  <a:cubicBezTo>
                    <a:pt x="89" y="365"/>
                    <a:pt x="89" y="365"/>
                    <a:pt x="89" y="365"/>
                  </a:cubicBezTo>
                  <a:cubicBezTo>
                    <a:pt x="89" y="365"/>
                    <a:pt x="89" y="365"/>
                    <a:pt x="89" y="365"/>
                  </a:cubicBezTo>
                  <a:cubicBezTo>
                    <a:pt x="89" y="365"/>
                    <a:pt x="89" y="365"/>
                    <a:pt x="90" y="365"/>
                  </a:cubicBezTo>
                  <a:cubicBezTo>
                    <a:pt x="90" y="365"/>
                    <a:pt x="90" y="365"/>
                    <a:pt x="90" y="365"/>
                  </a:cubicBezTo>
                  <a:cubicBezTo>
                    <a:pt x="90" y="365"/>
                    <a:pt x="90" y="365"/>
                    <a:pt x="90" y="365"/>
                  </a:cubicBezTo>
                  <a:cubicBezTo>
                    <a:pt x="90" y="365"/>
                    <a:pt x="90" y="365"/>
                    <a:pt x="90" y="365"/>
                  </a:cubicBezTo>
                  <a:cubicBezTo>
                    <a:pt x="91" y="365"/>
                    <a:pt x="91" y="365"/>
                    <a:pt x="91" y="365"/>
                  </a:cubicBezTo>
                  <a:cubicBezTo>
                    <a:pt x="91" y="365"/>
                    <a:pt x="91" y="365"/>
                    <a:pt x="91" y="365"/>
                  </a:cubicBezTo>
                  <a:cubicBezTo>
                    <a:pt x="91" y="365"/>
                    <a:pt x="91" y="365"/>
                    <a:pt x="91" y="365"/>
                  </a:cubicBezTo>
                  <a:cubicBezTo>
                    <a:pt x="91" y="365"/>
                    <a:pt x="91" y="365"/>
                    <a:pt x="91" y="365"/>
                  </a:cubicBezTo>
                  <a:cubicBezTo>
                    <a:pt x="92" y="365"/>
                    <a:pt x="92" y="365"/>
                    <a:pt x="92" y="365"/>
                  </a:cubicBezTo>
                  <a:cubicBezTo>
                    <a:pt x="92" y="365"/>
                    <a:pt x="92" y="365"/>
                    <a:pt x="92" y="365"/>
                  </a:cubicBezTo>
                  <a:cubicBezTo>
                    <a:pt x="93" y="365"/>
                    <a:pt x="93" y="365"/>
                    <a:pt x="93" y="365"/>
                  </a:cubicBezTo>
                  <a:cubicBezTo>
                    <a:pt x="93" y="365"/>
                    <a:pt x="93" y="365"/>
                    <a:pt x="93" y="365"/>
                  </a:cubicBezTo>
                  <a:cubicBezTo>
                    <a:pt x="93" y="365"/>
                    <a:pt x="93" y="365"/>
                    <a:pt x="93" y="365"/>
                  </a:cubicBezTo>
                  <a:cubicBezTo>
                    <a:pt x="93" y="365"/>
                    <a:pt x="94" y="366"/>
                    <a:pt x="94" y="366"/>
                  </a:cubicBezTo>
                  <a:cubicBezTo>
                    <a:pt x="100" y="366"/>
                    <a:pt x="100" y="366"/>
                    <a:pt x="100" y="366"/>
                  </a:cubicBezTo>
                  <a:cubicBezTo>
                    <a:pt x="106" y="366"/>
                    <a:pt x="106" y="366"/>
                    <a:pt x="106" y="366"/>
                  </a:cubicBezTo>
                  <a:cubicBezTo>
                    <a:pt x="124" y="366"/>
                    <a:pt x="140" y="381"/>
                    <a:pt x="140" y="400"/>
                  </a:cubicBezTo>
                  <a:cubicBezTo>
                    <a:pt x="140" y="426"/>
                    <a:pt x="140" y="426"/>
                    <a:pt x="140" y="426"/>
                  </a:cubicBezTo>
                  <a:cubicBezTo>
                    <a:pt x="140" y="466"/>
                    <a:pt x="140" y="466"/>
                    <a:pt x="140" y="466"/>
                  </a:cubicBezTo>
                  <a:cubicBezTo>
                    <a:pt x="140" y="467"/>
                    <a:pt x="140" y="467"/>
                    <a:pt x="140" y="467"/>
                  </a:cubicBezTo>
                  <a:cubicBezTo>
                    <a:pt x="140" y="481"/>
                    <a:pt x="151" y="492"/>
                    <a:pt x="164" y="492"/>
                  </a:cubicBezTo>
                  <a:cubicBezTo>
                    <a:pt x="237" y="492"/>
                    <a:pt x="237" y="492"/>
                    <a:pt x="237" y="492"/>
                  </a:cubicBezTo>
                  <a:cubicBezTo>
                    <a:pt x="251" y="492"/>
                    <a:pt x="262" y="481"/>
                    <a:pt x="262" y="467"/>
                  </a:cubicBezTo>
                  <a:cubicBezTo>
                    <a:pt x="262" y="464"/>
                    <a:pt x="262" y="464"/>
                    <a:pt x="262" y="464"/>
                  </a:cubicBezTo>
                  <a:cubicBezTo>
                    <a:pt x="262" y="252"/>
                    <a:pt x="262" y="252"/>
                    <a:pt x="262" y="252"/>
                  </a:cubicBezTo>
                  <a:cubicBezTo>
                    <a:pt x="262" y="243"/>
                    <a:pt x="258" y="235"/>
                    <a:pt x="241" y="235"/>
                  </a:cubicBezTo>
                  <a:cubicBezTo>
                    <a:pt x="223" y="235"/>
                    <a:pt x="223" y="235"/>
                    <a:pt x="223" y="235"/>
                  </a:cubicBezTo>
                  <a:cubicBezTo>
                    <a:pt x="209" y="235"/>
                    <a:pt x="198" y="224"/>
                    <a:pt x="198" y="211"/>
                  </a:cubicBezTo>
                  <a:cubicBezTo>
                    <a:pt x="198" y="202"/>
                    <a:pt x="198" y="202"/>
                    <a:pt x="198" y="202"/>
                  </a:cubicBezTo>
                  <a:cubicBezTo>
                    <a:pt x="198" y="189"/>
                    <a:pt x="209" y="178"/>
                    <a:pt x="223" y="178"/>
                  </a:cubicBezTo>
                  <a:cubicBezTo>
                    <a:pt x="273" y="178"/>
                    <a:pt x="323" y="178"/>
                    <a:pt x="373" y="178"/>
                  </a:cubicBezTo>
                  <a:cubicBezTo>
                    <a:pt x="387" y="178"/>
                    <a:pt x="397" y="167"/>
                    <a:pt x="397" y="154"/>
                  </a:cubicBezTo>
                  <a:cubicBezTo>
                    <a:pt x="397" y="88"/>
                    <a:pt x="397" y="88"/>
                    <a:pt x="397" y="88"/>
                  </a:cubicBezTo>
                  <a:cubicBezTo>
                    <a:pt x="397" y="86"/>
                    <a:pt x="398" y="85"/>
                    <a:pt x="397" y="85"/>
                  </a:cubicBezTo>
                  <a:cubicBezTo>
                    <a:pt x="397" y="0"/>
                    <a:pt x="397" y="0"/>
                    <a:pt x="397" y="0"/>
                  </a:cubicBezTo>
                  <a:cubicBezTo>
                    <a:pt x="360" y="0"/>
                    <a:pt x="360" y="0"/>
                    <a:pt x="360" y="0"/>
                  </a:cubicBezTo>
                  <a:cubicBezTo>
                    <a:pt x="350" y="0"/>
                    <a:pt x="340" y="7"/>
                    <a:pt x="337" y="17"/>
                  </a:cubicBezTo>
                  <a:cubicBezTo>
                    <a:pt x="337" y="35"/>
                    <a:pt x="337" y="35"/>
                    <a:pt x="337" y="35"/>
                  </a:cubicBezTo>
                  <a:cubicBezTo>
                    <a:pt x="337" y="48"/>
                    <a:pt x="326" y="59"/>
                    <a:pt x="313" y="59"/>
                  </a:cubicBezTo>
                  <a:cubicBezTo>
                    <a:pt x="267" y="59"/>
                    <a:pt x="267" y="59"/>
                    <a:pt x="267" y="59"/>
                  </a:cubicBezTo>
                  <a:cubicBezTo>
                    <a:pt x="267" y="97"/>
                    <a:pt x="267" y="97"/>
                    <a:pt x="267" y="97"/>
                  </a:cubicBezTo>
                  <a:cubicBezTo>
                    <a:pt x="267" y="110"/>
                    <a:pt x="256" y="121"/>
                    <a:pt x="243" y="121"/>
                  </a:cubicBezTo>
                  <a:cubicBezTo>
                    <a:pt x="207" y="121"/>
                    <a:pt x="207" y="121"/>
                    <a:pt x="207" y="121"/>
                  </a:cubicBezTo>
                  <a:close/>
                  <a:moveTo>
                    <a:pt x="70" y="341"/>
                  </a:moveTo>
                  <a:cubicBezTo>
                    <a:pt x="70" y="341"/>
                    <a:pt x="70" y="341"/>
                    <a:pt x="70" y="341"/>
                  </a:cubicBezTo>
                  <a:cubicBezTo>
                    <a:pt x="70" y="341"/>
                    <a:pt x="70" y="341"/>
                    <a:pt x="70" y="341"/>
                  </a:cubicBezTo>
                  <a:close/>
                  <a:moveTo>
                    <a:pt x="0" y="279"/>
                  </a:moveTo>
                  <a:cubicBezTo>
                    <a:pt x="0" y="279"/>
                    <a:pt x="0" y="279"/>
                    <a:pt x="0" y="279"/>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98" name="Freeform 39">
              <a:extLst>
                <a:ext uri="{FF2B5EF4-FFF2-40B4-BE49-F238E27FC236}">
                  <a16:creationId xmlns:a16="http://schemas.microsoft.com/office/drawing/2014/main" id="{8B4183DB-1669-45E0-BF46-383730C3999D}"/>
                </a:ext>
              </a:extLst>
            </p:cNvPr>
            <p:cNvSpPr>
              <a:spLocks/>
            </p:cNvSpPr>
            <p:nvPr userDrawn="1"/>
          </p:nvSpPr>
          <p:spPr bwMode="auto">
            <a:xfrm>
              <a:off x="4977" y="2910"/>
              <a:ext cx="503" cy="756"/>
            </a:xfrm>
            <a:custGeom>
              <a:avLst/>
              <a:gdLst>
                <a:gd name="T0" fmla="*/ 158 w 285"/>
                <a:gd name="T1" fmla="*/ 428 h 428"/>
                <a:gd name="T2" fmla="*/ 285 w 285"/>
                <a:gd name="T3" fmla="*/ 428 h 428"/>
                <a:gd name="T4" fmla="*/ 285 w 285"/>
                <a:gd name="T5" fmla="*/ 0 h 428"/>
                <a:gd name="T6" fmla="*/ 229 w 285"/>
                <a:gd name="T7" fmla="*/ 0 h 428"/>
                <a:gd name="T8" fmla="*/ 200 w 285"/>
                <a:gd name="T9" fmla="*/ 29 h 428"/>
                <a:gd name="T10" fmla="*/ 200 w 285"/>
                <a:gd name="T11" fmla="*/ 64 h 428"/>
                <a:gd name="T12" fmla="*/ 99 w 285"/>
                <a:gd name="T13" fmla="*/ 64 h 428"/>
                <a:gd name="T14" fmla="*/ 69 w 285"/>
                <a:gd name="T15" fmla="*/ 94 h 428"/>
                <a:gd name="T16" fmla="*/ 69 w 285"/>
                <a:gd name="T17" fmla="*/ 120 h 428"/>
                <a:gd name="T18" fmla="*/ 30 w 285"/>
                <a:gd name="T19" fmla="*/ 120 h 428"/>
                <a:gd name="T20" fmla="*/ 0 w 285"/>
                <a:gd name="T21" fmla="*/ 149 h 428"/>
                <a:gd name="T22" fmla="*/ 0 w 285"/>
                <a:gd name="T23" fmla="*/ 278 h 428"/>
                <a:gd name="T24" fmla="*/ 30 w 285"/>
                <a:gd name="T25" fmla="*/ 308 h 428"/>
                <a:gd name="T26" fmla="*/ 52 w 285"/>
                <a:gd name="T27" fmla="*/ 308 h 428"/>
                <a:gd name="T28" fmla="*/ 69 w 285"/>
                <a:gd name="T29" fmla="*/ 326 h 428"/>
                <a:gd name="T30" fmla="*/ 69 w 285"/>
                <a:gd name="T31" fmla="*/ 339 h 428"/>
                <a:gd name="T32" fmla="*/ 99 w 285"/>
                <a:gd name="T33" fmla="*/ 368 h 428"/>
                <a:gd name="T34" fmla="*/ 133 w 285"/>
                <a:gd name="T35" fmla="*/ 368 h 428"/>
                <a:gd name="T36" fmla="*/ 133 w 285"/>
                <a:gd name="T37" fmla="*/ 404 h 428"/>
                <a:gd name="T38" fmla="*/ 158 w 285"/>
                <a:gd name="T3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 h="428">
                  <a:moveTo>
                    <a:pt x="158" y="428"/>
                  </a:moveTo>
                  <a:cubicBezTo>
                    <a:pt x="285" y="428"/>
                    <a:pt x="285" y="428"/>
                    <a:pt x="285" y="428"/>
                  </a:cubicBezTo>
                  <a:cubicBezTo>
                    <a:pt x="285" y="0"/>
                    <a:pt x="285" y="0"/>
                    <a:pt x="285" y="0"/>
                  </a:cubicBezTo>
                  <a:cubicBezTo>
                    <a:pt x="229" y="0"/>
                    <a:pt x="229" y="0"/>
                    <a:pt x="229" y="0"/>
                  </a:cubicBezTo>
                  <a:cubicBezTo>
                    <a:pt x="213" y="0"/>
                    <a:pt x="200" y="13"/>
                    <a:pt x="200" y="29"/>
                  </a:cubicBezTo>
                  <a:cubicBezTo>
                    <a:pt x="200" y="64"/>
                    <a:pt x="200" y="64"/>
                    <a:pt x="200" y="64"/>
                  </a:cubicBezTo>
                  <a:cubicBezTo>
                    <a:pt x="99" y="64"/>
                    <a:pt x="99" y="64"/>
                    <a:pt x="99" y="64"/>
                  </a:cubicBezTo>
                  <a:cubicBezTo>
                    <a:pt x="83" y="64"/>
                    <a:pt x="69" y="78"/>
                    <a:pt x="69" y="94"/>
                  </a:cubicBezTo>
                  <a:cubicBezTo>
                    <a:pt x="69" y="120"/>
                    <a:pt x="69" y="120"/>
                    <a:pt x="69" y="120"/>
                  </a:cubicBezTo>
                  <a:cubicBezTo>
                    <a:pt x="30" y="120"/>
                    <a:pt x="30" y="120"/>
                    <a:pt x="30" y="120"/>
                  </a:cubicBezTo>
                  <a:cubicBezTo>
                    <a:pt x="14" y="120"/>
                    <a:pt x="0" y="133"/>
                    <a:pt x="0" y="149"/>
                  </a:cubicBezTo>
                  <a:cubicBezTo>
                    <a:pt x="0" y="278"/>
                    <a:pt x="0" y="278"/>
                    <a:pt x="0" y="278"/>
                  </a:cubicBezTo>
                  <a:cubicBezTo>
                    <a:pt x="0" y="295"/>
                    <a:pt x="14" y="308"/>
                    <a:pt x="30" y="308"/>
                  </a:cubicBezTo>
                  <a:cubicBezTo>
                    <a:pt x="52" y="308"/>
                    <a:pt x="52" y="308"/>
                    <a:pt x="52" y="308"/>
                  </a:cubicBezTo>
                  <a:cubicBezTo>
                    <a:pt x="63" y="309"/>
                    <a:pt x="70" y="317"/>
                    <a:pt x="69" y="326"/>
                  </a:cubicBezTo>
                  <a:cubicBezTo>
                    <a:pt x="69" y="339"/>
                    <a:pt x="69" y="339"/>
                    <a:pt x="69" y="339"/>
                  </a:cubicBezTo>
                  <a:cubicBezTo>
                    <a:pt x="69" y="355"/>
                    <a:pt x="83" y="368"/>
                    <a:pt x="99" y="368"/>
                  </a:cubicBezTo>
                  <a:cubicBezTo>
                    <a:pt x="133" y="368"/>
                    <a:pt x="133" y="368"/>
                    <a:pt x="133" y="368"/>
                  </a:cubicBezTo>
                  <a:cubicBezTo>
                    <a:pt x="133" y="404"/>
                    <a:pt x="133" y="404"/>
                    <a:pt x="133" y="404"/>
                  </a:cubicBezTo>
                  <a:cubicBezTo>
                    <a:pt x="133" y="418"/>
                    <a:pt x="144" y="428"/>
                    <a:pt x="158" y="428"/>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99" name="Freeform 42">
              <a:extLst>
                <a:ext uri="{FF2B5EF4-FFF2-40B4-BE49-F238E27FC236}">
                  <a16:creationId xmlns:a16="http://schemas.microsoft.com/office/drawing/2014/main" id="{B30CAC8E-0891-44D6-99C7-D36F09146CD7}"/>
                </a:ext>
              </a:extLst>
            </p:cNvPr>
            <p:cNvSpPr>
              <a:spLocks/>
            </p:cNvSpPr>
            <p:nvPr userDrawn="1"/>
          </p:nvSpPr>
          <p:spPr bwMode="auto">
            <a:xfrm>
              <a:off x="4529" y="2604"/>
              <a:ext cx="734" cy="417"/>
            </a:xfrm>
            <a:custGeom>
              <a:avLst/>
              <a:gdLst>
                <a:gd name="T0" fmla="*/ 0 w 416"/>
                <a:gd name="T1" fmla="*/ 87 h 236"/>
                <a:gd name="T2" fmla="*/ 0 w 416"/>
                <a:gd name="T3" fmla="*/ 236 h 236"/>
                <a:gd name="T4" fmla="*/ 59 w 416"/>
                <a:gd name="T5" fmla="*/ 236 h 236"/>
                <a:gd name="T6" fmla="*/ 59 w 416"/>
                <a:gd name="T7" fmla="*/ 236 h 236"/>
                <a:gd name="T8" fmla="*/ 95 w 416"/>
                <a:gd name="T9" fmla="*/ 236 h 236"/>
                <a:gd name="T10" fmla="*/ 119 w 416"/>
                <a:gd name="T11" fmla="*/ 212 h 236"/>
                <a:gd name="T12" fmla="*/ 119 w 416"/>
                <a:gd name="T13" fmla="*/ 174 h 236"/>
                <a:gd name="T14" fmla="*/ 165 w 416"/>
                <a:gd name="T15" fmla="*/ 174 h 236"/>
                <a:gd name="T16" fmla="*/ 189 w 416"/>
                <a:gd name="T17" fmla="*/ 150 h 236"/>
                <a:gd name="T18" fmla="*/ 189 w 416"/>
                <a:gd name="T19" fmla="*/ 135 h 236"/>
                <a:gd name="T20" fmla="*/ 212 w 416"/>
                <a:gd name="T21" fmla="*/ 117 h 236"/>
                <a:gd name="T22" fmla="*/ 416 w 416"/>
                <a:gd name="T23" fmla="*/ 117 h 236"/>
                <a:gd name="T24" fmla="*/ 416 w 416"/>
                <a:gd name="T25" fmla="*/ 117 h 236"/>
                <a:gd name="T26" fmla="*/ 412 w 416"/>
                <a:gd name="T27" fmla="*/ 117 h 236"/>
                <a:gd name="T28" fmla="*/ 388 w 416"/>
                <a:gd name="T29" fmla="*/ 92 h 236"/>
                <a:gd name="T30" fmla="*/ 388 w 416"/>
                <a:gd name="T31" fmla="*/ 0 h 236"/>
                <a:gd name="T32" fmla="*/ 383 w 416"/>
                <a:gd name="T33" fmla="*/ 0 h 236"/>
                <a:gd name="T34" fmla="*/ 243 w 416"/>
                <a:gd name="T35" fmla="*/ 0 h 236"/>
                <a:gd name="T36" fmla="*/ 222 w 416"/>
                <a:gd name="T37" fmla="*/ 0 h 236"/>
                <a:gd name="T38" fmla="*/ 174 w 416"/>
                <a:gd name="T39" fmla="*/ 0 h 236"/>
                <a:gd name="T40" fmla="*/ 144 w 416"/>
                <a:gd name="T41" fmla="*/ 27 h 236"/>
                <a:gd name="T42" fmla="*/ 110 w 416"/>
                <a:gd name="T43" fmla="*/ 58 h 236"/>
                <a:gd name="T44" fmla="*/ 30 w 416"/>
                <a:gd name="T45" fmla="*/ 58 h 236"/>
                <a:gd name="T46" fmla="*/ 0 w 416"/>
                <a:gd name="T47" fmla="*/ 8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6" h="236">
                  <a:moveTo>
                    <a:pt x="0" y="87"/>
                  </a:moveTo>
                  <a:cubicBezTo>
                    <a:pt x="0" y="236"/>
                    <a:pt x="0" y="236"/>
                    <a:pt x="0" y="236"/>
                  </a:cubicBezTo>
                  <a:cubicBezTo>
                    <a:pt x="59" y="236"/>
                    <a:pt x="59" y="236"/>
                    <a:pt x="59" y="236"/>
                  </a:cubicBezTo>
                  <a:cubicBezTo>
                    <a:pt x="59" y="236"/>
                    <a:pt x="59" y="236"/>
                    <a:pt x="59" y="236"/>
                  </a:cubicBezTo>
                  <a:cubicBezTo>
                    <a:pt x="95" y="236"/>
                    <a:pt x="95" y="236"/>
                    <a:pt x="95" y="236"/>
                  </a:cubicBezTo>
                  <a:cubicBezTo>
                    <a:pt x="108" y="236"/>
                    <a:pt x="119" y="225"/>
                    <a:pt x="119" y="212"/>
                  </a:cubicBezTo>
                  <a:cubicBezTo>
                    <a:pt x="119" y="174"/>
                    <a:pt x="119" y="174"/>
                    <a:pt x="119" y="174"/>
                  </a:cubicBezTo>
                  <a:cubicBezTo>
                    <a:pt x="165" y="174"/>
                    <a:pt x="165" y="174"/>
                    <a:pt x="165" y="174"/>
                  </a:cubicBezTo>
                  <a:cubicBezTo>
                    <a:pt x="178" y="174"/>
                    <a:pt x="189" y="163"/>
                    <a:pt x="189" y="150"/>
                  </a:cubicBezTo>
                  <a:cubicBezTo>
                    <a:pt x="189" y="135"/>
                    <a:pt x="189" y="135"/>
                    <a:pt x="189" y="135"/>
                  </a:cubicBezTo>
                  <a:cubicBezTo>
                    <a:pt x="192" y="125"/>
                    <a:pt x="202" y="117"/>
                    <a:pt x="212" y="117"/>
                  </a:cubicBezTo>
                  <a:cubicBezTo>
                    <a:pt x="282" y="117"/>
                    <a:pt x="216" y="117"/>
                    <a:pt x="416" y="117"/>
                  </a:cubicBezTo>
                  <a:cubicBezTo>
                    <a:pt x="416" y="117"/>
                    <a:pt x="416" y="117"/>
                    <a:pt x="416" y="117"/>
                  </a:cubicBezTo>
                  <a:cubicBezTo>
                    <a:pt x="412" y="117"/>
                    <a:pt x="412" y="117"/>
                    <a:pt x="412" y="117"/>
                  </a:cubicBezTo>
                  <a:cubicBezTo>
                    <a:pt x="399" y="117"/>
                    <a:pt x="388" y="106"/>
                    <a:pt x="388" y="92"/>
                  </a:cubicBezTo>
                  <a:cubicBezTo>
                    <a:pt x="388" y="0"/>
                    <a:pt x="388" y="0"/>
                    <a:pt x="388" y="0"/>
                  </a:cubicBezTo>
                  <a:cubicBezTo>
                    <a:pt x="386" y="0"/>
                    <a:pt x="385" y="0"/>
                    <a:pt x="383" y="0"/>
                  </a:cubicBezTo>
                  <a:cubicBezTo>
                    <a:pt x="243" y="0"/>
                    <a:pt x="243" y="0"/>
                    <a:pt x="243" y="0"/>
                  </a:cubicBezTo>
                  <a:cubicBezTo>
                    <a:pt x="222" y="0"/>
                    <a:pt x="222" y="0"/>
                    <a:pt x="222" y="0"/>
                  </a:cubicBezTo>
                  <a:cubicBezTo>
                    <a:pt x="174" y="0"/>
                    <a:pt x="174" y="0"/>
                    <a:pt x="174" y="0"/>
                  </a:cubicBezTo>
                  <a:cubicBezTo>
                    <a:pt x="158" y="0"/>
                    <a:pt x="146" y="12"/>
                    <a:pt x="144" y="27"/>
                  </a:cubicBezTo>
                  <a:cubicBezTo>
                    <a:pt x="143" y="44"/>
                    <a:pt x="128" y="58"/>
                    <a:pt x="110" y="58"/>
                  </a:cubicBezTo>
                  <a:cubicBezTo>
                    <a:pt x="30" y="58"/>
                    <a:pt x="30" y="58"/>
                    <a:pt x="30" y="58"/>
                  </a:cubicBezTo>
                  <a:cubicBezTo>
                    <a:pt x="14" y="58"/>
                    <a:pt x="0" y="71"/>
                    <a:pt x="0" y="87"/>
                  </a:cubicBezTo>
                  <a:close/>
                </a:path>
              </a:pathLst>
            </a:custGeom>
            <a:solidFill>
              <a:srgbClr val="D1D3D4"/>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b="0" i="0">
                <a:latin typeface="Arial" panose="020B0604020202020204" pitchFamily="34" charset="0"/>
                <a:cs typeface="Arial" panose="020B0604020202020204" pitchFamily="34" charset="0"/>
              </a:endParaRPr>
            </a:p>
          </p:txBody>
        </p:sp>
        <p:sp>
          <p:nvSpPr>
            <p:cNvPr id="100" name="Freeform 43">
              <a:extLst>
                <a:ext uri="{FF2B5EF4-FFF2-40B4-BE49-F238E27FC236}">
                  <a16:creationId xmlns:a16="http://schemas.microsoft.com/office/drawing/2014/main" id="{5FDF8D79-619A-4BB3-9B1B-B410B8F1F27C}"/>
                </a:ext>
              </a:extLst>
            </p:cNvPr>
            <p:cNvSpPr>
              <a:spLocks noEditPoints="1"/>
            </p:cNvSpPr>
            <p:nvPr userDrawn="1"/>
          </p:nvSpPr>
          <p:spPr bwMode="auto">
            <a:xfrm>
              <a:off x="4414" y="2041"/>
              <a:ext cx="1061" cy="876"/>
            </a:xfrm>
            <a:custGeom>
              <a:avLst/>
              <a:gdLst>
                <a:gd name="T0" fmla="*/ 58 w 601"/>
                <a:gd name="T1" fmla="*/ 496 h 496"/>
                <a:gd name="T2" fmla="*/ 65 w 601"/>
                <a:gd name="T3" fmla="*/ 406 h 496"/>
                <a:gd name="T4" fmla="*/ 209 w 601"/>
                <a:gd name="T5" fmla="*/ 346 h 496"/>
                <a:gd name="T6" fmla="*/ 308 w 601"/>
                <a:gd name="T7" fmla="*/ 319 h 496"/>
                <a:gd name="T8" fmla="*/ 453 w 601"/>
                <a:gd name="T9" fmla="*/ 259 h 496"/>
                <a:gd name="T10" fmla="*/ 486 w 601"/>
                <a:gd name="T11" fmla="*/ 235 h 496"/>
                <a:gd name="T12" fmla="*/ 532 w 601"/>
                <a:gd name="T13" fmla="*/ 179 h 496"/>
                <a:gd name="T14" fmla="*/ 601 w 601"/>
                <a:gd name="T15" fmla="*/ 45 h 496"/>
                <a:gd name="T16" fmla="*/ 537 w 601"/>
                <a:gd name="T17" fmla="*/ 45 h 496"/>
                <a:gd name="T18" fmla="*/ 536 w 601"/>
                <a:gd name="T19" fmla="*/ 45 h 496"/>
                <a:gd name="T20" fmla="*/ 535 w 601"/>
                <a:gd name="T21" fmla="*/ 45 h 496"/>
                <a:gd name="T22" fmla="*/ 534 w 601"/>
                <a:gd name="T23" fmla="*/ 45 h 496"/>
                <a:gd name="T24" fmla="*/ 533 w 601"/>
                <a:gd name="T25" fmla="*/ 45 h 496"/>
                <a:gd name="T26" fmla="*/ 532 w 601"/>
                <a:gd name="T27" fmla="*/ 44 h 496"/>
                <a:gd name="T28" fmla="*/ 531 w 601"/>
                <a:gd name="T29" fmla="*/ 44 h 496"/>
                <a:gd name="T30" fmla="*/ 530 w 601"/>
                <a:gd name="T31" fmla="*/ 44 h 496"/>
                <a:gd name="T32" fmla="*/ 530 w 601"/>
                <a:gd name="T33" fmla="*/ 44 h 496"/>
                <a:gd name="T34" fmla="*/ 529 w 601"/>
                <a:gd name="T35" fmla="*/ 43 h 496"/>
                <a:gd name="T36" fmla="*/ 528 w 601"/>
                <a:gd name="T37" fmla="*/ 43 h 496"/>
                <a:gd name="T38" fmla="*/ 527 w 601"/>
                <a:gd name="T39" fmla="*/ 43 h 496"/>
                <a:gd name="T40" fmla="*/ 526 w 601"/>
                <a:gd name="T41" fmla="*/ 42 h 496"/>
                <a:gd name="T42" fmla="*/ 525 w 601"/>
                <a:gd name="T43" fmla="*/ 42 h 496"/>
                <a:gd name="T44" fmla="*/ 525 w 601"/>
                <a:gd name="T45" fmla="*/ 42 h 496"/>
                <a:gd name="T46" fmla="*/ 524 w 601"/>
                <a:gd name="T47" fmla="*/ 41 h 496"/>
                <a:gd name="T48" fmla="*/ 523 w 601"/>
                <a:gd name="T49" fmla="*/ 41 h 496"/>
                <a:gd name="T50" fmla="*/ 522 w 601"/>
                <a:gd name="T51" fmla="*/ 40 h 496"/>
                <a:gd name="T52" fmla="*/ 522 w 601"/>
                <a:gd name="T53" fmla="*/ 40 h 496"/>
                <a:gd name="T54" fmla="*/ 521 w 601"/>
                <a:gd name="T55" fmla="*/ 39 h 496"/>
                <a:gd name="T56" fmla="*/ 521 w 601"/>
                <a:gd name="T57" fmla="*/ 39 h 496"/>
                <a:gd name="T58" fmla="*/ 520 w 601"/>
                <a:gd name="T59" fmla="*/ 38 h 496"/>
                <a:gd name="T60" fmla="*/ 519 w 601"/>
                <a:gd name="T61" fmla="*/ 37 h 496"/>
                <a:gd name="T62" fmla="*/ 519 w 601"/>
                <a:gd name="T63" fmla="*/ 36 h 496"/>
                <a:gd name="T64" fmla="*/ 518 w 601"/>
                <a:gd name="T65" fmla="*/ 36 h 496"/>
                <a:gd name="T66" fmla="*/ 517 w 601"/>
                <a:gd name="T67" fmla="*/ 35 h 496"/>
                <a:gd name="T68" fmla="*/ 517 w 601"/>
                <a:gd name="T69" fmla="*/ 35 h 496"/>
                <a:gd name="T70" fmla="*/ 516 w 601"/>
                <a:gd name="T71" fmla="*/ 34 h 496"/>
                <a:gd name="T72" fmla="*/ 516 w 601"/>
                <a:gd name="T73" fmla="*/ 33 h 496"/>
                <a:gd name="T74" fmla="*/ 516 w 601"/>
                <a:gd name="T75" fmla="*/ 32 h 496"/>
                <a:gd name="T76" fmla="*/ 515 w 601"/>
                <a:gd name="T77" fmla="*/ 32 h 496"/>
                <a:gd name="T78" fmla="*/ 515 w 601"/>
                <a:gd name="T79" fmla="*/ 31 h 496"/>
                <a:gd name="T80" fmla="*/ 515 w 601"/>
                <a:gd name="T81" fmla="*/ 30 h 496"/>
                <a:gd name="T82" fmla="*/ 514 w 601"/>
                <a:gd name="T83" fmla="*/ 29 h 496"/>
                <a:gd name="T84" fmla="*/ 514 w 601"/>
                <a:gd name="T85" fmla="*/ 28 h 496"/>
                <a:gd name="T86" fmla="*/ 514 w 601"/>
                <a:gd name="T87" fmla="*/ 27 h 496"/>
                <a:gd name="T88" fmla="*/ 513 w 601"/>
                <a:gd name="T89" fmla="*/ 27 h 496"/>
                <a:gd name="T90" fmla="*/ 513 w 601"/>
                <a:gd name="T91" fmla="*/ 25 h 496"/>
                <a:gd name="T92" fmla="*/ 513 w 601"/>
                <a:gd name="T93" fmla="*/ 25 h 496"/>
                <a:gd name="T94" fmla="*/ 513 w 601"/>
                <a:gd name="T95" fmla="*/ 24 h 496"/>
                <a:gd name="T96" fmla="*/ 513 w 601"/>
                <a:gd name="T97" fmla="*/ 23 h 496"/>
                <a:gd name="T98" fmla="*/ 513 w 601"/>
                <a:gd name="T99" fmla="*/ 22 h 496"/>
                <a:gd name="T100" fmla="*/ 513 w 601"/>
                <a:gd name="T101" fmla="*/ 21 h 496"/>
                <a:gd name="T102" fmla="*/ 513 w 601"/>
                <a:gd name="T103" fmla="*/ 0 h 496"/>
                <a:gd name="T104" fmla="*/ 144 w 601"/>
                <a:gd name="T105" fmla="*/ 0 h 496"/>
                <a:gd name="T106" fmla="*/ 29 w 601"/>
                <a:gd name="T107" fmla="*/ 58 h 496"/>
                <a:gd name="T108" fmla="*/ 513 w 601"/>
                <a:gd name="T109" fmla="*/ 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1" h="496">
                  <a:moveTo>
                    <a:pt x="0" y="88"/>
                  </a:moveTo>
                  <a:cubicBezTo>
                    <a:pt x="0" y="496"/>
                    <a:pt x="0" y="496"/>
                    <a:pt x="0" y="496"/>
                  </a:cubicBezTo>
                  <a:cubicBezTo>
                    <a:pt x="58" y="496"/>
                    <a:pt x="58" y="496"/>
                    <a:pt x="58" y="496"/>
                  </a:cubicBezTo>
                  <a:cubicBezTo>
                    <a:pt x="58" y="496"/>
                    <a:pt x="58" y="496"/>
                    <a:pt x="58" y="496"/>
                  </a:cubicBezTo>
                  <a:cubicBezTo>
                    <a:pt x="65" y="496"/>
                    <a:pt x="65" y="496"/>
                    <a:pt x="65" y="496"/>
                  </a:cubicBezTo>
                  <a:cubicBezTo>
                    <a:pt x="65" y="406"/>
                    <a:pt x="65" y="406"/>
                    <a:pt x="65" y="406"/>
                  </a:cubicBezTo>
                  <a:cubicBezTo>
                    <a:pt x="65" y="390"/>
                    <a:pt x="79" y="377"/>
                    <a:pt x="95" y="377"/>
                  </a:cubicBezTo>
                  <a:cubicBezTo>
                    <a:pt x="175" y="377"/>
                    <a:pt x="175" y="377"/>
                    <a:pt x="175" y="377"/>
                  </a:cubicBezTo>
                  <a:cubicBezTo>
                    <a:pt x="193" y="377"/>
                    <a:pt x="208" y="363"/>
                    <a:pt x="209" y="346"/>
                  </a:cubicBezTo>
                  <a:cubicBezTo>
                    <a:pt x="211" y="331"/>
                    <a:pt x="223" y="319"/>
                    <a:pt x="239" y="319"/>
                  </a:cubicBezTo>
                  <a:cubicBezTo>
                    <a:pt x="287" y="319"/>
                    <a:pt x="287" y="319"/>
                    <a:pt x="287" y="319"/>
                  </a:cubicBezTo>
                  <a:cubicBezTo>
                    <a:pt x="308" y="319"/>
                    <a:pt x="308" y="319"/>
                    <a:pt x="308" y="319"/>
                  </a:cubicBezTo>
                  <a:cubicBezTo>
                    <a:pt x="448" y="319"/>
                    <a:pt x="448" y="319"/>
                    <a:pt x="448" y="319"/>
                  </a:cubicBezTo>
                  <a:cubicBezTo>
                    <a:pt x="450" y="319"/>
                    <a:pt x="451" y="319"/>
                    <a:pt x="453" y="319"/>
                  </a:cubicBezTo>
                  <a:cubicBezTo>
                    <a:pt x="453" y="259"/>
                    <a:pt x="453" y="259"/>
                    <a:pt x="453" y="259"/>
                  </a:cubicBezTo>
                  <a:cubicBezTo>
                    <a:pt x="453" y="246"/>
                    <a:pt x="464" y="235"/>
                    <a:pt x="477" y="235"/>
                  </a:cubicBezTo>
                  <a:cubicBezTo>
                    <a:pt x="486" y="235"/>
                    <a:pt x="486" y="235"/>
                    <a:pt x="486" y="235"/>
                  </a:cubicBezTo>
                  <a:cubicBezTo>
                    <a:pt x="486" y="235"/>
                    <a:pt x="486" y="235"/>
                    <a:pt x="486" y="235"/>
                  </a:cubicBezTo>
                  <a:cubicBezTo>
                    <a:pt x="508" y="235"/>
                    <a:pt x="508" y="235"/>
                    <a:pt x="508" y="235"/>
                  </a:cubicBezTo>
                  <a:cubicBezTo>
                    <a:pt x="521" y="235"/>
                    <a:pt x="532" y="224"/>
                    <a:pt x="532" y="211"/>
                  </a:cubicBezTo>
                  <a:cubicBezTo>
                    <a:pt x="532" y="179"/>
                    <a:pt x="532" y="179"/>
                    <a:pt x="532" y="179"/>
                  </a:cubicBezTo>
                  <a:cubicBezTo>
                    <a:pt x="566" y="179"/>
                    <a:pt x="566" y="179"/>
                    <a:pt x="566" y="179"/>
                  </a:cubicBezTo>
                  <a:cubicBezTo>
                    <a:pt x="586" y="179"/>
                    <a:pt x="601" y="163"/>
                    <a:pt x="601" y="144"/>
                  </a:cubicBezTo>
                  <a:cubicBezTo>
                    <a:pt x="601" y="45"/>
                    <a:pt x="601" y="45"/>
                    <a:pt x="601" y="45"/>
                  </a:cubicBezTo>
                  <a:cubicBezTo>
                    <a:pt x="545" y="45"/>
                    <a:pt x="545" y="45"/>
                    <a:pt x="545" y="45"/>
                  </a:cubicBezTo>
                  <a:cubicBezTo>
                    <a:pt x="537" y="45"/>
                    <a:pt x="537" y="45"/>
                    <a:pt x="537" y="45"/>
                  </a:cubicBezTo>
                  <a:cubicBezTo>
                    <a:pt x="537" y="45"/>
                    <a:pt x="537" y="45"/>
                    <a:pt x="537" y="45"/>
                  </a:cubicBezTo>
                  <a:cubicBezTo>
                    <a:pt x="537" y="45"/>
                    <a:pt x="537" y="45"/>
                    <a:pt x="537" y="45"/>
                  </a:cubicBezTo>
                  <a:cubicBezTo>
                    <a:pt x="536" y="45"/>
                    <a:pt x="536" y="45"/>
                    <a:pt x="536" y="45"/>
                  </a:cubicBezTo>
                  <a:cubicBezTo>
                    <a:pt x="536" y="45"/>
                    <a:pt x="536" y="45"/>
                    <a:pt x="536" y="45"/>
                  </a:cubicBezTo>
                  <a:cubicBezTo>
                    <a:pt x="536" y="45"/>
                    <a:pt x="536" y="45"/>
                    <a:pt x="536" y="45"/>
                  </a:cubicBezTo>
                  <a:cubicBezTo>
                    <a:pt x="535" y="45"/>
                    <a:pt x="535" y="45"/>
                    <a:pt x="535" y="45"/>
                  </a:cubicBezTo>
                  <a:cubicBezTo>
                    <a:pt x="535" y="45"/>
                    <a:pt x="535" y="45"/>
                    <a:pt x="535" y="45"/>
                  </a:cubicBezTo>
                  <a:cubicBezTo>
                    <a:pt x="534" y="45"/>
                    <a:pt x="534" y="45"/>
                    <a:pt x="534" y="45"/>
                  </a:cubicBezTo>
                  <a:cubicBezTo>
                    <a:pt x="534" y="45"/>
                    <a:pt x="534" y="45"/>
                    <a:pt x="534" y="45"/>
                  </a:cubicBezTo>
                  <a:cubicBezTo>
                    <a:pt x="534" y="45"/>
                    <a:pt x="534" y="45"/>
                    <a:pt x="534" y="45"/>
                  </a:cubicBezTo>
                  <a:cubicBezTo>
                    <a:pt x="534" y="45"/>
                    <a:pt x="534" y="45"/>
                    <a:pt x="534" y="45"/>
                  </a:cubicBezTo>
                  <a:cubicBezTo>
                    <a:pt x="533" y="45"/>
                    <a:pt x="533" y="45"/>
                    <a:pt x="533" y="45"/>
                  </a:cubicBezTo>
                  <a:cubicBezTo>
                    <a:pt x="533" y="45"/>
                    <a:pt x="533" y="45"/>
                    <a:pt x="533" y="45"/>
                  </a:cubicBezTo>
                  <a:cubicBezTo>
                    <a:pt x="533" y="44"/>
                    <a:pt x="533" y="44"/>
                    <a:pt x="533" y="44"/>
                  </a:cubicBezTo>
                  <a:cubicBezTo>
                    <a:pt x="533" y="44"/>
                    <a:pt x="533" y="44"/>
                    <a:pt x="533" y="44"/>
                  </a:cubicBezTo>
                  <a:cubicBezTo>
                    <a:pt x="532" y="44"/>
                    <a:pt x="532" y="44"/>
                    <a:pt x="532" y="44"/>
                  </a:cubicBezTo>
                  <a:cubicBezTo>
                    <a:pt x="532" y="44"/>
                    <a:pt x="532" y="44"/>
                    <a:pt x="532" y="44"/>
                  </a:cubicBezTo>
                  <a:cubicBezTo>
                    <a:pt x="531" y="44"/>
                    <a:pt x="531" y="44"/>
                    <a:pt x="531" y="44"/>
                  </a:cubicBezTo>
                  <a:cubicBezTo>
                    <a:pt x="531" y="44"/>
                    <a:pt x="531" y="44"/>
                    <a:pt x="531" y="44"/>
                  </a:cubicBezTo>
                  <a:cubicBezTo>
                    <a:pt x="531" y="44"/>
                    <a:pt x="531" y="44"/>
                    <a:pt x="531" y="44"/>
                  </a:cubicBezTo>
                  <a:cubicBezTo>
                    <a:pt x="531" y="44"/>
                    <a:pt x="531" y="44"/>
                    <a:pt x="531" y="44"/>
                  </a:cubicBezTo>
                  <a:cubicBezTo>
                    <a:pt x="530" y="44"/>
                    <a:pt x="530" y="44"/>
                    <a:pt x="530" y="44"/>
                  </a:cubicBezTo>
                  <a:cubicBezTo>
                    <a:pt x="530" y="44"/>
                    <a:pt x="530" y="44"/>
                    <a:pt x="530" y="44"/>
                  </a:cubicBezTo>
                  <a:cubicBezTo>
                    <a:pt x="530" y="44"/>
                    <a:pt x="530" y="44"/>
                    <a:pt x="530" y="44"/>
                  </a:cubicBezTo>
                  <a:cubicBezTo>
                    <a:pt x="530" y="44"/>
                    <a:pt x="530" y="44"/>
                    <a:pt x="530" y="44"/>
                  </a:cubicBezTo>
                  <a:cubicBezTo>
                    <a:pt x="529" y="44"/>
                    <a:pt x="529" y="44"/>
                    <a:pt x="529" y="44"/>
                  </a:cubicBezTo>
                  <a:cubicBezTo>
                    <a:pt x="529" y="44"/>
                    <a:pt x="529" y="44"/>
                    <a:pt x="529" y="44"/>
                  </a:cubicBezTo>
                  <a:cubicBezTo>
                    <a:pt x="529" y="43"/>
                    <a:pt x="529" y="43"/>
                    <a:pt x="529" y="43"/>
                  </a:cubicBezTo>
                  <a:cubicBezTo>
                    <a:pt x="529" y="43"/>
                    <a:pt x="529" y="43"/>
                    <a:pt x="529" y="43"/>
                  </a:cubicBezTo>
                  <a:cubicBezTo>
                    <a:pt x="528" y="43"/>
                    <a:pt x="528" y="43"/>
                    <a:pt x="528" y="43"/>
                  </a:cubicBezTo>
                  <a:cubicBezTo>
                    <a:pt x="528" y="43"/>
                    <a:pt x="528" y="43"/>
                    <a:pt x="528" y="43"/>
                  </a:cubicBezTo>
                  <a:cubicBezTo>
                    <a:pt x="527" y="43"/>
                    <a:pt x="527" y="43"/>
                    <a:pt x="527" y="43"/>
                  </a:cubicBezTo>
                  <a:cubicBezTo>
                    <a:pt x="527" y="43"/>
                    <a:pt x="527" y="43"/>
                    <a:pt x="527" y="43"/>
                  </a:cubicBezTo>
                  <a:cubicBezTo>
                    <a:pt x="527" y="43"/>
                    <a:pt x="527" y="43"/>
                    <a:pt x="527" y="43"/>
                  </a:cubicBezTo>
                  <a:cubicBezTo>
                    <a:pt x="527" y="43"/>
                    <a:pt x="527" y="43"/>
                    <a:pt x="527" y="43"/>
                  </a:cubicBezTo>
                  <a:cubicBezTo>
                    <a:pt x="526" y="42"/>
                    <a:pt x="526" y="42"/>
                    <a:pt x="526" y="42"/>
                  </a:cubicBezTo>
                  <a:cubicBezTo>
                    <a:pt x="526" y="42"/>
                    <a:pt x="526" y="42"/>
                    <a:pt x="526" y="42"/>
                  </a:cubicBezTo>
                  <a:cubicBezTo>
                    <a:pt x="526" y="42"/>
                    <a:pt x="526" y="42"/>
                    <a:pt x="526" y="42"/>
                  </a:cubicBezTo>
                  <a:cubicBezTo>
                    <a:pt x="526" y="42"/>
                    <a:pt x="526" y="42"/>
                    <a:pt x="526" y="42"/>
                  </a:cubicBezTo>
                  <a:cubicBezTo>
                    <a:pt x="525" y="42"/>
                    <a:pt x="525" y="42"/>
                    <a:pt x="525" y="42"/>
                  </a:cubicBezTo>
                  <a:cubicBezTo>
                    <a:pt x="525" y="42"/>
                    <a:pt x="525" y="42"/>
                    <a:pt x="525" y="42"/>
                  </a:cubicBezTo>
                  <a:cubicBezTo>
                    <a:pt x="525" y="42"/>
                    <a:pt x="525" y="42"/>
                    <a:pt x="525" y="42"/>
                  </a:cubicBezTo>
                  <a:cubicBezTo>
                    <a:pt x="525" y="42"/>
                    <a:pt x="525" y="42"/>
                    <a:pt x="525" y="42"/>
                  </a:cubicBezTo>
                  <a:cubicBezTo>
                    <a:pt x="524" y="41"/>
                    <a:pt x="524" y="41"/>
                    <a:pt x="524" y="41"/>
                  </a:cubicBezTo>
                  <a:cubicBezTo>
                    <a:pt x="524" y="41"/>
                    <a:pt x="524" y="41"/>
                    <a:pt x="524" y="41"/>
                  </a:cubicBezTo>
                  <a:cubicBezTo>
                    <a:pt x="524" y="41"/>
                    <a:pt x="524" y="41"/>
                    <a:pt x="524" y="41"/>
                  </a:cubicBezTo>
                  <a:cubicBezTo>
                    <a:pt x="524" y="41"/>
                    <a:pt x="524" y="41"/>
                    <a:pt x="524" y="41"/>
                  </a:cubicBezTo>
                  <a:cubicBezTo>
                    <a:pt x="523" y="41"/>
                    <a:pt x="523" y="41"/>
                    <a:pt x="523" y="41"/>
                  </a:cubicBezTo>
                  <a:cubicBezTo>
                    <a:pt x="523" y="41"/>
                    <a:pt x="523" y="41"/>
                    <a:pt x="523" y="41"/>
                  </a:cubicBezTo>
                  <a:cubicBezTo>
                    <a:pt x="523" y="40"/>
                    <a:pt x="523" y="40"/>
                    <a:pt x="523" y="40"/>
                  </a:cubicBezTo>
                  <a:cubicBezTo>
                    <a:pt x="523" y="40"/>
                    <a:pt x="523" y="40"/>
                    <a:pt x="523" y="40"/>
                  </a:cubicBezTo>
                  <a:cubicBezTo>
                    <a:pt x="522" y="40"/>
                    <a:pt x="522" y="40"/>
                    <a:pt x="522" y="40"/>
                  </a:cubicBezTo>
                  <a:cubicBezTo>
                    <a:pt x="522" y="40"/>
                    <a:pt x="522" y="40"/>
                    <a:pt x="522" y="40"/>
                  </a:cubicBezTo>
                  <a:cubicBezTo>
                    <a:pt x="522" y="40"/>
                    <a:pt x="522" y="40"/>
                    <a:pt x="522" y="40"/>
                  </a:cubicBezTo>
                  <a:cubicBezTo>
                    <a:pt x="522" y="40"/>
                    <a:pt x="522" y="40"/>
                    <a:pt x="522" y="40"/>
                  </a:cubicBezTo>
                  <a:cubicBezTo>
                    <a:pt x="522" y="40"/>
                    <a:pt x="522" y="39"/>
                    <a:pt x="521" y="39"/>
                  </a:cubicBezTo>
                  <a:cubicBezTo>
                    <a:pt x="521" y="39"/>
                    <a:pt x="521" y="39"/>
                    <a:pt x="521" y="39"/>
                  </a:cubicBezTo>
                  <a:cubicBezTo>
                    <a:pt x="521" y="39"/>
                    <a:pt x="521" y="39"/>
                    <a:pt x="521" y="39"/>
                  </a:cubicBezTo>
                  <a:cubicBezTo>
                    <a:pt x="521" y="39"/>
                    <a:pt x="521" y="39"/>
                    <a:pt x="521" y="39"/>
                  </a:cubicBezTo>
                  <a:cubicBezTo>
                    <a:pt x="521" y="39"/>
                    <a:pt x="521" y="39"/>
                    <a:pt x="521" y="39"/>
                  </a:cubicBezTo>
                  <a:cubicBezTo>
                    <a:pt x="521" y="39"/>
                    <a:pt x="521" y="39"/>
                    <a:pt x="521" y="39"/>
                  </a:cubicBezTo>
                  <a:cubicBezTo>
                    <a:pt x="520" y="38"/>
                    <a:pt x="520" y="38"/>
                    <a:pt x="520" y="38"/>
                  </a:cubicBezTo>
                  <a:cubicBezTo>
                    <a:pt x="520" y="38"/>
                    <a:pt x="520" y="38"/>
                    <a:pt x="520" y="38"/>
                  </a:cubicBezTo>
                  <a:cubicBezTo>
                    <a:pt x="520" y="38"/>
                    <a:pt x="520" y="38"/>
                    <a:pt x="520" y="38"/>
                  </a:cubicBezTo>
                  <a:cubicBezTo>
                    <a:pt x="520" y="38"/>
                    <a:pt x="520" y="38"/>
                    <a:pt x="520" y="38"/>
                  </a:cubicBezTo>
                  <a:cubicBezTo>
                    <a:pt x="519" y="37"/>
                    <a:pt x="519" y="37"/>
                    <a:pt x="519" y="37"/>
                  </a:cubicBezTo>
                  <a:cubicBezTo>
                    <a:pt x="519" y="37"/>
                    <a:pt x="519" y="37"/>
                    <a:pt x="519" y="37"/>
                  </a:cubicBezTo>
                  <a:cubicBezTo>
                    <a:pt x="519" y="37"/>
                    <a:pt x="519" y="37"/>
                    <a:pt x="519" y="37"/>
                  </a:cubicBezTo>
                  <a:cubicBezTo>
                    <a:pt x="519" y="37"/>
                    <a:pt x="519" y="37"/>
                    <a:pt x="519" y="37"/>
                  </a:cubicBezTo>
                  <a:cubicBezTo>
                    <a:pt x="519" y="36"/>
                    <a:pt x="519" y="36"/>
                    <a:pt x="519" y="36"/>
                  </a:cubicBezTo>
                  <a:cubicBezTo>
                    <a:pt x="519" y="36"/>
                    <a:pt x="519" y="36"/>
                    <a:pt x="519" y="36"/>
                  </a:cubicBezTo>
                  <a:cubicBezTo>
                    <a:pt x="518" y="36"/>
                    <a:pt x="518" y="36"/>
                    <a:pt x="518" y="36"/>
                  </a:cubicBezTo>
                  <a:cubicBezTo>
                    <a:pt x="518" y="36"/>
                    <a:pt x="518" y="36"/>
                    <a:pt x="518" y="36"/>
                  </a:cubicBezTo>
                  <a:cubicBezTo>
                    <a:pt x="518" y="36"/>
                    <a:pt x="518" y="36"/>
                    <a:pt x="518" y="36"/>
                  </a:cubicBezTo>
                  <a:cubicBezTo>
                    <a:pt x="518" y="36"/>
                    <a:pt x="518" y="36"/>
                    <a:pt x="518" y="36"/>
                  </a:cubicBezTo>
                  <a:cubicBezTo>
                    <a:pt x="517" y="35"/>
                    <a:pt x="517" y="35"/>
                    <a:pt x="517" y="35"/>
                  </a:cubicBezTo>
                  <a:cubicBezTo>
                    <a:pt x="517" y="35"/>
                    <a:pt x="517" y="35"/>
                    <a:pt x="517" y="35"/>
                  </a:cubicBezTo>
                  <a:cubicBezTo>
                    <a:pt x="517" y="35"/>
                    <a:pt x="517" y="35"/>
                    <a:pt x="517" y="35"/>
                  </a:cubicBezTo>
                  <a:cubicBezTo>
                    <a:pt x="517" y="35"/>
                    <a:pt x="517" y="35"/>
                    <a:pt x="517" y="35"/>
                  </a:cubicBezTo>
                  <a:cubicBezTo>
                    <a:pt x="517" y="34"/>
                    <a:pt x="517" y="34"/>
                    <a:pt x="517" y="34"/>
                  </a:cubicBezTo>
                  <a:cubicBezTo>
                    <a:pt x="517" y="34"/>
                    <a:pt x="517" y="34"/>
                    <a:pt x="517" y="34"/>
                  </a:cubicBezTo>
                  <a:cubicBezTo>
                    <a:pt x="516" y="34"/>
                    <a:pt x="516" y="34"/>
                    <a:pt x="516" y="34"/>
                  </a:cubicBezTo>
                  <a:cubicBezTo>
                    <a:pt x="516" y="34"/>
                    <a:pt x="516" y="34"/>
                    <a:pt x="516" y="34"/>
                  </a:cubicBezTo>
                  <a:cubicBezTo>
                    <a:pt x="516" y="33"/>
                    <a:pt x="516" y="33"/>
                    <a:pt x="516" y="33"/>
                  </a:cubicBezTo>
                  <a:cubicBezTo>
                    <a:pt x="516" y="33"/>
                    <a:pt x="516" y="33"/>
                    <a:pt x="516" y="33"/>
                  </a:cubicBezTo>
                  <a:cubicBezTo>
                    <a:pt x="516" y="33"/>
                    <a:pt x="516" y="33"/>
                    <a:pt x="516" y="33"/>
                  </a:cubicBezTo>
                  <a:cubicBezTo>
                    <a:pt x="516" y="33"/>
                    <a:pt x="516" y="33"/>
                    <a:pt x="516" y="33"/>
                  </a:cubicBezTo>
                  <a:cubicBezTo>
                    <a:pt x="516" y="32"/>
                    <a:pt x="516" y="32"/>
                    <a:pt x="516" y="32"/>
                  </a:cubicBezTo>
                  <a:cubicBezTo>
                    <a:pt x="516" y="32"/>
                    <a:pt x="516" y="32"/>
                    <a:pt x="516" y="32"/>
                  </a:cubicBezTo>
                  <a:cubicBezTo>
                    <a:pt x="515" y="32"/>
                    <a:pt x="515" y="32"/>
                    <a:pt x="515" y="32"/>
                  </a:cubicBezTo>
                  <a:cubicBezTo>
                    <a:pt x="515" y="32"/>
                    <a:pt x="515" y="32"/>
                    <a:pt x="515" y="32"/>
                  </a:cubicBezTo>
                  <a:cubicBezTo>
                    <a:pt x="515" y="31"/>
                    <a:pt x="515" y="31"/>
                    <a:pt x="515" y="31"/>
                  </a:cubicBezTo>
                  <a:cubicBezTo>
                    <a:pt x="515" y="31"/>
                    <a:pt x="515" y="31"/>
                    <a:pt x="515" y="31"/>
                  </a:cubicBezTo>
                  <a:cubicBezTo>
                    <a:pt x="515" y="31"/>
                    <a:pt x="515" y="31"/>
                    <a:pt x="515" y="31"/>
                  </a:cubicBezTo>
                  <a:cubicBezTo>
                    <a:pt x="515" y="31"/>
                    <a:pt x="515" y="31"/>
                    <a:pt x="515" y="31"/>
                  </a:cubicBezTo>
                  <a:cubicBezTo>
                    <a:pt x="515" y="30"/>
                    <a:pt x="515" y="30"/>
                    <a:pt x="515" y="30"/>
                  </a:cubicBezTo>
                  <a:cubicBezTo>
                    <a:pt x="515" y="30"/>
                    <a:pt x="515" y="30"/>
                    <a:pt x="515" y="30"/>
                  </a:cubicBezTo>
                  <a:cubicBezTo>
                    <a:pt x="514" y="29"/>
                    <a:pt x="514" y="29"/>
                    <a:pt x="514" y="29"/>
                  </a:cubicBezTo>
                  <a:cubicBezTo>
                    <a:pt x="514" y="29"/>
                    <a:pt x="514" y="29"/>
                    <a:pt x="514" y="29"/>
                  </a:cubicBezTo>
                  <a:cubicBezTo>
                    <a:pt x="514" y="29"/>
                    <a:pt x="514" y="29"/>
                    <a:pt x="514" y="29"/>
                  </a:cubicBezTo>
                  <a:cubicBezTo>
                    <a:pt x="514" y="29"/>
                    <a:pt x="514" y="29"/>
                    <a:pt x="514" y="29"/>
                  </a:cubicBezTo>
                  <a:cubicBezTo>
                    <a:pt x="514" y="28"/>
                    <a:pt x="514" y="28"/>
                    <a:pt x="514" y="28"/>
                  </a:cubicBezTo>
                  <a:cubicBezTo>
                    <a:pt x="514" y="28"/>
                    <a:pt x="514" y="28"/>
                    <a:pt x="514" y="28"/>
                  </a:cubicBezTo>
                  <a:cubicBezTo>
                    <a:pt x="514" y="28"/>
                    <a:pt x="514" y="28"/>
                    <a:pt x="514" y="28"/>
                  </a:cubicBezTo>
                  <a:cubicBezTo>
                    <a:pt x="514" y="28"/>
                    <a:pt x="514" y="28"/>
                    <a:pt x="514" y="28"/>
                  </a:cubicBezTo>
                  <a:cubicBezTo>
                    <a:pt x="514" y="27"/>
                    <a:pt x="514" y="27"/>
                    <a:pt x="514" y="27"/>
                  </a:cubicBezTo>
                  <a:cubicBezTo>
                    <a:pt x="514" y="27"/>
                    <a:pt x="514" y="27"/>
                    <a:pt x="514" y="27"/>
                  </a:cubicBezTo>
                  <a:cubicBezTo>
                    <a:pt x="513" y="27"/>
                    <a:pt x="513" y="27"/>
                    <a:pt x="513" y="27"/>
                  </a:cubicBezTo>
                  <a:cubicBezTo>
                    <a:pt x="513" y="27"/>
                    <a:pt x="513" y="27"/>
                    <a:pt x="513" y="27"/>
                  </a:cubicBezTo>
                  <a:cubicBezTo>
                    <a:pt x="513" y="26"/>
                    <a:pt x="513" y="26"/>
                    <a:pt x="513" y="26"/>
                  </a:cubicBezTo>
                  <a:cubicBezTo>
                    <a:pt x="513" y="26"/>
                    <a:pt x="513" y="26"/>
                    <a:pt x="513" y="26"/>
                  </a:cubicBezTo>
                  <a:cubicBezTo>
                    <a:pt x="513" y="25"/>
                    <a:pt x="513" y="25"/>
                    <a:pt x="513" y="25"/>
                  </a:cubicBezTo>
                  <a:cubicBezTo>
                    <a:pt x="513" y="25"/>
                    <a:pt x="513" y="25"/>
                    <a:pt x="513" y="25"/>
                  </a:cubicBezTo>
                  <a:cubicBezTo>
                    <a:pt x="513" y="25"/>
                    <a:pt x="513" y="25"/>
                    <a:pt x="513" y="25"/>
                  </a:cubicBezTo>
                  <a:cubicBezTo>
                    <a:pt x="513" y="25"/>
                    <a:pt x="513" y="25"/>
                    <a:pt x="513" y="25"/>
                  </a:cubicBezTo>
                  <a:cubicBezTo>
                    <a:pt x="513" y="24"/>
                    <a:pt x="513" y="24"/>
                    <a:pt x="513" y="24"/>
                  </a:cubicBezTo>
                  <a:cubicBezTo>
                    <a:pt x="513" y="24"/>
                    <a:pt x="513" y="24"/>
                    <a:pt x="513" y="24"/>
                  </a:cubicBezTo>
                  <a:cubicBezTo>
                    <a:pt x="513" y="24"/>
                    <a:pt x="513" y="24"/>
                    <a:pt x="513" y="24"/>
                  </a:cubicBezTo>
                  <a:cubicBezTo>
                    <a:pt x="513" y="24"/>
                    <a:pt x="513" y="24"/>
                    <a:pt x="513" y="24"/>
                  </a:cubicBezTo>
                  <a:cubicBezTo>
                    <a:pt x="513" y="23"/>
                    <a:pt x="513" y="23"/>
                    <a:pt x="513" y="23"/>
                  </a:cubicBezTo>
                  <a:cubicBezTo>
                    <a:pt x="513" y="23"/>
                    <a:pt x="513" y="23"/>
                    <a:pt x="513" y="23"/>
                  </a:cubicBezTo>
                  <a:cubicBezTo>
                    <a:pt x="513" y="22"/>
                    <a:pt x="513" y="22"/>
                    <a:pt x="513" y="22"/>
                  </a:cubicBezTo>
                  <a:cubicBezTo>
                    <a:pt x="513" y="22"/>
                    <a:pt x="513" y="22"/>
                    <a:pt x="513" y="22"/>
                  </a:cubicBezTo>
                  <a:cubicBezTo>
                    <a:pt x="513" y="22"/>
                    <a:pt x="513" y="22"/>
                    <a:pt x="513" y="22"/>
                  </a:cubicBezTo>
                  <a:cubicBezTo>
                    <a:pt x="513" y="22"/>
                    <a:pt x="513" y="22"/>
                    <a:pt x="513" y="22"/>
                  </a:cubicBezTo>
                  <a:cubicBezTo>
                    <a:pt x="513" y="21"/>
                    <a:pt x="513" y="21"/>
                    <a:pt x="513" y="21"/>
                  </a:cubicBezTo>
                  <a:cubicBezTo>
                    <a:pt x="513" y="21"/>
                    <a:pt x="513" y="21"/>
                    <a:pt x="513" y="21"/>
                  </a:cubicBezTo>
                  <a:cubicBezTo>
                    <a:pt x="513" y="21"/>
                    <a:pt x="513" y="21"/>
                    <a:pt x="513" y="21"/>
                  </a:cubicBezTo>
                  <a:cubicBezTo>
                    <a:pt x="513" y="12"/>
                    <a:pt x="513" y="12"/>
                    <a:pt x="513" y="12"/>
                  </a:cubicBezTo>
                  <a:cubicBezTo>
                    <a:pt x="513" y="0"/>
                    <a:pt x="513" y="0"/>
                    <a:pt x="513" y="0"/>
                  </a:cubicBezTo>
                  <a:cubicBezTo>
                    <a:pt x="214" y="0"/>
                    <a:pt x="214" y="0"/>
                    <a:pt x="214" y="0"/>
                  </a:cubicBezTo>
                  <a:cubicBezTo>
                    <a:pt x="193" y="0"/>
                    <a:pt x="193" y="0"/>
                    <a:pt x="193" y="0"/>
                  </a:cubicBezTo>
                  <a:cubicBezTo>
                    <a:pt x="144" y="0"/>
                    <a:pt x="144" y="0"/>
                    <a:pt x="144" y="0"/>
                  </a:cubicBezTo>
                  <a:cubicBezTo>
                    <a:pt x="129" y="0"/>
                    <a:pt x="116" y="12"/>
                    <a:pt x="115" y="27"/>
                  </a:cubicBezTo>
                  <a:cubicBezTo>
                    <a:pt x="114" y="45"/>
                    <a:pt x="99" y="58"/>
                    <a:pt x="81" y="58"/>
                  </a:cubicBezTo>
                  <a:cubicBezTo>
                    <a:pt x="29" y="58"/>
                    <a:pt x="29" y="58"/>
                    <a:pt x="29" y="58"/>
                  </a:cubicBezTo>
                  <a:cubicBezTo>
                    <a:pt x="13" y="58"/>
                    <a:pt x="0" y="72"/>
                    <a:pt x="0" y="88"/>
                  </a:cubicBezTo>
                  <a:close/>
                  <a:moveTo>
                    <a:pt x="513" y="21"/>
                  </a:moveTo>
                  <a:cubicBezTo>
                    <a:pt x="513" y="21"/>
                    <a:pt x="513" y="21"/>
                    <a:pt x="513" y="21"/>
                  </a:cubicBez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sp>
          <p:nvSpPr>
            <p:cNvPr id="101" name="Freeform 44">
              <a:extLst>
                <a:ext uri="{FF2B5EF4-FFF2-40B4-BE49-F238E27FC236}">
                  <a16:creationId xmlns:a16="http://schemas.microsoft.com/office/drawing/2014/main" id="{EC8E8CA0-6CFF-4534-9A68-18B7B007FB4E}"/>
                </a:ext>
              </a:extLst>
            </p:cNvPr>
            <p:cNvSpPr>
              <a:spLocks/>
            </p:cNvSpPr>
            <p:nvPr userDrawn="1"/>
          </p:nvSpPr>
          <p:spPr bwMode="auto">
            <a:xfrm>
              <a:off x="3683" y="2048"/>
              <a:ext cx="853" cy="325"/>
            </a:xfrm>
            <a:custGeom>
              <a:avLst/>
              <a:gdLst>
                <a:gd name="T0" fmla="*/ 7 w 483"/>
                <a:gd name="T1" fmla="*/ 184 h 184"/>
                <a:gd name="T2" fmla="*/ 390 w 483"/>
                <a:gd name="T3" fmla="*/ 184 h 184"/>
                <a:gd name="T4" fmla="*/ 414 w 483"/>
                <a:gd name="T5" fmla="*/ 160 h 184"/>
                <a:gd name="T6" fmla="*/ 414 w 483"/>
                <a:gd name="T7" fmla="*/ 91 h 184"/>
                <a:gd name="T8" fmla="*/ 448 w 483"/>
                <a:gd name="T9" fmla="*/ 57 h 184"/>
                <a:gd name="T10" fmla="*/ 459 w 483"/>
                <a:gd name="T11" fmla="*/ 57 h 184"/>
                <a:gd name="T12" fmla="*/ 483 w 483"/>
                <a:gd name="T13" fmla="*/ 33 h 184"/>
                <a:gd name="T14" fmla="*/ 483 w 483"/>
                <a:gd name="T15" fmla="*/ 25 h 184"/>
                <a:gd name="T16" fmla="*/ 459 w 483"/>
                <a:gd name="T17" fmla="*/ 0 h 184"/>
                <a:gd name="T18" fmla="*/ 390 w 483"/>
                <a:gd name="T19" fmla="*/ 0 h 184"/>
                <a:gd name="T20" fmla="*/ 294 w 483"/>
                <a:gd name="T21" fmla="*/ 0 h 184"/>
                <a:gd name="T22" fmla="*/ 269 w 483"/>
                <a:gd name="T23" fmla="*/ 30 h 184"/>
                <a:gd name="T24" fmla="*/ 240 w 483"/>
                <a:gd name="T25" fmla="*/ 57 h 184"/>
                <a:gd name="T26" fmla="*/ 192 w 483"/>
                <a:gd name="T27" fmla="*/ 57 h 184"/>
                <a:gd name="T28" fmla="*/ 171 w 483"/>
                <a:gd name="T29" fmla="*/ 57 h 184"/>
                <a:gd name="T30" fmla="*/ 70 w 483"/>
                <a:gd name="T31" fmla="*/ 57 h 184"/>
                <a:gd name="T32" fmla="*/ 70 w 483"/>
                <a:gd name="T33" fmla="*/ 98 h 184"/>
                <a:gd name="T34" fmla="*/ 45 w 483"/>
                <a:gd name="T35" fmla="*/ 122 h 184"/>
                <a:gd name="T36" fmla="*/ 31 w 483"/>
                <a:gd name="T37" fmla="*/ 122 h 184"/>
                <a:gd name="T38" fmla="*/ 0 w 483"/>
                <a:gd name="T39" fmla="*/ 155 h 184"/>
                <a:gd name="T40" fmla="*/ 0 w 483"/>
                <a:gd name="T41" fmla="*/ 183 h 184"/>
                <a:gd name="T42" fmla="*/ 7 w 483"/>
                <a:gd name="T4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3" h="184">
                  <a:moveTo>
                    <a:pt x="7" y="184"/>
                  </a:moveTo>
                  <a:cubicBezTo>
                    <a:pt x="390" y="184"/>
                    <a:pt x="390" y="184"/>
                    <a:pt x="390" y="184"/>
                  </a:cubicBezTo>
                  <a:cubicBezTo>
                    <a:pt x="403" y="184"/>
                    <a:pt x="414" y="173"/>
                    <a:pt x="414" y="160"/>
                  </a:cubicBezTo>
                  <a:cubicBezTo>
                    <a:pt x="414" y="91"/>
                    <a:pt x="414" y="91"/>
                    <a:pt x="414" y="91"/>
                  </a:cubicBezTo>
                  <a:cubicBezTo>
                    <a:pt x="414" y="72"/>
                    <a:pt x="429" y="57"/>
                    <a:pt x="448" y="57"/>
                  </a:cubicBezTo>
                  <a:cubicBezTo>
                    <a:pt x="459" y="57"/>
                    <a:pt x="459" y="57"/>
                    <a:pt x="459" y="57"/>
                  </a:cubicBezTo>
                  <a:cubicBezTo>
                    <a:pt x="472" y="57"/>
                    <a:pt x="483" y="46"/>
                    <a:pt x="483" y="33"/>
                  </a:cubicBezTo>
                  <a:cubicBezTo>
                    <a:pt x="483" y="25"/>
                    <a:pt x="483" y="25"/>
                    <a:pt x="483" y="25"/>
                  </a:cubicBezTo>
                  <a:cubicBezTo>
                    <a:pt x="483" y="11"/>
                    <a:pt x="472" y="0"/>
                    <a:pt x="459" y="0"/>
                  </a:cubicBezTo>
                  <a:cubicBezTo>
                    <a:pt x="390" y="0"/>
                    <a:pt x="390" y="0"/>
                    <a:pt x="390" y="0"/>
                  </a:cubicBezTo>
                  <a:cubicBezTo>
                    <a:pt x="294" y="0"/>
                    <a:pt x="294" y="0"/>
                    <a:pt x="294" y="0"/>
                  </a:cubicBezTo>
                  <a:cubicBezTo>
                    <a:pt x="280" y="4"/>
                    <a:pt x="271" y="16"/>
                    <a:pt x="269" y="30"/>
                  </a:cubicBezTo>
                  <a:cubicBezTo>
                    <a:pt x="268" y="45"/>
                    <a:pt x="256" y="57"/>
                    <a:pt x="240" y="57"/>
                  </a:cubicBezTo>
                  <a:cubicBezTo>
                    <a:pt x="192" y="57"/>
                    <a:pt x="192" y="57"/>
                    <a:pt x="192" y="57"/>
                  </a:cubicBezTo>
                  <a:cubicBezTo>
                    <a:pt x="171" y="57"/>
                    <a:pt x="171" y="57"/>
                    <a:pt x="171" y="57"/>
                  </a:cubicBezTo>
                  <a:cubicBezTo>
                    <a:pt x="70" y="57"/>
                    <a:pt x="70" y="57"/>
                    <a:pt x="70" y="57"/>
                  </a:cubicBezTo>
                  <a:cubicBezTo>
                    <a:pt x="70" y="98"/>
                    <a:pt x="70" y="98"/>
                    <a:pt x="70" y="98"/>
                  </a:cubicBezTo>
                  <a:cubicBezTo>
                    <a:pt x="70" y="111"/>
                    <a:pt x="59" y="122"/>
                    <a:pt x="45" y="122"/>
                  </a:cubicBezTo>
                  <a:cubicBezTo>
                    <a:pt x="31" y="122"/>
                    <a:pt x="31" y="122"/>
                    <a:pt x="31" y="122"/>
                  </a:cubicBezTo>
                  <a:cubicBezTo>
                    <a:pt x="7" y="122"/>
                    <a:pt x="0" y="145"/>
                    <a:pt x="0" y="155"/>
                  </a:cubicBezTo>
                  <a:cubicBezTo>
                    <a:pt x="0" y="183"/>
                    <a:pt x="0" y="183"/>
                    <a:pt x="0" y="183"/>
                  </a:cubicBezTo>
                  <a:cubicBezTo>
                    <a:pt x="2" y="184"/>
                    <a:pt x="5" y="184"/>
                    <a:pt x="7" y="184"/>
                  </a:cubicBezTo>
                  <a:close/>
                </a:path>
              </a:pathLst>
            </a:custGeom>
            <a:solidFill>
              <a:srgbClr val="0100FE"/>
            </a:solidFill>
            <a:ln w="222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lvl="0"/>
              <a:endParaRPr lang="nl-NL" b="0" i="0">
                <a:latin typeface="Arial" panose="020B0604020202020204" pitchFamily="34" charset="0"/>
                <a:cs typeface="Arial" panose="020B0604020202020204" pitchFamily="34" charset="0"/>
              </a:endParaRPr>
            </a:p>
          </p:txBody>
        </p:sp>
      </p:gr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4"/>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6"/>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9"/>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0"/>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1">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3"/>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4"/>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5"/>
          <a:stretch>
            <a:fillRect/>
          </a:stretch>
        </p:blipFill>
        <p:spPr>
          <a:xfrm>
            <a:off x="205062" y="1981362"/>
            <a:ext cx="833968" cy="305962"/>
          </a:xfrm>
          <a:prstGeom prst="rect">
            <a:avLst/>
          </a:prstGeom>
        </p:spPr>
      </p:pic>
      <p:pic>
        <p:nvPicPr>
          <p:cNvPr id="58" name="Picture 57">
            <a:extLst>
              <a:ext uri="{FF2B5EF4-FFF2-40B4-BE49-F238E27FC236}">
                <a16:creationId xmlns:a16="http://schemas.microsoft.com/office/drawing/2014/main" id="{B666926E-A4A1-894D-A704-AE622FB87516}"/>
              </a:ext>
            </a:extLst>
          </p:cNvPr>
          <p:cNvPicPr>
            <a:picLocks noChangeAspect="1"/>
          </p:cNvPicPr>
          <p:nvPr userDrawn="1"/>
        </p:nvPicPr>
        <p:blipFill>
          <a:blip r:embed="rId16"/>
          <a:srcRect/>
          <a:stretch/>
        </p:blipFill>
        <p:spPr>
          <a:xfrm>
            <a:off x="317253" y="2421002"/>
            <a:ext cx="670193" cy="322740"/>
          </a:xfrm>
          <a:prstGeom prst="rect">
            <a:avLst/>
          </a:prstGeom>
        </p:spPr>
      </p:pic>
    </p:spTree>
    <p:extLst>
      <p:ext uri="{BB962C8B-B14F-4D97-AF65-F5344CB8AC3E}">
        <p14:creationId xmlns:p14="http://schemas.microsoft.com/office/powerpoint/2010/main" val="798037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54966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748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g"/><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 id="2147488766" r:id="rId5"/>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76"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6138802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27ED9C8-F09A-4D9E-BEC0-4725162E21FF}" type="datetimeFigureOut">
              <a:rPr lang="en-US" smtClean="0"/>
              <a:t>6/6/2022</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45922642"/>
      </p:ext>
    </p:extLst>
  </p:cSld>
  <p:clrMap bg1="lt1" tx1="dk1" bg2="lt2" tx2="dk2" accent1="accent1" accent2="accent2" accent3="accent3" accent4="accent4" accent5="accent5" accent6="accent6" hlink="hlink" folHlink="folHlink"/>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6" name="Group 4">
            <a:extLst>
              <a:ext uri="{FF2B5EF4-FFF2-40B4-BE49-F238E27FC236}">
                <a16:creationId xmlns:a16="http://schemas.microsoft.com/office/drawing/2014/main" id="{8348A8A9-29BB-462F-BAB5-AD65BBC7BF38}"/>
              </a:ext>
            </a:extLst>
          </p:cNvPr>
          <p:cNvGrpSpPr>
            <a:grpSpLocks noChangeAspect="1"/>
          </p:cNvGrpSpPr>
          <p:nvPr userDrawn="1"/>
        </p:nvGrpSpPr>
        <p:grpSpPr bwMode="auto">
          <a:xfrm>
            <a:off x="8802245" y="30380"/>
            <a:ext cx="1031816" cy="781626"/>
            <a:chOff x="762" y="304"/>
            <a:chExt cx="4718" cy="3574"/>
          </a:xfrm>
        </p:grpSpPr>
        <p:sp>
          <p:nvSpPr>
            <p:cNvPr id="79" name="Freeform 42">
              <a:extLst>
                <a:ext uri="{FF2B5EF4-FFF2-40B4-BE49-F238E27FC236}">
                  <a16:creationId xmlns:a16="http://schemas.microsoft.com/office/drawing/2014/main" id="{6D686867-56CE-4196-BCCA-E97F10DD4E8D}"/>
                </a:ext>
              </a:extLst>
            </p:cNvPr>
            <p:cNvSpPr>
              <a:spLocks noEditPoints="1"/>
            </p:cNvSpPr>
            <p:nvPr userDrawn="1"/>
          </p:nvSpPr>
          <p:spPr bwMode="auto">
            <a:xfrm>
              <a:off x="3683" y="304"/>
              <a:ext cx="1792" cy="3373"/>
            </a:xfrm>
            <a:custGeom>
              <a:avLst/>
              <a:gdLst>
                <a:gd name="T0" fmla="*/ 732 w 1015"/>
                <a:gd name="T1" fmla="*/ 153 h 1909"/>
                <a:gd name="T2" fmla="*/ 530 w 1015"/>
                <a:gd name="T3" fmla="*/ 529 h 1909"/>
                <a:gd name="T4" fmla="*/ 495 w 1015"/>
                <a:gd name="T5" fmla="*/ 861 h 1909"/>
                <a:gd name="T6" fmla="*/ 136 w 1015"/>
                <a:gd name="T7" fmla="*/ 966 h 1909"/>
                <a:gd name="T8" fmla="*/ 0 w 1015"/>
                <a:gd name="T9" fmla="*/ 1172 h 1909"/>
                <a:gd name="T10" fmla="*/ 99 w 1015"/>
                <a:gd name="T11" fmla="*/ 1288 h 1909"/>
                <a:gd name="T12" fmla="*/ 206 w 1015"/>
                <a:gd name="T13" fmla="*/ 1445 h 1909"/>
                <a:gd name="T14" fmla="*/ 206 w 1015"/>
                <a:gd name="T15" fmla="*/ 1449 h 1909"/>
                <a:gd name="T16" fmla="*/ 206 w 1015"/>
                <a:gd name="T17" fmla="*/ 1452 h 1909"/>
                <a:gd name="T18" fmla="*/ 216 w 1015"/>
                <a:gd name="T19" fmla="*/ 1468 h 1909"/>
                <a:gd name="T20" fmla="*/ 218 w 1015"/>
                <a:gd name="T21" fmla="*/ 1469 h 1909"/>
                <a:gd name="T22" fmla="*/ 220 w 1015"/>
                <a:gd name="T23" fmla="*/ 1470 h 1909"/>
                <a:gd name="T24" fmla="*/ 222 w 1015"/>
                <a:gd name="T25" fmla="*/ 1470 h 1909"/>
                <a:gd name="T26" fmla="*/ 224 w 1015"/>
                <a:gd name="T27" fmla="*/ 1471 h 1909"/>
                <a:gd name="T28" fmla="*/ 226 w 1015"/>
                <a:gd name="T29" fmla="*/ 1471 h 1909"/>
                <a:gd name="T30" fmla="*/ 228 w 1015"/>
                <a:gd name="T31" fmla="*/ 1472 h 1909"/>
                <a:gd name="T32" fmla="*/ 270 w 1015"/>
                <a:gd name="T33" fmla="*/ 1494 h 1909"/>
                <a:gd name="T34" fmla="*/ 270 w 1015"/>
                <a:gd name="T35" fmla="*/ 1581 h 1909"/>
                <a:gd name="T36" fmla="*/ 270 w 1015"/>
                <a:gd name="T37" fmla="*/ 1582 h 1909"/>
                <a:gd name="T38" fmla="*/ 270 w 1015"/>
                <a:gd name="T39" fmla="*/ 1585 h 1909"/>
                <a:gd name="T40" fmla="*/ 294 w 1015"/>
                <a:gd name="T41" fmla="*/ 1603 h 1909"/>
                <a:gd name="T42" fmla="*/ 331 w 1015"/>
                <a:gd name="T43" fmla="*/ 1697 h 1909"/>
                <a:gd name="T44" fmla="*/ 331 w 1015"/>
                <a:gd name="T45" fmla="*/ 1700 h 1909"/>
                <a:gd name="T46" fmla="*/ 345 w 1015"/>
                <a:gd name="T47" fmla="*/ 1718 h 1909"/>
                <a:gd name="T48" fmla="*/ 347 w 1015"/>
                <a:gd name="T49" fmla="*/ 1718 h 1909"/>
                <a:gd name="T50" fmla="*/ 349 w 1015"/>
                <a:gd name="T51" fmla="*/ 1719 h 1909"/>
                <a:gd name="T52" fmla="*/ 351 w 1015"/>
                <a:gd name="T53" fmla="*/ 1720 h 1909"/>
                <a:gd name="T54" fmla="*/ 353 w 1015"/>
                <a:gd name="T55" fmla="*/ 1720 h 1909"/>
                <a:gd name="T56" fmla="*/ 356 w 1015"/>
                <a:gd name="T57" fmla="*/ 1720 h 1909"/>
                <a:gd name="T58" fmla="*/ 401 w 1015"/>
                <a:gd name="T59" fmla="*/ 1760 h 1909"/>
                <a:gd name="T60" fmla="*/ 401 w 1015"/>
                <a:gd name="T61" fmla="*/ 1761 h 1909"/>
                <a:gd name="T62" fmla="*/ 401 w 1015"/>
                <a:gd name="T63" fmla="*/ 1764 h 1909"/>
                <a:gd name="T64" fmla="*/ 402 w 1015"/>
                <a:gd name="T65" fmla="*/ 1765 h 1909"/>
                <a:gd name="T66" fmla="*/ 403 w 1015"/>
                <a:gd name="T67" fmla="*/ 1768 h 1909"/>
                <a:gd name="T68" fmla="*/ 403 w 1015"/>
                <a:gd name="T69" fmla="*/ 1769 h 1909"/>
                <a:gd name="T70" fmla="*/ 405 w 1015"/>
                <a:gd name="T71" fmla="*/ 1771 h 1909"/>
                <a:gd name="T72" fmla="*/ 406 w 1015"/>
                <a:gd name="T73" fmla="*/ 1773 h 1909"/>
                <a:gd name="T74" fmla="*/ 407 w 1015"/>
                <a:gd name="T75" fmla="*/ 1775 h 1909"/>
                <a:gd name="T76" fmla="*/ 408 w 1015"/>
                <a:gd name="T77" fmla="*/ 1776 h 1909"/>
                <a:gd name="T78" fmla="*/ 410 w 1015"/>
                <a:gd name="T79" fmla="*/ 1777 h 1909"/>
                <a:gd name="T80" fmla="*/ 411 w 1015"/>
                <a:gd name="T81" fmla="*/ 1778 h 1909"/>
                <a:gd name="T82" fmla="*/ 413 w 1015"/>
                <a:gd name="T83" fmla="*/ 1780 h 1909"/>
                <a:gd name="T84" fmla="*/ 415 w 1015"/>
                <a:gd name="T85" fmla="*/ 1780 h 1909"/>
                <a:gd name="T86" fmla="*/ 417 w 1015"/>
                <a:gd name="T87" fmla="*/ 1781 h 1909"/>
                <a:gd name="T88" fmla="*/ 419 w 1015"/>
                <a:gd name="T89" fmla="*/ 1782 h 1909"/>
                <a:gd name="T90" fmla="*/ 421 w 1015"/>
                <a:gd name="T91" fmla="*/ 1782 h 1909"/>
                <a:gd name="T92" fmla="*/ 423 w 1015"/>
                <a:gd name="T93" fmla="*/ 1782 h 1909"/>
                <a:gd name="T94" fmla="*/ 471 w 1015"/>
                <a:gd name="T95" fmla="*/ 1817 h 1909"/>
                <a:gd name="T96" fmla="*/ 593 w 1015"/>
                <a:gd name="T97" fmla="*/ 1881 h 1909"/>
                <a:gd name="T98" fmla="*/ 704 w 1015"/>
                <a:gd name="T99" fmla="*/ 1595 h 1909"/>
                <a:gd name="T100" fmla="*/ 907 w 1015"/>
                <a:gd name="T101" fmla="*/ 1419 h 1909"/>
                <a:gd name="T102" fmla="*/ 900 w 1015"/>
                <a:gd name="T103" fmla="*/ 1218 h 1909"/>
                <a:gd name="T104" fmla="*/ 1015 w 1015"/>
                <a:gd name="T105" fmla="*/ 71 h 1909"/>
                <a:gd name="T106" fmla="*/ 713 w 1015"/>
                <a:gd name="T107" fmla="*/ 0 h 1909"/>
                <a:gd name="T108" fmla="*/ 206 w 1015"/>
                <a:gd name="T109" fmla="*/ 1447 h 1909"/>
                <a:gd name="T110" fmla="*/ 732 w 1015"/>
                <a:gd name="T111" fmla="*/ 37 h 1909"/>
                <a:gd name="T112" fmla="*/ 866 w 1015"/>
                <a:gd name="T113" fmla="*/ 104 h 1909"/>
                <a:gd name="T114" fmla="*/ 732 w 1015"/>
                <a:gd name="T115" fmla="*/ 37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5" h="1909">
                  <a:moveTo>
                    <a:pt x="693" y="5"/>
                  </a:moveTo>
                  <a:cubicBezTo>
                    <a:pt x="674" y="5"/>
                    <a:pt x="658" y="21"/>
                    <a:pt x="658" y="40"/>
                  </a:cubicBezTo>
                  <a:cubicBezTo>
                    <a:pt x="658" y="51"/>
                    <a:pt x="643" y="64"/>
                    <a:pt x="628" y="64"/>
                  </a:cubicBezTo>
                  <a:cubicBezTo>
                    <a:pt x="609" y="64"/>
                    <a:pt x="593" y="80"/>
                    <a:pt x="593" y="99"/>
                  </a:cubicBezTo>
                  <a:cubicBezTo>
                    <a:pt x="593" y="124"/>
                    <a:pt x="593" y="124"/>
                    <a:pt x="593" y="124"/>
                  </a:cubicBezTo>
                  <a:cubicBezTo>
                    <a:pt x="703" y="124"/>
                    <a:pt x="703" y="124"/>
                    <a:pt x="703" y="124"/>
                  </a:cubicBezTo>
                  <a:cubicBezTo>
                    <a:pt x="719" y="124"/>
                    <a:pt x="732" y="137"/>
                    <a:pt x="732" y="153"/>
                  </a:cubicBezTo>
                  <a:cubicBezTo>
                    <a:pt x="732" y="163"/>
                    <a:pt x="732" y="163"/>
                    <a:pt x="732" y="163"/>
                  </a:cubicBezTo>
                  <a:cubicBezTo>
                    <a:pt x="732" y="179"/>
                    <a:pt x="719" y="193"/>
                    <a:pt x="703" y="193"/>
                  </a:cubicBezTo>
                  <a:cubicBezTo>
                    <a:pt x="593" y="193"/>
                    <a:pt x="593" y="193"/>
                    <a:pt x="593" y="193"/>
                  </a:cubicBezTo>
                  <a:cubicBezTo>
                    <a:pt x="593" y="473"/>
                    <a:pt x="593" y="473"/>
                    <a:pt x="593" y="473"/>
                  </a:cubicBezTo>
                  <a:cubicBezTo>
                    <a:pt x="592" y="486"/>
                    <a:pt x="581" y="497"/>
                    <a:pt x="568" y="497"/>
                  </a:cubicBezTo>
                  <a:cubicBezTo>
                    <a:pt x="530" y="497"/>
                    <a:pt x="530" y="497"/>
                    <a:pt x="530" y="497"/>
                  </a:cubicBezTo>
                  <a:cubicBezTo>
                    <a:pt x="530" y="529"/>
                    <a:pt x="530" y="529"/>
                    <a:pt x="530" y="529"/>
                  </a:cubicBezTo>
                  <a:cubicBezTo>
                    <a:pt x="530" y="543"/>
                    <a:pt x="518" y="554"/>
                    <a:pt x="504" y="554"/>
                  </a:cubicBezTo>
                  <a:cubicBezTo>
                    <a:pt x="464" y="554"/>
                    <a:pt x="464" y="554"/>
                    <a:pt x="464" y="554"/>
                  </a:cubicBezTo>
                  <a:cubicBezTo>
                    <a:pt x="464" y="718"/>
                    <a:pt x="464" y="718"/>
                    <a:pt x="464" y="718"/>
                  </a:cubicBezTo>
                  <a:cubicBezTo>
                    <a:pt x="464" y="732"/>
                    <a:pt x="475" y="743"/>
                    <a:pt x="489" y="743"/>
                  </a:cubicBezTo>
                  <a:cubicBezTo>
                    <a:pt x="529" y="743"/>
                    <a:pt x="529" y="743"/>
                    <a:pt x="529" y="743"/>
                  </a:cubicBezTo>
                  <a:cubicBezTo>
                    <a:pt x="530" y="861"/>
                    <a:pt x="530" y="861"/>
                    <a:pt x="530" y="861"/>
                  </a:cubicBezTo>
                  <a:cubicBezTo>
                    <a:pt x="495" y="861"/>
                    <a:pt x="495" y="861"/>
                    <a:pt x="495" y="861"/>
                  </a:cubicBezTo>
                  <a:cubicBezTo>
                    <a:pt x="479" y="861"/>
                    <a:pt x="465" y="873"/>
                    <a:pt x="465" y="889"/>
                  </a:cubicBezTo>
                  <a:cubicBezTo>
                    <a:pt x="465" y="902"/>
                    <a:pt x="465" y="902"/>
                    <a:pt x="465" y="902"/>
                  </a:cubicBezTo>
                  <a:cubicBezTo>
                    <a:pt x="465" y="916"/>
                    <a:pt x="453" y="927"/>
                    <a:pt x="439" y="927"/>
                  </a:cubicBezTo>
                  <a:cubicBezTo>
                    <a:pt x="292" y="927"/>
                    <a:pt x="292" y="927"/>
                    <a:pt x="292" y="927"/>
                  </a:cubicBezTo>
                  <a:cubicBezTo>
                    <a:pt x="179" y="927"/>
                    <a:pt x="179" y="927"/>
                    <a:pt x="179" y="927"/>
                  </a:cubicBezTo>
                  <a:cubicBezTo>
                    <a:pt x="142" y="925"/>
                    <a:pt x="136" y="944"/>
                    <a:pt x="136" y="960"/>
                  </a:cubicBezTo>
                  <a:cubicBezTo>
                    <a:pt x="136" y="966"/>
                    <a:pt x="136" y="966"/>
                    <a:pt x="136" y="966"/>
                  </a:cubicBezTo>
                  <a:cubicBezTo>
                    <a:pt x="136" y="982"/>
                    <a:pt x="123" y="996"/>
                    <a:pt x="106" y="996"/>
                  </a:cubicBezTo>
                  <a:cubicBezTo>
                    <a:pt x="70" y="996"/>
                    <a:pt x="70" y="996"/>
                    <a:pt x="70" y="996"/>
                  </a:cubicBezTo>
                  <a:cubicBezTo>
                    <a:pt x="70" y="1085"/>
                    <a:pt x="70" y="1085"/>
                    <a:pt x="70" y="1085"/>
                  </a:cubicBezTo>
                  <a:cubicBezTo>
                    <a:pt x="70" y="1098"/>
                    <a:pt x="59" y="1109"/>
                    <a:pt x="45" y="1109"/>
                  </a:cubicBezTo>
                  <a:cubicBezTo>
                    <a:pt x="31" y="1109"/>
                    <a:pt x="31" y="1109"/>
                    <a:pt x="31" y="1109"/>
                  </a:cubicBezTo>
                  <a:cubicBezTo>
                    <a:pt x="7" y="1109"/>
                    <a:pt x="0" y="1132"/>
                    <a:pt x="0" y="1142"/>
                  </a:cubicBezTo>
                  <a:cubicBezTo>
                    <a:pt x="0" y="1172"/>
                    <a:pt x="0" y="1172"/>
                    <a:pt x="0" y="1172"/>
                  </a:cubicBezTo>
                  <a:cubicBezTo>
                    <a:pt x="199" y="1172"/>
                    <a:pt x="199" y="1172"/>
                    <a:pt x="199" y="1172"/>
                  </a:cubicBezTo>
                  <a:cubicBezTo>
                    <a:pt x="199" y="1231"/>
                    <a:pt x="199" y="1231"/>
                    <a:pt x="199" y="1231"/>
                  </a:cubicBezTo>
                  <a:cubicBezTo>
                    <a:pt x="92" y="1231"/>
                    <a:pt x="92" y="1231"/>
                    <a:pt x="92" y="1231"/>
                  </a:cubicBezTo>
                  <a:cubicBezTo>
                    <a:pt x="79" y="1231"/>
                    <a:pt x="68" y="1242"/>
                    <a:pt x="68" y="1255"/>
                  </a:cubicBezTo>
                  <a:cubicBezTo>
                    <a:pt x="68" y="1263"/>
                    <a:pt x="68" y="1263"/>
                    <a:pt x="68" y="1263"/>
                  </a:cubicBezTo>
                  <a:cubicBezTo>
                    <a:pt x="68" y="1277"/>
                    <a:pt x="79" y="1288"/>
                    <a:pt x="92" y="1288"/>
                  </a:cubicBezTo>
                  <a:cubicBezTo>
                    <a:pt x="99" y="1288"/>
                    <a:pt x="99" y="1288"/>
                    <a:pt x="99" y="1288"/>
                  </a:cubicBezTo>
                  <a:cubicBezTo>
                    <a:pt x="105" y="1288"/>
                    <a:pt x="133" y="1286"/>
                    <a:pt x="133" y="1317"/>
                  </a:cubicBezTo>
                  <a:cubicBezTo>
                    <a:pt x="134" y="1365"/>
                    <a:pt x="134" y="1365"/>
                    <a:pt x="134" y="1365"/>
                  </a:cubicBezTo>
                  <a:cubicBezTo>
                    <a:pt x="135" y="1368"/>
                    <a:pt x="136" y="1373"/>
                    <a:pt x="136" y="1378"/>
                  </a:cubicBezTo>
                  <a:cubicBezTo>
                    <a:pt x="136" y="1386"/>
                    <a:pt x="136" y="1386"/>
                    <a:pt x="136" y="1386"/>
                  </a:cubicBezTo>
                  <a:cubicBezTo>
                    <a:pt x="136" y="1400"/>
                    <a:pt x="147" y="1410"/>
                    <a:pt x="160" y="1410"/>
                  </a:cubicBezTo>
                  <a:cubicBezTo>
                    <a:pt x="172" y="1410"/>
                    <a:pt x="172" y="1410"/>
                    <a:pt x="172" y="1410"/>
                  </a:cubicBezTo>
                  <a:cubicBezTo>
                    <a:pt x="190" y="1410"/>
                    <a:pt x="206" y="1426"/>
                    <a:pt x="206" y="1445"/>
                  </a:cubicBezTo>
                  <a:cubicBezTo>
                    <a:pt x="206" y="1447"/>
                    <a:pt x="206" y="1447"/>
                    <a:pt x="206" y="1447"/>
                  </a:cubicBezTo>
                  <a:cubicBezTo>
                    <a:pt x="206" y="1448"/>
                    <a:pt x="206" y="1448"/>
                    <a:pt x="206" y="1448"/>
                  </a:cubicBezTo>
                  <a:cubicBezTo>
                    <a:pt x="206" y="1448"/>
                    <a:pt x="206" y="1448"/>
                    <a:pt x="206" y="1448"/>
                  </a:cubicBezTo>
                  <a:cubicBezTo>
                    <a:pt x="206" y="1449"/>
                    <a:pt x="206" y="1449"/>
                    <a:pt x="206" y="1449"/>
                  </a:cubicBezTo>
                  <a:cubicBezTo>
                    <a:pt x="206" y="1449"/>
                    <a:pt x="206" y="1449"/>
                    <a:pt x="206" y="1449"/>
                  </a:cubicBezTo>
                  <a:cubicBezTo>
                    <a:pt x="206" y="1449"/>
                    <a:pt x="206" y="1449"/>
                    <a:pt x="206" y="1449"/>
                  </a:cubicBezTo>
                  <a:cubicBezTo>
                    <a:pt x="206" y="1449"/>
                    <a:pt x="206" y="1449"/>
                    <a:pt x="206" y="1449"/>
                  </a:cubicBezTo>
                  <a:cubicBezTo>
                    <a:pt x="206" y="1450"/>
                    <a:pt x="206" y="1450"/>
                    <a:pt x="206" y="1450"/>
                  </a:cubicBezTo>
                  <a:cubicBezTo>
                    <a:pt x="206" y="1450"/>
                    <a:pt x="206" y="1450"/>
                    <a:pt x="206" y="1450"/>
                  </a:cubicBezTo>
                  <a:cubicBezTo>
                    <a:pt x="206" y="1451"/>
                    <a:pt x="206" y="1451"/>
                    <a:pt x="206" y="1451"/>
                  </a:cubicBezTo>
                  <a:cubicBezTo>
                    <a:pt x="206" y="1451"/>
                    <a:pt x="206" y="1451"/>
                    <a:pt x="206" y="1451"/>
                  </a:cubicBezTo>
                  <a:cubicBezTo>
                    <a:pt x="206" y="1451"/>
                    <a:pt x="206" y="1451"/>
                    <a:pt x="206" y="1451"/>
                  </a:cubicBezTo>
                  <a:cubicBezTo>
                    <a:pt x="206" y="1451"/>
                    <a:pt x="206" y="1451"/>
                    <a:pt x="206" y="1451"/>
                  </a:cubicBezTo>
                  <a:cubicBezTo>
                    <a:pt x="206" y="1452"/>
                    <a:pt x="206" y="1452"/>
                    <a:pt x="206" y="1452"/>
                  </a:cubicBezTo>
                  <a:cubicBezTo>
                    <a:pt x="206" y="1452"/>
                    <a:pt x="206" y="1452"/>
                    <a:pt x="206" y="1452"/>
                  </a:cubicBezTo>
                  <a:cubicBezTo>
                    <a:pt x="207" y="1458"/>
                    <a:pt x="211" y="1463"/>
                    <a:pt x="215" y="1467"/>
                  </a:cubicBezTo>
                  <a:cubicBezTo>
                    <a:pt x="215" y="1467"/>
                    <a:pt x="215" y="1467"/>
                    <a:pt x="215" y="1467"/>
                  </a:cubicBezTo>
                  <a:cubicBezTo>
                    <a:pt x="216" y="1467"/>
                    <a:pt x="216" y="1467"/>
                    <a:pt x="216" y="1467"/>
                  </a:cubicBezTo>
                  <a:cubicBezTo>
                    <a:pt x="216" y="1467"/>
                    <a:pt x="216" y="1467"/>
                    <a:pt x="216" y="1467"/>
                  </a:cubicBezTo>
                  <a:cubicBezTo>
                    <a:pt x="216" y="1468"/>
                    <a:pt x="216" y="1468"/>
                    <a:pt x="216" y="1468"/>
                  </a:cubicBezTo>
                  <a:cubicBezTo>
                    <a:pt x="216" y="1468"/>
                    <a:pt x="216" y="1468"/>
                    <a:pt x="216" y="1468"/>
                  </a:cubicBezTo>
                  <a:cubicBezTo>
                    <a:pt x="217" y="1468"/>
                    <a:pt x="217" y="1468"/>
                    <a:pt x="217" y="1468"/>
                  </a:cubicBezTo>
                  <a:cubicBezTo>
                    <a:pt x="217" y="1468"/>
                    <a:pt x="217" y="1468"/>
                    <a:pt x="217" y="1468"/>
                  </a:cubicBezTo>
                  <a:cubicBezTo>
                    <a:pt x="217" y="1468"/>
                    <a:pt x="217" y="1468"/>
                    <a:pt x="217" y="1468"/>
                  </a:cubicBezTo>
                  <a:cubicBezTo>
                    <a:pt x="217" y="1468"/>
                    <a:pt x="217" y="1468"/>
                    <a:pt x="217" y="1468"/>
                  </a:cubicBezTo>
                  <a:cubicBezTo>
                    <a:pt x="218" y="1468"/>
                    <a:pt x="218" y="1468"/>
                    <a:pt x="218" y="1468"/>
                  </a:cubicBezTo>
                  <a:cubicBezTo>
                    <a:pt x="218" y="1468"/>
                    <a:pt x="218" y="1469"/>
                    <a:pt x="218" y="1469"/>
                  </a:cubicBezTo>
                  <a:cubicBezTo>
                    <a:pt x="218" y="1469"/>
                    <a:pt x="218" y="1469"/>
                    <a:pt x="218" y="1469"/>
                  </a:cubicBezTo>
                  <a:cubicBezTo>
                    <a:pt x="218" y="1469"/>
                    <a:pt x="218" y="1469"/>
                    <a:pt x="218" y="1469"/>
                  </a:cubicBezTo>
                  <a:cubicBezTo>
                    <a:pt x="219" y="1469"/>
                    <a:pt x="219" y="1469"/>
                    <a:pt x="219" y="1469"/>
                  </a:cubicBezTo>
                  <a:cubicBezTo>
                    <a:pt x="219" y="1469"/>
                    <a:pt x="219" y="1469"/>
                    <a:pt x="219" y="1469"/>
                  </a:cubicBezTo>
                  <a:cubicBezTo>
                    <a:pt x="219" y="1469"/>
                    <a:pt x="219" y="1469"/>
                    <a:pt x="219" y="1469"/>
                  </a:cubicBezTo>
                  <a:cubicBezTo>
                    <a:pt x="219" y="1469"/>
                    <a:pt x="219" y="1469"/>
                    <a:pt x="219" y="1469"/>
                  </a:cubicBezTo>
                  <a:cubicBezTo>
                    <a:pt x="220" y="1470"/>
                    <a:pt x="220" y="1470"/>
                    <a:pt x="220" y="1470"/>
                  </a:cubicBezTo>
                  <a:cubicBezTo>
                    <a:pt x="220" y="1470"/>
                    <a:pt x="220" y="1470"/>
                    <a:pt x="220" y="1470"/>
                  </a:cubicBezTo>
                  <a:cubicBezTo>
                    <a:pt x="220" y="1470"/>
                    <a:pt x="220" y="1470"/>
                    <a:pt x="221" y="1470"/>
                  </a:cubicBezTo>
                  <a:cubicBezTo>
                    <a:pt x="221" y="1470"/>
                    <a:pt x="221" y="1470"/>
                    <a:pt x="221" y="1470"/>
                  </a:cubicBezTo>
                  <a:cubicBezTo>
                    <a:pt x="221" y="1470"/>
                    <a:pt x="221" y="1470"/>
                    <a:pt x="221" y="1470"/>
                  </a:cubicBezTo>
                  <a:cubicBezTo>
                    <a:pt x="221" y="1470"/>
                    <a:pt x="221" y="1470"/>
                    <a:pt x="221" y="1470"/>
                  </a:cubicBezTo>
                  <a:cubicBezTo>
                    <a:pt x="222" y="1470"/>
                    <a:pt x="222" y="1470"/>
                    <a:pt x="222" y="1470"/>
                  </a:cubicBezTo>
                  <a:cubicBezTo>
                    <a:pt x="222" y="1470"/>
                    <a:pt x="222" y="1470"/>
                    <a:pt x="222" y="1470"/>
                  </a:cubicBezTo>
                  <a:cubicBezTo>
                    <a:pt x="222" y="1470"/>
                    <a:pt x="222" y="1470"/>
                    <a:pt x="222" y="1470"/>
                  </a:cubicBezTo>
                  <a:cubicBezTo>
                    <a:pt x="222" y="1470"/>
                    <a:pt x="222" y="1470"/>
                    <a:pt x="222" y="1470"/>
                  </a:cubicBezTo>
                  <a:cubicBezTo>
                    <a:pt x="222" y="1470"/>
                    <a:pt x="222" y="1470"/>
                    <a:pt x="222" y="1470"/>
                  </a:cubicBezTo>
                  <a:cubicBezTo>
                    <a:pt x="223" y="1471"/>
                    <a:pt x="223" y="1471"/>
                    <a:pt x="223" y="1471"/>
                  </a:cubicBezTo>
                  <a:cubicBezTo>
                    <a:pt x="223" y="1471"/>
                    <a:pt x="223" y="1471"/>
                    <a:pt x="223" y="1471"/>
                  </a:cubicBezTo>
                  <a:cubicBezTo>
                    <a:pt x="223" y="1471"/>
                    <a:pt x="223" y="1471"/>
                    <a:pt x="223" y="1471"/>
                  </a:cubicBezTo>
                  <a:cubicBezTo>
                    <a:pt x="224" y="1471"/>
                    <a:pt x="224" y="1471"/>
                    <a:pt x="224" y="1471"/>
                  </a:cubicBezTo>
                  <a:cubicBezTo>
                    <a:pt x="224" y="1471"/>
                    <a:pt x="224" y="1471"/>
                    <a:pt x="224" y="1471"/>
                  </a:cubicBezTo>
                  <a:cubicBezTo>
                    <a:pt x="224" y="1471"/>
                    <a:pt x="224" y="1471"/>
                    <a:pt x="224" y="1471"/>
                  </a:cubicBezTo>
                  <a:cubicBezTo>
                    <a:pt x="224" y="1471"/>
                    <a:pt x="224" y="1471"/>
                    <a:pt x="224" y="1471"/>
                  </a:cubicBezTo>
                  <a:cubicBezTo>
                    <a:pt x="225" y="1471"/>
                    <a:pt x="225" y="1471"/>
                    <a:pt x="225" y="1471"/>
                  </a:cubicBezTo>
                  <a:cubicBezTo>
                    <a:pt x="225" y="1471"/>
                    <a:pt x="225" y="1471"/>
                    <a:pt x="225" y="1471"/>
                  </a:cubicBezTo>
                  <a:cubicBezTo>
                    <a:pt x="225" y="1471"/>
                    <a:pt x="225" y="1471"/>
                    <a:pt x="226" y="1471"/>
                  </a:cubicBezTo>
                  <a:cubicBezTo>
                    <a:pt x="226" y="1471"/>
                    <a:pt x="226" y="1471"/>
                    <a:pt x="226" y="1471"/>
                  </a:cubicBezTo>
                  <a:cubicBezTo>
                    <a:pt x="226" y="1471"/>
                    <a:pt x="226" y="1471"/>
                    <a:pt x="226" y="1471"/>
                  </a:cubicBezTo>
                  <a:cubicBezTo>
                    <a:pt x="226" y="1471"/>
                    <a:pt x="226" y="1471"/>
                    <a:pt x="227" y="1471"/>
                  </a:cubicBezTo>
                  <a:cubicBezTo>
                    <a:pt x="227" y="1471"/>
                    <a:pt x="227" y="1471"/>
                    <a:pt x="227" y="1471"/>
                  </a:cubicBezTo>
                  <a:cubicBezTo>
                    <a:pt x="227" y="1471"/>
                    <a:pt x="227" y="1471"/>
                    <a:pt x="227" y="1471"/>
                  </a:cubicBezTo>
                  <a:cubicBezTo>
                    <a:pt x="227" y="1472"/>
                    <a:pt x="227" y="1472"/>
                    <a:pt x="227" y="1472"/>
                  </a:cubicBezTo>
                  <a:cubicBezTo>
                    <a:pt x="227" y="1472"/>
                    <a:pt x="227" y="1472"/>
                    <a:pt x="227" y="1472"/>
                  </a:cubicBezTo>
                  <a:cubicBezTo>
                    <a:pt x="228" y="1472"/>
                    <a:pt x="228" y="1472"/>
                    <a:pt x="228" y="1472"/>
                  </a:cubicBezTo>
                  <a:cubicBezTo>
                    <a:pt x="228" y="1472"/>
                    <a:pt x="228" y="1472"/>
                    <a:pt x="228" y="1472"/>
                  </a:cubicBezTo>
                  <a:cubicBezTo>
                    <a:pt x="229" y="1472"/>
                    <a:pt x="229" y="1472"/>
                    <a:pt x="229" y="1472"/>
                  </a:cubicBezTo>
                  <a:cubicBezTo>
                    <a:pt x="229" y="1472"/>
                    <a:pt x="229" y="1472"/>
                    <a:pt x="229" y="1472"/>
                  </a:cubicBezTo>
                  <a:cubicBezTo>
                    <a:pt x="229" y="1472"/>
                    <a:pt x="229" y="1472"/>
                    <a:pt x="229" y="1472"/>
                  </a:cubicBezTo>
                  <a:cubicBezTo>
                    <a:pt x="229" y="1472"/>
                    <a:pt x="230" y="1472"/>
                    <a:pt x="230" y="1472"/>
                  </a:cubicBezTo>
                  <a:cubicBezTo>
                    <a:pt x="238" y="1472"/>
                    <a:pt x="238" y="1472"/>
                    <a:pt x="238" y="1472"/>
                  </a:cubicBezTo>
                  <a:cubicBezTo>
                    <a:pt x="239" y="1472"/>
                    <a:pt x="239" y="1472"/>
                    <a:pt x="239" y="1472"/>
                  </a:cubicBezTo>
                  <a:cubicBezTo>
                    <a:pt x="254" y="1472"/>
                    <a:pt x="270" y="1475"/>
                    <a:pt x="270" y="1494"/>
                  </a:cubicBezTo>
                  <a:cubicBezTo>
                    <a:pt x="270" y="1577"/>
                    <a:pt x="270" y="1577"/>
                    <a:pt x="270" y="1577"/>
                  </a:cubicBezTo>
                  <a:cubicBezTo>
                    <a:pt x="270" y="1579"/>
                    <a:pt x="270" y="1579"/>
                    <a:pt x="270" y="1579"/>
                  </a:cubicBezTo>
                  <a:cubicBezTo>
                    <a:pt x="270" y="1579"/>
                    <a:pt x="270" y="1579"/>
                    <a:pt x="270" y="1579"/>
                  </a:cubicBezTo>
                  <a:cubicBezTo>
                    <a:pt x="270" y="1579"/>
                    <a:pt x="270" y="1579"/>
                    <a:pt x="270" y="1579"/>
                  </a:cubicBezTo>
                  <a:cubicBezTo>
                    <a:pt x="270" y="1580"/>
                    <a:pt x="270" y="1580"/>
                    <a:pt x="270" y="1580"/>
                  </a:cubicBezTo>
                  <a:cubicBezTo>
                    <a:pt x="270" y="1580"/>
                    <a:pt x="270" y="1580"/>
                    <a:pt x="270" y="1580"/>
                  </a:cubicBezTo>
                  <a:cubicBezTo>
                    <a:pt x="270" y="1581"/>
                    <a:pt x="270" y="1581"/>
                    <a:pt x="270" y="1581"/>
                  </a:cubicBezTo>
                  <a:cubicBezTo>
                    <a:pt x="270" y="1581"/>
                    <a:pt x="270" y="1581"/>
                    <a:pt x="270" y="1581"/>
                  </a:cubicBezTo>
                  <a:cubicBezTo>
                    <a:pt x="270" y="1581"/>
                    <a:pt x="270" y="1581"/>
                    <a:pt x="270" y="1581"/>
                  </a:cubicBezTo>
                  <a:cubicBezTo>
                    <a:pt x="270" y="1581"/>
                    <a:pt x="270" y="1581"/>
                    <a:pt x="270" y="1581"/>
                  </a:cubicBezTo>
                  <a:cubicBezTo>
                    <a:pt x="270" y="1582"/>
                    <a:pt x="270" y="1582"/>
                    <a:pt x="270" y="1582"/>
                  </a:cubicBezTo>
                  <a:cubicBezTo>
                    <a:pt x="270" y="1582"/>
                    <a:pt x="270" y="1582"/>
                    <a:pt x="270" y="1582"/>
                  </a:cubicBezTo>
                  <a:cubicBezTo>
                    <a:pt x="270" y="1582"/>
                    <a:pt x="270" y="1582"/>
                    <a:pt x="270" y="1582"/>
                  </a:cubicBezTo>
                  <a:cubicBezTo>
                    <a:pt x="270" y="1582"/>
                    <a:pt x="270" y="1582"/>
                    <a:pt x="270" y="1582"/>
                  </a:cubicBezTo>
                  <a:cubicBezTo>
                    <a:pt x="270" y="1583"/>
                    <a:pt x="270" y="1583"/>
                    <a:pt x="270" y="1583"/>
                  </a:cubicBezTo>
                  <a:cubicBezTo>
                    <a:pt x="270" y="1583"/>
                    <a:pt x="270" y="1583"/>
                    <a:pt x="270" y="1583"/>
                  </a:cubicBezTo>
                  <a:cubicBezTo>
                    <a:pt x="270" y="1583"/>
                    <a:pt x="270" y="1583"/>
                    <a:pt x="270" y="1584"/>
                  </a:cubicBezTo>
                  <a:cubicBezTo>
                    <a:pt x="270" y="1584"/>
                    <a:pt x="270" y="1584"/>
                    <a:pt x="270" y="1584"/>
                  </a:cubicBezTo>
                  <a:cubicBezTo>
                    <a:pt x="270" y="1584"/>
                    <a:pt x="270" y="1584"/>
                    <a:pt x="270" y="1584"/>
                  </a:cubicBezTo>
                  <a:cubicBezTo>
                    <a:pt x="270" y="1584"/>
                    <a:pt x="270" y="1584"/>
                    <a:pt x="270" y="1584"/>
                  </a:cubicBezTo>
                  <a:cubicBezTo>
                    <a:pt x="270" y="1585"/>
                    <a:pt x="270" y="1585"/>
                    <a:pt x="270" y="1585"/>
                  </a:cubicBezTo>
                  <a:cubicBezTo>
                    <a:pt x="270" y="1585"/>
                    <a:pt x="270" y="1585"/>
                    <a:pt x="270" y="1585"/>
                  </a:cubicBezTo>
                  <a:cubicBezTo>
                    <a:pt x="273" y="1594"/>
                    <a:pt x="281" y="1602"/>
                    <a:pt x="292" y="1603"/>
                  </a:cubicBezTo>
                  <a:cubicBezTo>
                    <a:pt x="292" y="1603"/>
                    <a:pt x="292" y="1603"/>
                    <a:pt x="292" y="1603"/>
                  </a:cubicBezTo>
                  <a:cubicBezTo>
                    <a:pt x="293" y="1603"/>
                    <a:pt x="293" y="1603"/>
                    <a:pt x="293" y="1603"/>
                  </a:cubicBezTo>
                  <a:cubicBezTo>
                    <a:pt x="293" y="1603"/>
                    <a:pt x="293" y="1603"/>
                    <a:pt x="293" y="1603"/>
                  </a:cubicBezTo>
                  <a:cubicBezTo>
                    <a:pt x="293" y="1603"/>
                    <a:pt x="293" y="1603"/>
                    <a:pt x="293" y="1603"/>
                  </a:cubicBezTo>
                  <a:cubicBezTo>
                    <a:pt x="293" y="1603"/>
                    <a:pt x="294" y="1603"/>
                    <a:pt x="294" y="1603"/>
                  </a:cubicBezTo>
                  <a:cubicBezTo>
                    <a:pt x="297" y="1603"/>
                    <a:pt x="297" y="1603"/>
                    <a:pt x="297" y="1603"/>
                  </a:cubicBezTo>
                  <a:cubicBezTo>
                    <a:pt x="316" y="1603"/>
                    <a:pt x="331" y="1618"/>
                    <a:pt x="331" y="1637"/>
                  </a:cubicBezTo>
                  <a:cubicBezTo>
                    <a:pt x="331" y="1696"/>
                    <a:pt x="331" y="1696"/>
                    <a:pt x="331" y="1696"/>
                  </a:cubicBezTo>
                  <a:cubicBezTo>
                    <a:pt x="331" y="1697"/>
                    <a:pt x="331" y="1697"/>
                    <a:pt x="331" y="1697"/>
                  </a:cubicBezTo>
                  <a:cubicBezTo>
                    <a:pt x="331" y="1697"/>
                    <a:pt x="331" y="1697"/>
                    <a:pt x="331" y="1697"/>
                  </a:cubicBezTo>
                  <a:cubicBezTo>
                    <a:pt x="331" y="1697"/>
                    <a:pt x="331" y="1697"/>
                    <a:pt x="331" y="1697"/>
                  </a:cubicBezTo>
                  <a:cubicBezTo>
                    <a:pt x="331" y="1697"/>
                    <a:pt x="331" y="1697"/>
                    <a:pt x="331" y="1697"/>
                  </a:cubicBezTo>
                  <a:cubicBezTo>
                    <a:pt x="331" y="1698"/>
                    <a:pt x="331" y="1698"/>
                    <a:pt x="331" y="1698"/>
                  </a:cubicBezTo>
                  <a:cubicBezTo>
                    <a:pt x="331" y="1698"/>
                    <a:pt x="331" y="1698"/>
                    <a:pt x="331" y="1698"/>
                  </a:cubicBezTo>
                  <a:cubicBezTo>
                    <a:pt x="331" y="1698"/>
                    <a:pt x="331" y="1698"/>
                    <a:pt x="331" y="1698"/>
                  </a:cubicBezTo>
                  <a:cubicBezTo>
                    <a:pt x="331" y="1698"/>
                    <a:pt x="331" y="1698"/>
                    <a:pt x="331" y="1698"/>
                  </a:cubicBezTo>
                  <a:cubicBezTo>
                    <a:pt x="331" y="1699"/>
                    <a:pt x="331" y="1699"/>
                    <a:pt x="331" y="1699"/>
                  </a:cubicBezTo>
                  <a:cubicBezTo>
                    <a:pt x="331" y="1699"/>
                    <a:pt x="331" y="1699"/>
                    <a:pt x="331" y="1699"/>
                  </a:cubicBezTo>
                  <a:cubicBezTo>
                    <a:pt x="331" y="1700"/>
                    <a:pt x="331" y="1700"/>
                    <a:pt x="331" y="1700"/>
                  </a:cubicBezTo>
                  <a:cubicBezTo>
                    <a:pt x="331" y="1700"/>
                    <a:pt x="331" y="1700"/>
                    <a:pt x="331" y="1700"/>
                  </a:cubicBezTo>
                  <a:cubicBezTo>
                    <a:pt x="333" y="1707"/>
                    <a:pt x="337" y="1713"/>
                    <a:pt x="344" y="1717"/>
                  </a:cubicBezTo>
                  <a:cubicBezTo>
                    <a:pt x="344" y="1717"/>
                    <a:pt x="344" y="1717"/>
                    <a:pt x="344" y="1717"/>
                  </a:cubicBezTo>
                  <a:cubicBezTo>
                    <a:pt x="344" y="1717"/>
                    <a:pt x="344" y="1717"/>
                    <a:pt x="344" y="1717"/>
                  </a:cubicBezTo>
                  <a:cubicBezTo>
                    <a:pt x="344" y="1718"/>
                    <a:pt x="344" y="1718"/>
                    <a:pt x="344" y="1718"/>
                  </a:cubicBezTo>
                  <a:cubicBezTo>
                    <a:pt x="344" y="1718"/>
                    <a:pt x="344" y="1718"/>
                    <a:pt x="344" y="1718"/>
                  </a:cubicBezTo>
                  <a:cubicBezTo>
                    <a:pt x="345" y="1718"/>
                    <a:pt x="345" y="1718"/>
                    <a:pt x="345" y="1718"/>
                  </a:cubicBezTo>
                  <a:cubicBezTo>
                    <a:pt x="345" y="1718"/>
                    <a:pt x="345" y="1718"/>
                    <a:pt x="345" y="1718"/>
                  </a:cubicBezTo>
                  <a:cubicBezTo>
                    <a:pt x="345" y="1718"/>
                    <a:pt x="345" y="1718"/>
                    <a:pt x="345" y="1718"/>
                  </a:cubicBezTo>
                  <a:cubicBezTo>
                    <a:pt x="345" y="1718"/>
                    <a:pt x="345" y="1718"/>
                    <a:pt x="345" y="1718"/>
                  </a:cubicBezTo>
                  <a:cubicBezTo>
                    <a:pt x="346" y="1718"/>
                    <a:pt x="346" y="1718"/>
                    <a:pt x="346" y="1718"/>
                  </a:cubicBezTo>
                  <a:cubicBezTo>
                    <a:pt x="346" y="1718"/>
                    <a:pt x="346" y="1718"/>
                    <a:pt x="346" y="1718"/>
                  </a:cubicBezTo>
                  <a:cubicBezTo>
                    <a:pt x="347" y="1718"/>
                    <a:pt x="347" y="1718"/>
                    <a:pt x="347" y="1718"/>
                  </a:cubicBezTo>
                  <a:cubicBezTo>
                    <a:pt x="347" y="1718"/>
                    <a:pt x="347" y="1718"/>
                    <a:pt x="347" y="1718"/>
                  </a:cubicBezTo>
                  <a:cubicBezTo>
                    <a:pt x="347" y="1719"/>
                    <a:pt x="347" y="1719"/>
                    <a:pt x="347" y="1719"/>
                  </a:cubicBezTo>
                  <a:cubicBezTo>
                    <a:pt x="347" y="1719"/>
                    <a:pt x="347" y="1719"/>
                    <a:pt x="347" y="1719"/>
                  </a:cubicBezTo>
                  <a:cubicBezTo>
                    <a:pt x="348" y="1719"/>
                    <a:pt x="348" y="1719"/>
                    <a:pt x="348" y="1719"/>
                  </a:cubicBezTo>
                  <a:cubicBezTo>
                    <a:pt x="348" y="1719"/>
                    <a:pt x="348" y="1719"/>
                    <a:pt x="348" y="1719"/>
                  </a:cubicBezTo>
                  <a:cubicBezTo>
                    <a:pt x="348" y="1719"/>
                    <a:pt x="348" y="1719"/>
                    <a:pt x="348" y="1719"/>
                  </a:cubicBezTo>
                  <a:cubicBezTo>
                    <a:pt x="348" y="1719"/>
                    <a:pt x="348" y="1719"/>
                    <a:pt x="349" y="1719"/>
                  </a:cubicBezTo>
                  <a:cubicBezTo>
                    <a:pt x="349" y="1719"/>
                    <a:pt x="349" y="1719"/>
                    <a:pt x="349" y="1719"/>
                  </a:cubicBezTo>
                  <a:cubicBezTo>
                    <a:pt x="349" y="1719"/>
                    <a:pt x="349" y="1719"/>
                    <a:pt x="349" y="1719"/>
                  </a:cubicBezTo>
                  <a:cubicBezTo>
                    <a:pt x="349" y="1719"/>
                    <a:pt x="349" y="1719"/>
                    <a:pt x="349" y="1719"/>
                  </a:cubicBezTo>
                  <a:cubicBezTo>
                    <a:pt x="349" y="1719"/>
                    <a:pt x="349" y="1719"/>
                    <a:pt x="349" y="1719"/>
                  </a:cubicBezTo>
                  <a:cubicBezTo>
                    <a:pt x="350" y="1720"/>
                    <a:pt x="350" y="1720"/>
                    <a:pt x="350" y="1720"/>
                  </a:cubicBezTo>
                  <a:cubicBezTo>
                    <a:pt x="350" y="1720"/>
                    <a:pt x="350" y="1720"/>
                    <a:pt x="350" y="1720"/>
                  </a:cubicBezTo>
                  <a:cubicBezTo>
                    <a:pt x="351" y="1720"/>
                    <a:pt x="351" y="1720"/>
                    <a:pt x="351" y="1720"/>
                  </a:cubicBezTo>
                  <a:cubicBezTo>
                    <a:pt x="351" y="1720"/>
                    <a:pt x="351" y="1720"/>
                    <a:pt x="351" y="1720"/>
                  </a:cubicBezTo>
                  <a:cubicBezTo>
                    <a:pt x="351" y="1720"/>
                    <a:pt x="351" y="1720"/>
                    <a:pt x="351" y="1720"/>
                  </a:cubicBezTo>
                  <a:cubicBezTo>
                    <a:pt x="351" y="1720"/>
                    <a:pt x="351" y="1720"/>
                    <a:pt x="351" y="1720"/>
                  </a:cubicBezTo>
                  <a:cubicBezTo>
                    <a:pt x="351" y="1720"/>
                    <a:pt x="351" y="1720"/>
                    <a:pt x="351" y="1720"/>
                  </a:cubicBezTo>
                  <a:cubicBezTo>
                    <a:pt x="352" y="1720"/>
                    <a:pt x="352" y="1720"/>
                    <a:pt x="352" y="1720"/>
                  </a:cubicBezTo>
                  <a:cubicBezTo>
                    <a:pt x="352" y="1720"/>
                    <a:pt x="352" y="1720"/>
                    <a:pt x="352" y="1720"/>
                  </a:cubicBezTo>
                  <a:cubicBezTo>
                    <a:pt x="352" y="1720"/>
                    <a:pt x="352" y="1720"/>
                    <a:pt x="352" y="1720"/>
                  </a:cubicBezTo>
                  <a:cubicBezTo>
                    <a:pt x="353" y="1720"/>
                    <a:pt x="353" y="1720"/>
                    <a:pt x="353" y="1720"/>
                  </a:cubicBezTo>
                  <a:cubicBezTo>
                    <a:pt x="353" y="1720"/>
                    <a:pt x="353" y="1720"/>
                    <a:pt x="353" y="1720"/>
                  </a:cubicBezTo>
                  <a:cubicBezTo>
                    <a:pt x="354" y="1720"/>
                    <a:pt x="354" y="1720"/>
                    <a:pt x="354" y="1720"/>
                  </a:cubicBezTo>
                  <a:cubicBezTo>
                    <a:pt x="354" y="1720"/>
                    <a:pt x="354" y="1720"/>
                    <a:pt x="354" y="1720"/>
                  </a:cubicBezTo>
                  <a:cubicBezTo>
                    <a:pt x="354" y="1720"/>
                    <a:pt x="354" y="1720"/>
                    <a:pt x="354" y="1720"/>
                  </a:cubicBezTo>
                  <a:cubicBezTo>
                    <a:pt x="354" y="1720"/>
                    <a:pt x="354" y="1720"/>
                    <a:pt x="354" y="1720"/>
                  </a:cubicBezTo>
                  <a:cubicBezTo>
                    <a:pt x="354" y="1720"/>
                    <a:pt x="354" y="1720"/>
                    <a:pt x="354" y="1720"/>
                  </a:cubicBezTo>
                  <a:cubicBezTo>
                    <a:pt x="355" y="1720"/>
                    <a:pt x="355" y="1720"/>
                    <a:pt x="356" y="1720"/>
                  </a:cubicBezTo>
                  <a:cubicBezTo>
                    <a:pt x="364" y="1720"/>
                    <a:pt x="364" y="1720"/>
                    <a:pt x="364" y="1720"/>
                  </a:cubicBezTo>
                  <a:cubicBezTo>
                    <a:pt x="367" y="1720"/>
                    <a:pt x="367" y="1720"/>
                    <a:pt x="367" y="1720"/>
                  </a:cubicBezTo>
                  <a:cubicBezTo>
                    <a:pt x="385" y="1720"/>
                    <a:pt x="401" y="1735"/>
                    <a:pt x="401" y="1754"/>
                  </a:cubicBezTo>
                  <a:cubicBezTo>
                    <a:pt x="401" y="1758"/>
                    <a:pt x="401" y="1758"/>
                    <a:pt x="401" y="1758"/>
                  </a:cubicBezTo>
                  <a:cubicBezTo>
                    <a:pt x="401" y="1759"/>
                    <a:pt x="401" y="1759"/>
                    <a:pt x="401" y="1759"/>
                  </a:cubicBezTo>
                  <a:cubicBezTo>
                    <a:pt x="401" y="1759"/>
                    <a:pt x="401" y="1759"/>
                    <a:pt x="401" y="1759"/>
                  </a:cubicBezTo>
                  <a:cubicBezTo>
                    <a:pt x="401" y="1760"/>
                    <a:pt x="401" y="1760"/>
                    <a:pt x="401" y="1760"/>
                  </a:cubicBezTo>
                  <a:cubicBezTo>
                    <a:pt x="401" y="1760"/>
                    <a:pt x="401" y="1760"/>
                    <a:pt x="401" y="1760"/>
                  </a:cubicBezTo>
                  <a:cubicBezTo>
                    <a:pt x="401" y="1760"/>
                    <a:pt x="401" y="1760"/>
                    <a:pt x="401" y="1760"/>
                  </a:cubicBezTo>
                  <a:cubicBezTo>
                    <a:pt x="401" y="1760"/>
                    <a:pt x="401" y="1760"/>
                    <a:pt x="401" y="1760"/>
                  </a:cubicBezTo>
                  <a:cubicBezTo>
                    <a:pt x="401" y="1761"/>
                    <a:pt x="401" y="1761"/>
                    <a:pt x="401" y="1761"/>
                  </a:cubicBezTo>
                  <a:cubicBezTo>
                    <a:pt x="401" y="1761"/>
                    <a:pt x="401" y="1761"/>
                    <a:pt x="401" y="1761"/>
                  </a:cubicBezTo>
                  <a:cubicBezTo>
                    <a:pt x="401" y="1761"/>
                    <a:pt x="401" y="1761"/>
                    <a:pt x="401" y="1761"/>
                  </a:cubicBezTo>
                  <a:cubicBezTo>
                    <a:pt x="401" y="1761"/>
                    <a:pt x="401" y="1761"/>
                    <a:pt x="401" y="1761"/>
                  </a:cubicBezTo>
                  <a:cubicBezTo>
                    <a:pt x="401" y="1762"/>
                    <a:pt x="401" y="1762"/>
                    <a:pt x="401" y="1762"/>
                  </a:cubicBezTo>
                  <a:cubicBezTo>
                    <a:pt x="401" y="1762"/>
                    <a:pt x="401" y="1762"/>
                    <a:pt x="401" y="1762"/>
                  </a:cubicBezTo>
                  <a:cubicBezTo>
                    <a:pt x="401" y="1763"/>
                    <a:pt x="401" y="1763"/>
                    <a:pt x="401" y="1763"/>
                  </a:cubicBezTo>
                  <a:cubicBezTo>
                    <a:pt x="401" y="1763"/>
                    <a:pt x="401" y="1763"/>
                    <a:pt x="401" y="1763"/>
                  </a:cubicBezTo>
                  <a:cubicBezTo>
                    <a:pt x="401" y="1763"/>
                    <a:pt x="401" y="1763"/>
                    <a:pt x="401" y="1763"/>
                  </a:cubicBezTo>
                  <a:cubicBezTo>
                    <a:pt x="401" y="1763"/>
                    <a:pt x="401" y="1763"/>
                    <a:pt x="401" y="1763"/>
                  </a:cubicBezTo>
                  <a:cubicBezTo>
                    <a:pt x="401" y="1764"/>
                    <a:pt x="401" y="1764"/>
                    <a:pt x="401" y="1764"/>
                  </a:cubicBezTo>
                  <a:cubicBezTo>
                    <a:pt x="401" y="1764"/>
                    <a:pt x="401" y="1764"/>
                    <a:pt x="401" y="1764"/>
                  </a:cubicBezTo>
                  <a:cubicBezTo>
                    <a:pt x="402" y="1764"/>
                    <a:pt x="402" y="1764"/>
                    <a:pt x="402" y="1764"/>
                  </a:cubicBezTo>
                  <a:cubicBezTo>
                    <a:pt x="402" y="1764"/>
                    <a:pt x="402" y="1764"/>
                    <a:pt x="402" y="1764"/>
                  </a:cubicBezTo>
                  <a:cubicBezTo>
                    <a:pt x="402" y="1765"/>
                    <a:pt x="402" y="1765"/>
                    <a:pt x="402" y="1765"/>
                  </a:cubicBezTo>
                  <a:cubicBezTo>
                    <a:pt x="402" y="1765"/>
                    <a:pt x="402" y="1765"/>
                    <a:pt x="402" y="1765"/>
                  </a:cubicBezTo>
                  <a:cubicBezTo>
                    <a:pt x="402" y="1765"/>
                    <a:pt x="402" y="1765"/>
                    <a:pt x="402" y="1765"/>
                  </a:cubicBezTo>
                  <a:cubicBezTo>
                    <a:pt x="402" y="1765"/>
                    <a:pt x="402" y="1765"/>
                    <a:pt x="402" y="1765"/>
                  </a:cubicBezTo>
                  <a:cubicBezTo>
                    <a:pt x="402" y="1766"/>
                    <a:pt x="402" y="1766"/>
                    <a:pt x="402" y="1766"/>
                  </a:cubicBezTo>
                  <a:cubicBezTo>
                    <a:pt x="402" y="1766"/>
                    <a:pt x="402" y="1766"/>
                    <a:pt x="402" y="1766"/>
                  </a:cubicBezTo>
                  <a:cubicBezTo>
                    <a:pt x="402" y="1767"/>
                    <a:pt x="402" y="1767"/>
                    <a:pt x="402" y="1767"/>
                  </a:cubicBezTo>
                  <a:cubicBezTo>
                    <a:pt x="402" y="1767"/>
                    <a:pt x="402" y="1767"/>
                    <a:pt x="402" y="1767"/>
                  </a:cubicBezTo>
                  <a:cubicBezTo>
                    <a:pt x="402" y="1767"/>
                    <a:pt x="402" y="1767"/>
                    <a:pt x="402" y="1767"/>
                  </a:cubicBezTo>
                  <a:cubicBezTo>
                    <a:pt x="402" y="1767"/>
                    <a:pt x="402" y="1767"/>
                    <a:pt x="402" y="1767"/>
                  </a:cubicBezTo>
                  <a:cubicBezTo>
                    <a:pt x="403" y="1768"/>
                    <a:pt x="403" y="1768"/>
                    <a:pt x="403" y="1768"/>
                  </a:cubicBezTo>
                  <a:cubicBezTo>
                    <a:pt x="403" y="1768"/>
                    <a:pt x="403" y="1768"/>
                    <a:pt x="403" y="1768"/>
                  </a:cubicBezTo>
                  <a:cubicBezTo>
                    <a:pt x="403" y="1768"/>
                    <a:pt x="403" y="1768"/>
                    <a:pt x="403" y="1768"/>
                  </a:cubicBezTo>
                  <a:cubicBezTo>
                    <a:pt x="403" y="1768"/>
                    <a:pt x="403" y="1768"/>
                    <a:pt x="403" y="1768"/>
                  </a:cubicBezTo>
                  <a:cubicBezTo>
                    <a:pt x="403" y="1769"/>
                    <a:pt x="403" y="1769"/>
                    <a:pt x="403" y="1769"/>
                  </a:cubicBezTo>
                  <a:cubicBezTo>
                    <a:pt x="403" y="1769"/>
                    <a:pt x="403" y="1769"/>
                    <a:pt x="403" y="1769"/>
                  </a:cubicBezTo>
                  <a:cubicBezTo>
                    <a:pt x="403" y="1769"/>
                    <a:pt x="403" y="1769"/>
                    <a:pt x="403" y="1769"/>
                  </a:cubicBezTo>
                  <a:cubicBezTo>
                    <a:pt x="403" y="1769"/>
                    <a:pt x="403" y="1769"/>
                    <a:pt x="403" y="1769"/>
                  </a:cubicBezTo>
                  <a:cubicBezTo>
                    <a:pt x="403" y="1769"/>
                    <a:pt x="404" y="1770"/>
                    <a:pt x="404" y="1770"/>
                  </a:cubicBezTo>
                  <a:cubicBezTo>
                    <a:pt x="404" y="1770"/>
                    <a:pt x="404" y="1770"/>
                    <a:pt x="404" y="1770"/>
                  </a:cubicBezTo>
                  <a:cubicBezTo>
                    <a:pt x="404" y="1770"/>
                    <a:pt x="404" y="1770"/>
                    <a:pt x="404" y="1770"/>
                  </a:cubicBezTo>
                  <a:cubicBezTo>
                    <a:pt x="404" y="1770"/>
                    <a:pt x="404" y="1770"/>
                    <a:pt x="404" y="1770"/>
                  </a:cubicBezTo>
                  <a:cubicBezTo>
                    <a:pt x="404" y="1770"/>
                    <a:pt x="404" y="1771"/>
                    <a:pt x="404" y="1771"/>
                  </a:cubicBezTo>
                  <a:cubicBezTo>
                    <a:pt x="404" y="1771"/>
                    <a:pt x="404" y="1771"/>
                    <a:pt x="404" y="1771"/>
                  </a:cubicBezTo>
                  <a:cubicBezTo>
                    <a:pt x="405" y="1771"/>
                    <a:pt x="405" y="1771"/>
                    <a:pt x="405" y="1771"/>
                  </a:cubicBezTo>
                  <a:cubicBezTo>
                    <a:pt x="405" y="1771"/>
                    <a:pt x="405" y="1771"/>
                    <a:pt x="405" y="1771"/>
                  </a:cubicBezTo>
                  <a:cubicBezTo>
                    <a:pt x="405" y="1772"/>
                    <a:pt x="405" y="1772"/>
                    <a:pt x="405" y="1772"/>
                  </a:cubicBezTo>
                  <a:cubicBezTo>
                    <a:pt x="405" y="1772"/>
                    <a:pt x="405" y="1772"/>
                    <a:pt x="405" y="1772"/>
                  </a:cubicBezTo>
                  <a:cubicBezTo>
                    <a:pt x="405" y="1772"/>
                    <a:pt x="405" y="1772"/>
                    <a:pt x="405" y="1772"/>
                  </a:cubicBezTo>
                  <a:cubicBezTo>
                    <a:pt x="405" y="1772"/>
                    <a:pt x="405" y="1772"/>
                    <a:pt x="405" y="1772"/>
                  </a:cubicBezTo>
                  <a:cubicBezTo>
                    <a:pt x="406" y="1773"/>
                    <a:pt x="406" y="1773"/>
                    <a:pt x="406" y="1773"/>
                  </a:cubicBezTo>
                  <a:cubicBezTo>
                    <a:pt x="406" y="1773"/>
                    <a:pt x="406" y="1773"/>
                    <a:pt x="406" y="1773"/>
                  </a:cubicBezTo>
                  <a:cubicBezTo>
                    <a:pt x="406" y="1773"/>
                    <a:pt x="406" y="1773"/>
                    <a:pt x="406" y="1773"/>
                  </a:cubicBezTo>
                  <a:cubicBezTo>
                    <a:pt x="406" y="1773"/>
                    <a:pt x="406" y="1773"/>
                    <a:pt x="406" y="1773"/>
                  </a:cubicBezTo>
                  <a:cubicBezTo>
                    <a:pt x="406" y="1773"/>
                    <a:pt x="406" y="1774"/>
                    <a:pt x="406" y="1774"/>
                  </a:cubicBezTo>
                  <a:cubicBezTo>
                    <a:pt x="406" y="1774"/>
                    <a:pt x="406" y="1774"/>
                    <a:pt x="406" y="1774"/>
                  </a:cubicBezTo>
                  <a:cubicBezTo>
                    <a:pt x="407" y="1774"/>
                    <a:pt x="407" y="1774"/>
                    <a:pt x="407" y="1774"/>
                  </a:cubicBezTo>
                  <a:cubicBezTo>
                    <a:pt x="407" y="1774"/>
                    <a:pt x="407" y="1774"/>
                    <a:pt x="407" y="1774"/>
                  </a:cubicBezTo>
                  <a:cubicBezTo>
                    <a:pt x="407" y="1775"/>
                    <a:pt x="407" y="1775"/>
                    <a:pt x="407" y="1775"/>
                  </a:cubicBezTo>
                  <a:cubicBezTo>
                    <a:pt x="407" y="1775"/>
                    <a:pt x="407" y="1775"/>
                    <a:pt x="407" y="1775"/>
                  </a:cubicBezTo>
                  <a:cubicBezTo>
                    <a:pt x="407" y="1775"/>
                    <a:pt x="407" y="1775"/>
                    <a:pt x="407" y="1775"/>
                  </a:cubicBezTo>
                  <a:cubicBezTo>
                    <a:pt x="407" y="1775"/>
                    <a:pt x="407" y="1775"/>
                    <a:pt x="407" y="1775"/>
                  </a:cubicBezTo>
                  <a:cubicBezTo>
                    <a:pt x="408" y="1775"/>
                    <a:pt x="408" y="1775"/>
                    <a:pt x="408" y="1775"/>
                  </a:cubicBezTo>
                  <a:cubicBezTo>
                    <a:pt x="408" y="1775"/>
                    <a:pt x="408" y="1775"/>
                    <a:pt x="408" y="1775"/>
                  </a:cubicBezTo>
                  <a:cubicBezTo>
                    <a:pt x="408" y="1776"/>
                    <a:pt x="408" y="1776"/>
                    <a:pt x="408" y="1776"/>
                  </a:cubicBezTo>
                  <a:cubicBezTo>
                    <a:pt x="408" y="1776"/>
                    <a:pt x="408" y="1776"/>
                    <a:pt x="408" y="1776"/>
                  </a:cubicBezTo>
                  <a:cubicBezTo>
                    <a:pt x="409" y="1776"/>
                    <a:pt x="409" y="1776"/>
                    <a:pt x="409" y="1776"/>
                  </a:cubicBezTo>
                  <a:cubicBezTo>
                    <a:pt x="409" y="1776"/>
                    <a:pt x="409" y="1776"/>
                    <a:pt x="409" y="1776"/>
                  </a:cubicBezTo>
                  <a:cubicBezTo>
                    <a:pt x="409" y="1777"/>
                    <a:pt x="409" y="1777"/>
                    <a:pt x="409" y="1777"/>
                  </a:cubicBezTo>
                  <a:cubicBezTo>
                    <a:pt x="409" y="1777"/>
                    <a:pt x="409" y="1777"/>
                    <a:pt x="409" y="1777"/>
                  </a:cubicBezTo>
                  <a:cubicBezTo>
                    <a:pt x="410" y="1777"/>
                    <a:pt x="410" y="1777"/>
                    <a:pt x="410" y="1777"/>
                  </a:cubicBezTo>
                  <a:cubicBezTo>
                    <a:pt x="410" y="1777"/>
                    <a:pt x="410" y="1777"/>
                    <a:pt x="410" y="1777"/>
                  </a:cubicBezTo>
                  <a:cubicBezTo>
                    <a:pt x="410" y="1777"/>
                    <a:pt x="410" y="1777"/>
                    <a:pt x="410" y="1777"/>
                  </a:cubicBezTo>
                  <a:cubicBezTo>
                    <a:pt x="410" y="1777"/>
                    <a:pt x="410" y="1777"/>
                    <a:pt x="410" y="1777"/>
                  </a:cubicBezTo>
                  <a:cubicBezTo>
                    <a:pt x="410" y="1777"/>
                    <a:pt x="410" y="1778"/>
                    <a:pt x="410" y="1778"/>
                  </a:cubicBezTo>
                  <a:cubicBezTo>
                    <a:pt x="410" y="1778"/>
                    <a:pt x="410" y="1778"/>
                    <a:pt x="410" y="1778"/>
                  </a:cubicBezTo>
                  <a:cubicBezTo>
                    <a:pt x="411" y="1778"/>
                    <a:pt x="411" y="1778"/>
                    <a:pt x="411" y="1778"/>
                  </a:cubicBezTo>
                  <a:cubicBezTo>
                    <a:pt x="411" y="1778"/>
                    <a:pt x="411" y="1778"/>
                    <a:pt x="411" y="1778"/>
                  </a:cubicBezTo>
                  <a:cubicBezTo>
                    <a:pt x="411" y="1778"/>
                    <a:pt x="411" y="1778"/>
                    <a:pt x="411" y="1778"/>
                  </a:cubicBezTo>
                  <a:cubicBezTo>
                    <a:pt x="411" y="1778"/>
                    <a:pt x="411" y="1778"/>
                    <a:pt x="411" y="1778"/>
                  </a:cubicBezTo>
                  <a:cubicBezTo>
                    <a:pt x="412" y="1779"/>
                    <a:pt x="412" y="1779"/>
                    <a:pt x="412" y="1779"/>
                  </a:cubicBezTo>
                  <a:cubicBezTo>
                    <a:pt x="412" y="1779"/>
                    <a:pt x="412" y="1779"/>
                    <a:pt x="412" y="1779"/>
                  </a:cubicBezTo>
                  <a:cubicBezTo>
                    <a:pt x="412" y="1779"/>
                    <a:pt x="412" y="1779"/>
                    <a:pt x="412" y="1779"/>
                  </a:cubicBezTo>
                  <a:cubicBezTo>
                    <a:pt x="412" y="1779"/>
                    <a:pt x="412" y="1779"/>
                    <a:pt x="412" y="1779"/>
                  </a:cubicBezTo>
                  <a:cubicBezTo>
                    <a:pt x="413" y="1779"/>
                    <a:pt x="413" y="1779"/>
                    <a:pt x="413" y="1779"/>
                  </a:cubicBezTo>
                  <a:cubicBezTo>
                    <a:pt x="413" y="1779"/>
                    <a:pt x="413" y="1779"/>
                    <a:pt x="413" y="1779"/>
                  </a:cubicBezTo>
                  <a:cubicBezTo>
                    <a:pt x="413" y="1780"/>
                    <a:pt x="413" y="1780"/>
                    <a:pt x="413" y="1780"/>
                  </a:cubicBezTo>
                  <a:cubicBezTo>
                    <a:pt x="413" y="1780"/>
                    <a:pt x="413" y="1780"/>
                    <a:pt x="413" y="1780"/>
                  </a:cubicBezTo>
                  <a:cubicBezTo>
                    <a:pt x="414" y="1780"/>
                    <a:pt x="414" y="1780"/>
                    <a:pt x="414" y="1780"/>
                  </a:cubicBezTo>
                  <a:cubicBezTo>
                    <a:pt x="414" y="1780"/>
                    <a:pt x="414" y="1780"/>
                    <a:pt x="414" y="1780"/>
                  </a:cubicBezTo>
                  <a:cubicBezTo>
                    <a:pt x="414" y="1780"/>
                    <a:pt x="414" y="1780"/>
                    <a:pt x="414" y="1780"/>
                  </a:cubicBezTo>
                  <a:cubicBezTo>
                    <a:pt x="414" y="1780"/>
                    <a:pt x="414" y="1780"/>
                    <a:pt x="414" y="1780"/>
                  </a:cubicBezTo>
                  <a:cubicBezTo>
                    <a:pt x="415" y="1780"/>
                    <a:pt x="415" y="1780"/>
                    <a:pt x="415" y="1780"/>
                  </a:cubicBezTo>
                  <a:cubicBezTo>
                    <a:pt x="415" y="1780"/>
                    <a:pt x="415" y="1780"/>
                    <a:pt x="415" y="1780"/>
                  </a:cubicBezTo>
                  <a:cubicBezTo>
                    <a:pt x="415" y="1780"/>
                    <a:pt x="415" y="1781"/>
                    <a:pt x="416" y="1781"/>
                  </a:cubicBezTo>
                  <a:cubicBezTo>
                    <a:pt x="416" y="1781"/>
                    <a:pt x="416" y="1781"/>
                    <a:pt x="416" y="1781"/>
                  </a:cubicBezTo>
                  <a:cubicBezTo>
                    <a:pt x="416" y="1781"/>
                    <a:pt x="416" y="1781"/>
                    <a:pt x="416" y="1781"/>
                  </a:cubicBezTo>
                  <a:cubicBezTo>
                    <a:pt x="416" y="1781"/>
                    <a:pt x="416" y="1781"/>
                    <a:pt x="416" y="1781"/>
                  </a:cubicBezTo>
                  <a:cubicBezTo>
                    <a:pt x="417" y="1781"/>
                    <a:pt x="417" y="1781"/>
                    <a:pt x="417" y="1781"/>
                  </a:cubicBezTo>
                  <a:cubicBezTo>
                    <a:pt x="417" y="1781"/>
                    <a:pt x="417" y="1781"/>
                    <a:pt x="417" y="1781"/>
                  </a:cubicBezTo>
                  <a:cubicBezTo>
                    <a:pt x="417" y="1781"/>
                    <a:pt x="417" y="1781"/>
                    <a:pt x="417" y="1781"/>
                  </a:cubicBezTo>
                  <a:cubicBezTo>
                    <a:pt x="417" y="1781"/>
                    <a:pt x="417" y="1781"/>
                    <a:pt x="417" y="1781"/>
                  </a:cubicBezTo>
                  <a:cubicBezTo>
                    <a:pt x="418" y="1781"/>
                    <a:pt x="418" y="1781"/>
                    <a:pt x="418" y="1781"/>
                  </a:cubicBezTo>
                  <a:cubicBezTo>
                    <a:pt x="418" y="1781"/>
                    <a:pt x="418" y="1781"/>
                    <a:pt x="418" y="1781"/>
                  </a:cubicBezTo>
                  <a:cubicBezTo>
                    <a:pt x="418" y="1782"/>
                    <a:pt x="418" y="1782"/>
                    <a:pt x="418" y="1782"/>
                  </a:cubicBezTo>
                  <a:cubicBezTo>
                    <a:pt x="418" y="1782"/>
                    <a:pt x="418" y="1782"/>
                    <a:pt x="418" y="1782"/>
                  </a:cubicBezTo>
                  <a:cubicBezTo>
                    <a:pt x="419" y="1782"/>
                    <a:pt x="419" y="1782"/>
                    <a:pt x="419" y="1782"/>
                  </a:cubicBezTo>
                  <a:cubicBezTo>
                    <a:pt x="419" y="1782"/>
                    <a:pt x="419" y="1782"/>
                    <a:pt x="419" y="1782"/>
                  </a:cubicBezTo>
                  <a:cubicBezTo>
                    <a:pt x="419" y="1782"/>
                    <a:pt x="419" y="1782"/>
                    <a:pt x="419" y="1782"/>
                  </a:cubicBezTo>
                  <a:cubicBezTo>
                    <a:pt x="419" y="1782"/>
                    <a:pt x="419" y="1782"/>
                    <a:pt x="419" y="1782"/>
                  </a:cubicBezTo>
                  <a:cubicBezTo>
                    <a:pt x="420" y="1782"/>
                    <a:pt x="420" y="1782"/>
                    <a:pt x="420" y="1782"/>
                  </a:cubicBezTo>
                  <a:cubicBezTo>
                    <a:pt x="420" y="1782"/>
                    <a:pt x="420" y="1782"/>
                    <a:pt x="420" y="1782"/>
                  </a:cubicBezTo>
                  <a:cubicBezTo>
                    <a:pt x="420" y="1782"/>
                    <a:pt x="420" y="1782"/>
                    <a:pt x="421" y="1782"/>
                  </a:cubicBezTo>
                  <a:cubicBezTo>
                    <a:pt x="421" y="1782"/>
                    <a:pt x="421" y="1782"/>
                    <a:pt x="421" y="1782"/>
                  </a:cubicBezTo>
                  <a:cubicBezTo>
                    <a:pt x="421" y="1782"/>
                    <a:pt x="421" y="1782"/>
                    <a:pt x="421" y="1782"/>
                  </a:cubicBezTo>
                  <a:cubicBezTo>
                    <a:pt x="421" y="1782"/>
                    <a:pt x="421" y="1782"/>
                    <a:pt x="421" y="1782"/>
                  </a:cubicBezTo>
                  <a:cubicBezTo>
                    <a:pt x="422" y="1782"/>
                    <a:pt x="422" y="1782"/>
                    <a:pt x="422" y="1782"/>
                  </a:cubicBezTo>
                  <a:cubicBezTo>
                    <a:pt x="422" y="1782"/>
                    <a:pt x="422" y="1782"/>
                    <a:pt x="422" y="1782"/>
                  </a:cubicBezTo>
                  <a:cubicBezTo>
                    <a:pt x="422" y="1782"/>
                    <a:pt x="422" y="1782"/>
                    <a:pt x="422" y="1782"/>
                  </a:cubicBezTo>
                  <a:cubicBezTo>
                    <a:pt x="422" y="1782"/>
                    <a:pt x="422" y="1782"/>
                    <a:pt x="422" y="1782"/>
                  </a:cubicBezTo>
                  <a:cubicBezTo>
                    <a:pt x="423" y="1782"/>
                    <a:pt x="423" y="1782"/>
                    <a:pt x="423" y="1782"/>
                  </a:cubicBezTo>
                  <a:cubicBezTo>
                    <a:pt x="423" y="1782"/>
                    <a:pt x="423" y="1782"/>
                    <a:pt x="423" y="1782"/>
                  </a:cubicBezTo>
                  <a:cubicBezTo>
                    <a:pt x="424" y="1782"/>
                    <a:pt x="424" y="1782"/>
                    <a:pt x="424" y="1782"/>
                  </a:cubicBezTo>
                  <a:cubicBezTo>
                    <a:pt x="424" y="1782"/>
                    <a:pt x="424" y="1782"/>
                    <a:pt x="424" y="1782"/>
                  </a:cubicBezTo>
                  <a:cubicBezTo>
                    <a:pt x="424" y="1782"/>
                    <a:pt x="424" y="1782"/>
                    <a:pt x="424" y="1782"/>
                  </a:cubicBezTo>
                  <a:cubicBezTo>
                    <a:pt x="424" y="1782"/>
                    <a:pt x="425" y="1783"/>
                    <a:pt x="425" y="1783"/>
                  </a:cubicBezTo>
                  <a:cubicBezTo>
                    <a:pt x="431" y="1783"/>
                    <a:pt x="431" y="1783"/>
                    <a:pt x="431" y="1783"/>
                  </a:cubicBezTo>
                  <a:cubicBezTo>
                    <a:pt x="437" y="1783"/>
                    <a:pt x="437" y="1783"/>
                    <a:pt x="437" y="1783"/>
                  </a:cubicBezTo>
                  <a:cubicBezTo>
                    <a:pt x="455" y="1783"/>
                    <a:pt x="471" y="1798"/>
                    <a:pt x="471" y="1817"/>
                  </a:cubicBezTo>
                  <a:cubicBezTo>
                    <a:pt x="471" y="1843"/>
                    <a:pt x="471" y="1843"/>
                    <a:pt x="471" y="1843"/>
                  </a:cubicBezTo>
                  <a:cubicBezTo>
                    <a:pt x="471" y="1883"/>
                    <a:pt x="471" y="1883"/>
                    <a:pt x="471" y="1883"/>
                  </a:cubicBezTo>
                  <a:cubicBezTo>
                    <a:pt x="471" y="1884"/>
                    <a:pt x="471" y="1884"/>
                    <a:pt x="471" y="1884"/>
                  </a:cubicBezTo>
                  <a:cubicBezTo>
                    <a:pt x="471" y="1898"/>
                    <a:pt x="482" y="1909"/>
                    <a:pt x="495" y="1909"/>
                  </a:cubicBezTo>
                  <a:cubicBezTo>
                    <a:pt x="568" y="1909"/>
                    <a:pt x="568" y="1909"/>
                    <a:pt x="568" y="1909"/>
                  </a:cubicBezTo>
                  <a:cubicBezTo>
                    <a:pt x="582" y="1909"/>
                    <a:pt x="593" y="1898"/>
                    <a:pt x="593" y="1884"/>
                  </a:cubicBezTo>
                  <a:cubicBezTo>
                    <a:pt x="593" y="1881"/>
                    <a:pt x="593" y="1881"/>
                    <a:pt x="593" y="1881"/>
                  </a:cubicBezTo>
                  <a:cubicBezTo>
                    <a:pt x="593" y="1669"/>
                    <a:pt x="593" y="1669"/>
                    <a:pt x="593" y="1669"/>
                  </a:cubicBezTo>
                  <a:cubicBezTo>
                    <a:pt x="593" y="1660"/>
                    <a:pt x="589" y="1652"/>
                    <a:pt x="572" y="1652"/>
                  </a:cubicBezTo>
                  <a:cubicBezTo>
                    <a:pt x="554" y="1652"/>
                    <a:pt x="554" y="1652"/>
                    <a:pt x="554" y="1652"/>
                  </a:cubicBezTo>
                  <a:cubicBezTo>
                    <a:pt x="540" y="1652"/>
                    <a:pt x="529" y="1641"/>
                    <a:pt x="529" y="1628"/>
                  </a:cubicBezTo>
                  <a:cubicBezTo>
                    <a:pt x="529" y="1619"/>
                    <a:pt x="529" y="1619"/>
                    <a:pt x="529" y="1619"/>
                  </a:cubicBezTo>
                  <a:cubicBezTo>
                    <a:pt x="529" y="1606"/>
                    <a:pt x="540" y="1595"/>
                    <a:pt x="554" y="1595"/>
                  </a:cubicBezTo>
                  <a:cubicBezTo>
                    <a:pt x="604" y="1595"/>
                    <a:pt x="654" y="1595"/>
                    <a:pt x="704" y="1595"/>
                  </a:cubicBezTo>
                  <a:cubicBezTo>
                    <a:pt x="718" y="1595"/>
                    <a:pt x="728" y="1584"/>
                    <a:pt x="728" y="1571"/>
                  </a:cubicBezTo>
                  <a:cubicBezTo>
                    <a:pt x="728" y="1505"/>
                    <a:pt x="728" y="1505"/>
                    <a:pt x="728" y="1505"/>
                  </a:cubicBezTo>
                  <a:cubicBezTo>
                    <a:pt x="728" y="1491"/>
                    <a:pt x="731" y="1476"/>
                    <a:pt x="757" y="1476"/>
                  </a:cubicBezTo>
                  <a:cubicBezTo>
                    <a:pt x="907" y="1476"/>
                    <a:pt x="907" y="1476"/>
                    <a:pt x="907" y="1476"/>
                  </a:cubicBezTo>
                  <a:cubicBezTo>
                    <a:pt x="921" y="1476"/>
                    <a:pt x="932" y="1465"/>
                    <a:pt x="932" y="1452"/>
                  </a:cubicBezTo>
                  <a:cubicBezTo>
                    <a:pt x="932" y="1444"/>
                    <a:pt x="932" y="1444"/>
                    <a:pt x="932" y="1444"/>
                  </a:cubicBezTo>
                  <a:cubicBezTo>
                    <a:pt x="932" y="1430"/>
                    <a:pt x="921" y="1419"/>
                    <a:pt x="907" y="1419"/>
                  </a:cubicBezTo>
                  <a:cubicBezTo>
                    <a:pt x="895" y="1419"/>
                    <a:pt x="895" y="1419"/>
                    <a:pt x="895" y="1419"/>
                  </a:cubicBezTo>
                  <a:cubicBezTo>
                    <a:pt x="895" y="1419"/>
                    <a:pt x="895" y="1419"/>
                    <a:pt x="895" y="1419"/>
                  </a:cubicBezTo>
                  <a:cubicBezTo>
                    <a:pt x="891" y="1419"/>
                    <a:pt x="891" y="1419"/>
                    <a:pt x="891" y="1419"/>
                  </a:cubicBezTo>
                  <a:cubicBezTo>
                    <a:pt x="878" y="1419"/>
                    <a:pt x="867" y="1408"/>
                    <a:pt x="867" y="1394"/>
                  </a:cubicBezTo>
                  <a:cubicBezTo>
                    <a:pt x="867" y="1242"/>
                    <a:pt x="867" y="1242"/>
                    <a:pt x="867" y="1242"/>
                  </a:cubicBezTo>
                  <a:cubicBezTo>
                    <a:pt x="867" y="1229"/>
                    <a:pt x="878" y="1218"/>
                    <a:pt x="891" y="1218"/>
                  </a:cubicBezTo>
                  <a:cubicBezTo>
                    <a:pt x="900" y="1218"/>
                    <a:pt x="900" y="1218"/>
                    <a:pt x="900" y="1218"/>
                  </a:cubicBezTo>
                  <a:cubicBezTo>
                    <a:pt x="900" y="1218"/>
                    <a:pt x="900" y="1218"/>
                    <a:pt x="900" y="1218"/>
                  </a:cubicBezTo>
                  <a:cubicBezTo>
                    <a:pt x="922" y="1218"/>
                    <a:pt x="922" y="1218"/>
                    <a:pt x="922" y="1218"/>
                  </a:cubicBezTo>
                  <a:cubicBezTo>
                    <a:pt x="935" y="1218"/>
                    <a:pt x="946" y="1207"/>
                    <a:pt x="946" y="1194"/>
                  </a:cubicBezTo>
                  <a:cubicBezTo>
                    <a:pt x="946" y="1162"/>
                    <a:pt x="946" y="1162"/>
                    <a:pt x="946" y="1162"/>
                  </a:cubicBezTo>
                  <a:cubicBezTo>
                    <a:pt x="980" y="1162"/>
                    <a:pt x="980" y="1162"/>
                    <a:pt x="980" y="1162"/>
                  </a:cubicBezTo>
                  <a:cubicBezTo>
                    <a:pt x="1000" y="1162"/>
                    <a:pt x="1015" y="1146"/>
                    <a:pt x="1015" y="1127"/>
                  </a:cubicBezTo>
                  <a:cubicBezTo>
                    <a:pt x="1015" y="71"/>
                    <a:pt x="1015" y="71"/>
                    <a:pt x="1015" y="71"/>
                  </a:cubicBezTo>
                  <a:cubicBezTo>
                    <a:pt x="959" y="71"/>
                    <a:pt x="959" y="71"/>
                    <a:pt x="959" y="71"/>
                  </a:cubicBezTo>
                  <a:cubicBezTo>
                    <a:pt x="945" y="71"/>
                    <a:pt x="933" y="59"/>
                    <a:pt x="933" y="46"/>
                  </a:cubicBezTo>
                  <a:cubicBezTo>
                    <a:pt x="933" y="37"/>
                    <a:pt x="933" y="37"/>
                    <a:pt x="933" y="37"/>
                  </a:cubicBezTo>
                  <a:cubicBezTo>
                    <a:pt x="933" y="23"/>
                    <a:pt x="945" y="12"/>
                    <a:pt x="959" y="12"/>
                  </a:cubicBezTo>
                  <a:cubicBezTo>
                    <a:pt x="1014" y="12"/>
                    <a:pt x="1014" y="12"/>
                    <a:pt x="1014" y="12"/>
                  </a:cubicBezTo>
                  <a:cubicBezTo>
                    <a:pt x="1014" y="0"/>
                    <a:pt x="1014" y="0"/>
                    <a:pt x="1014" y="0"/>
                  </a:cubicBezTo>
                  <a:cubicBezTo>
                    <a:pt x="713" y="0"/>
                    <a:pt x="713" y="0"/>
                    <a:pt x="713" y="0"/>
                  </a:cubicBezTo>
                  <a:cubicBezTo>
                    <a:pt x="705" y="5"/>
                    <a:pt x="697" y="5"/>
                    <a:pt x="693" y="5"/>
                  </a:cubicBezTo>
                  <a:close/>
                  <a:moveTo>
                    <a:pt x="401" y="1758"/>
                  </a:moveTo>
                  <a:cubicBezTo>
                    <a:pt x="401" y="1758"/>
                    <a:pt x="401" y="1758"/>
                    <a:pt x="401" y="1758"/>
                  </a:cubicBezTo>
                  <a:cubicBezTo>
                    <a:pt x="401" y="1758"/>
                    <a:pt x="401" y="1758"/>
                    <a:pt x="401" y="1758"/>
                  </a:cubicBezTo>
                  <a:close/>
                  <a:moveTo>
                    <a:pt x="206" y="1447"/>
                  </a:moveTo>
                  <a:cubicBezTo>
                    <a:pt x="206" y="1447"/>
                    <a:pt x="206" y="1447"/>
                    <a:pt x="206" y="1447"/>
                  </a:cubicBezTo>
                  <a:cubicBezTo>
                    <a:pt x="206" y="1447"/>
                    <a:pt x="206" y="1447"/>
                    <a:pt x="206" y="1447"/>
                  </a:cubicBezTo>
                  <a:close/>
                  <a:moveTo>
                    <a:pt x="270" y="1579"/>
                  </a:moveTo>
                  <a:cubicBezTo>
                    <a:pt x="270" y="1579"/>
                    <a:pt x="270" y="1579"/>
                    <a:pt x="270" y="1579"/>
                  </a:cubicBezTo>
                  <a:cubicBezTo>
                    <a:pt x="270" y="1579"/>
                    <a:pt x="270" y="1579"/>
                    <a:pt x="270" y="1579"/>
                  </a:cubicBezTo>
                  <a:close/>
                  <a:moveTo>
                    <a:pt x="331" y="1696"/>
                  </a:moveTo>
                  <a:cubicBezTo>
                    <a:pt x="331" y="1696"/>
                    <a:pt x="331" y="1696"/>
                    <a:pt x="331" y="1696"/>
                  </a:cubicBezTo>
                  <a:cubicBezTo>
                    <a:pt x="331" y="1696"/>
                    <a:pt x="331" y="1696"/>
                    <a:pt x="331" y="1696"/>
                  </a:cubicBezTo>
                  <a:close/>
                  <a:moveTo>
                    <a:pt x="732" y="37"/>
                  </a:moveTo>
                  <a:cubicBezTo>
                    <a:pt x="732" y="23"/>
                    <a:pt x="743" y="12"/>
                    <a:pt x="757" y="12"/>
                  </a:cubicBezTo>
                  <a:cubicBezTo>
                    <a:pt x="826" y="12"/>
                    <a:pt x="826" y="12"/>
                    <a:pt x="826" y="12"/>
                  </a:cubicBezTo>
                  <a:cubicBezTo>
                    <a:pt x="827" y="12"/>
                    <a:pt x="828" y="12"/>
                    <a:pt x="830" y="11"/>
                  </a:cubicBezTo>
                  <a:cubicBezTo>
                    <a:pt x="831" y="11"/>
                    <a:pt x="832" y="11"/>
                    <a:pt x="833" y="11"/>
                  </a:cubicBezTo>
                  <a:cubicBezTo>
                    <a:pt x="841" y="11"/>
                    <a:pt x="841" y="11"/>
                    <a:pt x="841" y="11"/>
                  </a:cubicBezTo>
                  <a:cubicBezTo>
                    <a:pt x="855" y="11"/>
                    <a:pt x="866" y="23"/>
                    <a:pt x="866" y="36"/>
                  </a:cubicBezTo>
                  <a:cubicBezTo>
                    <a:pt x="866" y="104"/>
                    <a:pt x="866" y="104"/>
                    <a:pt x="866" y="104"/>
                  </a:cubicBezTo>
                  <a:cubicBezTo>
                    <a:pt x="866" y="118"/>
                    <a:pt x="855" y="129"/>
                    <a:pt x="841" y="129"/>
                  </a:cubicBezTo>
                  <a:cubicBezTo>
                    <a:pt x="833" y="129"/>
                    <a:pt x="833" y="129"/>
                    <a:pt x="833" y="129"/>
                  </a:cubicBezTo>
                  <a:cubicBezTo>
                    <a:pt x="819" y="129"/>
                    <a:pt x="808" y="118"/>
                    <a:pt x="807" y="104"/>
                  </a:cubicBezTo>
                  <a:cubicBezTo>
                    <a:pt x="807" y="86"/>
                    <a:pt x="792" y="71"/>
                    <a:pt x="773" y="71"/>
                  </a:cubicBezTo>
                  <a:cubicBezTo>
                    <a:pt x="757" y="71"/>
                    <a:pt x="757" y="71"/>
                    <a:pt x="757" y="71"/>
                  </a:cubicBezTo>
                  <a:cubicBezTo>
                    <a:pt x="743" y="71"/>
                    <a:pt x="732" y="59"/>
                    <a:pt x="732" y="46"/>
                  </a:cubicBezTo>
                  <a:lnTo>
                    <a:pt x="732" y="37"/>
                  </a:ln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0" name="Freeform 43">
              <a:extLst>
                <a:ext uri="{FF2B5EF4-FFF2-40B4-BE49-F238E27FC236}">
                  <a16:creationId xmlns:a16="http://schemas.microsoft.com/office/drawing/2014/main" id="{C44EA794-A50F-4DE3-BD01-CD1196B90756}"/>
                </a:ext>
              </a:extLst>
            </p:cNvPr>
            <p:cNvSpPr>
              <a:spLocks/>
            </p:cNvSpPr>
            <p:nvPr userDrawn="1"/>
          </p:nvSpPr>
          <p:spPr bwMode="auto">
            <a:xfrm>
              <a:off x="1106" y="1182"/>
              <a:ext cx="111" cy="118"/>
            </a:xfrm>
            <a:custGeom>
              <a:avLst/>
              <a:gdLst>
                <a:gd name="T0" fmla="*/ 63 w 63"/>
                <a:gd name="T1" fmla="*/ 67 h 67"/>
                <a:gd name="T2" fmla="*/ 63 w 63"/>
                <a:gd name="T3" fmla="*/ 35 h 67"/>
                <a:gd name="T4" fmla="*/ 28 w 63"/>
                <a:gd name="T5" fmla="*/ 0 h 67"/>
                <a:gd name="T6" fmla="*/ 0 w 63"/>
                <a:gd name="T7" fmla="*/ 0 h 67"/>
                <a:gd name="T8" fmla="*/ 0 w 63"/>
                <a:gd name="T9" fmla="*/ 32 h 67"/>
                <a:gd name="T10" fmla="*/ 35 w 63"/>
                <a:gd name="T11" fmla="*/ 67 h 67"/>
                <a:gd name="T12" fmla="*/ 63 w 6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63" h="67">
                  <a:moveTo>
                    <a:pt x="63" y="67"/>
                  </a:moveTo>
                  <a:cubicBezTo>
                    <a:pt x="63" y="35"/>
                    <a:pt x="63" y="35"/>
                    <a:pt x="63" y="35"/>
                  </a:cubicBezTo>
                  <a:cubicBezTo>
                    <a:pt x="63" y="16"/>
                    <a:pt x="47" y="0"/>
                    <a:pt x="28" y="0"/>
                  </a:cubicBezTo>
                  <a:cubicBezTo>
                    <a:pt x="0" y="0"/>
                    <a:pt x="0" y="0"/>
                    <a:pt x="0" y="0"/>
                  </a:cubicBezTo>
                  <a:cubicBezTo>
                    <a:pt x="0" y="32"/>
                    <a:pt x="0" y="32"/>
                    <a:pt x="0" y="32"/>
                  </a:cubicBezTo>
                  <a:cubicBezTo>
                    <a:pt x="0" y="51"/>
                    <a:pt x="15" y="67"/>
                    <a:pt x="35" y="67"/>
                  </a:cubicBezTo>
                  <a:lnTo>
                    <a:pt x="63" y="67"/>
                  </a:ln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4" name="Freeform 44">
              <a:extLst>
                <a:ext uri="{FF2B5EF4-FFF2-40B4-BE49-F238E27FC236}">
                  <a16:creationId xmlns:a16="http://schemas.microsoft.com/office/drawing/2014/main" id="{4A00F294-9D11-414F-9C1D-CF314EC1AF85}"/>
                </a:ext>
              </a:extLst>
            </p:cNvPr>
            <p:cNvSpPr>
              <a:spLocks/>
            </p:cNvSpPr>
            <p:nvPr userDrawn="1"/>
          </p:nvSpPr>
          <p:spPr bwMode="auto">
            <a:xfrm>
              <a:off x="885" y="1182"/>
              <a:ext cx="332" cy="421"/>
            </a:xfrm>
            <a:custGeom>
              <a:avLst/>
              <a:gdLst>
                <a:gd name="T0" fmla="*/ 35 w 188"/>
                <a:gd name="T1" fmla="*/ 238 h 238"/>
                <a:gd name="T2" fmla="*/ 153 w 188"/>
                <a:gd name="T3" fmla="*/ 238 h 238"/>
                <a:gd name="T4" fmla="*/ 188 w 188"/>
                <a:gd name="T5" fmla="*/ 203 h 238"/>
                <a:gd name="T6" fmla="*/ 188 w 188"/>
                <a:gd name="T7" fmla="*/ 101 h 238"/>
                <a:gd name="T8" fmla="*/ 188 w 188"/>
                <a:gd name="T9" fmla="*/ 67 h 238"/>
                <a:gd name="T10" fmla="*/ 160 w 188"/>
                <a:gd name="T11" fmla="*/ 67 h 238"/>
                <a:gd name="T12" fmla="*/ 158 w 188"/>
                <a:gd name="T13" fmla="*/ 67 h 238"/>
                <a:gd name="T14" fmla="*/ 157 w 188"/>
                <a:gd name="T15" fmla="*/ 67 h 238"/>
                <a:gd name="T16" fmla="*/ 125 w 188"/>
                <a:gd name="T17" fmla="*/ 32 h 238"/>
                <a:gd name="T18" fmla="*/ 125 w 188"/>
                <a:gd name="T19" fmla="*/ 0 h 238"/>
                <a:gd name="T20" fmla="*/ 100 w 188"/>
                <a:gd name="T21" fmla="*/ 0 h 238"/>
                <a:gd name="T22" fmla="*/ 66 w 188"/>
                <a:gd name="T23" fmla="*/ 33 h 238"/>
                <a:gd name="T24" fmla="*/ 33 w 188"/>
                <a:gd name="T25" fmla="*/ 67 h 238"/>
                <a:gd name="T26" fmla="*/ 0 w 188"/>
                <a:gd name="T27" fmla="*/ 101 h 238"/>
                <a:gd name="T28" fmla="*/ 0 w 188"/>
                <a:gd name="T29" fmla="*/ 203 h 238"/>
                <a:gd name="T30" fmla="*/ 35 w 188"/>
                <a:gd name="T31"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238">
                  <a:moveTo>
                    <a:pt x="35" y="238"/>
                  </a:moveTo>
                  <a:cubicBezTo>
                    <a:pt x="153" y="238"/>
                    <a:pt x="153" y="238"/>
                    <a:pt x="153" y="238"/>
                  </a:cubicBezTo>
                  <a:cubicBezTo>
                    <a:pt x="172" y="238"/>
                    <a:pt x="188" y="222"/>
                    <a:pt x="188" y="203"/>
                  </a:cubicBezTo>
                  <a:cubicBezTo>
                    <a:pt x="188" y="101"/>
                    <a:pt x="188" y="101"/>
                    <a:pt x="188" y="101"/>
                  </a:cubicBezTo>
                  <a:cubicBezTo>
                    <a:pt x="188" y="67"/>
                    <a:pt x="188" y="67"/>
                    <a:pt x="188" y="67"/>
                  </a:cubicBezTo>
                  <a:cubicBezTo>
                    <a:pt x="160" y="67"/>
                    <a:pt x="160" y="67"/>
                    <a:pt x="160" y="67"/>
                  </a:cubicBezTo>
                  <a:cubicBezTo>
                    <a:pt x="159" y="67"/>
                    <a:pt x="159" y="67"/>
                    <a:pt x="158" y="67"/>
                  </a:cubicBezTo>
                  <a:cubicBezTo>
                    <a:pt x="158" y="67"/>
                    <a:pt x="157" y="67"/>
                    <a:pt x="157" y="67"/>
                  </a:cubicBezTo>
                  <a:cubicBezTo>
                    <a:pt x="139" y="66"/>
                    <a:pt x="125" y="50"/>
                    <a:pt x="125" y="32"/>
                  </a:cubicBezTo>
                  <a:cubicBezTo>
                    <a:pt x="125" y="0"/>
                    <a:pt x="125" y="0"/>
                    <a:pt x="125" y="0"/>
                  </a:cubicBezTo>
                  <a:cubicBezTo>
                    <a:pt x="100" y="0"/>
                    <a:pt x="100" y="0"/>
                    <a:pt x="100" y="0"/>
                  </a:cubicBezTo>
                  <a:cubicBezTo>
                    <a:pt x="82" y="0"/>
                    <a:pt x="66" y="15"/>
                    <a:pt x="66" y="33"/>
                  </a:cubicBezTo>
                  <a:cubicBezTo>
                    <a:pt x="65" y="51"/>
                    <a:pt x="51" y="66"/>
                    <a:pt x="33" y="67"/>
                  </a:cubicBezTo>
                  <a:cubicBezTo>
                    <a:pt x="14" y="68"/>
                    <a:pt x="0" y="83"/>
                    <a:pt x="0" y="101"/>
                  </a:cubicBezTo>
                  <a:cubicBezTo>
                    <a:pt x="0" y="203"/>
                    <a:pt x="0" y="203"/>
                    <a:pt x="0" y="203"/>
                  </a:cubicBezTo>
                  <a:cubicBezTo>
                    <a:pt x="0" y="222"/>
                    <a:pt x="16" y="238"/>
                    <a:pt x="35" y="238"/>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5" name="Freeform 46">
              <a:extLst>
                <a:ext uri="{FF2B5EF4-FFF2-40B4-BE49-F238E27FC236}">
                  <a16:creationId xmlns:a16="http://schemas.microsoft.com/office/drawing/2014/main" id="{D1C86780-D094-455E-88E3-5B20BE71B667}"/>
                </a:ext>
              </a:extLst>
            </p:cNvPr>
            <p:cNvSpPr>
              <a:spLocks/>
            </p:cNvSpPr>
            <p:nvPr userDrawn="1"/>
          </p:nvSpPr>
          <p:spPr bwMode="auto">
            <a:xfrm>
              <a:off x="1238" y="758"/>
              <a:ext cx="800" cy="1065"/>
            </a:xfrm>
            <a:custGeom>
              <a:avLst/>
              <a:gdLst>
                <a:gd name="T0" fmla="*/ 98 w 453"/>
                <a:gd name="T1" fmla="*/ 297 h 603"/>
                <a:gd name="T2" fmla="*/ 154 w 453"/>
                <a:gd name="T3" fmla="*/ 297 h 603"/>
                <a:gd name="T4" fmla="*/ 157 w 453"/>
                <a:gd name="T5" fmla="*/ 297 h 603"/>
                <a:gd name="T6" fmla="*/ 163 w 453"/>
                <a:gd name="T7" fmla="*/ 297 h 603"/>
                <a:gd name="T8" fmla="*/ 163 w 453"/>
                <a:gd name="T9" fmla="*/ 297 h 603"/>
                <a:gd name="T10" fmla="*/ 194 w 453"/>
                <a:gd name="T11" fmla="*/ 331 h 603"/>
                <a:gd name="T12" fmla="*/ 194 w 453"/>
                <a:gd name="T13" fmla="*/ 332 h 603"/>
                <a:gd name="T14" fmla="*/ 162 w 453"/>
                <a:gd name="T15" fmla="*/ 365 h 603"/>
                <a:gd name="T16" fmla="*/ 129 w 453"/>
                <a:gd name="T17" fmla="*/ 397 h 603"/>
                <a:gd name="T18" fmla="*/ 95 w 453"/>
                <a:gd name="T19" fmla="*/ 427 h 603"/>
                <a:gd name="T20" fmla="*/ 86 w 453"/>
                <a:gd name="T21" fmla="*/ 427 h 603"/>
                <a:gd name="T22" fmla="*/ 61 w 453"/>
                <a:gd name="T23" fmla="*/ 452 h 603"/>
                <a:gd name="T24" fmla="*/ 61 w 453"/>
                <a:gd name="T25" fmla="*/ 455 h 603"/>
                <a:gd name="T26" fmla="*/ 86 w 453"/>
                <a:gd name="T27" fmla="*/ 480 h 603"/>
                <a:gd name="T28" fmla="*/ 94 w 453"/>
                <a:gd name="T29" fmla="*/ 480 h 603"/>
                <a:gd name="T30" fmla="*/ 128 w 453"/>
                <a:gd name="T31" fmla="*/ 514 h 603"/>
                <a:gd name="T32" fmla="*/ 128 w 453"/>
                <a:gd name="T33" fmla="*/ 516 h 603"/>
                <a:gd name="T34" fmla="*/ 94 w 453"/>
                <a:gd name="T35" fmla="*/ 550 h 603"/>
                <a:gd name="T36" fmla="*/ 25 w 453"/>
                <a:gd name="T37" fmla="*/ 550 h 603"/>
                <a:gd name="T38" fmla="*/ 0 w 453"/>
                <a:gd name="T39" fmla="*/ 575 h 603"/>
                <a:gd name="T40" fmla="*/ 0 w 453"/>
                <a:gd name="T41" fmla="*/ 578 h 603"/>
                <a:gd name="T42" fmla="*/ 25 w 453"/>
                <a:gd name="T43" fmla="*/ 603 h 603"/>
                <a:gd name="T44" fmla="*/ 163 w 453"/>
                <a:gd name="T45" fmla="*/ 603 h 603"/>
                <a:gd name="T46" fmla="*/ 167 w 453"/>
                <a:gd name="T47" fmla="*/ 603 h 603"/>
                <a:gd name="T48" fmla="*/ 218 w 453"/>
                <a:gd name="T49" fmla="*/ 603 h 603"/>
                <a:gd name="T50" fmla="*/ 253 w 453"/>
                <a:gd name="T51" fmla="*/ 572 h 603"/>
                <a:gd name="T52" fmla="*/ 287 w 453"/>
                <a:gd name="T53" fmla="*/ 543 h 603"/>
                <a:gd name="T54" fmla="*/ 352 w 453"/>
                <a:gd name="T55" fmla="*/ 543 h 603"/>
                <a:gd name="T56" fmla="*/ 386 w 453"/>
                <a:gd name="T57" fmla="*/ 513 h 603"/>
                <a:gd name="T58" fmla="*/ 419 w 453"/>
                <a:gd name="T59" fmla="*/ 484 h 603"/>
                <a:gd name="T60" fmla="*/ 453 w 453"/>
                <a:gd name="T61" fmla="*/ 449 h 603"/>
                <a:gd name="T62" fmla="*/ 453 w 453"/>
                <a:gd name="T63" fmla="*/ 402 h 603"/>
                <a:gd name="T64" fmla="*/ 419 w 453"/>
                <a:gd name="T65" fmla="*/ 367 h 603"/>
                <a:gd name="T66" fmla="*/ 387 w 453"/>
                <a:gd name="T67" fmla="*/ 336 h 603"/>
                <a:gd name="T68" fmla="*/ 353 w 453"/>
                <a:gd name="T69" fmla="*/ 305 h 603"/>
                <a:gd name="T70" fmla="*/ 320 w 453"/>
                <a:gd name="T71" fmla="*/ 271 h 603"/>
                <a:gd name="T72" fmla="*/ 320 w 453"/>
                <a:gd name="T73" fmla="*/ 217 h 603"/>
                <a:gd name="T74" fmla="*/ 287 w 453"/>
                <a:gd name="T75" fmla="*/ 182 h 603"/>
                <a:gd name="T76" fmla="*/ 256 w 453"/>
                <a:gd name="T77" fmla="*/ 148 h 603"/>
                <a:gd name="T78" fmla="*/ 256 w 453"/>
                <a:gd name="T79" fmla="*/ 94 h 603"/>
                <a:gd name="T80" fmla="*/ 221 w 453"/>
                <a:gd name="T81" fmla="*/ 59 h 603"/>
                <a:gd name="T82" fmla="*/ 188 w 453"/>
                <a:gd name="T83" fmla="*/ 30 h 603"/>
                <a:gd name="T84" fmla="*/ 154 w 453"/>
                <a:gd name="T85" fmla="*/ 0 h 603"/>
                <a:gd name="T86" fmla="*/ 98 w 453"/>
                <a:gd name="T87" fmla="*/ 0 h 603"/>
                <a:gd name="T88" fmla="*/ 63 w 453"/>
                <a:gd name="T89" fmla="*/ 35 h 603"/>
                <a:gd name="T90" fmla="*/ 63 w 453"/>
                <a:gd name="T91" fmla="*/ 262 h 603"/>
                <a:gd name="T92" fmla="*/ 98 w 453"/>
                <a:gd name="T93" fmla="*/ 29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3" h="603">
                  <a:moveTo>
                    <a:pt x="98" y="297"/>
                  </a:moveTo>
                  <a:cubicBezTo>
                    <a:pt x="154" y="297"/>
                    <a:pt x="154" y="297"/>
                    <a:pt x="154" y="297"/>
                  </a:cubicBezTo>
                  <a:cubicBezTo>
                    <a:pt x="155" y="297"/>
                    <a:pt x="156" y="297"/>
                    <a:pt x="157" y="297"/>
                  </a:cubicBezTo>
                  <a:cubicBezTo>
                    <a:pt x="159" y="297"/>
                    <a:pt x="160" y="297"/>
                    <a:pt x="163" y="297"/>
                  </a:cubicBezTo>
                  <a:cubicBezTo>
                    <a:pt x="163" y="297"/>
                    <a:pt x="163" y="297"/>
                    <a:pt x="163" y="297"/>
                  </a:cubicBezTo>
                  <a:cubicBezTo>
                    <a:pt x="181" y="298"/>
                    <a:pt x="194" y="313"/>
                    <a:pt x="194" y="331"/>
                  </a:cubicBezTo>
                  <a:cubicBezTo>
                    <a:pt x="194" y="332"/>
                    <a:pt x="194" y="332"/>
                    <a:pt x="194" y="332"/>
                  </a:cubicBezTo>
                  <a:cubicBezTo>
                    <a:pt x="194" y="350"/>
                    <a:pt x="180" y="365"/>
                    <a:pt x="162" y="365"/>
                  </a:cubicBezTo>
                  <a:cubicBezTo>
                    <a:pt x="144" y="366"/>
                    <a:pt x="130" y="380"/>
                    <a:pt x="129" y="397"/>
                  </a:cubicBezTo>
                  <a:cubicBezTo>
                    <a:pt x="127" y="414"/>
                    <a:pt x="112" y="427"/>
                    <a:pt x="95" y="427"/>
                  </a:cubicBezTo>
                  <a:cubicBezTo>
                    <a:pt x="86" y="427"/>
                    <a:pt x="86" y="427"/>
                    <a:pt x="86" y="427"/>
                  </a:cubicBezTo>
                  <a:cubicBezTo>
                    <a:pt x="72" y="427"/>
                    <a:pt x="61" y="439"/>
                    <a:pt x="61" y="452"/>
                  </a:cubicBezTo>
                  <a:cubicBezTo>
                    <a:pt x="61" y="455"/>
                    <a:pt x="61" y="455"/>
                    <a:pt x="61" y="455"/>
                  </a:cubicBezTo>
                  <a:cubicBezTo>
                    <a:pt x="61" y="469"/>
                    <a:pt x="72" y="480"/>
                    <a:pt x="86" y="480"/>
                  </a:cubicBezTo>
                  <a:cubicBezTo>
                    <a:pt x="94" y="480"/>
                    <a:pt x="94" y="480"/>
                    <a:pt x="94" y="480"/>
                  </a:cubicBezTo>
                  <a:cubicBezTo>
                    <a:pt x="113" y="480"/>
                    <a:pt x="128" y="496"/>
                    <a:pt x="128" y="514"/>
                  </a:cubicBezTo>
                  <a:cubicBezTo>
                    <a:pt x="128" y="516"/>
                    <a:pt x="128" y="516"/>
                    <a:pt x="128" y="516"/>
                  </a:cubicBezTo>
                  <a:cubicBezTo>
                    <a:pt x="128" y="535"/>
                    <a:pt x="113" y="550"/>
                    <a:pt x="94" y="550"/>
                  </a:cubicBezTo>
                  <a:cubicBezTo>
                    <a:pt x="25" y="550"/>
                    <a:pt x="25" y="550"/>
                    <a:pt x="25" y="550"/>
                  </a:cubicBezTo>
                  <a:cubicBezTo>
                    <a:pt x="11" y="550"/>
                    <a:pt x="0" y="562"/>
                    <a:pt x="0" y="575"/>
                  </a:cubicBezTo>
                  <a:cubicBezTo>
                    <a:pt x="0" y="578"/>
                    <a:pt x="0" y="578"/>
                    <a:pt x="0" y="578"/>
                  </a:cubicBezTo>
                  <a:cubicBezTo>
                    <a:pt x="0" y="592"/>
                    <a:pt x="11" y="603"/>
                    <a:pt x="25" y="603"/>
                  </a:cubicBezTo>
                  <a:cubicBezTo>
                    <a:pt x="163" y="603"/>
                    <a:pt x="163" y="603"/>
                    <a:pt x="163" y="603"/>
                  </a:cubicBezTo>
                  <a:cubicBezTo>
                    <a:pt x="167" y="603"/>
                    <a:pt x="167" y="603"/>
                    <a:pt x="167" y="603"/>
                  </a:cubicBezTo>
                  <a:cubicBezTo>
                    <a:pt x="218" y="603"/>
                    <a:pt x="218" y="603"/>
                    <a:pt x="218" y="603"/>
                  </a:cubicBezTo>
                  <a:cubicBezTo>
                    <a:pt x="236" y="603"/>
                    <a:pt x="251" y="590"/>
                    <a:pt x="253" y="572"/>
                  </a:cubicBezTo>
                  <a:cubicBezTo>
                    <a:pt x="255" y="555"/>
                    <a:pt x="270" y="543"/>
                    <a:pt x="287" y="543"/>
                  </a:cubicBezTo>
                  <a:cubicBezTo>
                    <a:pt x="352" y="543"/>
                    <a:pt x="352" y="543"/>
                    <a:pt x="352" y="543"/>
                  </a:cubicBezTo>
                  <a:cubicBezTo>
                    <a:pt x="369" y="543"/>
                    <a:pt x="384" y="530"/>
                    <a:pt x="386" y="513"/>
                  </a:cubicBezTo>
                  <a:cubicBezTo>
                    <a:pt x="389" y="497"/>
                    <a:pt x="402" y="485"/>
                    <a:pt x="419" y="484"/>
                  </a:cubicBezTo>
                  <a:cubicBezTo>
                    <a:pt x="438" y="484"/>
                    <a:pt x="453" y="468"/>
                    <a:pt x="453" y="449"/>
                  </a:cubicBezTo>
                  <a:cubicBezTo>
                    <a:pt x="453" y="402"/>
                    <a:pt x="453" y="402"/>
                    <a:pt x="453" y="402"/>
                  </a:cubicBezTo>
                  <a:cubicBezTo>
                    <a:pt x="453" y="383"/>
                    <a:pt x="438" y="367"/>
                    <a:pt x="419" y="367"/>
                  </a:cubicBezTo>
                  <a:cubicBezTo>
                    <a:pt x="402" y="366"/>
                    <a:pt x="388" y="353"/>
                    <a:pt x="387" y="336"/>
                  </a:cubicBezTo>
                  <a:cubicBezTo>
                    <a:pt x="385" y="319"/>
                    <a:pt x="370" y="305"/>
                    <a:pt x="353" y="305"/>
                  </a:cubicBezTo>
                  <a:cubicBezTo>
                    <a:pt x="334" y="304"/>
                    <a:pt x="320" y="289"/>
                    <a:pt x="320" y="271"/>
                  </a:cubicBezTo>
                  <a:cubicBezTo>
                    <a:pt x="320" y="217"/>
                    <a:pt x="320" y="217"/>
                    <a:pt x="320" y="217"/>
                  </a:cubicBezTo>
                  <a:cubicBezTo>
                    <a:pt x="320" y="198"/>
                    <a:pt x="305" y="183"/>
                    <a:pt x="287" y="182"/>
                  </a:cubicBezTo>
                  <a:cubicBezTo>
                    <a:pt x="269" y="180"/>
                    <a:pt x="256" y="166"/>
                    <a:pt x="256" y="148"/>
                  </a:cubicBezTo>
                  <a:cubicBezTo>
                    <a:pt x="256" y="94"/>
                    <a:pt x="256" y="94"/>
                    <a:pt x="256" y="94"/>
                  </a:cubicBezTo>
                  <a:cubicBezTo>
                    <a:pt x="256" y="75"/>
                    <a:pt x="240" y="60"/>
                    <a:pt x="221" y="59"/>
                  </a:cubicBezTo>
                  <a:cubicBezTo>
                    <a:pt x="204" y="59"/>
                    <a:pt x="191" y="47"/>
                    <a:pt x="188" y="30"/>
                  </a:cubicBezTo>
                  <a:cubicBezTo>
                    <a:pt x="186" y="13"/>
                    <a:pt x="171" y="0"/>
                    <a:pt x="154" y="0"/>
                  </a:cubicBezTo>
                  <a:cubicBezTo>
                    <a:pt x="98" y="0"/>
                    <a:pt x="98" y="0"/>
                    <a:pt x="98" y="0"/>
                  </a:cubicBezTo>
                  <a:cubicBezTo>
                    <a:pt x="79" y="0"/>
                    <a:pt x="63" y="16"/>
                    <a:pt x="63" y="35"/>
                  </a:cubicBezTo>
                  <a:cubicBezTo>
                    <a:pt x="63" y="262"/>
                    <a:pt x="63" y="262"/>
                    <a:pt x="63" y="262"/>
                  </a:cubicBezTo>
                  <a:cubicBezTo>
                    <a:pt x="63" y="281"/>
                    <a:pt x="79" y="297"/>
                    <a:pt x="98" y="297"/>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6" name="Freeform 47">
              <a:extLst>
                <a:ext uri="{FF2B5EF4-FFF2-40B4-BE49-F238E27FC236}">
                  <a16:creationId xmlns:a16="http://schemas.microsoft.com/office/drawing/2014/main" id="{0A6EEDBA-5968-4214-906B-20036C891EA2}"/>
                </a:ext>
              </a:extLst>
            </p:cNvPr>
            <p:cNvSpPr>
              <a:spLocks/>
            </p:cNvSpPr>
            <p:nvPr userDrawn="1"/>
          </p:nvSpPr>
          <p:spPr bwMode="auto">
            <a:xfrm>
              <a:off x="2525" y="304"/>
              <a:ext cx="586" cy="555"/>
            </a:xfrm>
            <a:custGeom>
              <a:avLst/>
              <a:gdLst>
                <a:gd name="T0" fmla="*/ 35 w 332"/>
                <a:gd name="T1" fmla="*/ 314 h 314"/>
                <a:gd name="T2" fmla="*/ 153 w 332"/>
                <a:gd name="T3" fmla="*/ 314 h 314"/>
                <a:gd name="T4" fmla="*/ 188 w 332"/>
                <a:gd name="T5" fmla="*/ 281 h 314"/>
                <a:gd name="T6" fmla="*/ 222 w 332"/>
                <a:gd name="T7" fmla="*/ 248 h 314"/>
                <a:gd name="T8" fmla="*/ 256 w 332"/>
                <a:gd name="T9" fmla="*/ 217 h 314"/>
                <a:gd name="T10" fmla="*/ 290 w 332"/>
                <a:gd name="T11" fmla="*/ 186 h 314"/>
                <a:gd name="T12" fmla="*/ 298 w 332"/>
                <a:gd name="T13" fmla="*/ 186 h 314"/>
                <a:gd name="T14" fmla="*/ 332 w 332"/>
                <a:gd name="T15" fmla="*/ 220 h 314"/>
                <a:gd name="T16" fmla="*/ 332 w 332"/>
                <a:gd name="T17" fmla="*/ 0 h 314"/>
                <a:gd name="T18" fmla="*/ 131 w 332"/>
                <a:gd name="T19" fmla="*/ 0 h 314"/>
                <a:gd name="T20" fmla="*/ 113 w 332"/>
                <a:gd name="T21" fmla="*/ 6 h 314"/>
                <a:gd name="T22" fmla="*/ 99 w 332"/>
                <a:gd name="T23" fmla="*/ 11 h 314"/>
                <a:gd name="T24" fmla="*/ 69 w 332"/>
                <a:gd name="T25" fmla="*/ 45 h 314"/>
                <a:gd name="T26" fmla="*/ 69 w 332"/>
                <a:gd name="T27" fmla="*/ 158 h 314"/>
                <a:gd name="T28" fmla="*/ 35 w 332"/>
                <a:gd name="T29" fmla="*/ 192 h 314"/>
                <a:gd name="T30" fmla="*/ 0 w 332"/>
                <a:gd name="T31" fmla="*/ 227 h 314"/>
                <a:gd name="T32" fmla="*/ 0 w 332"/>
                <a:gd name="T33" fmla="*/ 279 h 314"/>
                <a:gd name="T34" fmla="*/ 35 w 332"/>
                <a:gd name="T3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314">
                  <a:moveTo>
                    <a:pt x="35" y="314"/>
                  </a:moveTo>
                  <a:cubicBezTo>
                    <a:pt x="153" y="314"/>
                    <a:pt x="153" y="314"/>
                    <a:pt x="153" y="314"/>
                  </a:cubicBezTo>
                  <a:cubicBezTo>
                    <a:pt x="172" y="314"/>
                    <a:pt x="188" y="299"/>
                    <a:pt x="188" y="281"/>
                  </a:cubicBezTo>
                  <a:cubicBezTo>
                    <a:pt x="189" y="263"/>
                    <a:pt x="204" y="248"/>
                    <a:pt x="222" y="248"/>
                  </a:cubicBezTo>
                  <a:cubicBezTo>
                    <a:pt x="240" y="248"/>
                    <a:pt x="255" y="234"/>
                    <a:pt x="256" y="217"/>
                  </a:cubicBezTo>
                  <a:cubicBezTo>
                    <a:pt x="258" y="199"/>
                    <a:pt x="273" y="186"/>
                    <a:pt x="290" y="186"/>
                  </a:cubicBezTo>
                  <a:cubicBezTo>
                    <a:pt x="298" y="186"/>
                    <a:pt x="298" y="186"/>
                    <a:pt x="298" y="186"/>
                  </a:cubicBezTo>
                  <a:cubicBezTo>
                    <a:pt x="317" y="186"/>
                    <a:pt x="332" y="202"/>
                    <a:pt x="332" y="220"/>
                  </a:cubicBezTo>
                  <a:cubicBezTo>
                    <a:pt x="332" y="0"/>
                    <a:pt x="332" y="0"/>
                    <a:pt x="332" y="0"/>
                  </a:cubicBezTo>
                  <a:cubicBezTo>
                    <a:pt x="131" y="0"/>
                    <a:pt x="131" y="0"/>
                    <a:pt x="131" y="0"/>
                  </a:cubicBezTo>
                  <a:cubicBezTo>
                    <a:pt x="125" y="0"/>
                    <a:pt x="118" y="2"/>
                    <a:pt x="113" y="6"/>
                  </a:cubicBezTo>
                  <a:cubicBezTo>
                    <a:pt x="108" y="8"/>
                    <a:pt x="104" y="10"/>
                    <a:pt x="99" y="11"/>
                  </a:cubicBezTo>
                  <a:cubicBezTo>
                    <a:pt x="82" y="13"/>
                    <a:pt x="69" y="28"/>
                    <a:pt x="69" y="45"/>
                  </a:cubicBezTo>
                  <a:cubicBezTo>
                    <a:pt x="69" y="158"/>
                    <a:pt x="69" y="158"/>
                    <a:pt x="69" y="158"/>
                  </a:cubicBezTo>
                  <a:cubicBezTo>
                    <a:pt x="69" y="177"/>
                    <a:pt x="54" y="192"/>
                    <a:pt x="35" y="192"/>
                  </a:cubicBezTo>
                  <a:cubicBezTo>
                    <a:pt x="16" y="192"/>
                    <a:pt x="0" y="208"/>
                    <a:pt x="0" y="227"/>
                  </a:cubicBezTo>
                  <a:cubicBezTo>
                    <a:pt x="0" y="279"/>
                    <a:pt x="0" y="279"/>
                    <a:pt x="0" y="279"/>
                  </a:cubicBezTo>
                  <a:cubicBezTo>
                    <a:pt x="0" y="298"/>
                    <a:pt x="16" y="314"/>
                    <a:pt x="35" y="314"/>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7" name="Freeform 48">
              <a:extLst>
                <a:ext uri="{FF2B5EF4-FFF2-40B4-BE49-F238E27FC236}">
                  <a16:creationId xmlns:a16="http://schemas.microsoft.com/office/drawing/2014/main" id="{562D8AC2-3333-46B5-8D1F-6478AEDEEE7A}"/>
                </a:ext>
              </a:extLst>
            </p:cNvPr>
            <p:cNvSpPr>
              <a:spLocks/>
            </p:cNvSpPr>
            <p:nvPr userDrawn="1"/>
          </p:nvSpPr>
          <p:spPr bwMode="auto">
            <a:xfrm>
              <a:off x="3108" y="1081"/>
              <a:ext cx="98" cy="96"/>
            </a:xfrm>
            <a:custGeom>
              <a:avLst/>
              <a:gdLst>
                <a:gd name="T0" fmla="*/ 24 w 56"/>
                <a:gd name="T1" fmla="*/ 54 h 54"/>
                <a:gd name="T2" fmla="*/ 32 w 56"/>
                <a:gd name="T3" fmla="*/ 54 h 54"/>
                <a:gd name="T4" fmla="*/ 56 w 56"/>
                <a:gd name="T5" fmla="*/ 29 h 54"/>
                <a:gd name="T6" fmla="*/ 56 w 56"/>
                <a:gd name="T7" fmla="*/ 24 h 54"/>
                <a:gd name="T8" fmla="*/ 32 w 56"/>
                <a:gd name="T9" fmla="*/ 0 h 54"/>
                <a:gd name="T10" fmla="*/ 24 w 56"/>
                <a:gd name="T11" fmla="*/ 0 h 54"/>
                <a:gd name="T12" fmla="*/ 0 w 56"/>
                <a:gd name="T13" fmla="*/ 24 h 54"/>
                <a:gd name="T14" fmla="*/ 0 w 56"/>
                <a:gd name="T15" fmla="*/ 29 h 54"/>
                <a:gd name="T16" fmla="*/ 24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4" y="54"/>
                  </a:moveTo>
                  <a:cubicBezTo>
                    <a:pt x="32" y="54"/>
                    <a:pt x="32" y="54"/>
                    <a:pt x="32" y="54"/>
                  </a:cubicBezTo>
                  <a:cubicBezTo>
                    <a:pt x="46" y="54"/>
                    <a:pt x="56" y="43"/>
                    <a:pt x="56" y="29"/>
                  </a:cubicBezTo>
                  <a:cubicBezTo>
                    <a:pt x="56" y="24"/>
                    <a:pt x="56" y="24"/>
                    <a:pt x="56" y="24"/>
                  </a:cubicBezTo>
                  <a:cubicBezTo>
                    <a:pt x="56" y="10"/>
                    <a:pt x="46" y="0"/>
                    <a:pt x="32" y="0"/>
                  </a:cubicBezTo>
                  <a:cubicBezTo>
                    <a:pt x="24" y="0"/>
                    <a:pt x="24" y="0"/>
                    <a:pt x="24" y="0"/>
                  </a:cubicBezTo>
                  <a:cubicBezTo>
                    <a:pt x="11" y="0"/>
                    <a:pt x="0" y="10"/>
                    <a:pt x="0" y="24"/>
                  </a:cubicBezTo>
                  <a:cubicBezTo>
                    <a:pt x="0" y="29"/>
                    <a:pt x="0" y="29"/>
                    <a:pt x="0" y="29"/>
                  </a:cubicBezTo>
                  <a:cubicBezTo>
                    <a:pt x="0" y="43"/>
                    <a:pt x="11" y="54"/>
                    <a:pt x="24" y="54"/>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8" name="Freeform 11">
              <a:extLst>
                <a:ext uri="{FF2B5EF4-FFF2-40B4-BE49-F238E27FC236}">
                  <a16:creationId xmlns:a16="http://schemas.microsoft.com/office/drawing/2014/main" id="{E992E0C4-770E-4F83-AD19-73A3B146BEC0}"/>
                </a:ext>
              </a:extLst>
            </p:cNvPr>
            <p:cNvSpPr>
              <a:spLocks/>
            </p:cNvSpPr>
            <p:nvPr userDrawn="1"/>
          </p:nvSpPr>
          <p:spPr bwMode="auto">
            <a:xfrm>
              <a:off x="3111" y="304"/>
              <a:ext cx="681" cy="873"/>
            </a:xfrm>
            <a:custGeom>
              <a:avLst/>
              <a:gdLst>
                <a:gd name="T0" fmla="*/ 355 w 386"/>
                <a:gd name="T1" fmla="*/ 8 h 494"/>
                <a:gd name="T2" fmla="*/ 363 w 386"/>
                <a:gd name="T3" fmla="*/ 8 h 494"/>
                <a:gd name="T4" fmla="*/ 385 w 386"/>
                <a:gd name="T5" fmla="*/ 0 h 494"/>
                <a:gd name="T6" fmla="*/ 0 w 386"/>
                <a:gd name="T7" fmla="*/ 0 h 494"/>
                <a:gd name="T8" fmla="*/ 0 w 386"/>
                <a:gd name="T9" fmla="*/ 108 h 494"/>
                <a:gd name="T10" fmla="*/ 0 w 386"/>
                <a:gd name="T11" fmla="*/ 143 h 494"/>
                <a:gd name="T12" fmla="*/ 0 w 386"/>
                <a:gd name="T13" fmla="*/ 276 h 494"/>
                <a:gd name="T14" fmla="*/ 33 w 386"/>
                <a:gd name="T15" fmla="*/ 311 h 494"/>
                <a:gd name="T16" fmla="*/ 65 w 386"/>
                <a:gd name="T17" fmla="*/ 345 h 494"/>
                <a:gd name="T18" fmla="*/ 65 w 386"/>
                <a:gd name="T19" fmla="*/ 396 h 494"/>
                <a:gd name="T20" fmla="*/ 98 w 386"/>
                <a:gd name="T21" fmla="*/ 431 h 494"/>
                <a:gd name="T22" fmla="*/ 131 w 386"/>
                <a:gd name="T23" fmla="*/ 465 h 494"/>
                <a:gd name="T24" fmla="*/ 131 w 386"/>
                <a:gd name="T25" fmla="*/ 469 h 494"/>
                <a:gd name="T26" fmla="*/ 155 w 386"/>
                <a:gd name="T27" fmla="*/ 494 h 494"/>
                <a:gd name="T28" fmla="*/ 163 w 386"/>
                <a:gd name="T29" fmla="*/ 494 h 494"/>
                <a:gd name="T30" fmla="*/ 188 w 386"/>
                <a:gd name="T31" fmla="*/ 469 h 494"/>
                <a:gd name="T32" fmla="*/ 188 w 386"/>
                <a:gd name="T33" fmla="*/ 465 h 494"/>
                <a:gd name="T34" fmla="*/ 222 w 386"/>
                <a:gd name="T35" fmla="*/ 431 h 494"/>
                <a:gd name="T36" fmla="*/ 286 w 386"/>
                <a:gd name="T37" fmla="*/ 431 h 494"/>
                <a:gd name="T38" fmla="*/ 321 w 386"/>
                <a:gd name="T39" fmla="*/ 396 h 494"/>
                <a:gd name="T40" fmla="*/ 321 w 386"/>
                <a:gd name="T41" fmla="*/ 290 h 494"/>
                <a:gd name="T42" fmla="*/ 286 w 386"/>
                <a:gd name="T43" fmla="*/ 255 h 494"/>
                <a:gd name="T44" fmla="*/ 253 w 386"/>
                <a:gd name="T45" fmla="*/ 222 h 494"/>
                <a:gd name="T46" fmla="*/ 287 w 386"/>
                <a:gd name="T47" fmla="*/ 188 h 494"/>
                <a:gd name="T48" fmla="*/ 361 w 386"/>
                <a:gd name="T49" fmla="*/ 188 h 494"/>
                <a:gd name="T50" fmla="*/ 386 w 386"/>
                <a:gd name="T51" fmla="*/ 164 h 494"/>
                <a:gd name="T52" fmla="*/ 386 w 386"/>
                <a:gd name="T53" fmla="*/ 155 h 494"/>
                <a:gd name="T54" fmla="*/ 361 w 386"/>
                <a:gd name="T55" fmla="*/ 131 h 494"/>
                <a:gd name="T56" fmla="*/ 355 w 386"/>
                <a:gd name="T57" fmla="*/ 131 h 494"/>
                <a:gd name="T58" fmla="*/ 321 w 386"/>
                <a:gd name="T59" fmla="*/ 97 h 494"/>
                <a:gd name="T60" fmla="*/ 321 w 386"/>
                <a:gd name="T61" fmla="*/ 42 h 494"/>
                <a:gd name="T62" fmla="*/ 355 w 386"/>
                <a:gd name="T63" fmla="*/ 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6" h="494">
                  <a:moveTo>
                    <a:pt x="355" y="8"/>
                  </a:moveTo>
                  <a:cubicBezTo>
                    <a:pt x="363" y="8"/>
                    <a:pt x="363" y="8"/>
                    <a:pt x="363" y="8"/>
                  </a:cubicBezTo>
                  <a:cubicBezTo>
                    <a:pt x="371" y="8"/>
                    <a:pt x="379" y="5"/>
                    <a:pt x="385" y="0"/>
                  </a:cubicBezTo>
                  <a:cubicBezTo>
                    <a:pt x="0" y="0"/>
                    <a:pt x="0" y="0"/>
                    <a:pt x="0" y="0"/>
                  </a:cubicBezTo>
                  <a:cubicBezTo>
                    <a:pt x="0" y="108"/>
                    <a:pt x="0" y="108"/>
                    <a:pt x="0" y="108"/>
                  </a:cubicBezTo>
                  <a:cubicBezTo>
                    <a:pt x="0" y="143"/>
                    <a:pt x="0" y="143"/>
                    <a:pt x="0" y="143"/>
                  </a:cubicBezTo>
                  <a:cubicBezTo>
                    <a:pt x="0" y="276"/>
                    <a:pt x="0" y="276"/>
                    <a:pt x="0" y="276"/>
                  </a:cubicBezTo>
                  <a:cubicBezTo>
                    <a:pt x="0" y="294"/>
                    <a:pt x="14" y="310"/>
                    <a:pt x="33" y="311"/>
                  </a:cubicBezTo>
                  <a:cubicBezTo>
                    <a:pt x="51" y="312"/>
                    <a:pt x="65" y="327"/>
                    <a:pt x="65" y="345"/>
                  </a:cubicBezTo>
                  <a:cubicBezTo>
                    <a:pt x="65" y="396"/>
                    <a:pt x="65" y="396"/>
                    <a:pt x="65" y="396"/>
                  </a:cubicBezTo>
                  <a:cubicBezTo>
                    <a:pt x="65" y="415"/>
                    <a:pt x="80" y="430"/>
                    <a:pt x="98" y="431"/>
                  </a:cubicBezTo>
                  <a:cubicBezTo>
                    <a:pt x="117" y="432"/>
                    <a:pt x="131" y="447"/>
                    <a:pt x="131" y="465"/>
                  </a:cubicBezTo>
                  <a:cubicBezTo>
                    <a:pt x="131" y="469"/>
                    <a:pt x="131" y="469"/>
                    <a:pt x="131" y="469"/>
                  </a:cubicBezTo>
                  <a:cubicBezTo>
                    <a:pt x="131" y="483"/>
                    <a:pt x="142" y="494"/>
                    <a:pt x="155" y="494"/>
                  </a:cubicBezTo>
                  <a:cubicBezTo>
                    <a:pt x="163" y="494"/>
                    <a:pt x="163" y="494"/>
                    <a:pt x="163" y="494"/>
                  </a:cubicBezTo>
                  <a:cubicBezTo>
                    <a:pt x="177" y="494"/>
                    <a:pt x="188" y="483"/>
                    <a:pt x="188" y="469"/>
                  </a:cubicBezTo>
                  <a:cubicBezTo>
                    <a:pt x="188" y="465"/>
                    <a:pt x="188" y="465"/>
                    <a:pt x="188" y="465"/>
                  </a:cubicBezTo>
                  <a:cubicBezTo>
                    <a:pt x="188" y="446"/>
                    <a:pt x="203" y="431"/>
                    <a:pt x="222" y="431"/>
                  </a:cubicBezTo>
                  <a:cubicBezTo>
                    <a:pt x="286" y="431"/>
                    <a:pt x="286" y="431"/>
                    <a:pt x="286" y="431"/>
                  </a:cubicBezTo>
                  <a:cubicBezTo>
                    <a:pt x="305" y="431"/>
                    <a:pt x="321" y="415"/>
                    <a:pt x="321" y="396"/>
                  </a:cubicBezTo>
                  <a:cubicBezTo>
                    <a:pt x="321" y="290"/>
                    <a:pt x="321" y="290"/>
                    <a:pt x="321" y="290"/>
                  </a:cubicBezTo>
                  <a:cubicBezTo>
                    <a:pt x="321" y="271"/>
                    <a:pt x="305" y="252"/>
                    <a:pt x="286" y="255"/>
                  </a:cubicBezTo>
                  <a:cubicBezTo>
                    <a:pt x="266" y="258"/>
                    <a:pt x="252" y="251"/>
                    <a:pt x="253" y="222"/>
                  </a:cubicBezTo>
                  <a:cubicBezTo>
                    <a:pt x="253" y="203"/>
                    <a:pt x="268" y="188"/>
                    <a:pt x="287" y="188"/>
                  </a:cubicBezTo>
                  <a:cubicBezTo>
                    <a:pt x="361" y="188"/>
                    <a:pt x="361" y="188"/>
                    <a:pt x="361" y="188"/>
                  </a:cubicBezTo>
                  <a:cubicBezTo>
                    <a:pt x="375" y="188"/>
                    <a:pt x="386" y="177"/>
                    <a:pt x="386" y="164"/>
                  </a:cubicBezTo>
                  <a:cubicBezTo>
                    <a:pt x="386" y="155"/>
                    <a:pt x="386" y="155"/>
                    <a:pt x="386" y="155"/>
                  </a:cubicBezTo>
                  <a:cubicBezTo>
                    <a:pt x="386" y="142"/>
                    <a:pt x="375" y="131"/>
                    <a:pt x="361" y="131"/>
                  </a:cubicBezTo>
                  <a:cubicBezTo>
                    <a:pt x="355" y="131"/>
                    <a:pt x="355" y="131"/>
                    <a:pt x="355" y="131"/>
                  </a:cubicBezTo>
                  <a:cubicBezTo>
                    <a:pt x="336" y="131"/>
                    <a:pt x="321" y="116"/>
                    <a:pt x="321" y="97"/>
                  </a:cubicBezTo>
                  <a:cubicBezTo>
                    <a:pt x="321" y="42"/>
                    <a:pt x="321" y="42"/>
                    <a:pt x="321" y="42"/>
                  </a:cubicBezTo>
                  <a:cubicBezTo>
                    <a:pt x="321" y="23"/>
                    <a:pt x="336" y="8"/>
                    <a:pt x="355" y="8"/>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89" name="Freeform 12">
              <a:extLst>
                <a:ext uri="{FF2B5EF4-FFF2-40B4-BE49-F238E27FC236}">
                  <a16:creationId xmlns:a16="http://schemas.microsoft.com/office/drawing/2014/main" id="{93016E0B-7DB1-4058-A6C6-1E743A59F165}"/>
                </a:ext>
              </a:extLst>
            </p:cNvPr>
            <p:cNvSpPr>
              <a:spLocks/>
            </p:cNvSpPr>
            <p:nvPr userDrawn="1"/>
          </p:nvSpPr>
          <p:spPr bwMode="auto">
            <a:xfrm>
              <a:off x="4165" y="304"/>
              <a:ext cx="782" cy="219"/>
            </a:xfrm>
            <a:custGeom>
              <a:avLst/>
              <a:gdLst>
                <a:gd name="T0" fmla="*/ 35 w 443"/>
                <a:gd name="T1" fmla="*/ 124 h 124"/>
                <a:gd name="T2" fmla="*/ 287 w 443"/>
                <a:gd name="T3" fmla="*/ 124 h 124"/>
                <a:gd name="T4" fmla="*/ 320 w 443"/>
                <a:gd name="T5" fmla="*/ 124 h 124"/>
                <a:gd name="T6" fmla="*/ 320 w 443"/>
                <a:gd name="T7" fmla="*/ 94 h 124"/>
                <a:gd name="T8" fmla="*/ 353 w 443"/>
                <a:gd name="T9" fmla="*/ 64 h 124"/>
                <a:gd name="T10" fmla="*/ 385 w 443"/>
                <a:gd name="T11" fmla="*/ 35 h 124"/>
                <a:gd name="T12" fmla="*/ 420 w 443"/>
                <a:gd name="T13" fmla="*/ 5 h 124"/>
                <a:gd name="T14" fmla="*/ 427 w 443"/>
                <a:gd name="T15" fmla="*/ 5 h 124"/>
                <a:gd name="T16" fmla="*/ 443 w 443"/>
                <a:gd name="T17" fmla="*/ 0 h 124"/>
                <a:gd name="T18" fmla="*/ 0 w 443"/>
                <a:gd name="T19" fmla="*/ 0 h 124"/>
                <a:gd name="T20" fmla="*/ 0 w 443"/>
                <a:gd name="T21" fmla="*/ 89 h 124"/>
                <a:gd name="T22" fmla="*/ 35 w 443"/>
                <a:gd name="T23"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3" h="124">
                  <a:moveTo>
                    <a:pt x="35" y="124"/>
                  </a:moveTo>
                  <a:cubicBezTo>
                    <a:pt x="287" y="124"/>
                    <a:pt x="287" y="124"/>
                    <a:pt x="287" y="124"/>
                  </a:cubicBezTo>
                  <a:cubicBezTo>
                    <a:pt x="320" y="124"/>
                    <a:pt x="320" y="124"/>
                    <a:pt x="320" y="124"/>
                  </a:cubicBezTo>
                  <a:cubicBezTo>
                    <a:pt x="320" y="94"/>
                    <a:pt x="320" y="94"/>
                    <a:pt x="320" y="94"/>
                  </a:cubicBezTo>
                  <a:cubicBezTo>
                    <a:pt x="320" y="78"/>
                    <a:pt x="336" y="65"/>
                    <a:pt x="353" y="64"/>
                  </a:cubicBezTo>
                  <a:cubicBezTo>
                    <a:pt x="370" y="63"/>
                    <a:pt x="383" y="51"/>
                    <a:pt x="385" y="35"/>
                  </a:cubicBezTo>
                  <a:cubicBezTo>
                    <a:pt x="388" y="18"/>
                    <a:pt x="402" y="5"/>
                    <a:pt x="420" y="5"/>
                  </a:cubicBezTo>
                  <a:cubicBezTo>
                    <a:pt x="427" y="5"/>
                    <a:pt x="427" y="5"/>
                    <a:pt x="427" y="5"/>
                  </a:cubicBezTo>
                  <a:cubicBezTo>
                    <a:pt x="433" y="5"/>
                    <a:pt x="438" y="3"/>
                    <a:pt x="443" y="0"/>
                  </a:cubicBezTo>
                  <a:cubicBezTo>
                    <a:pt x="0" y="0"/>
                    <a:pt x="0" y="0"/>
                    <a:pt x="0" y="0"/>
                  </a:cubicBezTo>
                  <a:cubicBezTo>
                    <a:pt x="0" y="89"/>
                    <a:pt x="0" y="89"/>
                    <a:pt x="0" y="89"/>
                  </a:cubicBezTo>
                  <a:cubicBezTo>
                    <a:pt x="0" y="108"/>
                    <a:pt x="15" y="124"/>
                    <a:pt x="35" y="124"/>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0" name="Freeform 13">
              <a:extLst>
                <a:ext uri="{FF2B5EF4-FFF2-40B4-BE49-F238E27FC236}">
                  <a16:creationId xmlns:a16="http://schemas.microsoft.com/office/drawing/2014/main" id="{8E6E27D1-BA66-43B1-913D-B4A5E96BCD3F}"/>
                </a:ext>
              </a:extLst>
            </p:cNvPr>
            <p:cNvSpPr>
              <a:spLocks/>
            </p:cNvSpPr>
            <p:nvPr userDrawn="1"/>
          </p:nvSpPr>
          <p:spPr bwMode="auto">
            <a:xfrm>
              <a:off x="4396" y="645"/>
              <a:ext cx="334" cy="216"/>
            </a:xfrm>
            <a:custGeom>
              <a:avLst/>
              <a:gdLst>
                <a:gd name="T0" fmla="*/ 189 w 189"/>
                <a:gd name="T1" fmla="*/ 0 h 122"/>
                <a:gd name="T2" fmla="*/ 29 w 189"/>
                <a:gd name="T3" fmla="*/ 0 h 122"/>
                <a:gd name="T4" fmla="*/ 0 w 189"/>
                <a:gd name="T5" fmla="*/ 29 h 122"/>
                <a:gd name="T6" fmla="*/ 0 w 189"/>
                <a:gd name="T7" fmla="*/ 92 h 122"/>
                <a:gd name="T8" fmla="*/ 29 w 189"/>
                <a:gd name="T9" fmla="*/ 122 h 122"/>
                <a:gd name="T10" fmla="*/ 189 w 189"/>
                <a:gd name="T11" fmla="*/ 122 h 122"/>
                <a:gd name="T12" fmla="*/ 189 w 18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89" h="122">
                  <a:moveTo>
                    <a:pt x="189" y="0"/>
                  </a:moveTo>
                  <a:cubicBezTo>
                    <a:pt x="29" y="0"/>
                    <a:pt x="29" y="0"/>
                    <a:pt x="29" y="0"/>
                  </a:cubicBezTo>
                  <a:cubicBezTo>
                    <a:pt x="13" y="0"/>
                    <a:pt x="0" y="13"/>
                    <a:pt x="0" y="29"/>
                  </a:cubicBezTo>
                  <a:cubicBezTo>
                    <a:pt x="0" y="92"/>
                    <a:pt x="0" y="92"/>
                    <a:pt x="0" y="92"/>
                  </a:cubicBezTo>
                  <a:cubicBezTo>
                    <a:pt x="0" y="108"/>
                    <a:pt x="13" y="122"/>
                    <a:pt x="29" y="122"/>
                  </a:cubicBezTo>
                  <a:cubicBezTo>
                    <a:pt x="189" y="122"/>
                    <a:pt x="189" y="122"/>
                    <a:pt x="189" y="122"/>
                  </a:cubicBezTo>
                  <a:lnTo>
                    <a:pt x="189" y="0"/>
                  </a:ln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1" name="Freeform 14">
              <a:extLst>
                <a:ext uri="{FF2B5EF4-FFF2-40B4-BE49-F238E27FC236}">
                  <a16:creationId xmlns:a16="http://schemas.microsoft.com/office/drawing/2014/main" id="{F894907E-FCDC-46E9-8CA3-5103A6357F8E}"/>
                </a:ext>
              </a:extLst>
            </p:cNvPr>
            <p:cNvSpPr>
              <a:spLocks/>
            </p:cNvSpPr>
            <p:nvPr userDrawn="1"/>
          </p:nvSpPr>
          <p:spPr bwMode="auto">
            <a:xfrm>
              <a:off x="4165" y="861"/>
              <a:ext cx="565" cy="213"/>
            </a:xfrm>
            <a:custGeom>
              <a:avLst/>
              <a:gdLst>
                <a:gd name="T0" fmla="*/ 320 w 320"/>
                <a:gd name="T1" fmla="*/ 121 h 121"/>
                <a:gd name="T2" fmla="*/ 29 w 320"/>
                <a:gd name="T3" fmla="*/ 121 h 121"/>
                <a:gd name="T4" fmla="*/ 0 w 320"/>
                <a:gd name="T5" fmla="*/ 92 h 121"/>
                <a:gd name="T6" fmla="*/ 0 w 320"/>
                <a:gd name="T7" fmla="*/ 29 h 121"/>
                <a:gd name="T8" fmla="*/ 29 w 320"/>
                <a:gd name="T9" fmla="*/ 0 h 121"/>
                <a:gd name="T10" fmla="*/ 87 w 320"/>
                <a:gd name="T11" fmla="*/ 0 h 121"/>
                <a:gd name="T12" fmla="*/ 126 w 320"/>
                <a:gd name="T13" fmla="*/ 25 h 121"/>
                <a:gd name="T14" fmla="*/ 126 w 320"/>
                <a:gd name="T15" fmla="*/ 32 h 121"/>
                <a:gd name="T16" fmla="*/ 154 w 320"/>
                <a:gd name="T17" fmla="*/ 61 h 121"/>
                <a:gd name="T18" fmla="*/ 164 w 320"/>
                <a:gd name="T19" fmla="*/ 61 h 121"/>
                <a:gd name="T20" fmla="*/ 193 w 320"/>
                <a:gd name="T21" fmla="*/ 32 h 121"/>
                <a:gd name="T22" fmla="*/ 193 w 320"/>
                <a:gd name="T23" fmla="*/ 25 h 121"/>
                <a:gd name="T24" fmla="*/ 177 w 320"/>
                <a:gd name="T25" fmla="*/ 0 h 121"/>
                <a:gd name="T26" fmla="*/ 320 w 320"/>
                <a:gd name="T27" fmla="*/ 0 h 121"/>
                <a:gd name="T28" fmla="*/ 320 w 320"/>
                <a:gd name="T2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121">
                  <a:moveTo>
                    <a:pt x="320" y="121"/>
                  </a:moveTo>
                  <a:cubicBezTo>
                    <a:pt x="29" y="121"/>
                    <a:pt x="29" y="121"/>
                    <a:pt x="29" y="121"/>
                  </a:cubicBezTo>
                  <a:cubicBezTo>
                    <a:pt x="13" y="121"/>
                    <a:pt x="0" y="108"/>
                    <a:pt x="0" y="92"/>
                  </a:cubicBezTo>
                  <a:cubicBezTo>
                    <a:pt x="0" y="29"/>
                    <a:pt x="0" y="29"/>
                    <a:pt x="0" y="29"/>
                  </a:cubicBezTo>
                  <a:cubicBezTo>
                    <a:pt x="0" y="13"/>
                    <a:pt x="13" y="0"/>
                    <a:pt x="29" y="0"/>
                  </a:cubicBezTo>
                  <a:cubicBezTo>
                    <a:pt x="87" y="0"/>
                    <a:pt x="87" y="0"/>
                    <a:pt x="87" y="0"/>
                  </a:cubicBezTo>
                  <a:cubicBezTo>
                    <a:pt x="112" y="0"/>
                    <a:pt x="126" y="14"/>
                    <a:pt x="126" y="25"/>
                  </a:cubicBezTo>
                  <a:cubicBezTo>
                    <a:pt x="126" y="32"/>
                    <a:pt x="126" y="32"/>
                    <a:pt x="126" y="32"/>
                  </a:cubicBezTo>
                  <a:cubicBezTo>
                    <a:pt x="126" y="48"/>
                    <a:pt x="139" y="61"/>
                    <a:pt x="154" y="61"/>
                  </a:cubicBezTo>
                  <a:cubicBezTo>
                    <a:pt x="164" y="61"/>
                    <a:pt x="164" y="61"/>
                    <a:pt x="164" y="61"/>
                  </a:cubicBezTo>
                  <a:cubicBezTo>
                    <a:pt x="180" y="61"/>
                    <a:pt x="193" y="48"/>
                    <a:pt x="193" y="32"/>
                  </a:cubicBezTo>
                  <a:cubicBezTo>
                    <a:pt x="193" y="25"/>
                    <a:pt x="193" y="25"/>
                    <a:pt x="193" y="25"/>
                  </a:cubicBezTo>
                  <a:cubicBezTo>
                    <a:pt x="193" y="14"/>
                    <a:pt x="186" y="4"/>
                    <a:pt x="177" y="0"/>
                  </a:cubicBezTo>
                  <a:cubicBezTo>
                    <a:pt x="320" y="0"/>
                    <a:pt x="320" y="0"/>
                    <a:pt x="320" y="0"/>
                  </a:cubicBezTo>
                  <a:lnTo>
                    <a:pt x="320" y="121"/>
                  </a:ln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2" name="Freeform 15">
              <a:extLst>
                <a:ext uri="{FF2B5EF4-FFF2-40B4-BE49-F238E27FC236}">
                  <a16:creationId xmlns:a16="http://schemas.microsoft.com/office/drawing/2014/main" id="{02D46EAB-7B2D-42C7-93A1-D7ED4ADD96F8}"/>
                </a:ext>
              </a:extLst>
            </p:cNvPr>
            <p:cNvSpPr>
              <a:spLocks/>
            </p:cNvSpPr>
            <p:nvPr userDrawn="1"/>
          </p:nvSpPr>
          <p:spPr bwMode="auto">
            <a:xfrm>
              <a:off x="4214" y="1074"/>
              <a:ext cx="516" cy="209"/>
            </a:xfrm>
            <a:custGeom>
              <a:avLst/>
              <a:gdLst>
                <a:gd name="T0" fmla="*/ 292 w 292"/>
                <a:gd name="T1" fmla="*/ 27 h 118"/>
                <a:gd name="T2" fmla="*/ 292 w 292"/>
                <a:gd name="T3" fmla="*/ 32 h 118"/>
                <a:gd name="T4" fmla="*/ 292 w 292"/>
                <a:gd name="T5" fmla="*/ 35 h 118"/>
                <a:gd name="T6" fmla="*/ 267 w 292"/>
                <a:gd name="T7" fmla="*/ 61 h 118"/>
                <a:gd name="T8" fmla="*/ 229 w 292"/>
                <a:gd name="T9" fmla="*/ 61 h 118"/>
                <a:gd name="T10" fmla="*/ 229 w 292"/>
                <a:gd name="T11" fmla="*/ 93 h 118"/>
                <a:gd name="T12" fmla="*/ 203 w 292"/>
                <a:gd name="T13" fmla="*/ 118 h 118"/>
                <a:gd name="T14" fmla="*/ 103 w 292"/>
                <a:gd name="T15" fmla="*/ 118 h 118"/>
                <a:gd name="T16" fmla="*/ 103 w 292"/>
                <a:gd name="T17" fmla="*/ 86 h 118"/>
                <a:gd name="T18" fmla="*/ 78 w 292"/>
                <a:gd name="T19" fmla="*/ 61 h 118"/>
                <a:gd name="T20" fmla="*/ 11 w 292"/>
                <a:gd name="T21" fmla="*/ 61 h 118"/>
                <a:gd name="T22" fmla="*/ 36 w 292"/>
                <a:gd name="T23" fmla="*/ 35 h 118"/>
                <a:gd name="T24" fmla="*/ 36 w 292"/>
                <a:gd name="T25" fmla="*/ 27 h 118"/>
                <a:gd name="T26" fmla="*/ 11 w 292"/>
                <a:gd name="T27" fmla="*/ 1 h 118"/>
                <a:gd name="T28" fmla="*/ 48 w 292"/>
                <a:gd name="T29" fmla="*/ 1 h 118"/>
                <a:gd name="T30" fmla="*/ 48 w 292"/>
                <a:gd name="T31" fmla="*/ 0 h 118"/>
                <a:gd name="T32" fmla="*/ 203 w 292"/>
                <a:gd name="T33" fmla="*/ 0 h 118"/>
                <a:gd name="T34" fmla="*/ 292 w 292"/>
                <a:gd name="T35" fmla="*/ 0 h 118"/>
                <a:gd name="T36" fmla="*/ 292 w 292"/>
                <a:gd name="T3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2" h="118">
                  <a:moveTo>
                    <a:pt x="292" y="27"/>
                  </a:moveTo>
                  <a:cubicBezTo>
                    <a:pt x="292" y="32"/>
                    <a:pt x="292" y="32"/>
                    <a:pt x="292" y="32"/>
                  </a:cubicBezTo>
                  <a:cubicBezTo>
                    <a:pt x="292" y="35"/>
                    <a:pt x="292" y="35"/>
                    <a:pt x="292" y="35"/>
                  </a:cubicBezTo>
                  <a:cubicBezTo>
                    <a:pt x="292" y="49"/>
                    <a:pt x="281" y="61"/>
                    <a:pt x="267" y="61"/>
                  </a:cubicBezTo>
                  <a:cubicBezTo>
                    <a:pt x="229" y="61"/>
                    <a:pt x="229" y="61"/>
                    <a:pt x="229" y="61"/>
                  </a:cubicBezTo>
                  <a:cubicBezTo>
                    <a:pt x="229" y="93"/>
                    <a:pt x="229" y="93"/>
                    <a:pt x="229" y="93"/>
                  </a:cubicBezTo>
                  <a:cubicBezTo>
                    <a:pt x="229" y="107"/>
                    <a:pt x="217" y="118"/>
                    <a:pt x="203" y="118"/>
                  </a:cubicBezTo>
                  <a:cubicBezTo>
                    <a:pt x="103" y="118"/>
                    <a:pt x="103" y="118"/>
                    <a:pt x="103" y="118"/>
                  </a:cubicBezTo>
                  <a:cubicBezTo>
                    <a:pt x="103" y="86"/>
                    <a:pt x="103" y="86"/>
                    <a:pt x="103" y="86"/>
                  </a:cubicBezTo>
                  <a:cubicBezTo>
                    <a:pt x="103" y="72"/>
                    <a:pt x="92" y="61"/>
                    <a:pt x="78" y="61"/>
                  </a:cubicBezTo>
                  <a:cubicBezTo>
                    <a:pt x="11" y="61"/>
                    <a:pt x="11" y="61"/>
                    <a:pt x="11" y="61"/>
                  </a:cubicBezTo>
                  <a:cubicBezTo>
                    <a:pt x="25" y="61"/>
                    <a:pt x="36" y="49"/>
                    <a:pt x="36" y="35"/>
                  </a:cubicBezTo>
                  <a:cubicBezTo>
                    <a:pt x="36" y="27"/>
                    <a:pt x="36" y="27"/>
                    <a:pt x="36" y="27"/>
                  </a:cubicBezTo>
                  <a:cubicBezTo>
                    <a:pt x="36" y="13"/>
                    <a:pt x="25" y="1"/>
                    <a:pt x="11" y="1"/>
                  </a:cubicBezTo>
                  <a:cubicBezTo>
                    <a:pt x="0" y="1"/>
                    <a:pt x="19" y="1"/>
                    <a:pt x="48" y="1"/>
                  </a:cubicBezTo>
                  <a:cubicBezTo>
                    <a:pt x="48" y="0"/>
                    <a:pt x="48" y="0"/>
                    <a:pt x="48" y="0"/>
                  </a:cubicBezTo>
                  <a:cubicBezTo>
                    <a:pt x="203" y="0"/>
                    <a:pt x="203" y="0"/>
                    <a:pt x="203" y="0"/>
                  </a:cubicBezTo>
                  <a:cubicBezTo>
                    <a:pt x="292" y="0"/>
                    <a:pt x="292" y="0"/>
                    <a:pt x="292" y="0"/>
                  </a:cubicBezTo>
                  <a:lnTo>
                    <a:pt x="292" y="27"/>
                  </a:ln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3" name="Freeform 16">
              <a:extLst>
                <a:ext uri="{FF2B5EF4-FFF2-40B4-BE49-F238E27FC236}">
                  <a16:creationId xmlns:a16="http://schemas.microsoft.com/office/drawing/2014/main" id="{06A3A037-3F05-4F56-B466-A81D0481288F}"/>
                </a:ext>
              </a:extLst>
            </p:cNvPr>
            <p:cNvSpPr>
              <a:spLocks/>
            </p:cNvSpPr>
            <p:nvPr userDrawn="1"/>
          </p:nvSpPr>
          <p:spPr bwMode="auto">
            <a:xfrm>
              <a:off x="4027" y="1182"/>
              <a:ext cx="367" cy="101"/>
            </a:xfrm>
            <a:custGeom>
              <a:avLst/>
              <a:gdLst>
                <a:gd name="T0" fmla="*/ 208 w 208"/>
                <a:gd name="T1" fmla="*/ 57 h 57"/>
                <a:gd name="T2" fmla="*/ 208 w 208"/>
                <a:gd name="T3" fmla="*/ 25 h 57"/>
                <a:gd name="T4" fmla="*/ 182 w 208"/>
                <a:gd name="T5" fmla="*/ 0 h 57"/>
                <a:gd name="T6" fmla="*/ 37 w 208"/>
                <a:gd name="T7" fmla="*/ 0 h 57"/>
                <a:gd name="T8" fmla="*/ 12 w 208"/>
                <a:gd name="T9" fmla="*/ 25 h 57"/>
                <a:gd name="T10" fmla="*/ 12 w 208"/>
                <a:gd name="T11" fmla="*/ 31 h 57"/>
                <a:gd name="T12" fmla="*/ 0 w 208"/>
                <a:gd name="T13" fmla="*/ 57 h 57"/>
                <a:gd name="T14" fmla="*/ 208 w 208"/>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7">
                  <a:moveTo>
                    <a:pt x="208" y="57"/>
                  </a:moveTo>
                  <a:cubicBezTo>
                    <a:pt x="208" y="25"/>
                    <a:pt x="208" y="25"/>
                    <a:pt x="208" y="25"/>
                  </a:cubicBezTo>
                  <a:cubicBezTo>
                    <a:pt x="208" y="11"/>
                    <a:pt x="196" y="0"/>
                    <a:pt x="182" y="0"/>
                  </a:cubicBezTo>
                  <a:cubicBezTo>
                    <a:pt x="37" y="0"/>
                    <a:pt x="37" y="0"/>
                    <a:pt x="37" y="0"/>
                  </a:cubicBezTo>
                  <a:cubicBezTo>
                    <a:pt x="23" y="0"/>
                    <a:pt x="12" y="11"/>
                    <a:pt x="12" y="25"/>
                  </a:cubicBezTo>
                  <a:cubicBezTo>
                    <a:pt x="12" y="31"/>
                    <a:pt x="12" y="31"/>
                    <a:pt x="12" y="31"/>
                  </a:cubicBezTo>
                  <a:cubicBezTo>
                    <a:pt x="12" y="41"/>
                    <a:pt x="7" y="51"/>
                    <a:pt x="0" y="57"/>
                  </a:cubicBezTo>
                  <a:lnTo>
                    <a:pt x="208" y="57"/>
                  </a:ln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4" name="Freeform 17">
              <a:extLst>
                <a:ext uri="{FF2B5EF4-FFF2-40B4-BE49-F238E27FC236}">
                  <a16:creationId xmlns:a16="http://schemas.microsoft.com/office/drawing/2014/main" id="{9044150A-13CA-4B31-8C33-61937FED41D9}"/>
                </a:ext>
              </a:extLst>
            </p:cNvPr>
            <p:cNvSpPr>
              <a:spLocks/>
            </p:cNvSpPr>
            <p:nvPr userDrawn="1"/>
          </p:nvSpPr>
          <p:spPr bwMode="auto">
            <a:xfrm>
              <a:off x="3212" y="1716"/>
              <a:ext cx="828" cy="348"/>
            </a:xfrm>
            <a:custGeom>
              <a:avLst/>
              <a:gdLst>
                <a:gd name="T0" fmla="*/ 469 w 469"/>
                <a:gd name="T1" fmla="*/ 88 h 197"/>
                <a:gd name="T2" fmla="*/ 469 w 469"/>
                <a:gd name="T3" fmla="*/ 128 h 197"/>
                <a:gd name="T4" fmla="*/ 440 w 469"/>
                <a:gd name="T5" fmla="*/ 127 h 197"/>
                <a:gd name="T6" fmla="*/ 437 w 469"/>
                <a:gd name="T7" fmla="*/ 127 h 197"/>
                <a:gd name="T8" fmla="*/ 403 w 469"/>
                <a:gd name="T9" fmla="*/ 161 h 197"/>
                <a:gd name="T10" fmla="*/ 403 w 469"/>
                <a:gd name="T11" fmla="*/ 167 h 197"/>
                <a:gd name="T12" fmla="*/ 373 w 469"/>
                <a:gd name="T13" fmla="*/ 197 h 197"/>
                <a:gd name="T14" fmla="*/ 135 w 469"/>
                <a:gd name="T15" fmla="*/ 197 h 197"/>
                <a:gd name="T16" fmla="*/ 135 w 469"/>
                <a:gd name="T17" fmla="*/ 167 h 197"/>
                <a:gd name="T18" fmla="*/ 135 w 469"/>
                <a:gd name="T19" fmla="*/ 161 h 197"/>
                <a:gd name="T20" fmla="*/ 101 w 469"/>
                <a:gd name="T21" fmla="*/ 127 h 197"/>
                <a:gd name="T22" fmla="*/ 94 w 469"/>
                <a:gd name="T23" fmla="*/ 127 h 197"/>
                <a:gd name="T24" fmla="*/ 65 w 469"/>
                <a:gd name="T25" fmla="*/ 100 h 197"/>
                <a:gd name="T26" fmla="*/ 31 w 469"/>
                <a:gd name="T27" fmla="*/ 69 h 197"/>
                <a:gd name="T28" fmla="*/ 29 w 469"/>
                <a:gd name="T29" fmla="*/ 69 h 197"/>
                <a:gd name="T30" fmla="*/ 0 w 469"/>
                <a:gd name="T31" fmla="*/ 39 h 197"/>
                <a:gd name="T32" fmla="*/ 0 w 469"/>
                <a:gd name="T33" fmla="*/ 29 h 197"/>
                <a:gd name="T34" fmla="*/ 29 w 469"/>
                <a:gd name="T35" fmla="*/ 0 h 197"/>
                <a:gd name="T36" fmla="*/ 169 w 469"/>
                <a:gd name="T37" fmla="*/ 0 h 197"/>
                <a:gd name="T38" fmla="*/ 190 w 469"/>
                <a:gd name="T39" fmla="*/ 0 h 197"/>
                <a:gd name="T40" fmla="*/ 238 w 469"/>
                <a:gd name="T41" fmla="*/ 0 h 197"/>
                <a:gd name="T42" fmla="*/ 267 w 469"/>
                <a:gd name="T43" fmla="*/ 27 h 197"/>
                <a:gd name="T44" fmla="*/ 301 w 469"/>
                <a:gd name="T45" fmla="*/ 58 h 197"/>
                <a:gd name="T46" fmla="*/ 440 w 469"/>
                <a:gd name="T47" fmla="*/ 58 h 197"/>
                <a:gd name="T48" fmla="*/ 469 w 469"/>
                <a:gd name="T49" fmla="*/ 8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9" h="197">
                  <a:moveTo>
                    <a:pt x="469" y="88"/>
                  </a:moveTo>
                  <a:cubicBezTo>
                    <a:pt x="469" y="128"/>
                    <a:pt x="469" y="128"/>
                    <a:pt x="469" y="128"/>
                  </a:cubicBezTo>
                  <a:cubicBezTo>
                    <a:pt x="440" y="127"/>
                    <a:pt x="440" y="127"/>
                    <a:pt x="440" y="127"/>
                  </a:cubicBezTo>
                  <a:cubicBezTo>
                    <a:pt x="437" y="127"/>
                    <a:pt x="437" y="127"/>
                    <a:pt x="437" y="127"/>
                  </a:cubicBezTo>
                  <a:cubicBezTo>
                    <a:pt x="418" y="127"/>
                    <a:pt x="403" y="143"/>
                    <a:pt x="403" y="161"/>
                  </a:cubicBezTo>
                  <a:cubicBezTo>
                    <a:pt x="403" y="167"/>
                    <a:pt x="403" y="167"/>
                    <a:pt x="403" y="167"/>
                  </a:cubicBezTo>
                  <a:cubicBezTo>
                    <a:pt x="403" y="183"/>
                    <a:pt x="390" y="197"/>
                    <a:pt x="373" y="197"/>
                  </a:cubicBezTo>
                  <a:cubicBezTo>
                    <a:pt x="135" y="197"/>
                    <a:pt x="135" y="197"/>
                    <a:pt x="135" y="197"/>
                  </a:cubicBezTo>
                  <a:cubicBezTo>
                    <a:pt x="135" y="167"/>
                    <a:pt x="135" y="167"/>
                    <a:pt x="135" y="167"/>
                  </a:cubicBezTo>
                  <a:cubicBezTo>
                    <a:pt x="135" y="161"/>
                    <a:pt x="135" y="161"/>
                    <a:pt x="135" y="161"/>
                  </a:cubicBezTo>
                  <a:cubicBezTo>
                    <a:pt x="135" y="143"/>
                    <a:pt x="120" y="127"/>
                    <a:pt x="101" y="127"/>
                  </a:cubicBezTo>
                  <a:cubicBezTo>
                    <a:pt x="94" y="127"/>
                    <a:pt x="94" y="127"/>
                    <a:pt x="94" y="127"/>
                  </a:cubicBezTo>
                  <a:cubicBezTo>
                    <a:pt x="79" y="127"/>
                    <a:pt x="66" y="115"/>
                    <a:pt x="65" y="100"/>
                  </a:cubicBezTo>
                  <a:cubicBezTo>
                    <a:pt x="63" y="82"/>
                    <a:pt x="49" y="69"/>
                    <a:pt x="31" y="69"/>
                  </a:cubicBezTo>
                  <a:cubicBezTo>
                    <a:pt x="29" y="69"/>
                    <a:pt x="29" y="69"/>
                    <a:pt x="29" y="69"/>
                  </a:cubicBezTo>
                  <a:cubicBezTo>
                    <a:pt x="13" y="69"/>
                    <a:pt x="0" y="56"/>
                    <a:pt x="0" y="39"/>
                  </a:cubicBezTo>
                  <a:cubicBezTo>
                    <a:pt x="0" y="29"/>
                    <a:pt x="0" y="29"/>
                    <a:pt x="0" y="29"/>
                  </a:cubicBezTo>
                  <a:cubicBezTo>
                    <a:pt x="0" y="13"/>
                    <a:pt x="13" y="0"/>
                    <a:pt x="29" y="0"/>
                  </a:cubicBezTo>
                  <a:cubicBezTo>
                    <a:pt x="169" y="0"/>
                    <a:pt x="169" y="0"/>
                    <a:pt x="169" y="0"/>
                  </a:cubicBezTo>
                  <a:cubicBezTo>
                    <a:pt x="190" y="0"/>
                    <a:pt x="190" y="0"/>
                    <a:pt x="190" y="0"/>
                  </a:cubicBezTo>
                  <a:cubicBezTo>
                    <a:pt x="238" y="0"/>
                    <a:pt x="238" y="0"/>
                    <a:pt x="238" y="0"/>
                  </a:cubicBezTo>
                  <a:cubicBezTo>
                    <a:pt x="253" y="0"/>
                    <a:pt x="266" y="12"/>
                    <a:pt x="267" y="27"/>
                  </a:cubicBezTo>
                  <a:cubicBezTo>
                    <a:pt x="269" y="45"/>
                    <a:pt x="284" y="58"/>
                    <a:pt x="301" y="58"/>
                  </a:cubicBezTo>
                  <a:cubicBezTo>
                    <a:pt x="440" y="58"/>
                    <a:pt x="440" y="58"/>
                    <a:pt x="440" y="58"/>
                  </a:cubicBezTo>
                  <a:cubicBezTo>
                    <a:pt x="456" y="58"/>
                    <a:pt x="469" y="71"/>
                    <a:pt x="469" y="88"/>
                  </a:cubicBez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5" name="Freeform 18">
              <a:extLst>
                <a:ext uri="{FF2B5EF4-FFF2-40B4-BE49-F238E27FC236}">
                  <a16:creationId xmlns:a16="http://schemas.microsoft.com/office/drawing/2014/main" id="{6242E9A8-7A93-45B6-BDC5-3DCC620E6554}"/>
                </a:ext>
              </a:extLst>
            </p:cNvPr>
            <p:cNvSpPr>
              <a:spLocks/>
            </p:cNvSpPr>
            <p:nvPr userDrawn="1"/>
          </p:nvSpPr>
          <p:spPr bwMode="auto">
            <a:xfrm>
              <a:off x="3807" y="1942"/>
              <a:ext cx="579" cy="207"/>
            </a:xfrm>
            <a:custGeom>
              <a:avLst/>
              <a:gdLst>
                <a:gd name="T0" fmla="*/ 0 w 328"/>
                <a:gd name="T1" fmla="*/ 69 h 117"/>
                <a:gd name="T2" fmla="*/ 0 w 328"/>
                <a:gd name="T3" fmla="*/ 117 h 117"/>
                <a:gd name="T4" fmla="*/ 101 w 328"/>
                <a:gd name="T5" fmla="*/ 117 h 117"/>
                <a:gd name="T6" fmla="*/ 122 w 328"/>
                <a:gd name="T7" fmla="*/ 117 h 117"/>
                <a:gd name="T8" fmla="*/ 170 w 328"/>
                <a:gd name="T9" fmla="*/ 117 h 117"/>
                <a:gd name="T10" fmla="*/ 199 w 328"/>
                <a:gd name="T11" fmla="*/ 90 h 117"/>
                <a:gd name="T12" fmla="*/ 233 w 328"/>
                <a:gd name="T13" fmla="*/ 59 h 117"/>
                <a:gd name="T14" fmla="*/ 328 w 328"/>
                <a:gd name="T15" fmla="*/ 59 h 117"/>
                <a:gd name="T16" fmla="*/ 328 w 328"/>
                <a:gd name="T17" fmla="*/ 0 h 117"/>
                <a:gd name="T18" fmla="*/ 222 w 328"/>
                <a:gd name="T19" fmla="*/ 0 h 117"/>
                <a:gd name="T20" fmla="*/ 94 w 328"/>
                <a:gd name="T21" fmla="*/ 0 h 117"/>
                <a:gd name="T22" fmla="*/ 66 w 328"/>
                <a:gd name="T23" fmla="*/ 33 h 117"/>
                <a:gd name="T24" fmla="*/ 66 w 328"/>
                <a:gd name="T25" fmla="*/ 39 h 117"/>
                <a:gd name="T26" fmla="*/ 36 w 328"/>
                <a:gd name="T27" fmla="*/ 69 h 117"/>
                <a:gd name="T28" fmla="*/ 0 w 328"/>
                <a:gd name="T29" fmla="*/ 6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17">
                  <a:moveTo>
                    <a:pt x="0" y="69"/>
                  </a:moveTo>
                  <a:cubicBezTo>
                    <a:pt x="0" y="117"/>
                    <a:pt x="0" y="117"/>
                    <a:pt x="0" y="117"/>
                  </a:cubicBezTo>
                  <a:cubicBezTo>
                    <a:pt x="101" y="117"/>
                    <a:pt x="101" y="117"/>
                    <a:pt x="101" y="117"/>
                  </a:cubicBezTo>
                  <a:cubicBezTo>
                    <a:pt x="122" y="117"/>
                    <a:pt x="122" y="117"/>
                    <a:pt x="122" y="117"/>
                  </a:cubicBezTo>
                  <a:cubicBezTo>
                    <a:pt x="170" y="117"/>
                    <a:pt x="170" y="117"/>
                    <a:pt x="170" y="117"/>
                  </a:cubicBezTo>
                  <a:cubicBezTo>
                    <a:pt x="186" y="117"/>
                    <a:pt x="198" y="105"/>
                    <a:pt x="199" y="90"/>
                  </a:cubicBezTo>
                  <a:cubicBezTo>
                    <a:pt x="201" y="73"/>
                    <a:pt x="216" y="59"/>
                    <a:pt x="233" y="59"/>
                  </a:cubicBezTo>
                  <a:cubicBezTo>
                    <a:pt x="328" y="59"/>
                    <a:pt x="328" y="59"/>
                    <a:pt x="328" y="59"/>
                  </a:cubicBezTo>
                  <a:cubicBezTo>
                    <a:pt x="328" y="0"/>
                    <a:pt x="328" y="0"/>
                    <a:pt x="328" y="0"/>
                  </a:cubicBezTo>
                  <a:cubicBezTo>
                    <a:pt x="222" y="0"/>
                    <a:pt x="222" y="0"/>
                    <a:pt x="222" y="0"/>
                  </a:cubicBezTo>
                  <a:cubicBezTo>
                    <a:pt x="94" y="0"/>
                    <a:pt x="94" y="0"/>
                    <a:pt x="94" y="0"/>
                  </a:cubicBezTo>
                  <a:cubicBezTo>
                    <a:pt x="79" y="3"/>
                    <a:pt x="66" y="17"/>
                    <a:pt x="66" y="33"/>
                  </a:cubicBezTo>
                  <a:cubicBezTo>
                    <a:pt x="66" y="39"/>
                    <a:pt x="66" y="39"/>
                    <a:pt x="66" y="39"/>
                  </a:cubicBezTo>
                  <a:cubicBezTo>
                    <a:pt x="66" y="55"/>
                    <a:pt x="53" y="69"/>
                    <a:pt x="36" y="69"/>
                  </a:cubicBezTo>
                  <a:lnTo>
                    <a:pt x="0" y="69"/>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6" name="Freeform 19">
              <a:extLst>
                <a:ext uri="{FF2B5EF4-FFF2-40B4-BE49-F238E27FC236}">
                  <a16:creationId xmlns:a16="http://schemas.microsoft.com/office/drawing/2014/main" id="{D216F610-3037-4F8B-90DA-2FF06C60B883}"/>
                </a:ext>
              </a:extLst>
            </p:cNvPr>
            <p:cNvSpPr>
              <a:spLocks/>
            </p:cNvSpPr>
            <p:nvPr userDrawn="1"/>
          </p:nvSpPr>
          <p:spPr bwMode="auto">
            <a:xfrm>
              <a:off x="3448" y="1283"/>
              <a:ext cx="1171" cy="659"/>
            </a:xfrm>
            <a:custGeom>
              <a:avLst/>
              <a:gdLst>
                <a:gd name="T0" fmla="*/ 598 w 663"/>
                <a:gd name="T1" fmla="*/ 348 h 373"/>
                <a:gd name="T2" fmla="*/ 572 w 663"/>
                <a:gd name="T3" fmla="*/ 373 h 373"/>
                <a:gd name="T4" fmla="*/ 425 w 663"/>
                <a:gd name="T5" fmla="*/ 373 h 373"/>
                <a:gd name="T6" fmla="*/ 335 w 663"/>
                <a:gd name="T7" fmla="*/ 373 h 373"/>
                <a:gd name="T8" fmla="*/ 335 w 663"/>
                <a:gd name="T9" fmla="*/ 333 h 373"/>
                <a:gd name="T10" fmla="*/ 306 w 663"/>
                <a:gd name="T11" fmla="*/ 303 h 373"/>
                <a:gd name="T12" fmla="*/ 167 w 663"/>
                <a:gd name="T13" fmla="*/ 303 h 373"/>
                <a:gd name="T14" fmla="*/ 133 w 663"/>
                <a:gd name="T15" fmla="*/ 272 h 373"/>
                <a:gd name="T16" fmla="*/ 104 w 663"/>
                <a:gd name="T17" fmla="*/ 245 h 373"/>
                <a:gd name="T18" fmla="*/ 56 w 663"/>
                <a:gd name="T19" fmla="*/ 245 h 373"/>
                <a:gd name="T20" fmla="*/ 35 w 663"/>
                <a:gd name="T21" fmla="*/ 245 h 373"/>
                <a:gd name="T22" fmla="*/ 0 w 663"/>
                <a:gd name="T23" fmla="*/ 245 h 373"/>
                <a:gd name="T24" fmla="*/ 0 w 663"/>
                <a:gd name="T25" fmla="*/ 25 h 373"/>
                <a:gd name="T26" fmla="*/ 25 w 663"/>
                <a:gd name="T27" fmla="*/ 0 h 373"/>
                <a:gd name="T28" fmla="*/ 597 w 663"/>
                <a:gd name="T29" fmla="*/ 0 h 373"/>
                <a:gd name="T30" fmla="*/ 597 w 663"/>
                <a:gd name="T31" fmla="*/ 142 h 373"/>
                <a:gd name="T32" fmla="*/ 597 w 663"/>
                <a:gd name="T33" fmla="*/ 164 h 373"/>
                <a:gd name="T34" fmla="*/ 622 w 663"/>
                <a:gd name="T35" fmla="*/ 189 h 373"/>
                <a:gd name="T36" fmla="*/ 662 w 663"/>
                <a:gd name="T37" fmla="*/ 189 h 373"/>
                <a:gd name="T38" fmla="*/ 663 w 663"/>
                <a:gd name="T39" fmla="*/ 307 h 373"/>
                <a:gd name="T40" fmla="*/ 628 w 663"/>
                <a:gd name="T41" fmla="*/ 307 h 373"/>
                <a:gd name="T42" fmla="*/ 598 w 663"/>
                <a:gd name="T43" fmla="*/ 335 h 373"/>
                <a:gd name="T44" fmla="*/ 598 w 663"/>
                <a:gd name="T45" fmla="*/ 34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3" h="373">
                  <a:moveTo>
                    <a:pt x="598" y="348"/>
                  </a:moveTo>
                  <a:cubicBezTo>
                    <a:pt x="598" y="362"/>
                    <a:pt x="586" y="373"/>
                    <a:pt x="572" y="373"/>
                  </a:cubicBezTo>
                  <a:cubicBezTo>
                    <a:pt x="425" y="373"/>
                    <a:pt x="425" y="373"/>
                    <a:pt x="425" y="373"/>
                  </a:cubicBezTo>
                  <a:cubicBezTo>
                    <a:pt x="335" y="373"/>
                    <a:pt x="335" y="373"/>
                    <a:pt x="335" y="373"/>
                  </a:cubicBezTo>
                  <a:cubicBezTo>
                    <a:pt x="335" y="333"/>
                    <a:pt x="335" y="333"/>
                    <a:pt x="335" y="333"/>
                  </a:cubicBezTo>
                  <a:cubicBezTo>
                    <a:pt x="335" y="316"/>
                    <a:pt x="322" y="303"/>
                    <a:pt x="306" y="303"/>
                  </a:cubicBezTo>
                  <a:cubicBezTo>
                    <a:pt x="167" y="303"/>
                    <a:pt x="167" y="303"/>
                    <a:pt x="167" y="303"/>
                  </a:cubicBezTo>
                  <a:cubicBezTo>
                    <a:pt x="150" y="303"/>
                    <a:pt x="135" y="290"/>
                    <a:pt x="133" y="272"/>
                  </a:cubicBezTo>
                  <a:cubicBezTo>
                    <a:pt x="132" y="257"/>
                    <a:pt x="119" y="245"/>
                    <a:pt x="104" y="245"/>
                  </a:cubicBezTo>
                  <a:cubicBezTo>
                    <a:pt x="56" y="245"/>
                    <a:pt x="56" y="245"/>
                    <a:pt x="56" y="245"/>
                  </a:cubicBezTo>
                  <a:cubicBezTo>
                    <a:pt x="35" y="245"/>
                    <a:pt x="35" y="245"/>
                    <a:pt x="35" y="245"/>
                  </a:cubicBezTo>
                  <a:cubicBezTo>
                    <a:pt x="0" y="245"/>
                    <a:pt x="0" y="245"/>
                    <a:pt x="0" y="245"/>
                  </a:cubicBezTo>
                  <a:cubicBezTo>
                    <a:pt x="0" y="25"/>
                    <a:pt x="0" y="25"/>
                    <a:pt x="0" y="25"/>
                  </a:cubicBezTo>
                  <a:cubicBezTo>
                    <a:pt x="0" y="11"/>
                    <a:pt x="11" y="0"/>
                    <a:pt x="25" y="0"/>
                  </a:cubicBezTo>
                  <a:cubicBezTo>
                    <a:pt x="597" y="0"/>
                    <a:pt x="597" y="0"/>
                    <a:pt x="597" y="0"/>
                  </a:cubicBezTo>
                  <a:cubicBezTo>
                    <a:pt x="597" y="142"/>
                    <a:pt x="597" y="142"/>
                    <a:pt x="597" y="142"/>
                  </a:cubicBezTo>
                  <a:cubicBezTo>
                    <a:pt x="597" y="164"/>
                    <a:pt x="597" y="164"/>
                    <a:pt x="597" y="164"/>
                  </a:cubicBezTo>
                  <a:cubicBezTo>
                    <a:pt x="597" y="178"/>
                    <a:pt x="608" y="189"/>
                    <a:pt x="622" y="189"/>
                  </a:cubicBezTo>
                  <a:cubicBezTo>
                    <a:pt x="662" y="189"/>
                    <a:pt x="662" y="189"/>
                    <a:pt x="662" y="189"/>
                  </a:cubicBezTo>
                  <a:cubicBezTo>
                    <a:pt x="663" y="307"/>
                    <a:pt x="663" y="307"/>
                    <a:pt x="663" y="307"/>
                  </a:cubicBezTo>
                  <a:cubicBezTo>
                    <a:pt x="628" y="307"/>
                    <a:pt x="628" y="307"/>
                    <a:pt x="628" y="307"/>
                  </a:cubicBezTo>
                  <a:cubicBezTo>
                    <a:pt x="612" y="307"/>
                    <a:pt x="598" y="319"/>
                    <a:pt x="598" y="335"/>
                  </a:cubicBezTo>
                  <a:lnTo>
                    <a:pt x="598" y="348"/>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7" name="Freeform 20">
              <a:extLst>
                <a:ext uri="{FF2B5EF4-FFF2-40B4-BE49-F238E27FC236}">
                  <a16:creationId xmlns:a16="http://schemas.microsoft.com/office/drawing/2014/main" id="{3C46F0C3-8A50-4488-9458-CC8E2C84C23B}"/>
                </a:ext>
              </a:extLst>
            </p:cNvPr>
            <p:cNvSpPr>
              <a:spLocks/>
            </p:cNvSpPr>
            <p:nvPr userDrawn="1"/>
          </p:nvSpPr>
          <p:spPr bwMode="auto">
            <a:xfrm>
              <a:off x="2624" y="1281"/>
              <a:ext cx="824" cy="873"/>
            </a:xfrm>
            <a:custGeom>
              <a:avLst/>
              <a:gdLst>
                <a:gd name="T0" fmla="*/ 68 w 467"/>
                <a:gd name="T1" fmla="*/ 156 h 494"/>
                <a:gd name="T2" fmla="*/ 68 w 467"/>
                <a:gd name="T3" fmla="*/ 70 h 494"/>
                <a:gd name="T4" fmla="*/ 93 w 467"/>
                <a:gd name="T5" fmla="*/ 69 h 494"/>
                <a:gd name="T6" fmla="*/ 104 w 467"/>
                <a:gd name="T7" fmla="*/ 69 h 494"/>
                <a:gd name="T8" fmla="*/ 136 w 467"/>
                <a:gd name="T9" fmla="*/ 37 h 494"/>
                <a:gd name="T10" fmla="*/ 136 w 467"/>
                <a:gd name="T11" fmla="*/ 30 h 494"/>
                <a:gd name="T12" fmla="*/ 118 w 467"/>
                <a:gd name="T13" fmla="*/ 1 h 494"/>
                <a:gd name="T14" fmla="*/ 369 w 467"/>
                <a:gd name="T15" fmla="*/ 0 h 494"/>
                <a:gd name="T16" fmla="*/ 399 w 467"/>
                <a:gd name="T17" fmla="*/ 30 h 494"/>
                <a:gd name="T18" fmla="*/ 399 w 467"/>
                <a:gd name="T19" fmla="*/ 37 h 494"/>
                <a:gd name="T20" fmla="*/ 431 w 467"/>
                <a:gd name="T21" fmla="*/ 69 h 494"/>
                <a:gd name="T22" fmla="*/ 442 w 467"/>
                <a:gd name="T23" fmla="*/ 69 h 494"/>
                <a:gd name="T24" fmla="*/ 467 w 467"/>
                <a:gd name="T25" fmla="*/ 57 h 494"/>
                <a:gd name="T26" fmla="*/ 467 w 467"/>
                <a:gd name="T27" fmla="*/ 246 h 494"/>
                <a:gd name="T28" fmla="*/ 362 w 467"/>
                <a:gd name="T29" fmla="*/ 246 h 494"/>
                <a:gd name="T30" fmla="*/ 333 w 467"/>
                <a:gd name="T31" fmla="*/ 275 h 494"/>
                <a:gd name="T32" fmla="*/ 333 w 467"/>
                <a:gd name="T33" fmla="*/ 285 h 494"/>
                <a:gd name="T34" fmla="*/ 362 w 467"/>
                <a:gd name="T35" fmla="*/ 315 h 494"/>
                <a:gd name="T36" fmla="*/ 364 w 467"/>
                <a:gd name="T37" fmla="*/ 315 h 494"/>
                <a:gd name="T38" fmla="*/ 398 w 467"/>
                <a:gd name="T39" fmla="*/ 346 h 494"/>
                <a:gd name="T40" fmla="*/ 427 w 467"/>
                <a:gd name="T41" fmla="*/ 373 h 494"/>
                <a:gd name="T42" fmla="*/ 434 w 467"/>
                <a:gd name="T43" fmla="*/ 373 h 494"/>
                <a:gd name="T44" fmla="*/ 467 w 467"/>
                <a:gd name="T45" fmla="*/ 401 h 494"/>
                <a:gd name="T46" fmla="*/ 467 w 467"/>
                <a:gd name="T47" fmla="*/ 464 h 494"/>
                <a:gd name="T48" fmla="*/ 438 w 467"/>
                <a:gd name="T49" fmla="*/ 494 h 494"/>
                <a:gd name="T50" fmla="*/ 312 w 467"/>
                <a:gd name="T51" fmla="*/ 494 h 494"/>
                <a:gd name="T52" fmla="*/ 309 w 467"/>
                <a:gd name="T53" fmla="*/ 494 h 494"/>
                <a:gd name="T54" fmla="*/ 303 w 467"/>
                <a:gd name="T55" fmla="*/ 494 h 494"/>
                <a:gd name="T56" fmla="*/ 69 w 467"/>
                <a:gd name="T57" fmla="*/ 494 h 494"/>
                <a:gd name="T58" fmla="*/ 69 w 467"/>
                <a:gd name="T59" fmla="*/ 467 h 494"/>
                <a:gd name="T60" fmla="*/ 35 w 467"/>
                <a:gd name="T61" fmla="*/ 433 h 494"/>
                <a:gd name="T62" fmla="*/ 30 w 467"/>
                <a:gd name="T63" fmla="*/ 433 h 494"/>
                <a:gd name="T64" fmla="*/ 0 w 467"/>
                <a:gd name="T65" fmla="*/ 404 h 494"/>
                <a:gd name="T66" fmla="*/ 0 w 467"/>
                <a:gd name="T67" fmla="*/ 220 h 494"/>
                <a:gd name="T68" fmla="*/ 30 w 467"/>
                <a:gd name="T69" fmla="*/ 190 h 494"/>
                <a:gd name="T70" fmla="*/ 34 w 467"/>
                <a:gd name="T71" fmla="*/ 190 h 494"/>
                <a:gd name="T72" fmla="*/ 68 w 467"/>
                <a:gd name="T73" fmla="*/ 15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7" h="494">
                  <a:moveTo>
                    <a:pt x="68" y="156"/>
                  </a:moveTo>
                  <a:cubicBezTo>
                    <a:pt x="68" y="70"/>
                    <a:pt x="68" y="70"/>
                    <a:pt x="68" y="70"/>
                  </a:cubicBezTo>
                  <a:cubicBezTo>
                    <a:pt x="93" y="69"/>
                    <a:pt x="93" y="69"/>
                    <a:pt x="93" y="69"/>
                  </a:cubicBezTo>
                  <a:cubicBezTo>
                    <a:pt x="104" y="69"/>
                    <a:pt x="104" y="69"/>
                    <a:pt x="104" y="69"/>
                  </a:cubicBezTo>
                  <a:cubicBezTo>
                    <a:pt x="121" y="69"/>
                    <a:pt x="136" y="55"/>
                    <a:pt x="136" y="37"/>
                  </a:cubicBezTo>
                  <a:cubicBezTo>
                    <a:pt x="136" y="30"/>
                    <a:pt x="136" y="30"/>
                    <a:pt x="136" y="30"/>
                  </a:cubicBezTo>
                  <a:cubicBezTo>
                    <a:pt x="136" y="17"/>
                    <a:pt x="128" y="6"/>
                    <a:pt x="118" y="1"/>
                  </a:cubicBezTo>
                  <a:cubicBezTo>
                    <a:pt x="194" y="1"/>
                    <a:pt x="293" y="0"/>
                    <a:pt x="369" y="0"/>
                  </a:cubicBezTo>
                  <a:cubicBezTo>
                    <a:pt x="395" y="1"/>
                    <a:pt x="399" y="17"/>
                    <a:pt x="399" y="30"/>
                  </a:cubicBezTo>
                  <a:cubicBezTo>
                    <a:pt x="399" y="37"/>
                    <a:pt x="399" y="37"/>
                    <a:pt x="399" y="37"/>
                  </a:cubicBezTo>
                  <a:cubicBezTo>
                    <a:pt x="399" y="55"/>
                    <a:pt x="413" y="69"/>
                    <a:pt x="431" y="69"/>
                  </a:cubicBezTo>
                  <a:cubicBezTo>
                    <a:pt x="442" y="69"/>
                    <a:pt x="442" y="69"/>
                    <a:pt x="442" y="69"/>
                  </a:cubicBezTo>
                  <a:cubicBezTo>
                    <a:pt x="452" y="69"/>
                    <a:pt x="462" y="64"/>
                    <a:pt x="467" y="57"/>
                  </a:cubicBezTo>
                  <a:cubicBezTo>
                    <a:pt x="467" y="246"/>
                    <a:pt x="467" y="246"/>
                    <a:pt x="467" y="246"/>
                  </a:cubicBezTo>
                  <a:cubicBezTo>
                    <a:pt x="362" y="246"/>
                    <a:pt x="362" y="246"/>
                    <a:pt x="362" y="246"/>
                  </a:cubicBezTo>
                  <a:cubicBezTo>
                    <a:pt x="346" y="246"/>
                    <a:pt x="333" y="259"/>
                    <a:pt x="333" y="275"/>
                  </a:cubicBezTo>
                  <a:cubicBezTo>
                    <a:pt x="333" y="285"/>
                    <a:pt x="333" y="285"/>
                    <a:pt x="333" y="285"/>
                  </a:cubicBezTo>
                  <a:cubicBezTo>
                    <a:pt x="333" y="302"/>
                    <a:pt x="346" y="315"/>
                    <a:pt x="362" y="315"/>
                  </a:cubicBezTo>
                  <a:cubicBezTo>
                    <a:pt x="364" y="315"/>
                    <a:pt x="364" y="315"/>
                    <a:pt x="364" y="315"/>
                  </a:cubicBezTo>
                  <a:cubicBezTo>
                    <a:pt x="382" y="315"/>
                    <a:pt x="396" y="328"/>
                    <a:pt x="398" y="346"/>
                  </a:cubicBezTo>
                  <a:cubicBezTo>
                    <a:pt x="399" y="361"/>
                    <a:pt x="412" y="373"/>
                    <a:pt x="427" y="373"/>
                  </a:cubicBezTo>
                  <a:cubicBezTo>
                    <a:pt x="434" y="373"/>
                    <a:pt x="434" y="373"/>
                    <a:pt x="434" y="373"/>
                  </a:cubicBezTo>
                  <a:cubicBezTo>
                    <a:pt x="450" y="373"/>
                    <a:pt x="464" y="385"/>
                    <a:pt x="467" y="401"/>
                  </a:cubicBezTo>
                  <a:cubicBezTo>
                    <a:pt x="467" y="464"/>
                    <a:pt x="467" y="464"/>
                    <a:pt x="467" y="464"/>
                  </a:cubicBezTo>
                  <a:cubicBezTo>
                    <a:pt x="467" y="480"/>
                    <a:pt x="454" y="494"/>
                    <a:pt x="438" y="494"/>
                  </a:cubicBezTo>
                  <a:cubicBezTo>
                    <a:pt x="312" y="494"/>
                    <a:pt x="312" y="494"/>
                    <a:pt x="312" y="494"/>
                  </a:cubicBezTo>
                  <a:cubicBezTo>
                    <a:pt x="311" y="494"/>
                    <a:pt x="310" y="494"/>
                    <a:pt x="309" y="494"/>
                  </a:cubicBezTo>
                  <a:cubicBezTo>
                    <a:pt x="307" y="494"/>
                    <a:pt x="305" y="494"/>
                    <a:pt x="303" y="494"/>
                  </a:cubicBezTo>
                  <a:cubicBezTo>
                    <a:pt x="69" y="494"/>
                    <a:pt x="69" y="494"/>
                    <a:pt x="69" y="494"/>
                  </a:cubicBezTo>
                  <a:cubicBezTo>
                    <a:pt x="69" y="467"/>
                    <a:pt x="69" y="467"/>
                    <a:pt x="69" y="467"/>
                  </a:cubicBezTo>
                  <a:cubicBezTo>
                    <a:pt x="69" y="449"/>
                    <a:pt x="53" y="433"/>
                    <a:pt x="35" y="433"/>
                  </a:cubicBezTo>
                  <a:cubicBezTo>
                    <a:pt x="30" y="433"/>
                    <a:pt x="30" y="433"/>
                    <a:pt x="30" y="433"/>
                  </a:cubicBezTo>
                  <a:cubicBezTo>
                    <a:pt x="14" y="433"/>
                    <a:pt x="0" y="420"/>
                    <a:pt x="0" y="404"/>
                  </a:cubicBezTo>
                  <a:cubicBezTo>
                    <a:pt x="0" y="220"/>
                    <a:pt x="0" y="220"/>
                    <a:pt x="0" y="220"/>
                  </a:cubicBezTo>
                  <a:cubicBezTo>
                    <a:pt x="0" y="204"/>
                    <a:pt x="14" y="190"/>
                    <a:pt x="30" y="190"/>
                  </a:cubicBezTo>
                  <a:cubicBezTo>
                    <a:pt x="34" y="190"/>
                    <a:pt x="34" y="190"/>
                    <a:pt x="34" y="190"/>
                  </a:cubicBezTo>
                  <a:cubicBezTo>
                    <a:pt x="53" y="190"/>
                    <a:pt x="68" y="175"/>
                    <a:pt x="68" y="156"/>
                  </a:cubicBez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8" name="Freeform 21">
              <a:extLst>
                <a:ext uri="{FF2B5EF4-FFF2-40B4-BE49-F238E27FC236}">
                  <a16:creationId xmlns:a16="http://schemas.microsoft.com/office/drawing/2014/main" id="{EFBE32CA-CD39-44E0-BB50-14B5916CCF93}"/>
                </a:ext>
              </a:extLst>
            </p:cNvPr>
            <p:cNvSpPr>
              <a:spLocks/>
            </p:cNvSpPr>
            <p:nvPr userDrawn="1"/>
          </p:nvSpPr>
          <p:spPr bwMode="auto">
            <a:xfrm>
              <a:off x="2753" y="861"/>
              <a:ext cx="226" cy="422"/>
            </a:xfrm>
            <a:custGeom>
              <a:avLst/>
              <a:gdLst>
                <a:gd name="T0" fmla="*/ 128 w 128"/>
                <a:gd name="T1" fmla="*/ 239 h 239"/>
                <a:gd name="T2" fmla="*/ 128 w 128"/>
                <a:gd name="T3" fmla="*/ 24 h 239"/>
                <a:gd name="T4" fmla="*/ 104 w 128"/>
                <a:gd name="T5" fmla="*/ 0 h 239"/>
                <a:gd name="T6" fmla="*/ 96 w 128"/>
                <a:gd name="T7" fmla="*/ 0 h 239"/>
                <a:gd name="T8" fmla="*/ 71 w 128"/>
                <a:gd name="T9" fmla="*/ 24 h 239"/>
                <a:gd name="T10" fmla="*/ 71 w 128"/>
                <a:gd name="T11" fmla="*/ 28 h 239"/>
                <a:gd name="T12" fmla="*/ 37 w 128"/>
                <a:gd name="T13" fmla="*/ 62 h 239"/>
                <a:gd name="T14" fmla="*/ 32 w 128"/>
                <a:gd name="T15" fmla="*/ 62 h 239"/>
                <a:gd name="T16" fmla="*/ 0 w 128"/>
                <a:gd name="T17" fmla="*/ 94 h 239"/>
                <a:gd name="T18" fmla="*/ 0 w 128"/>
                <a:gd name="T19" fmla="*/ 194 h 239"/>
                <a:gd name="T20" fmla="*/ 0 w 128"/>
                <a:gd name="T21" fmla="*/ 195 h 239"/>
                <a:gd name="T22" fmla="*/ 0 w 128"/>
                <a:gd name="T23" fmla="*/ 197 h 239"/>
                <a:gd name="T24" fmla="*/ 0 w 128"/>
                <a:gd name="T25" fmla="*/ 198 h 239"/>
                <a:gd name="T26" fmla="*/ 0 w 128"/>
                <a:gd name="T27" fmla="*/ 205 h 239"/>
                <a:gd name="T28" fmla="*/ 32 w 128"/>
                <a:gd name="T29" fmla="*/ 237 h 239"/>
                <a:gd name="T30" fmla="*/ 40 w 128"/>
                <a:gd name="T31" fmla="*/ 237 h 239"/>
                <a:gd name="T32" fmla="*/ 50 w 128"/>
                <a:gd name="T33" fmla="*/ 239 h 239"/>
                <a:gd name="T34" fmla="*/ 128 w 128"/>
                <a:gd name="T35"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39">
                  <a:moveTo>
                    <a:pt x="128" y="239"/>
                  </a:moveTo>
                  <a:cubicBezTo>
                    <a:pt x="128" y="24"/>
                    <a:pt x="128" y="24"/>
                    <a:pt x="128" y="24"/>
                  </a:cubicBezTo>
                  <a:cubicBezTo>
                    <a:pt x="128" y="11"/>
                    <a:pt x="117" y="0"/>
                    <a:pt x="104" y="0"/>
                  </a:cubicBezTo>
                  <a:cubicBezTo>
                    <a:pt x="96" y="0"/>
                    <a:pt x="96" y="0"/>
                    <a:pt x="96" y="0"/>
                  </a:cubicBezTo>
                  <a:cubicBezTo>
                    <a:pt x="82" y="0"/>
                    <a:pt x="71" y="11"/>
                    <a:pt x="71" y="24"/>
                  </a:cubicBezTo>
                  <a:cubicBezTo>
                    <a:pt x="71" y="28"/>
                    <a:pt x="71" y="28"/>
                    <a:pt x="71" y="28"/>
                  </a:cubicBezTo>
                  <a:cubicBezTo>
                    <a:pt x="71" y="47"/>
                    <a:pt x="56" y="62"/>
                    <a:pt x="37" y="62"/>
                  </a:cubicBezTo>
                  <a:cubicBezTo>
                    <a:pt x="32" y="62"/>
                    <a:pt x="32" y="62"/>
                    <a:pt x="32" y="62"/>
                  </a:cubicBezTo>
                  <a:cubicBezTo>
                    <a:pt x="15" y="62"/>
                    <a:pt x="0" y="77"/>
                    <a:pt x="0" y="94"/>
                  </a:cubicBezTo>
                  <a:cubicBezTo>
                    <a:pt x="0" y="194"/>
                    <a:pt x="0" y="194"/>
                    <a:pt x="0" y="194"/>
                  </a:cubicBezTo>
                  <a:cubicBezTo>
                    <a:pt x="0" y="194"/>
                    <a:pt x="0" y="194"/>
                    <a:pt x="0" y="195"/>
                  </a:cubicBezTo>
                  <a:cubicBezTo>
                    <a:pt x="0" y="195"/>
                    <a:pt x="0" y="196"/>
                    <a:pt x="0" y="197"/>
                  </a:cubicBezTo>
                  <a:cubicBezTo>
                    <a:pt x="0" y="197"/>
                    <a:pt x="0" y="197"/>
                    <a:pt x="0" y="198"/>
                  </a:cubicBezTo>
                  <a:cubicBezTo>
                    <a:pt x="0" y="205"/>
                    <a:pt x="0" y="205"/>
                    <a:pt x="0" y="205"/>
                  </a:cubicBezTo>
                  <a:cubicBezTo>
                    <a:pt x="0" y="223"/>
                    <a:pt x="15" y="237"/>
                    <a:pt x="32" y="237"/>
                  </a:cubicBezTo>
                  <a:cubicBezTo>
                    <a:pt x="40" y="237"/>
                    <a:pt x="40" y="237"/>
                    <a:pt x="40" y="237"/>
                  </a:cubicBezTo>
                  <a:cubicBezTo>
                    <a:pt x="43" y="237"/>
                    <a:pt x="47" y="238"/>
                    <a:pt x="50" y="239"/>
                  </a:cubicBezTo>
                  <a:cubicBezTo>
                    <a:pt x="75" y="239"/>
                    <a:pt x="101" y="239"/>
                    <a:pt x="128" y="239"/>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99" name="Freeform 22">
              <a:extLst>
                <a:ext uri="{FF2B5EF4-FFF2-40B4-BE49-F238E27FC236}">
                  <a16:creationId xmlns:a16="http://schemas.microsoft.com/office/drawing/2014/main" id="{4C444C8D-A05D-4A27-AC98-1E74E5E9E40B}"/>
                </a:ext>
              </a:extLst>
            </p:cNvPr>
            <p:cNvSpPr>
              <a:spLocks/>
            </p:cNvSpPr>
            <p:nvPr userDrawn="1"/>
          </p:nvSpPr>
          <p:spPr bwMode="auto">
            <a:xfrm>
              <a:off x="2875" y="2701"/>
              <a:ext cx="100" cy="204"/>
            </a:xfrm>
            <a:custGeom>
              <a:avLst/>
              <a:gdLst>
                <a:gd name="T0" fmla="*/ 24 w 57"/>
                <a:gd name="T1" fmla="*/ 115 h 115"/>
                <a:gd name="T2" fmla="*/ 32 w 57"/>
                <a:gd name="T3" fmla="*/ 115 h 115"/>
                <a:gd name="T4" fmla="*/ 57 w 57"/>
                <a:gd name="T5" fmla="*/ 91 h 115"/>
                <a:gd name="T6" fmla="*/ 57 w 57"/>
                <a:gd name="T7" fmla="*/ 24 h 115"/>
                <a:gd name="T8" fmla="*/ 32 w 57"/>
                <a:gd name="T9" fmla="*/ 0 h 115"/>
                <a:gd name="T10" fmla="*/ 24 w 57"/>
                <a:gd name="T11" fmla="*/ 0 h 115"/>
                <a:gd name="T12" fmla="*/ 0 w 57"/>
                <a:gd name="T13" fmla="*/ 24 h 115"/>
                <a:gd name="T14" fmla="*/ 0 w 57"/>
                <a:gd name="T15" fmla="*/ 91 h 115"/>
                <a:gd name="T16" fmla="*/ 24 w 57"/>
                <a:gd name="T1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15">
                  <a:moveTo>
                    <a:pt x="24" y="115"/>
                  </a:moveTo>
                  <a:cubicBezTo>
                    <a:pt x="32" y="115"/>
                    <a:pt x="32" y="115"/>
                    <a:pt x="32" y="115"/>
                  </a:cubicBezTo>
                  <a:cubicBezTo>
                    <a:pt x="46" y="115"/>
                    <a:pt x="57" y="104"/>
                    <a:pt x="57" y="91"/>
                  </a:cubicBezTo>
                  <a:cubicBezTo>
                    <a:pt x="57" y="24"/>
                    <a:pt x="57" y="24"/>
                    <a:pt x="57" y="24"/>
                  </a:cubicBezTo>
                  <a:cubicBezTo>
                    <a:pt x="57" y="11"/>
                    <a:pt x="46" y="0"/>
                    <a:pt x="32" y="0"/>
                  </a:cubicBezTo>
                  <a:cubicBezTo>
                    <a:pt x="24" y="0"/>
                    <a:pt x="24" y="0"/>
                    <a:pt x="24" y="0"/>
                  </a:cubicBezTo>
                  <a:cubicBezTo>
                    <a:pt x="11" y="0"/>
                    <a:pt x="0" y="11"/>
                    <a:pt x="0" y="24"/>
                  </a:cubicBezTo>
                  <a:cubicBezTo>
                    <a:pt x="0" y="91"/>
                    <a:pt x="0" y="91"/>
                    <a:pt x="0" y="91"/>
                  </a:cubicBezTo>
                  <a:cubicBezTo>
                    <a:pt x="0" y="104"/>
                    <a:pt x="11" y="115"/>
                    <a:pt x="24" y="115"/>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0" name="Freeform 23">
              <a:extLst>
                <a:ext uri="{FF2B5EF4-FFF2-40B4-BE49-F238E27FC236}">
                  <a16:creationId xmlns:a16="http://schemas.microsoft.com/office/drawing/2014/main" id="{5207F3E6-0F58-4292-8DBB-C98B3FE8013A}"/>
                </a:ext>
              </a:extLst>
            </p:cNvPr>
            <p:cNvSpPr>
              <a:spLocks/>
            </p:cNvSpPr>
            <p:nvPr userDrawn="1"/>
          </p:nvSpPr>
          <p:spPr bwMode="auto">
            <a:xfrm>
              <a:off x="2283" y="1403"/>
              <a:ext cx="461" cy="321"/>
            </a:xfrm>
            <a:custGeom>
              <a:avLst/>
              <a:gdLst>
                <a:gd name="T0" fmla="*/ 139 w 261"/>
                <a:gd name="T1" fmla="*/ 0 h 182"/>
                <a:gd name="T2" fmla="*/ 104 w 261"/>
                <a:gd name="T3" fmla="*/ 35 h 182"/>
                <a:gd name="T4" fmla="*/ 104 w 261"/>
                <a:gd name="T5" fmla="*/ 61 h 182"/>
                <a:gd name="T6" fmla="*/ 35 w 261"/>
                <a:gd name="T7" fmla="*/ 61 h 182"/>
                <a:gd name="T8" fmla="*/ 0 w 261"/>
                <a:gd name="T9" fmla="*/ 96 h 182"/>
                <a:gd name="T10" fmla="*/ 0 w 261"/>
                <a:gd name="T11" fmla="*/ 119 h 182"/>
                <a:gd name="T12" fmla="*/ 98 w 261"/>
                <a:gd name="T13" fmla="*/ 119 h 182"/>
                <a:gd name="T14" fmla="*/ 133 w 261"/>
                <a:gd name="T15" fmla="*/ 154 h 182"/>
                <a:gd name="T16" fmla="*/ 165 w 261"/>
                <a:gd name="T17" fmla="*/ 182 h 182"/>
                <a:gd name="T18" fmla="*/ 193 w 261"/>
                <a:gd name="T19" fmla="*/ 182 h 182"/>
                <a:gd name="T20" fmla="*/ 193 w 261"/>
                <a:gd name="T21" fmla="*/ 151 h 182"/>
                <a:gd name="T22" fmla="*/ 223 w 261"/>
                <a:gd name="T23" fmla="*/ 121 h 182"/>
                <a:gd name="T24" fmla="*/ 227 w 261"/>
                <a:gd name="T25" fmla="*/ 121 h 182"/>
                <a:gd name="T26" fmla="*/ 261 w 261"/>
                <a:gd name="T27" fmla="*/ 87 h 182"/>
                <a:gd name="T28" fmla="*/ 261 w 261"/>
                <a:gd name="T29" fmla="*/ 1 h 182"/>
                <a:gd name="T30" fmla="*/ 139 w 261"/>
                <a:gd name="T3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182">
                  <a:moveTo>
                    <a:pt x="139" y="0"/>
                  </a:moveTo>
                  <a:cubicBezTo>
                    <a:pt x="120" y="0"/>
                    <a:pt x="104" y="15"/>
                    <a:pt x="104" y="35"/>
                  </a:cubicBezTo>
                  <a:cubicBezTo>
                    <a:pt x="104" y="61"/>
                    <a:pt x="104" y="61"/>
                    <a:pt x="104" y="61"/>
                  </a:cubicBezTo>
                  <a:cubicBezTo>
                    <a:pt x="35" y="61"/>
                    <a:pt x="35" y="61"/>
                    <a:pt x="35" y="61"/>
                  </a:cubicBezTo>
                  <a:cubicBezTo>
                    <a:pt x="16" y="61"/>
                    <a:pt x="0" y="77"/>
                    <a:pt x="0" y="96"/>
                  </a:cubicBezTo>
                  <a:cubicBezTo>
                    <a:pt x="0" y="119"/>
                    <a:pt x="0" y="119"/>
                    <a:pt x="0" y="119"/>
                  </a:cubicBezTo>
                  <a:cubicBezTo>
                    <a:pt x="98" y="119"/>
                    <a:pt x="98" y="119"/>
                    <a:pt x="98" y="119"/>
                  </a:cubicBezTo>
                  <a:cubicBezTo>
                    <a:pt x="117" y="119"/>
                    <a:pt x="133" y="135"/>
                    <a:pt x="133" y="154"/>
                  </a:cubicBezTo>
                  <a:cubicBezTo>
                    <a:pt x="131" y="170"/>
                    <a:pt x="143" y="179"/>
                    <a:pt x="165" y="182"/>
                  </a:cubicBezTo>
                  <a:cubicBezTo>
                    <a:pt x="193" y="182"/>
                    <a:pt x="193" y="182"/>
                    <a:pt x="193" y="182"/>
                  </a:cubicBezTo>
                  <a:cubicBezTo>
                    <a:pt x="193" y="151"/>
                    <a:pt x="193" y="151"/>
                    <a:pt x="193" y="151"/>
                  </a:cubicBezTo>
                  <a:cubicBezTo>
                    <a:pt x="193" y="135"/>
                    <a:pt x="207" y="121"/>
                    <a:pt x="223" y="121"/>
                  </a:cubicBezTo>
                  <a:cubicBezTo>
                    <a:pt x="227" y="121"/>
                    <a:pt x="227" y="121"/>
                    <a:pt x="227" y="121"/>
                  </a:cubicBezTo>
                  <a:cubicBezTo>
                    <a:pt x="246" y="121"/>
                    <a:pt x="261" y="106"/>
                    <a:pt x="261" y="87"/>
                  </a:cubicBezTo>
                  <a:cubicBezTo>
                    <a:pt x="261" y="1"/>
                    <a:pt x="261" y="1"/>
                    <a:pt x="261" y="1"/>
                  </a:cubicBezTo>
                  <a:lnTo>
                    <a:pt x="139" y="0"/>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1" name="Freeform 24">
              <a:extLst>
                <a:ext uri="{FF2B5EF4-FFF2-40B4-BE49-F238E27FC236}">
                  <a16:creationId xmlns:a16="http://schemas.microsoft.com/office/drawing/2014/main" id="{662DF861-CF04-416E-8557-9ABEEA295075}"/>
                </a:ext>
              </a:extLst>
            </p:cNvPr>
            <p:cNvSpPr>
              <a:spLocks/>
            </p:cNvSpPr>
            <p:nvPr userDrawn="1"/>
          </p:nvSpPr>
          <p:spPr bwMode="auto">
            <a:xfrm>
              <a:off x="2160" y="1613"/>
              <a:ext cx="464" cy="332"/>
            </a:xfrm>
            <a:custGeom>
              <a:avLst/>
              <a:gdLst>
                <a:gd name="T0" fmla="*/ 263 w 263"/>
                <a:gd name="T1" fmla="*/ 188 h 188"/>
                <a:gd name="T2" fmla="*/ 263 w 263"/>
                <a:gd name="T3" fmla="*/ 63 h 188"/>
                <a:gd name="T4" fmla="*/ 235 w 263"/>
                <a:gd name="T5" fmla="*/ 63 h 188"/>
                <a:gd name="T6" fmla="*/ 203 w 263"/>
                <a:gd name="T7" fmla="*/ 35 h 188"/>
                <a:gd name="T8" fmla="*/ 168 w 263"/>
                <a:gd name="T9" fmla="*/ 0 h 188"/>
                <a:gd name="T10" fmla="*/ 71 w 263"/>
                <a:gd name="T11" fmla="*/ 0 h 188"/>
                <a:gd name="T12" fmla="*/ 71 w 263"/>
                <a:gd name="T13" fmla="*/ 29 h 188"/>
                <a:gd name="T14" fmla="*/ 35 w 263"/>
                <a:gd name="T15" fmla="*/ 66 h 188"/>
                <a:gd name="T16" fmla="*/ 0 w 263"/>
                <a:gd name="T17" fmla="*/ 66 h 188"/>
                <a:gd name="T18" fmla="*/ 0 w 263"/>
                <a:gd name="T19" fmla="*/ 89 h 188"/>
                <a:gd name="T20" fmla="*/ 35 w 263"/>
                <a:gd name="T21" fmla="*/ 124 h 188"/>
                <a:gd name="T22" fmla="*/ 95 w 263"/>
                <a:gd name="T23" fmla="*/ 124 h 188"/>
                <a:gd name="T24" fmla="*/ 134 w 263"/>
                <a:gd name="T25" fmla="*/ 153 h 188"/>
                <a:gd name="T26" fmla="*/ 169 w 263"/>
                <a:gd name="T27" fmla="*/ 188 h 188"/>
                <a:gd name="T28" fmla="*/ 263 w 263"/>
                <a:gd name="T2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188">
                  <a:moveTo>
                    <a:pt x="263" y="188"/>
                  </a:moveTo>
                  <a:cubicBezTo>
                    <a:pt x="263" y="63"/>
                    <a:pt x="263" y="63"/>
                    <a:pt x="263" y="63"/>
                  </a:cubicBezTo>
                  <a:cubicBezTo>
                    <a:pt x="235" y="63"/>
                    <a:pt x="235" y="63"/>
                    <a:pt x="235" y="63"/>
                  </a:cubicBezTo>
                  <a:cubicBezTo>
                    <a:pt x="213" y="60"/>
                    <a:pt x="201" y="51"/>
                    <a:pt x="203" y="35"/>
                  </a:cubicBezTo>
                  <a:cubicBezTo>
                    <a:pt x="203" y="16"/>
                    <a:pt x="187" y="0"/>
                    <a:pt x="168" y="0"/>
                  </a:cubicBezTo>
                  <a:cubicBezTo>
                    <a:pt x="71" y="0"/>
                    <a:pt x="71" y="0"/>
                    <a:pt x="71" y="0"/>
                  </a:cubicBezTo>
                  <a:cubicBezTo>
                    <a:pt x="71" y="29"/>
                    <a:pt x="71" y="29"/>
                    <a:pt x="71" y="29"/>
                  </a:cubicBezTo>
                  <a:cubicBezTo>
                    <a:pt x="71" y="48"/>
                    <a:pt x="55" y="66"/>
                    <a:pt x="35" y="66"/>
                  </a:cubicBezTo>
                  <a:cubicBezTo>
                    <a:pt x="0" y="66"/>
                    <a:pt x="0" y="66"/>
                    <a:pt x="0" y="66"/>
                  </a:cubicBezTo>
                  <a:cubicBezTo>
                    <a:pt x="0" y="89"/>
                    <a:pt x="0" y="89"/>
                    <a:pt x="0" y="89"/>
                  </a:cubicBezTo>
                  <a:cubicBezTo>
                    <a:pt x="0" y="108"/>
                    <a:pt x="16" y="124"/>
                    <a:pt x="35" y="124"/>
                  </a:cubicBezTo>
                  <a:cubicBezTo>
                    <a:pt x="95" y="124"/>
                    <a:pt x="95" y="124"/>
                    <a:pt x="95" y="124"/>
                  </a:cubicBezTo>
                  <a:cubicBezTo>
                    <a:pt x="129" y="123"/>
                    <a:pt x="134" y="136"/>
                    <a:pt x="134" y="153"/>
                  </a:cubicBezTo>
                  <a:cubicBezTo>
                    <a:pt x="134" y="172"/>
                    <a:pt x="149" y="188"/>
                    <a:pt x="169" y="188"/>
                  </a:cubicBezTo>
                  <a:lnTo>
                    <a:pt x="263" y="188"/>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2" name="Freeform 25">
              <a:extLst>
                <a:ext uri="{FF2B5EF4-FFF2-40B4-BE49-F238E27FC236}">
                  <a16:creationId xmlns:a16="http://schemas.microsoft.com/office/drawing/2014/main" id="{0F33B11D-0DBD-48A7-BDEE-AC00AEA1A255}"/>
                </a:ext>
              </a:extLst>
            </p:cNvPr>
            <p:cNvSpPr>
              <a:spLocks/>
            </p:cNvSpPr>
            <p:nvPr userDrawn="1"/>
          </p:nvSpPr>
          <p:spPr bwMode="auto">
            <a:xfrm>
              <a:off x="2511" y="1829"/>
              <a:ext cx="113" cy="116"/>
            </a:xfrm>
            <a:custGeom>
              <a:avLst/>
              <a:gdLst>
                <a:gd name="T0" fmla="*/ 64 w 64"/>
                <a:gd name="T1" fmla="*/ 0 h 66"/>
                <a:gd name="T2" fmla="*/ 25 w 64"/>
                <a:gd name="T3" fmla="*/ 0 h 66"/>
                <a:gd name="T4" fmla="*/ 0 w 64"/>
                <a:gd name="T5" fmla="*/ 24 h 66"/>
                <a:gd name="T6" fmla="*/ 0 w 64"/>
                <a:gd name="T7" fmla="*/ 66 h 66"/>
                <a:gd name="T8" fmla="*/ 64 w 64"/>
                <a:gd name="T9" fmla="*/ 66 h 66"/>
                <a:gd name="T10" fmla="*/ 64 w 64"/>
                <a:gd name="T11" fmla="*/ 0 h 66"/>
              </a:gdLst>
              <a:ahLst/>
              <a:cxnLst>
                <a:cxn ang="0">
                  <a:pos x="T0" y="T1"/>
                </a:cxn>
                <a:cxn ang="0">
                  <a:pos x="T2" y="T3"/>
                </a:cxn>
                <a:cxn ang="0">
                  <a:pos x="T4" y="T5"/>
                </a:cxn>
                <a:cxn ang="0">
                  <a:pos x="T6" y="T7"/>
                </a:cxn>
                <a:cxn ang="0">
                  <a:pos x="T8" y="T9"/>
                </a:cxn>
                <a:cxn ang="0">
                  <a:pos x="T10" y="T11"/>
                </a:cxn>
              </a:cxnLst>
              <a:rect l="0" t="0" r="r" b="b"/>
              <a:pathLst>
                <a:path w="64" h="66">
                  <a:moveTo>
                    <a:pt x="64" y="0"/>
                  </a:moveTo>
                  <a:cubicBezTo>
                    <a:pt x="25" y="0"/>
                    <a:pt x="25" y="0"/>
                    <a:pt x="25" y="0"/>
                  </a:cubicBezTo>
                  <a:cubicBezTo>
                    <a:pt x="11" y="0"/>
                    <a:pt x="0" y="11"/>
                    <a:pt x="0" y="24"/>
                  </a:cubicBezTo>
                  <a:cubicBezTo>
                    <a:pt x="0" y="66"/>
                    <a:pt x="0" y="66"/>
                    <a:pt x="0" y="66"/>
                  </a:cubicBezTo>
                  <a:cubicBezTo>
                    <a:pt x="64" y="66"/>
                    <a:pt x="64" y="66"/>
                    <a:pt x="64" y="66"/>
                  </a:cubicBezTo>
                  <a:lnTo>
                    <a:pt x="64" y="0"/>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3" name="Freeform 26">
              <a:extLst>
                <a:ext uri="{FF2B5EF4-FFF2-40B4-BE49-F238E27FC236}">
                  <a16:creationId xmlns:a16="http://schemas.microsoft.com/office/drawing/2014/main" id="{47D3B188-D4DD-4D35-9C4E-67650BC49C48}"/>
                </a:ext>
              </a:extLst>
            </p:cNvPr>
            <p:cNvSpPr>
              <a:spLocks/>
            </p:cNvSpPr>
            <p:nvPr userDrawn="1"/>
          </p:nvSpPr>
          <p:spPr bwMode="auto">
            <a:xfrm>
              <a:off x="1348" y="1730"/>
              <a:ext cx="1396" cy="1067"/>
            </a:xfrm>
            <a:custGeom>
              <a:avLst/>
              <a:gdLst>
                <a:gd name="T0" fmla="*/ 397 w 791"/>
                <a:gd name="T1" fmla="*/ 86 h 604"/>
                <a:gd name="T2" fmla="*/ 234 w 791"/>
                <a:gd name="T3" fmla="*/ 120 h 604"/>
                <a:gd name="T4" fmla="*/ 165 w 791"/>
                <a:gd name="T5" fmla="*/ 181 h 604"/>
                <a:gd name="T6" fmla="*/ 0 w 791"/>
                <a:gd name="T7" fmla="*/ 205 h 604"/>
                <a:gd name="T8" fmla="*/ 24 w 791"/>
                <a:gd name="T9" fmla="*/ 238 h 604"/>
                <a:gd name="T10" fmla="*/ 127 w 791"/>
                <a:gd name="T11" fmla="*/ 271 h 604"/>
                <a:gd name="T12" fmla="*/ 231 w 791"/>
                <a:gd name="T13" fmla="*/ 295 h 604"/>
                <a:gd name="T14" fmla="*/ 265 w 791"/>
                <a:gd name="T15" fmla="*/ 388 h 604"/>
                <a:gd name="T16" fmla="*/ 225 w 791"/>
                <a:gd name="T17" fmla="*/ 422 h 604"/>
                <a:gd name="T18" fmla="*/ 201 w 791"/>
                <a:gd name="T19" fmla="*/ 513 h 604"/>
                <a:gd name="T20" fmla="*/ 371 w 791"/>
                <a:gd name="T21" fmla="*/ 547 h 604"/>
                <a:gd name="T22" fmla="*/ 395 w 791"/>
                <a:gd name="T23" fmla="*/ 580 h 604"/>
                <a:gd name="T24" fmla="*/ 395 w 791"/>
                <a:gd name="T25" fmla="*/ 580 h 604"/>
                <a:gd name="T26" fmla="*/ 529 w 791"/>
                <a:gd name="T27" fmla="*/ 604 h 604"/>
                <a:gd name="T28" fmla="*/ 553 w 791"/>
                <a:gd name="T29" fmla="*/ 548 h 604"/>
                <a:gd name="T30" fmla="*/ 749 w 791"/>
                <a:gd name="T31" fmla="*/ 548 h 604"/>
                <a:gd name="T32" fmla="*/ 791 w 791"/>
                <a:gd name="T33" fmla="*/ 523 h 604"/>
                <a:gd name="T34" fmla="*/ 751 w 791"/>
                <a:gd name="T35" fmla="*/ 363 h 604"/>
                <a:gd name="T36" fmla="*/ 727 w 791"/>
                <a:gd name="T37" fmla="*/ 265 h 604"/>
                <a:gd name="T38" fmla="*/ 791 w 791"/>
                <a:gd name="T39" fmla="*/ 240 h 604"/>
                <a:gd name="T40" fmla="*/ 758 w 791"/>
                <a:gd name="T41" fmla="*/ 179 h 604"/>
                <a:gd name="T42" fmla="*/ 723 w 791"/>
                <a:gd name="T43" fmla="*/ 150 h 604"/>
                <a:gd name="T44" fmla="*/ 629 w 791"/>
                <a:gd name="T45" fmla="*/ 122 h 604"/>
                <a:gd name="T46" fmla="*/ 594 w 791"/>
                <a:gd name="T47" fmla="*/ 86 h 604"/>
                <a:gd name="T48" fmla="*/ 554 w 791"/>
                <a:gd name="T49" fmla="*/ 58 h 604"/>
                <a:gd name="T50" fmla="*/ 471 w 791"/>
                <a:gd name="T51" fmla="*/ 48 h 604"/>
                <a:gd name="T52" fmla="*/ 468 w 791"/>
                <a:gd name="T53" fmla="*/ 45 h 604"/>
                <a:gd name="T54" fmla="*/ 467 w 791"/>
                <a:gd name="T55" fmla="*/ 45 h 604"/>
                <a:gd name="T56" fmla="*/ 466 w 791"/>
                <a:gd name="T57" fmla="*/ 42 h 604"/>
                <a:gd name="T58" fmla="*/ 465 w 791"/>
                <a:gd name="T59" fmla="*/ 41 h 604"/>
                <a:gd name="T60" fmla="*/ 465 w 791"/>
                <a:gd name="T61" fmla="*/ 41 h 604"/>
                <a:gd name="T62" fmla="*/ 465 w 791"/>
                <a:gd name="T63" fmla="*/ 40 h 604"/>
                <a:gd name="T64" fmla="*/ 464 w 791"/>
                <a:gd name="T65" fmla="*/ 40 h 604"/>
                <a:gd name="T66" fmla="*/ 464 w 791"/>
                <a:gd name="T67" fmla="*/ 40 h 604"/>
                <a:gd name="T68" fmla="*/ 464 w 791"/>
                <a:gd name="T69" fmla="*/ 39 h 604"/>
                <a:gd name="T70" fmla="*/ 464 w 791"/>
                <a:gd name="T71" fmla="*/ 39 h 604"/>
                <a:gd name="T72" fmla="*/ 464 w 791"/>
                <a:gd name="T73" fmla="*/ 39 h 604"/>
                <a:gd name="T74" fmla="*/ 463 w 791"/>
                <a:gd name="T75" fmla="*/ 38 h 604"/>
                <a:gd name="T76" fmla="*/ 463 w 791"/>
                <a:gd name="T77" fmla="*/ 38 h 604"/>
                <a:gd name="T78" fmla="*/ 463 w 791"/>
                <a:gd name="T79" fmla="*/ 37 h 604"/>
                <a:gd name="T80" fmla="*/ 463 w 791"/>
                <a:gd name="T81" fmla="*/ 37 h 604"/>
                <a:gd name="T82" fmla="*/ 463 w 791"/>
                <a:gd name="T83" fmla="*/ 36 h 604"/>
                <a:gd name="T84" fmla="*/ 462 w 791"/>
                <a:gd name="T85" fmla="*/ 36 h 604"/>
                <a:gd name="T86" fmla="*/ 460 w 791"/>
                <a:gd name="T87" fmla="*/ 0 h 604"/>
                <a:gd name="T88" fmla="*/ 397 w 791"/>
                <a:gd name="T89" fmla="*/ 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1" h="604">
                  <a:moveTo>
                    <a:pt x="397" y="48"/>
                  </a:moveTo>
                  <a:cubicBezTo>
                    <a:pt x="397" y="86"/>
                    <a:pt x="397" y="86"/>
                    <a:pt x="397" y="86"/>
                  </a:cubicBezTo>
                  <a:cubicBezTo>
                    <a:pt x="397" y="105"/>
                    <a:pt x="381" y="120"/>
                    <a:pt x="363" y="120"/>
                  </a:cubicBezTo>
                  <a:cubicBezTo>
                    <a:pt x="234" y="120"/>
                    <a:pt x="234" y="120"/>
                    <a:pt x="234" y="120"/>
                  </a:cubicBezTo>
                  <a:cubicBezTo>
                    <a:pt x="216" y="120"/>
                    <a:pt x="201" y="134"/>
                    <a:pt x="199" y="151"/>
                  </a:cubicBezTo>
                  <a:cubicBezTo>
                    <a:pt x="197" y="168"/>
                    <a:pt x="183" y="181"/>
                    <a:pt x="165" y="181"/>
                  </a:cubicBezTo>
                  <a:cubicBezTo>
                    <a:pt x="24" y="181"/>
                    <a:pt x="24" y="181"/>
                    <a:pt x="24" y="181"/>
                  </a:cubicBezTo>
                  <a:cubicBezTo>
                    <a:pt x="10" y="181"/>
                    <a:pt x="0" y="192"/>
                    <a:pt x="0" y="205"/>
                  </a:cubicBezTo>
                  <a:cubicBezTo>
                    <a:pt x="0" y="213"/>
                    <a:pt x="0" y="213"/>
                    <a:pt x="0" y="213"/>
                  </a:cubicBezTo>
                  <a:cubicBezTo>
                    <a:pt x="0" y="227"/>
                    <a:pt x="10" y="238"/>
                    <a:pt x="24" y="238"/>
                  </a:cubicBezTo>
                  <a:cubicBezTo>
                    <a:pt x="93" y="238"/>
                    <a:pt x="93" y="238"/>
                    <a:pt x="93" y="238"/>
                  </a:cubicBezTo>
                  <a:cubicBezTo>
                    <a:pt x="112" y="238"/>
                    <a:pt x="127" y="253"/>
                    <a:pt x="127" y="271"/>
                  </a:cubicBezTo>
                  <a:cubicBezTo>
                    <a:pt x="127" y="284"/>
                    <a:pt x="138" y="295"/>
                    <a:pt x="151" y="295"/>
                  </a:cubicBezTo>
                  <a:cubicBezTo>
                    <a:pt x="231" y="295"/>
                    <a:pt x="231" y="295"/>
                    <a:pt x="231" y="295"/>
                  </a:cubicBezTo>
                  <a:cubicBezTo>
                    <a:pt x="250" y="295"/>
                    <a:pt x="265" y="310"/>
                    <a:pt x="265" y="329"/>
                  </a:cubicBezTo>
                  <a:cubicBezTo>
                    <a:pt x="265" y="388"/>
                    <a:pt x="265" y="388"/>
                    <a:pt x="265" y="388"/>
                  </a:cubicBezTo>
                  <a:cubicBezTo>
                    <a:pt x="265" y="407"/>
                    <a:pt x="250" y="422"/>
                    <a:pt x="231" y="422"/>
                  </a:cubicBezTo>
                  <a:cubicBezTo>
                    <a:pt x="225" y="422"/>
                    <a:pt x="225" y="422"/>
                    <a:pt x="225" y="422"/>
                  </a:cubicBezTo>
                  <a:cubicBezTo>
                    <a:pt x="211" y="422"/>
                    <a:pt x="201" y="433"/>
                    <a:pt x="201" y="447"/>
                  </a:cubicBezTo>
                  <a:cubicBezTo>
                    <a:pt x="201" y="513"/>
                    <a:pt x="201" y="513"/>
                    <a:pt x="201" y="513"/>
                  </a:cubicBezTo>
                  <a:cubicBezTo>
                    <a:pt x="201" y="532"/>
                    <a:pt x="185" y="547"/>
                    <a:pt x="167" y="547"/>
                  </a:cubicBezTo>
                  <a:cubicBezTo>
                    <a:pt x="371" y="547"/>
                    <a:pt x="371" y="547"/>
                    <a:pt x="371" y="547"/>
                  </a:cubicBezTo>
                  <a:cubicBezTo>
                    <a:pt x="384" y="547"/>
                    <a:pt x="395" y="558"/>
                    <a:pt x="395" y="571"/>
                  </a:cubicBezTo>
                  <a:cubicBezTo>
                    <a:pt x="395" y="580"/>
                    <a:pt x="395" y="580"/>
                    <a:pt x="395" y="580"/>
                  </a:cubicBezTo>
                  <a:cubicBezTo>
                    <a:pt x="395" y="580"/>
                    <a:pt x="395" y="580"/>
                    <a:pt x="395" y="580"/>
                  </a:cubicBezTo>
                  <a:cubicBezTo>
                    <a:pt x="395" y="580"/>
                    <a:pt x="395" y="580"/>
                    <a:pt x="395" y="580"/>
                  </a:cubicBezTo>
                  <a:cubicBezTo>
                    <a:pt x="395" y="593"/>
                    <a:pt x="406" y="604"/>
                    <a:pt x="419" y="604"/>
                  </a:cubicBezTo>
                  <a:cubicBezTo>
                    <a:pt x="529" y="604"/>
                    <a:pt x="529" y="604"/>
                    <a:pt x="529" y="604"/>
                  </a:cubicBezTo>
                  <a:cubicBezTo>
                    <a:pt x="529" y="572"/>
                    <a:pt x="529" y="572"/>
                    <a:pt x="529" y="572"/>
                  </a:cubicBezTo>
                  <a:cubicBezTo>
                    <a:pt x="529" y="559"/>
                    <a:pt x="540" y="548"/>
                    <a:pt x="553" y="548"/>
                  </a:cubicBezTo>
                  <a:cubicBezTo>
                    <a:pt x="741" y="548"/>
                    <a:pt x="741" y="548"/>
                    <a:pt x="741" y="548"/>
                  </a:cubicBezTo>
                  <a:cubicBezTo>
                    <a:pt x="749" y="548"/>
                    <a:pt x="749" y="548"/>
                    <a:pt x="749" y="548"/>
                  </a:cubicBezTo>
                  <a:cubicBezTo>
                    <a:pt x="767" y="547"/>
                    <a:pt x="767" y="547"/>
                    <a:pt x="767" y="547"/>
                  </a:cubicBezTo>
                  <a:cubicBezTo>
                    <a:pt x="780" y="547"/>
                    <a:pt x="791" y="536"/>
                    <a:pt x="791" y="523"/>
                  </a:cubicBezTo>
                  <a:cubicBezTo>
                    <a:pt x="791" y="470"/>
                    <a:pt x="791" y="417"/>
                    <a:pt x="791" y="363"/>
                  </a:cubicBezTo>
                  <a:cubicBezTo>
                    <a:pt x="751" y="363"/>
                    <a:pt x="751" y="363"/>
                    <a:pt x="751" y="363"/>
                  </a:cubicBezTo>
                  <a:cubicBezTo>
                    <a:pt x="738" y="363"/>
                    <a:pt x="727" y="353"/>
                    <a:pt x="727" y="339"/>
                  </a:cubicBezTo>
                  <a:cubicBezTo>
                    <a:pt x="727" y="265"/>
                    <a:pt x="727" y="265"/>
                    <a:pt x="727" y="265"/>
                  </a:cubicBezTo>
                  <a:cubicBezTo>
                    <a:pt x="727" y="251"/>
                    <a:pt x="738" y="240"/>
                    <a:pt x="751" y="240"/>
                  </a:cubicBezTo>
                  <a:cubicBezTo>
                    <a:pt x="791" y="240"/>
                    <a:pt x="791" y="240"/>
                    <a:pt x="791" y="240"/>
                  </a:cubicBezTo>
                  <a:cubicBezTo>
                    <a:pt x="791" y="208"/>
                    <a:pt x="791" y="208"/>
                    <a:pt x="791" y="208"/>
                  </a:cubicBezTo>
                  <a:cubicBezTo>
                    <a:pt x="789" y="192"/>
                    <a:pt x="775" y="179"/>
                    <a:pt x="758" y="179"/>
                  </a:cubicBezTo>
                  <a:cubicBezTo>
                    <a:pt x="753" y="179"/>
                    <a:pt x="753" y="179"/>
                    <a:pt x="753" y="179"/>
                  </a:cubicBezTo>
                  <a:cubicBezTo>
                    <a:pt x="737" y="179"/>
                    <a:pt x="723" y="166"/>
                    <a:pt x="723" y="150"/>
                  </a:cubicBezTo>
                  <a:cubicBezTo>
                    <a:pt x="723" y="122"/>
                    <a:pt x="723" y="122"/>
                    <a:pt x="723" y="122"/>
                  </a:cubicBezTo>
                  <a:cubicBezTo>
                    <a:pt x="629" y="122"/>
                    <a:pt x="629" y="122"/>
                    <a:pt x="629" y="122"/>
                  </a:cubicBezTo>
                  <a:cubicBezTo>
                    <a:pt x="612" y="122"/>
                    <a:pt x="598" y="110"/>
                    <a:pt x="595" y="95"/>
                  </a:cubicBezTo>
                  <a:cubicBezTo>
                    <a:pt x="594" y="92"/>
                    <a:pt x="594" y="89"/>
                    <a:pt x="594" y="86"/>
                  </a:cubicBezTo>
                  <a:cubicBezTo>
                    <a:pt x="594" y="70"/>
                    <a:pt x="589" y="57"/>
                    <a:pt x="555" y="58"/>
                  </a:cubicBezTo>
                  <a:cubicBezTo>
                    <a:pt x="555" y="58"/>
                    <a:pt x="554" y="58"/>
                    <a:pt x="554" y="58"/>
                  </a:cubicBezTo>
                  <a:cubicBezTo>
                    <a:pt x="495" y="58"/>
                    <a:pt x="495" y="58"/>
                    <a:pt x="495" y="58"/>
                  </a:cubicBezTo>
                  <a:cubicBezTo>
                    <a:pt x="486" y="58"/>
                    <a:pt x="477" y="54"/>
                    <a:pt x="471" y="48"/>
                  </a:cubicBezTo>
                  <a:cubicBezTo>
                    <a:pt x="471" y="48"/>
                    <a:pt x="471" y="48"/>
                    <a:pt x="471" y="48"/>
                  </a:cubicBezTo>
                  <a:cubicBezTo>
                    <a:pt x="470" y="47"/>
                    <a:pt x="469" y="46"/>
                    <a:pt x="468" y="45"/>
                  </a:cubicBezTo>
                  <a:cubicBezTo>
                    <a:pt x="468" y="45"/>
                    <a:pt x="468" y="45"/>
                    <a:pt x="468" y="45"/>
                  </a:cubicBezTo>
                  <a:cubicBezTo>
                    <a:pt x="467" y="45"/>
                    <a:pt x="467" y="45"/>
                    <a:pt x="467" y="45"/>
                  </a:cubicBezTo>
                  <a:cubicBezTo>
                    <a:pt x="467" y="45"/>
                    <a:pt x="467" y="45"/>
                    <a:pt x="467" y="45"/>
                  </a:cubicBezTo>
                  <a:cubicBezTo>
                    <a:pt x="467" y="44"/>
                    <a:pt x="466" y="43"/>
                    <a:pt x="466" y="42"/>
                  </a:cubicBezTo>
                  <a:cubicBezTo>
                    <a:pt x="466" y="42"/>
                    <a:pt x="466" y="42"/>
                    <a:pt x="466" y="42"/>
                  </a:cubicBezTo>
                  <a:cubicBezTo>
                    <a:pt x="465" y="42"/>
                    <a:pt x="465" y="41"/>
                    <a:pt x="465" y="41"/>
                  </a:cubicBezTo>
                  <a:cubicBezTo>
                    <a:pt x="465" y="41"/>
                    <a:pt x="465" y="41"/>
                    <a:pt x="465" y="41"/>
                  </a:cubicBezTo>
                  <a:cubicBezTo>
                    <a:pt x="465" y="41"/>
                    <a:pt x="465" y="41"/>
                    <a:pt x="465" y="41"/>
                  </a:cubicBezTo>
                  <a:cubicBezTo>
                    <a:pt x="465" y="41"/>
                    <a:pt x="465" y="41"/>
                    <a:pt x="465" y="41"/>
                  </a:cubicBezTo>
                  <a:cubicBezTo>
                    <a:pt x="465" y="40"/>
                    <a:pt x="465" y="40"/>
                    <a:pt x="465" y="40"/>
                  </a:cubicBezTo>
                  <a:cubicBezTo>
                    <a:pt x="465" y="40"/>
                    <a:pt x="465" y="40"/>
                    <a:pt x="465" y="40"/>
                  </a:cubicBezTo>
                  <a:cubicBezTo>
                    <a:pt x="464" y="40"/>
                    <a:pt x="464" y="40"/>
                    <a:pt x="464" y="40"/>
                  </a:cubicBezTo>
                  <a:cubicBezTo>
                    <a:pt x="464" y="40"/>
                    <a:pt x="464" y="40"/>
                    <a:pt x="464" y="40"/>
                  </a:cubicBezTo>
                  <a:cubicBezTo>
                    <a:pt x="464" y="40"/>
                    <a:pt x="464" y="40"/>
                    <a:pt x="464" y="40"/>
                  </a:cubicBezTo>
                  <a:cubicBezTo>
                    <a:pt x="464" y="40"/>
                    <a:pt x="464" y="40"/>
                    <a:pt x="464" y="40"/>
                  </a:cubicBezTo>
                  <a:cubicBezTo>
                    <a:pt x="464" y="39"/>
                    <a:pt x="464" y="39"/>
                    <a:pt x="464" y="39"/>
                  </a:cubicBezTo>
                  <a:cubicBezTo>
                    <a:pt x="464" y="39"/>
                    <a:pt x="464" y="39"/>
                    <a:pt x="464" y="39"/>
                  </a:cubicBezTo>
                  <a:cubicBezTo>
                    <a:pt x="464" y="39"/>
                    <a:pt x="464" y="39"/>
                    <a:pt x="464" y="39"/>
                  </a:cubicBezTo>
                  <a:cubicBezTo>
                    <a:pt x="464" y="39"/>
                    <a:pt x="464" y="39"/>
                    <a:pt x="464" y="39"/>
                  </a:cubicBezTo>
                  <a:cubicBezTo>
                    <a:pt x="464" y="39"/>
                    <a:pt x="464" y="39"/>
                    <a:pt x="464" y="39"/>
                  </a:cubicBezTo>
                  <a:cubicBezTo>
                    <a:pt x="463" y="38"/>
                    <a:pt x="463" y="38"/>
                    <a:pt x="463" y="38"/>
                  </a:cubicBezTo>
                  <a:cubicBezTo>
                    <a:pt x="463" y="38"/>
                    <a:pt x="463" y="38"/>
                    <a:pt x="463" y="38"/>
                  </a:cubicBezTo>
                  <a:cubicBezTo>
                    <a:pt x="463" y="38"/>
                    <a:pt x="463" y="38"/>
                    <a:pt x="463" y="38"/>
                  </a:cubicBezTo>
                  <a:cubicBezTo>
                    <a:pt x="463" y="38"/>
                    <a:pt x="463" y="38"/>
                    <a:pt x="463" y="38"/>
                  </a:cubicBezTo>
                  <a:cubicBezTo>
                    <a:pt x="463" y="37"/>
                    <a:pt x="463" y="37"/>
                    <a:pt x="463" y="37"/>
                  </a:cubicBezTo>
                  <a:cubicBezTo>
                    <a:pt x="463" y="37"/>
                    <a:pt x="463" y="37"/>
                    <a:pt x="463" y="37"/>
                  </a:cubicBezTo>
                  <a:cubicBezTo>
                    <a:pt x="463" y="37"/>
                    <a:pt x="463" y="37"/>
                    <a:pt x="463" y="37"/>
                  </a:cubicBezTo>
                  <a:cubicBezTo>
                    <a:pt x="463" y="37"/>
                    <a:pt x="463" y="37"/>
                    <a:pt x="463" y="37"/>
                  </a:cubicBezTo>
                  <a:cubicBezTo>
                    <a:pt x="463" y="36"/>
                    <a:pt x="463" y="36"/>
                    <a:pt x="463" y="36"/>
                  </a:cubicBezTo>
                  <a:cubicBezTo>
                    <a:pt x="463" y="36"/>
                    <a:pt x="463" y="36"/>
                    <a:pt x="463" y="36"/>
                  </a:cubicBezTo>
                  <a:cubicBezTo>
                    <a:pt x="462" y="36"/>
                    <a:pt x="462" y="36"/>
                    <a:pt x="462" y="36"/>
                  </a:cubicBezTo>
                  <a:cubicBezTo>
                    <a:pt x="462" y="36"/>
                    <a:pt x="462" y="36"/>
                    <a:pt x="462" y="36"/>
                  </a:cubicBezTo>
                  <a:cubicBezTo>
                    <a:pt x="461" y="32"/>
                    <a:pt x="460" y="28"/>
                    <a:pt x="460" y="23"/>
                  </a:cubicBezTo>
                  <a:cubicBezTo>
                    <a:pt x="460" y="0"/>
                    <a:pt x="460" y="0"/>
                    <a:pt x="460" y="0"/>
                  </a:cubicBezTo>
                  <a:cubicBezTo>
                    <a:pt x="432" y="0"/>
                    <a:pt x="432" y="0"/>
                    <a:pt x="432" y="0"/>
                  </a:cubicBezTo>
                  <a:cubicBezTo>
                    <a:pt x="412" y="0"/>
                    <a:pt x="397" y="16"/>
                    <a:pt x="397" y="35"/>
                  </a:cubicBezTo>
                  <a:cubicBezTo>
                    <a:pt x="397" y="48"/>
                    <a:pt x="397" y="48"/>
                    <a:pt x="397" y="48"/>
                  </a:cubicBez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4" name="Freeform 27">
              <a:extLst>
                <a:ext uri="{FF2B5EF4-FFF2-40B4-BE49-F238E27FC236}">
                  <a16:creationId xmlns:a16="http://schemas.microsoft.com/office/drawing/2014/main" id="{85FB30B1-97BF-44CC-83E6-5B2BD976E585}"/>
                </a:ext>
              </a:extLst>
            </p:cNvPr>
            <p:cNvSpPr>
              <a:spLocks/>
            </p:cNvSpPr>
            <p:nvPr userDrawn="1"/>
          </p:nvSpPr>
          <p:spPr bwMode="auto">
            <a:xfrm>
              <a:off x="2167" y="3127"/>
              <a:ext cx="100" cy="97"/>
            </a:xfrm>
            <a:custGeom>
              <a:avLst/>
              <a:gdLst>
                <a:gd name="T0" fmla="*/ 24 w 57"/>
                <a:gd name="T1" fmla="*/ 55 h 55"/>
                <a:gd name="T2" fmla="*/ 33 w 57"/>
                <a:gd name="T3" fmla="*/ 55 h 55"/>
                <a:gd name="T4" fmla="*/ 57 w 57"/>
                <a:gd name="T5" fmla="*/ 30 h 55"/>
                <a:gd name="T6" fmla="*/ 57 w 57"/>
                <a:gd name="T7" fmla="*/ 25 h 55"/>
                <a:gd name="T8" fmla="*/ 33 w 57"/>
                <a:gd name="T9" fmla="*/ 0 h 55"/>
                <a:gd name="T10" fmla="*/ 24 w 57"/>
                <a:gd name="T11" fmla="*/ 0 h 55"/>
                <a:gd name="T12" fmla="*/ 0 w 57"/>
                <a:gd name="T13" fmla="*/ 25 h 55"/>
                <a:gd name="T14" fmla="*/ 0 w 57"/>
                <a:gd name="T15" fmla="*/ 30 h 55"/>
                <a:gd name="T16" fmla="*/ 24 w 57"/>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24" y="55"/>
                  </a:moveTo>
                  <a:cubicBezTo>
                    <a:pt x="33" y="55"/>
                    <a:pt x="33" y="55"/>
                    <a:pt x="33" y="55"/>
                  </a:cubicBezTo>
                  <a:cubicBezTo>
                    <a:pt x="46" y="55"/>
                    <a:pt x="57" y="44"/>
                    <a:pt x="57" y="30"/>
                  </a:cubicBezTo>
                  <a:cubicBezTo>
                    <a:pt x="57" y="25"/>
                    <a:pt x="57" y="25"/>
                    <a:pt x="57" y="25"/>
                  </a:cubicBezTo>
                  <a:cubicBezTo>
                    <a:pt x="57" y="11"/>
                    <a:pt x="46" y="0"/>
                    <a:pt x="33" y="0"/>
                  </a:cubicBezTo>
                  <a:cubicBezTo>
                    <a:pt x="24" y="0"/>
                    <a:pt x="24" y="0"/>
                    <a:pt x="24" y="0"/>
                  </a:cubicBezTo>
                  <a:cubicBezTo>
                    <a:pt x="11" y="0"/>
                    <a:pt x="0" y="11"/>
                    <a:pt x="0" y="25"/>
                  </a:cubicBezTo>
                  <a:cubicBezTo>
                    <a:pt x="0" y="30"/>
                    <a:pt x="0" y="30"/>
                    <a:pt x="0" y="30"/>
                  </a:cubicBezTo>
                  <a:cubicBezTo>
                    <a:pt x="0" y="44"/>
                    <a:pt x="11" y="55"/>
                    <a:pt x="24" y="55"/>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5" name="Freeform 28">
              <a:extLst>
                <a:ext uri="{FF2B5EF4-FFF2-40B4-BE49-F238E27FC236}">
                  <a16:creationId xmlns:a16="http://schemas.microsoft.com/office/drawing/2014/main" id="{DBE20163-2B3E-44E3-B1D0-C284526E9B95}"/>
                </a:ext>
              </a:extLst>
            </p:cNvPr>
            <p:cNvSpPr>
              <a:spLocks noEditPoints="1"/>
            </p:cNvSpPr>
            <p:nvPr userDrawn="1"/>
          </p:nvSpPr>
          <p:spPr bwMode="auto">
            <a:xfrm>
              <a:off x="2875" y="3027"/>
              <a:ext cx="222" cy="310"/>
            </a:xfrm>
            <a:custGeom>
              <a:avLst/>
              <a:gdLst>
                <a:gd name="T0" fmla="*/ 57 w 126"/>
                <a:gd name="T1" fmla="*/ 152 h 176"/>
                <a:gd name="T2" fmla="*/ 101 w 126"/>
                <a:gd name="T3" fmla="*/ 57 h 176"/>
                <a:gd name="T4" fmla="*/ 101 w 126"/>
                <a:gd name="T5" fmla="*/ 0 h 176"/>
                <a:gd name="T6" fmla="*/ 23 w 126"/>
                <a:gd name="T7" fmla="*/ 0 h 176"/>
                <a:gd name="T8" fmla="*/ 23 w 126"/>
                <a:gd name="T9" fmla="*/ 0 h 176"/>
                <a:gd name="T10" fmla="*/ 21 w 126"/>
                <a:gd name="T11" fmla="*/ 1 h 176"/>
                <a:gd name="T12" fmla="*/ 21 w 126"/>
                <a:gd name="T13" fmla="*/ 1 h 176"/>
                <a:gd name="T14" fmla="*/ 20 w 126"/>
                <a:gd name="T15" fmla="*/ 1 h 176"/>
                <a:gd name="T16" fmla="*/ 19 w 126"/>
                <a:gd name="T17" fmla="*/ 1 h 176"/>
                <a:gd name="T18" fmla="*/ 18 w 126"/>
                <a:gd name="T19" fmla="*/ 1 h 176"/>
                <a:gd name="T20" fmla="*/ 17 w 126"/>
                <a:gd name="T21" fmla="*/ 1 h 176"/>
                <a:gd name="T22" fmla="*/ 16 w 126"/>
                <a:gd name="T23" fmla="*/ 2 h 176"/>
                <a:gd name="T24" fmla="*/ 16 w 126"/>
                <a:gd name="T25" fmla="*/ 2 h 176"/>
                <a:gd name="T26" fmla="*/ 15 w 126"/>
                <a:gd name="T27" fmla="*/ 2 h 176"/>
                <a:gd name="T28" fmla="*/ 14 w 126"/>
                <a:gd name="T29" fmla="*/ 3 h 176"/>
                <a:gd name="T30" fmla="*/ 13 w 126"/>
                <a:gd name="T31" fmla="*/ 3 h 176"/>
                <a:gd name="T32" fmla="*/ 12 w 126"/>
                <a:gd name="T33" fmla="*/ 3 h 176"/>
                <a:gd name="T34" fmla="*/ 11 w 126"/>
                <a:gd name="T35" fmla="*/ 4 h 176"/>
                <a:gd name="T36" fmla="*/ 11 w 126"/>
                <a:gd name="T37" fmla="*/ 4 h 176"/>
                <a:gd name="T38" fmla="*/ 10 w 126"/>
                <a:gd name="T39" fmla="*/ 5 h 176"/>
                <a:gd name="T40" fmla="*/ 9 w 126"/>
                <a:gd name="T41" fmla="*/ 5 h 176"/>
                <a:gd name="T42" fmla="*/ 9 w 126"/>
                <a:gd name="T43" fmla="*/ 6 h 176"/>
                <a:gd name="T44" fmla="*/ 8 w 126"/>
                <a:gd name="T45" fmla="*/ 6 h 176"/>
                <a:gd name="T46" fmla="*/ 7 w 126"/>
                <a:gd name="T47" fmla="*/ 7 h 176"/>
                <a:gd name="T48" fmla="*/ 7 w 126"/>
                <a:gd name="T49" fmla="*/ 8 h 176"/>
                <a:gd name="T50" fmla="*/ 6 w 126"/>
                <a:gd name="T51" fmla="*/ 8 h 176"/>
                <a:gd name="T52" fmla="*/ 6 w 126"/>
                <a:gd name="T53" fmla="*/ 9 h 176"/>
                <a:gd name="T54" fmla="*/ 5 w 126"/>
                <a:gd name="T55" fmla="*/ 10 h 176"/>
                <a:gd name="T56" fmla="*/ 5 w 126"/>
                <a:gd name="T57" fmla="*/ 10 h 176"/>
                <a:gd name="T58" fmla="*/ 4 w 126"/>
                <a:gd name="T59" fmla="*/ 11 h 176"/>
                <a:gd name="T60" fmla="*/ 4 w 126"/>
                <a:gd name="T61" fmla="*/ 12 h 176"/>
                <a:gd name="T62" fmla="*/ 3 w 126"/>
                <a:gd name="T63" fmla="*/ 13 h 176"/>
                <a:gd name="T64" fmla="*/ 3 w 126"/>
                <a:gd name="T65" fmla="*/ 13 h 176"/>
                <a:gd name="T66" fmla="*/ 2 w 126"/>
                <a:gd name="T67" fmla="*/ 14 h 176"/>
                <a:gd name="T68" fmla="*/ 2 w 126"/>
                <a:gd name="T69" fmla="*/ 15 h 176"/>
                <a:gd name="T70" fmla="*/ 1 w 126"/>
                <a:gd name="T71" fmla="*/ 16 h 176"/>
                <a:gd name="T72" fmla="*/ 1 w 126"/>
                <a:gd name="T73" fmla="*/ 16 h 176"/>
                <a:gd name="T74" fmla="*/ 1 w 126"/>
                <a:gd name="T75" fmla="*/ 17 h 176"/>
                <a:gd name="T76" fmla="*/ 1 w 126"/>
                <a:gd name="T77" fmla="*/ 18 h 176"/>
                <a:gd name="T78" fmla="*/ 0 w 126"/>
                <a:gd name="T79" fmla="*/ 19 h 176"/>
                <a:gd name="T80" fmla="*/ 0 w 126"/>
                <a:gd name="T81" fmla="*/ 20 h 176"/>
                <a:gd name="T82" fmla="*/ 0 w 126"/>
                <a:gd name="T83" fmla="*/ 21 h 176"/>
                <a:gd name="T84" fmla="*/ 0 w 126"/>
                <a:gd name="T85" fmla="*/ 22 h 176"/>
                <a:gd name="T86" fmla="*/ 0 w 126"/>
                <a:gd name="T87" fmla="*/ 23 h 176"/>
                <a:gd name="T88" fmla="*/ 0 w 126"/>
                <a:gd name="T89" fmla="*/ 23 h 176"/>
                <a:gd name="T90" fmla="*/ 0 w 126"/>
                <a:gd name="T91" fmla="*/ 25 h 176"/>
                <a:gd name="T92" fmla="*/ 0 w 126"/>
                <a:gd name="T93" fmla="*/ 152 h 176"/>
                <a:gd name="T94" fmla="*/ 24 w 126"/>
                <a:gd name="T9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176">
                  <a:moveTo>
                    <a:pt x="24" y="176"/>
                  </a:moveTo>
                  <a:cubicBezTo>
                    <a:pt x="32" y="176"/>
                    <a:pt x="32" y="176"/>
                    <a:pt x="32" y="176"/>
                  </a:cubicBezTo>
                  <a:cubicBezTo>
                    <a:pt x="46" y="176"/>
                    <a:pt x="57" y="165"/>
                    <a:pt x="57" y="152"/>
                  </a:cubicBezTo>
                  <a:cubicBezTo>
                    <a:pt x="57" y="91"/>
                    <a:pt x="57" y="91"/>
                    <a:pt x="57" y="91"/>
                  </a:cubicBezTo>
                  <a:cubicBezTo>
                    <a:pt x="57" y="72"/>
                    <a:pt x="72" y="57"/>
                    <a:pt x="91" y="57"/>
                  </a:cubicBezTo>
                  <a:cubicBezTo>
                    <a:pt x="101" y="57"/>
                    <a:pt x="101" y="57"/>
                    <a:pt x="101" y="57"/>
                  </a:cubicBezTo>
                  <a:cubicBezTo>
                    <a:pt x="115" y="57"/>
                    <a:pt x="126" y="46"/>
                    <a:pt x="126" y="33"/>
                  </a:cubicBezTo>
                  <a:cubicBezTo>
                    <a:pt x="126" y="25"/>
                    <a:pt x="126" y="25"/>
                    <a:pt x="126" y="25"/>
                  </a:cubicBezTo>
                  <a:cubicBezTo>
                    <a:pt x="126" y="11"/>
                    <a:pt x="115" y="0"/>
                    <a:pt x="101" y="0"/>
                  </a:cubicBezTo>
                  <a:cubicBezTo>
                    <a:pt x="32" y="0"/>
                    <a:pt x="32" y="0"/>
                    <a:pt x="32" y="0"/>
                  </a:cubicBezTo>
                  <a:cubicBezTo>
                    <a:pt x="24" y="0"/>
                    <a:pt x="24" y="0"/>
                    <a:pt x="24" y="0"/>
                  </a:cubicBezTo>
                  <a:cubicBezTo>
                    <a:pt x="23" y="0"/>
                    <a:pt x="23" y="0"/>
                    <a:pt x="23" y="0"/>
                  </a:cubicBezTo>
                  <a:cubicBezTo>
                    <a:pt x="23" y="0"/>
                    <a:pt x="23" y="0"/>
                    <a:pt x="23" y="0"/>
                  </a:cubicBezTo>
                  <a:cubicBezTo>
                    <a:pt x="23" y="0"/>
                    <a:pt x="23" y="0"/>
                    <a:pt x="23" y="0"/>
                  </a:cubicBezTo>
                  <a:cubicBezTo>
                    <a:pt x="23" y="0"/>
                    <a:pt x="23" y="0"/>
                    <a:pt x="23" y="0"/>
                  </a:cubicBezTo>
                  <a:cubicBezTo>
                    <a:pt x="22" y="0"/>
                    <a:pt x="22" y="0"/>
                    <a:pt x="22" y="0"/>
                  </a:cubicBezTo>
                  <a:cubicBezTo>
                    <a:pt x="22" y="0"/>
                    <a:pt x="22" y="0"/>
                    <a:pt x="22" y="0"/>
                  </a:cubicBezTo>
                  <a:cubicBezTo>
                    <a:pt x="21" y="1"/>
                    <a:pt x="21" y="1"/>
                    <a:pt x="21" y="1"/>
                  </a:cubicBezTo>
                  <a:cubicBezTo>
                    <a:pt x="21" y="1"/>
                    <a:pt x="21" y="1"/>
                    <a:pt x="21" y="1"/>
                  </a:cubicBezTo>
                  <a:cubicBezTo>
                    <a:pt x="21" y="1"/>
                    <a:pt x="21" y="1"/>
                    <a:pt x="21" y="1"/>
                  </a:cubicBezTo>
                  <a:cubicBezTo>
                    <a:pt x="21" y="1"/>
                    <a:pt x="21" y="1"/>
                    <a:pt x="21" y="1"/>
                  </a:cubicBezTo>
                  <a:cubicBezTo>
                    <a:pt x="20" y="1"/>
                    <a:pt x="20" y="1"/>
                    <a:pt x="20" y="1"/>
                  </a:cubicBezTo>
                  <a:cubicBezTo>
                    <a:pt x="20" y="1"/>
                    <a:pt x="20" y="1"/>
                    <a:pt x="20" y="1"/>
                  </a:cubicBezTo>
                  <a:cubicBezTo>
                    <a:pt x="20" y="1"/>
                    <a:pt x="20" y="1"/>
                    <a:pt x="20" y="1"/>
                  </a:cubicBezTo>
                  <a:cubicBezTo>
                    <a:pt x="20" y="1"/>
                    <a:pt x="20" y="1"/>
                    <a:pt x="20" y="1"/>
                  </a:cubicBezTo>
                  <a:cubicBezTo>
                    <a:pt x="19" y="1"/>
                    <a:pt x="19" y="1"/>
                    <a:pt x="19" y="1"/>
                  </a:cubicBezTo>
                  <a:cubicBezTo>
                    <a:pt x="19" y="1"/>
                    <a:pt x="19" y="1"/>
                    <a:pt x="19" y="1"/>
                  </a:cubicBezTo>
                  <a:cubicBezTo>
                    <a:pt x="18" y="1"/>
                    <a:pt x="18" y="1"/>
                    <a:pt x="18" y="1"/>
                  </a:cubicBezTo>
                  <a:cubicBezTo>
                    <a:pt x="18" y="1"/>
                    <a:pt x="18" y="1"/>
                    <a:pt x="18" y="1"/>
                  </a:cubicBezTo>
                  <a:cubicBezTo>
                    <a:pt x="18" y="1"/>
                    <a:pt x="18" y="1"/>
                    <a:pt x="18" y="1"/>
                  </a:cubicBezTo>
                  <a:cubicBezTo>
                    <a:pt x="18" y="1"/>
                    <a:pt x="18" y="1"/>
                    <a:pt x="18" y="1"/>
                  </a:cubicBezTo>
                  <a:cubicBezTo>
                    <a:pt x="17" y="1"/>
                    <a:pt x="17" y="1"/>
                    <a:pt x="17" y="1"/>
                  </a:cubicBezTo>
                  <a:cubicBezTo>
                    <a:pt x="17" y="1"/>
                    <a:pt x="17" y="1"/>
                    <a:pt x="17" y="1"/>
                  </a:cubicBezTo>
                  <a:cubicBezTo>
                    <a:pt x="17" y="2"/>
                    <a:pt x="17" y="2"/>
                    <a:pt x="17" y="2"/>
                  </a:cubicBezTo>
                  <a:cubicBezTo>
                    <a:pt x="17" y="2"/>
                    <a:pt x="17" y="2"/>
                    <a:pt x="17"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2"/>
                    <a:pt x="15" y="2"/>
                  </a:cubicBezTo>
                  <a:cubicBezTo>
                    <a:pt x="15" y="2"/>
                    <a:pt x="15" y="2"/>
                    <a:pt x="15" y="2"/>
                  </a:cubicBezTo>
                  <a:cubicBezTo>
                    <a:pt x="15" y="2"/>
                    <a:pt x="15" y="2"/>
                    <a:pt x="15" y="2"/>
                  </a:cubicBezTo>
                  <a:cubicBezTo>
                    <a:pt x="14" y="3"/>
                    <a:pt x="14" y="3"/>
                    <a:pt x="14" y="3"/>
                  </a:cubicBezTo>
                  <a:cubicBezTo>
                    <a:pt x="14" y="3"/>
                    <a:pt x="14" y="3"/>
                    <a:pt x="14"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2" y="3"/>
                  </a:cubicBezTo>
                  <a:cubicBezTo>
                    <a:pt x="12" y="3"/>
                    <a:pt x="12" y="3"/>
                    <a:pt x="12" y="3"/>
                  </a:cubicBezTo>
                  <a:cubicBezTo>
                    <a:pt x="12" y="4"/>
                    <a:pt x="12" y="4"/>
                    <a:pt x="12" y="4"/>
                  </a:cubicBezTo>
                  <a:cubicBezTo>
                    <a:pt x="12" y="4"/>
                    <a:pt x="12" y="4"/>
                    <a:pt x="12" y="4"/>
                  </a:cubicBezTo>
                  <a:cubicBezTo>
                    <a:pt x="12" y="4"/>
                    <a:pt x="12" y="4"/>
                    <a:pt x="11" y="4"/>
                  </a:cubicBezTo>
                  <a:cubicBezTo>
                    <a:pt x="11" y="4"/>
                    <a:pt x="11" y="4"/>
                    <a:pt x="11" y="4"/>
                  </a:cubicBezTo>
                  <a:cubicBezTo>
                    <a:pt x="11" y="4"/>
                    <a:pt x="11" y="4"/>
                    <a:pt x="11" y="4"/>
                  </a:cubicBezTo>
                  <a:cubicBezTo>
                    <a:pt x="11" y="4"/>
                    <a:pt x="11" y="4"/>
                    <a:pt x="11" y="4"/>
                  </a:cubicBezTo>
                  <a:cubicBezTo>
                    <a:pt x="10" y="5"/>
                    <a:pt x="10" y="5"/>
                    <a:pt x="10" y="5"/>
                  </a:cubicBezTo>
                  <a:cubicBezTo>
                    <a:pt x="10" y="5"/>
                    <a:pt x="10" y="5"/>
                    <a:pt x="10" y="5"/>
                  </a:cubicBezTo>
                  <a:cubicBezTo>
                    <a:pt x="10" y="5"/>
                    <a:pt x="10" y="5"/>
                    <a:pt x="10" y="5"/>
                  </a:cubicBezTo>
                  <a:cubicBezTo>
                    <a:pt x="10" y="5"/>
                    <a:pt x="10" y="5"/>
                    <a:pt x="10" y="5"/>
                  </a:cubicBezTo>
                  <a:cubicBezTo>
                    <a:pt x="9" y="5"/>
                    <a:pt x="9" y="5"/>
                    <a:pt x="9" y="5"/>
                  </a:cubicBezTo>
                  <a:cubicBezTo>
                    <a:pt x="9" y="5"/>
                    <a:pt x="9" y="5"/>
                    <a:pt x="9" y="5"/>
                  </a:cubicBezTo>
                  <a:cubicBezTo>
                    <a:pt x="9" y="6"/>
                    <a:pt x="9" y="6"/>
                    <a:pt x="9" y="6"/>
                  </a:cubicBezTo>
                  <a:cubicBezTo>
                    <a:pt x="9" y="6"/>
                    <a:pt x="9" y="6"/>
                    <a:pt x="9" y="6"/>
                  </a:cubicBezTo>
                  <a:cubicBezTo>
                    <a:pt x="9" y="6"/>
                    <a:pt x="9" y="6"/>
                    <a:pt x="9" y="6"/>
                  </a:cubicBezTo>
                  <a:cubicBezTo>
                    <a:pt x="9" y="6"/>
                    <a:pt x="9" y="6"/>
                    <a:pt x="9" y="6"/>
                  </a:cubicBezTo>
                  <a:cubicBezTo>
                    <a:pt x="8" y="6"/>
                    <a:pt x="8" y="6"/>
                    <a:pt x="8" y="6"/>
                  </a:cubicBezTo>
                  <a:cubicBezTo>
                    <a:pt x="8" y="6"/>
                    <a:pt x="8" y="6"/>
                    <a:pt x="8" y="6"/>
                  </a:cubicBezTo>
                  <a:cubicBezTo>
                    <a:pt x="8" y="7"/>
                    <a:pt x="8" y="7"/>
                    <a:pt x="8" y="7"/>
                  </a:cubicBezTo>
                  <a:cubicBezTo>
                    <a:pt x="8" y="7"/>
                    <a:pt x="8" y="7"/>
                    <a:pt x="8" y="7"/>
                  </a:cubicBezTo>
                  <a:cubicBezTo>
                    <a:pt x="7" y="7"/>
                    <a:pt x="7" y="7"/>
                    <a:pt x="7" y="7"/>
                  </a:cubicBezTo>
                  <a:cubicBezTo>
                    <a:pt x="7" y="7"/>
                    <a:pt x="7" y="7"/>
                    <a:pt x="7" y="7"/>
                  </a:cubicBezTo>
                  <a:cubicBezTo>
                    <a:pt x="7" y="8"/>
                    <a:pt x="7" y="8"/>
                    <a:pt x="7" y="8"/>
                  </a:cubicBezTo>
                  <a:cubicBezTo>
                    <a:pt x="7" y="8"/>
                    <a:pt x="7" y="8"/>
                    <a:pt x="7" y="8"/>
                  </a:cubicBezTo>
                  <a:cubicBezTo>
                    <a:pt x="6" y="8"/>
                    <a:pt x="6" y="8"/>
                    <a:pt x="6" y="8"/>
                  </a:cubicBezTo>
                  <a:cubicBezTo>
                    <a:pt x="6" y="8"/>
                    <a:pt x="6" y="8"/>
                    <a:pt x="6" y="8"/>
                  </a:cubicBezTo>
                  <a:cubicBezTo>
                    <a:pt x="6" y="8"/>
                    <a:pt x="6" y="8"/>
                    <a:pt x="6" y="8"/>
                  </a:cubicBezTo>
                  <a:cubicBezTo>
                    <a:pt x="6" y="8"/>
                    <a:pt x="6" y="8"/>
                    <a:pt x="6" y="8"/>
                  </a:cubicBezTo>
                  <a:cubicBezTo>
                    <a:pt x="6" y="9"/>
                    <a:pt x="6" y="9"/>
                    <a:pt x="6" y="9"/>
                  </a:cubicBezTo>
                  <a:cubicBezTo>
                    <a:pt x="6" y="9"/>
                    <a:pt x="6" y="9"/>
                    <a:pt x="6" y="9"/>
                  </a:cubicBezTo>
                  <a:cubicBezTo>
                    <a:pt x="5" y="9"/>
                    <a:pt x="5" y="9"/>
                    <a:pt x="5" y="9"/>
                  </a:cubicBezTo>
                  <a:cubicBezTo>
                    <a:pt x="5" y="9"/>
                    <a:pt x="5" y="9"/>
                    <a:pt x="5" y="9"/>
                  </a:cubicBezTo>
                  <a:cubicBezTo>
                    <a:pt x="5" y="9"/>
                    <a:pt x="5" y="10"/>
                    <a:pt x="5" y="10"/>
                  </a:cubicBezTo>
                  <a:cubicBezTo>
                    <a:pt x="5" y="10"/>
                    <a:pt x="5" y="10"/>
                    <a:pt x="5" y="10"/>
                  </a:cubicBezTo>
                  <a:cubicBezTo>
                    <a:pt x="5" y="10"/>
                    <a:pt x="5" y="10"/>
                    <a:pt x="5" y="10"/>
                  </a:cubicBezTo>
                  <a:cubicBezTo>
                    <a:pt x="5" y="10"/>
                    <a:pt x="5" y="10"/>
                    <a:pt x="5" y="10"/>
                  </a:cubicBezTo>
                  <a:cubicBezTo>
                    <a:pt x="4" y="11"/>
                    <a:pt x="4" y="11"/>
                    <a:pt x="4" y="11"/>
                  </a:cubicBezTo>
                  <a:cubicBezTo>
                    <a:pt x="4" y="11"/>
                    <a:pt x="4" y="11"/>
                    <a:pt x="4" y="11"/>
                  </a:cubicBezTo>
                  <a:cubicBezTo>
                    <a:pt x="4" y="11"/>
                    <a:pt x="4" y="11"/>
                    <a:pt x="4" y="11"/>
                  </a:cubicBezTo>
                  <a:cubicBezTo>
                    <a:pt x="4" y="11"/>
                    <a:pt x="4" y="11"/>
                    <a:pt x="4" y="11"/>
                  </a:cubicBezTo>
                  <a:cubicBezTo>
                    <a:pt x="4" y="12"/>
                    <a:pt x="4" y="12"/>
                    <a:pt x="4" y="12"/>
                  </a:cubicBezTo>
                  <a:cubicBezTo>
                    <a:pt x="4" y="12"/>
                    <a:pt x="4" y="12"/>
                    <a:pt x="4" y="12"/>
                  </a:cubicBezTo>
                  <a:cubicBezTo>
                    <a:pt x="3" y="12"/>
                    <a:pt x="3" y="12"/>
                    <a:pt x="3" y="12"/>
                  </a:cubicBezTo>
                  <a:cubicBezTo>
                    <a:pt x="3" y="12"/>
                    <a:pt x="3" y="12"/>
                    <a:pt x="3" y="12"/>
                  </a:cubicBezTo>
                  <a:cubicBezTo>
                    <a:pt x="3" y="13"/>
                    <a:pt x="3" y="13"/>
                    <a:pt x="3" y="13"/>
                  </a:cubicBezTo>
                  <a:cubicBezTo>
                    <a:pt x="3" y="13"/>
                    <a:pt x="3" y="13"/>
                    <a:pt x="3" y="13"/>
                  </a:cubicBezTo>
                  <a:cubicBezTo>
                    <a:pt x="3" y="13"/>
                    <a:pt x="3" y="13"/>
                    <a:pt x="3" y="13"/>
                  </a:cubicBezTo>
                  <a:cubicBezTo>
                    <a:pt x="3" y="13"/>
                    <a:pt x="3" y="13"/>
                    <a:pt x="3" y="13"/>
                  </a:cubicBezTo>
                  <a:cubicBezTo>
                    <a:pt x="2" y="14"/>
                    <a:pt x="2" y="14"/>
                    <a:pt x="2" y="14"/>
                  </a:cubicBezTo>
                  <a:cubicBezTo>
                    <a:pt x="2" y="14"/>
                    <a:pt x="2" y="14"/>
                    <a:pt x="2" y="14"/>
                  </a:cubicBezTo>
                  <a:cubicBezTo>
                    <a:pt x="2" y="14"/>
                    <a:pt x="2" y="14"/>
                    <a:pt x="2" y="14"/>
                  </a:cubicBezTo>
                  <a:cubicBezTo>
                    <a:pt x="2" y="14"/>
                    <a:pt x="2" y="14"/>
                    <a:pt x="2" y="14"/>
                  </a:cubicBezTo>
                  <a:cubicBezTo>
                    <a:pt x="2" y="15"/>
                    <a:pt x="2" y="15"/>
                    <a:pt x="2" y="15"/>
                  </a:cubicBezTo>
                  <a:cubicBezTo>
                    <a:pt x="2" y="15"/>
                    <a:pt x="2" y="15"/>
                    <a:pt x="2" y="15"/>
                  </a:cubicBezTo>
                  <a:cubicBezTo>
                    <a:pt x="2" y="15"/>
                    <a:pt x="2" y="15"/>
                    <a:pt x="2" y="15"/>
                  </a:cubicBezTo>
                  <a:cubicBezTo>
                    <a:pt x="2" y="15"/>
                    <a:pt x="2" y="15"/>
                    <a:pt x="2" y="15"/>
                  </a:cubicBezTo>
                  <a:cubicBezTo>
                    <a:pt x="1" y="16"/>
                    <a:pt x="1" y="16"/>
                    <a:pt x="1" y="16"/>
                  </a:cubicBezTo>
                  <a:cubicBezTo>
                    <a:pt x="1" y="16"/>
                    <a:pt x="1" y="16"/>
                    <a:pt x="1" y="16"/>
                  </a:cubicBezTo>
                  <a:cubicBezTo>
                    <a:pt x="1" y="16"/>
                    <a:pt x="1" y="16"/>
                    <a:pt x="1" y="16"/>
                  </a:cubicBezTo>
                  <a:cubicBezTo>
                    <a:pt x="1" y="16"/>
                    <a:pt x="1" y="16"/>
                    <a:pt x="1" y="16"/>
                  </a:cubicBezTo>
                  <a:cubicBezTo>
                    <a:pt x="1" y="17"/>
                    <a:pt x="1" y="17"/>
                    <a:pt x="1" y="17"/>
                  </a:cubicBezTo>
                  <a:cubicBezTo>
                    <a:pt x="1" y="17"/>
                    <a:pt x="1" y="17"/>
                    <a:pt x="1" y="17"/>
                  </a:cubicBezTo>
                  <a:cubicBezTo>
                    <a:pt x="1" y="17"/>
                    <a:pt x="1" y="17"/>
                    <a:pt x="1" y="17"/>
                  </a:cubicBezTo>
                  <a:cubicBezTo>
                    <a:pt x="1" y="17"/>
                    <a:pt x="1" y="17"/>
                    <a:pt x="1" y="17"/>
                  </a:cubicBezTo>
                  <a:cubicBezTo>
                    <a:pt x="1" y="18"/>
                    <a:pt x="1" y="18"/>
                    <a:pt x="1" y="18"/>
                  </a:cubicBezTo>
                  <a:cubicBezTo>
                    <a:pt x="1" y="18"/>
                    <a:pt x="1" y="18"/>
                    <a:pt x="1" y="18"/>
                  </a:cubicBezTo>
                  <a:cubicBezTo>
                    <a:pt x="1" y="19"/>
                    <a:pt x="1" y="19"/>
                    <a:pt x="1" y="19"/>
                  </a:cubicBezTo>
                  <a:cubicBezTo>
                    <a:pt x="1" y="19"/>
                    <a:pt x="1" y="19"/>
                    <a:pt x="1" y="19"/>
                  </a:cubicBezTo>
                  <a:cubicBezTo>
                    <a:pt x="0" y="19"/>
                    <a:pt x="0" y="19"/>
                    <a:pt x="0" y="19"/>
                  </a:cubicBezTo>
                  <a:cubicBezTo>
                    <a:pt x="0" y="19"/>
                    <a:pt x="0" y="19"/>
                    <a:pt x="0" y="19"/>
                  </a:cubicBezTo>
                  <a:cubicBezTo>
                    <a:pt x="0" y="20"/>
                    <a:pt x="0" y="20"/>
                    <a:pt x="0" y="20"/>
                  </a:cubicBezTo>
                  <a:cubicBezTo>
                    <a:pt x="0" y="20"/>
                    <a:pt x="0" y="20"/>
                    <a:pt x="0" y="20"/>
                  </a:cubicBezTo>
                  <a:cubicBezTo>
                    <a:pt x="0" y="20"/>
                    <a:pt x="0" y="20"/>
                    <a:pt x="0" y="20"/>
                  </a:cubicBezTo>
                  <a:cubicBezTo>
                    <a:pt x="0" y="20"/>
                    <a:pt x="0" y="20"/>
                    <a:pt x="0" y="20"/>
                  </a:cubicBezTo>
                  <a:cubicBezTo>
                    <a:pt x="0" y="21"/>
                    <a:pt x="0" y="21"/>
                    <a:pt x="0" y="21"/>
                  </a:cubicBezTo>
                  <a:cubicBezTo>
                    <a:pt x="0" y="21"/>
                    <a:pt x="0" y="21"/>
                    <a:pt x="0" y="21"/>
                  </a:cubicBezTo>
                  <a:cubicBezTo>
                    <a:pt x="0" y="22"/>
                    <a:pt x="0" y="22"/>
                    <a:pt x="0" y="22"/>
                  </a:cubicBezTo>
                  <a:cubicBezTo>
                    <a:pt x="0" y="22"/>
                    <a:pt x="0" y="22"/>
                    <a:pt x="0" y="22"/>
                  </a:cubicBezTo>
                  <a:cubicBezTo>
                    <a:pt x="0" y="22"/>
                    <a:pt x="0" y="22"/>
                    <a:pt x="0" y="22"/>
                  </a:cubicBezTo>
                  <a:cubicBezTo>
                    <a:pt x="0" y="22"/>
                    <a:pt x="0" y="22"/>
                    <a:pt x="0" y="22"/>
                  </a:cubicBezTo>
                  <a:cubicBezTo>
                    <a:pt x="0" y="23"/>
                    <a:pt x="0" y="23"/>
                    <a:pt x="0" y="23"/>
                  </a:cubicBezTo>
                  <a:cubicBezTo>
                    <a:pt x="0" y="23"/>
                    <a:pt x="0" y="23"/>
                    <a:pt x="0" y="23"/>
                  </a:cubicBezTo>
                  <a:cubicBezTo>
                    <a:pt x="0" y="23"/>
                    <a:pt x="0" y="23"/>
                    <a:pt x="0" y="23"/>
                  </a:cubicBezTo>
                  <a:cubicBezTo>
                    <a:pt x="0" y="23"/>
                    <a:pt x="0" y="23"/>
                    <a:pt x="0" y="23"/>
                  </a:cubicBezTo>
                  <a:cubicBezTo>
                    <a:pt x="0" y="24"/>
                    <a:pt x="0" y="24"/>
                    <a:pt x="0" y="24"/>
                  </a:cubicBezTo>
                  <a:cubicBezTo>
                    <a:pt x="0" y="24"/>
                    <a:pt x="0" y="24"/>
                    <a:pt x="0" y="24"/>
                  </a:cubicBezTo>
                  <a:cubicBezTo>
                    <a:pt x="0" y="25"/>
                    <a:pt x="0" y="25"/>
                    <a:pt x="0" y="25"/>
                  </a:cubicBezTo>
                  <a:cubicBezTo>
                    <a:pt x="0" y="25"/>
                    <a:pt x="0" y="25"/>
                    <a:pt x="0" y="25"/>
                  </a:cubicBezTo>
                  <a:cubicBezTo>
                    <a:pt x="0" y="33"/>
                    <a:pt x="0" y="33"/>
                    <a:pt x="0" y="33"/>
                  </a:cubicBezTo>
                  <a:cubicBezTo>
                    <a:pt x="0" y="152"/>
                    <a:pt x="0" y="152"/>
                    <a:pt x="0" y="152"/>
                  </a:cubicBezTo>
                  <a:cubicBezTo>
                    <a:pt x="0" y="165"/>
                    <a:pt x="11" y="176"/>
                    <a:pt x="24" y="176"/>
                  </a:cubicBezTo>
                  <a:close/>
                  <a:moveTo>
                    <a:pt x="24" y="0"/>
                  </a:moveTo>
                  <a:cubicBezTo>
                    <a:pt x="24" y="0"/>
                    <a:pt x="24" y="0"/>
                    <a:pt x="24" y="0"/>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6" name="Freeform 29">
              <a:extLst>
                <a:ext uri="{FF2B5EF4-FFF2-40B4-BE49-F238E27FC236}">
                  <a16:creationId xmlns:a16="http://schemas.microsoft.com/office/drawing/2014/main" id="{3557D667-26D4-435C-9C26-7B1EB3F21C95}"/>
                </a:ext>
              </a:extLst>
            </p:cNvPr>
            <p:cNvSpPr>
              <a:spLocks/>
            </p:cNvSpPr>
            <p:nvPr userDrawn="1"/>
          </p:nvSpPr>
          <p:spPr bwMode="auto">
            <a:xfrm>
              <a:off x="762" y="2910"/>
              <a:ext cx="464" cy="645"/>
            </a:xfrm>
            <a:custGeom>
              <a:avLst/>
              <a:gdLst>
                <a:gd name="T0" fmla="*/ 231 w 263"/>
                <a:gd name="T1" fmla="*/ 127 h 365"/>
                <a:gd name="T2" fmla="*/ 239 w 263"/>
                <a:gd name="T3" fmla="*/ 127 h 365"/>
                <a:gd name="T4" fmla="*/ 263 w 263"/>
                <a:gd name="T5" fmla="*/ 102 h 365"/>
                <a:gd name="T6" fmla="*/ 263 w 263"/>
                <a:gd name="T7" fmla="*/ 25 h 365"/>
                <a:gd name="T8" fmla="*/ 239 w 263"/>
                <a:gd name="T9" fmla="*/ 0 h 365"/>
                <a:gd name="T10" fmla="*/ 91 w 263"/>
                <a:gd name="T11" fmla="*/ 0 h 365"/>
                <a:gd name="T12" fmla="*/ 66 w 263"/>
                <a:gd name="T13" fmla="*/ 1 h 365"/>
                <a:gd name="T14" fmla="*/ 66 w 263"/>
                <a:gd name="T15" fmla="*/ 90 h 365"/>
                <a:gd name="T16" fmla="*/ 32 w 263"/>
                <a:gd name="T17" fmla="*/ 124 h 365"/>
                <a:gd name="T18" fmla="*/ 24 w 263"/>
                <a:gd name="T19" fmla="*/ 124 h 365"/>
                <a:gd name="T20" fmla="*/ 0 w 263"/>
                <a:gd name="T21" fmla="*/ 149 h 365"/>
                <a:gd name="T22" fmla="*/ 0 w 263"/>
                <a:gd name="T23" fmla="*/ 195 h 365"/>
                <a:gd name="T24" fmla="*/ 0 w 263"/>
                <a:gd name="T25" fmla="*/ 219 h 365"/>
                <a:gd name="T26" fmla="*/ 0 w 263"/>
                <a:gd name="T27" fmla="*/ 341 h 365"/>
                <a:gd name="T28" fmla="*/ 24 w 263"/>
                <a:gd name="T29" fmla="*/ 365 h 365"/>
                <a:gd name="T30" fmla="*/ 106 w 263"/>
                <a:gd name="T31" fmla="*/ 365 h 365"/>
                <a:gd name="T32" fmla="*/ 130 w 263"/>
                <a:gd name="T33" fmla="*/ 364 h 365"/>
                <a:gd name="T34" fmla="*/ 130 w 263"/>
                <a:gd name="T35" fmla="*/ 278 h 365"/>
                <a:gd name="T36" fmla="*/ 164 w 263"/>
                <a:gd name="T37" fmla="*/ 244 h 365"/>
                <a:gd name="T38" fmla="*/ 172 w 263"/>
                <a:gd name="T39" fmla="*/ 244 h 365"/>
                <a:gd name="T40" fmla="*/ 197 w 263"/>
                <a:gd name="T41" fmla="*/ 219 h 365"/>
                <a:gd name="T42" fmla="*/ 197 w 263"/>
                <a:gd name="T43" fmla="*/ 161 h 365"/>
                <a:gd name="T44" fmla="*/ 231 w 263"/>
                <a:gd name="T45" fmla="*/ 12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3" h="365">
                  <a:moveTo>
                    <a:pt x="231" y="127"/>
                  </a:moveTo>
                  <a:cubicBezTo>
                    <a:pt x="239" y="127"/>
                    <a:pt x="239" y="127"/>
                    <a:pt x="239" y="127"/>
                  </a:cubicBezTo>
                  <a:cubicBezTo>
                    <a:pt x="252" y="127"/>
                    <a:pt x="263" y="116"/>
                    <a:pt x="263" y="102"/>
                  </a:cubicBezTo>
                  <a:cubicBezTo>
                    <a:pt x="263" y="25"/>
                    <a:pt x="263" y="25"/>
                    <a:pt x="263" y="25"/>
                  </a:cubicBezTo>
                  <a:cubicBezTo>
                    <a:pt x="263" y="11"/>
                    <a:pt x="252" y="0"/>
                    <a:pt x="239" y="0"/>
                  </a:cubicBezTo>
                  <a:cubicBezTo>
                    <a:pt x="91" y="0"/>
                    <a:pt x="91" y="0"/>
                    <a:pt x="91" y="0"/>
                  </a:cubicBezTo>
                  <a:cubicBezTo>
                    <a:pt x="66" y="1"/>
                    <a:pt x="66" y="1"/>
                    <a:pt x="66" y="1"/>
                  </a:cubicBezTo>
                  <a:cubicBezTo>
                    <a:pt x="66" y="90"/>
                    <a:pt x="66" y="90"/>
                    <a:pt x="66" y="90"/>
                  </a:cubicBezTo>
                  <a:cubicBezTo>
                    <a:pt x="66" y="108"/>
                    <a:pt x="51" y="124"/>
                    <a:pt x="32" y="124"/>
                  </a:cubicBezTo>
                  <a:cubicBezTo>
                    <a:pt x="24" y="124"/>
                    <a:pt x="24" y="124"/>
                    <a:pt x="24" y="124"/>
                  </a:cubicBezTo>
                  <a:cubicBezTo>
                    <a:pt x="10" y="124"/>
                    <a:pt x="0" y="135"/>
                    <a:pt x="0" y="149"/>
                  </a:cubicBezTo>
                  <a:cubicBezTo>
                    <a:pt x="0" y="195"/>
                    <a:pt x="0" y="195"/>
                    <a:pt x="0" y="195"/>
                  </a:cubicBezTo>
                  <a:cubicBezTo>
                    <a:pt x="0" y="219"/>
                    <a:pt x="0" y="219"/>
                    <a:pt x="0" y="219"/>
                  </a:cubicBezTo>
                  <a:cubicBezTo>
                    <a:pt x="0" y="341"/>
                    <a:pt x="0" y="341"/>
                    <a:pt x="0" y="341"/>
                  </a:cubicBezTo>
                  <a:cubicBezTo>
                    <a:pt x="0" y="354"/>
                    <a:pt x="10" y="365"/>
                    <a:pt x="24" y="365"/>
                  </a:cubicBezTo>
                  <a:cubicBezTo>
                    <a:pt x="106" y="365"/>
                    <a:pt x="106" y="365"/>
                    <a:pt x="106" y="365"/>
                  </a:cubicBezTo>
                  <a:cubicBezTo>
                    <a:pt x="130" y="364"/>
                    <a:pt x="130" y="364"/>
                    <a:pt x="130" y="364"/>
                  </a:cubicBezTo>
                  <a:cubicBezTo>
                    <a:pt x="130" y="278"/>
                    <a:pt x="130" y="278"/>
                    <a:pt x="130" y="278"/>
                  </a:cubicBezTo>
                  <a:cubicBezTo>
                    <a:pt x="130" y="259"/>
                    <a:pt x="145" y="244"/>
                    <a:pt x="164" y="244"/>
                  </a:cubicBezTo>
                  <a:cubicBezTo>
                    <a:pt x="172" y="244"/>
                    <a:pt x="172" y="244"/>
                    <a:pt x="172" y="244"/>
                  </a:cubicBezTo>
                  <a:cubicBezTo>
                    <a:pt x="186" y="244"/>
                    <a:pt x="197" y="233"/>
                    <a:pt x="197" y="219"/>
                  </a:cubicBezTo>
                  <a:cubicBezTo>
                    <a:pt x="197" y="161"/>
                    <a:pt x="197" y="161"/>
                    <a:pt x="197" y="161"/>
                  </a:cubicBezTo>
                  <a:cubicBezTo>
                    <a:pt x="197" y="142"/>
                    <a:pt x="212" y="127"/>
                    <a:pt x="231" y="127"/>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7" name="Freeform 30">
              <a:extLst>
                <a:ext uri="{FF2B5EF4-FFF2-40B4-BE49-F238E27FC236}">
                  <a16:creationId xmlns:a16="http://schemas.microsoft.com/office/drawing/2014/main" id="{B973A0E1-AF27-411D-99B3-20EF06982629}"/>
                </a:ext>
              </a:extLst>
            </p:cNvPr>
            <p:cNvSpPr>
              <a:spLocks/>
            </p:cNvSpPr>
            <p:nvPr userDrawn="1"/>
          </p:nvSpPr>
          <p:spPr bwMode="auto">
            <a:xfrm>
              <a:off x="878" y="2594"/>
              <a:ext cx="1404" cy="1063"/>
            </a:xfrm>
            <a:custGeom>
              <a:avLst/>
              <a:gdLst>
                <a:gd name="T0" fmla="*/ 164 w 795"/>
                <a:gd name="T1" fmla="*/ 602 h 602"/>
                <a:gd name="T2" fmla="*/ 228 w 795"/>
                <a:gd name="T3" fmla="*/ 602 h 602"/>
                <a:gd name="T4" fmla="*/ 263 w 795"/>
                <a:gd name="T5" fmla="*/ 572 h 602"/>
                <a:gd name="T6" fmla="*/ 296 w 795"/>
                <a:gd name="T7" fmla="*/ 544 h 602"/>
                <a:gd name="T8" fmla="*/ 428 w 795"/>
                <a:gd name="T9" fmla="*/ 544 h 602"/>
                <a:gd name="T10" fmla="*/ 462 w 795"/>
                <a:gd name="T11" fmla="*/ 514 h 602"/>
                <a:gd name="T12" fmla="*/ 495 w 795"/>
                <a:gd name="T13" fmla="*/ 485 h 602"/>
                <a:gd name="T14" fmla="*/ 529 w 795"/>
                <a:gd name="T15" fmla="*/ 450 h 602"/>
                <a:gd name="T16" fmla="*/ 529 w 795"/>
                <a:gd name="T17" fmla="*/ 335 h 602"/>
                <a:gd name="T18" fmla="*/ 562 w 795"/>
                <a:gd name="T19" fmla="*/ 301 h 602"/>
                <a:gd name="T20" fmla="*/ 596 w 795"/>
                <a:gd name="T21" fmla="*/ 271 h 602"/>
                <a:gd name="T22" fmla="*/ 628 w 795"/>
                <a:gd name="T23" fmla="*/ 243 h 602"/>
                <a:gd name="T24" fmla="*/ 662 w 795"/>
                <a:gd name="T25" fmla="*/ 208 h 602"/>
                <a:gd name="T26" fmla="*/ 696 w 795"/>
                <a:gd name="T27" fmla="*/ 175 h 602"/>
                <a:gd name="T28" fmla="*/ 771 w 795"/>
                <a:gd name="T29" fmla="*/ 175 h 602"/>
                <a:gd name="T30" fmla="*/ 795 w 795"/>
                <a:gd name="T31" fmla="*/ 153 h 602"/>
                <a:gd name="T32" fmla="*/ 795 w 795"/>
                <a:gd name="T33" fmla="*/ 115 h 602"/>
                <a:gd name="T34" fmla="*/ 685 w 795"/>
                <a:gd name="T35" fmla="*/ 115 h 602"/>
                <a:gd name="T36" fmla="*/ 661 w 795"/>
                <a:gd name="T37" fmla="*/ 91 h 602"/>
                <a:gd name="T38" fmla="*/ 661 w 795"/>
                <a:gd name="T39" fmla="*/ 91 h 602"/>
                <a:gd name="T40" fmla="*/ 661 w 795"/>
                <a:gd name="T41" fmla="*/ 91 h 602"/>
                <a:gd name="T42" fmla="*/ 661 w 795"/>
                <a:gd name="T43" fmla="*/ 82 h 602"/>
                <a:gd name="T44" fmla="*/ 637 w 795"/>
                <a:gd name="T45" fmla="*/ 58 h 602"/>
                <a:gd name="T46" fmla="*/ 433 w 795"/>
                <a:gd name="T47" fmla="*/ 58 h 602"/>
                <a:gd name="T48" fmla="*/ 433 w 795"/>
                <a:gd name="T49" fmla="*/ 58 h 602"/>
                <a:gd name="T50" fmla="*/ 359 w 795"/>
                <a:gd name="T51" fmla="*/ 58 h 602"/>
                <a:gd name="T52" fmla="*/ 325 w 795"/>
                <a:gd name="T53" fmla="*/ 24 h 602"/>
                <a:gd name="T54" fmla="*/ 300 w 795"/>
                <a:gd name="T55" fmla="*/ 0 h 602"/>
                <a:gd name="T56" fmla="*/ 25 w 795"/>
                <a:gd name="T57" fmla="*/ 0 h 602"/>
                <a:gd name="T58" fmla="*/ 0 w 795"/>
                <a:gd name="T59" fmla="*/ 24 h 602"/>
                <a:gd name="T60" fmla="*/ 0 w 795"/>
                <a:gd name="T61" fmla="*/ 122 h 602"/>
                <a:gd name="T62" fmla="*/ 0 w 795"/>
                <a:gd name="T63" fmla="*/ 123 h 602"/>
                <a:gd name="T64" fmla="*/ 0 w 795"/>
                <a:gd name="T65" fmla="*/ 126 h 602"/>
                <a:gd name="T66" fmla="*/ 0 w 795"/>
                <a:gd name="T67" fmla="*/ 128 h 602"/>
                <a:gd name="T68" fmla="*/ 0 w 795"/>
                <a:gd name="T69" fmla="*/ 180 h 602"/>
                <a:gd name="T70" fmla="*/ 25 w 795"/>
                <a:gd name="T71" fmla="*/ 179 h 602"/>
                <a:gd name="T72" fmla="*/ 173 w 795"/>
                <a:gd name="T73" fmla="*/ 179 h 602"/>
                <a:gd name="T74" fmla="*/ 197 w 795"/>
                <a:gd name="T75" fmla="*/ 204 h 602"/>
                <a:gd name="T76" fmla="*/ 197 w 795"/>
                <a:gd name="T77" fmla="*/ 281 h 602"/>
                <a:gd name="T78" fmla="*/ 173 w 795"/>
                <a:gd name="T79" fmla="*/ 306 h 602"/>
                <a:gd name="T80" fmla="*/ 165 w 795"/>
                <a:gd name="T81" fmla="*/ 306 h 602"/>
                <a:gd name="T82" fmla="*/ 131 w 795"/>
                <a:gd name="T83" fmla="*/ 340 h 602"/>
                <a:gd name="T84" fmla="*/ 131 w 795"/>
                <a:gd name="T85" fmla="*/ 398 h 602"/>
                <a:gd name="T86" fmla="*/ 106 w 795"/>
                <a:gd name="T87" fmla="*/ 423 h 602"/>
                <a:gd name="T88" fmla="*/ 98 w 795"/>
                <a:gd name="T89" fmla="*/ 423 h 602"/>
                <a:gd name="T90" fmla="*/ 64 w 795"/>
                <a:gd name="T91" fmla="*/ 457 h 602"/>
                <a:gd name="T92" fmla="*/ 64 w 795"/>
                <a:gd name="T93" fmla="*/ 543 h 602"/>
                <a:gd name="T94" fmla="*/ 46 w 795"/>
                <a:gd name="T95" fmla="*/ 544 h 602"/>
                <a:gd name="T96" fmla="*/ 48 w 795"/>
                <a:gd name="T97" fmla="*/ 544 h 602"/>
                <a:gd name="T98" fmla="*/ 96 w 795"/>
                <a:gd name="T99" fmla="*/ 544 h 602"/>
                <a:gd name="T100" fmla="*/ 129 w 795"/>
                <a:gd name="T101" fmla="*/ 572 h 602"/>
                <a:gd name="T102" fmla="*/ 164 w 795"/>
                <a:gd name="T103" fmla="*/ 60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5" h="602">
                  <a:moveTo>
                    <a:pt x="164" y="602"/>
                  </a:moveTo>
                  <a:cubicBezTo>
                    <a:pt x="228" y="602"/>
                    <a:pt x="228" y="602"/>
                    <a:pt x="228" y="602"/>
                  </a:cubicBezTo>
                  <a:cubicBezTo>
                    <a:pt x="245" y="602"/>
                    <a:pt x="260" y="589"/>
                    <a:pt x="263" y="572"/>
                  </a:cubicBezTo>
                  <a:cubicBezTo>
                    <a:pt x="265" y="556"/>
                    <a:pt x="279" y="544"/>
                    <a:pt x="296" y="544"/>
                  </a:cubicBezTo>
                  <a:cubicBezTo>
                    <a:pt x="428" y="544"/>
                    <a:pt x="428" y="544"/>
                    <a:pt x="428" y="544"/>
                  </a:cubicBezTo>
                  <a:cubicBezTo>
                    <a:pt x="445" y="544"/>
                    <a:pt x="460" y="531"/>
                    <a:pt x="462" y="514"/>
                  </a:cubicBezTo>
                  <a:cubicBezTo>
                    <a:pt x="465" y="497"/>
                    <a:pt x="478" y="485"/>
                    <a:pt x="495" y="485"/>
                  </a:cubicBezTo>
                  <a:cubicBezTo>
                    <a:pt x="514" y="484"/>
                    <a:pt x="529" y="468"/>
                    <a:pt x="529" y="450"/>
                  </a:cubicBezTo>
                  <a:cubicBezTo>
                    <a:pt x="529" y="335"/>
                    <a:pt x="529" y="335"/>
                    <a:pt x="529" y="335"/>
                  </a:cubicBezTo>
                  <a:cubicBezTo>
                    <a:pt x="529" y="316"/>
                    <a:pt x="544" y="301"/>
                    <a:pt x="562" y="301"/>
                  </a:cubicBezTo>
                  <a:cubicBezTo>
                    <a:pt x="579" y="300"/>
                    <a:pt x="593" y="288"/>
                    <a:pt x="596" y="271"/>
                  </a:cubicBezTo>
                  <a:cubicBezTo>
                    <a:pt x="599" y="255"/>
                    <a:pt x="612" y="243"/>
                    <a:pt x="628" y="243"/>
                  </a:cubicBezTo>
                  <a:cubicBezTo>
                    <a:pt x="647" y="242"/>
                    <a:pt x="662" y="227"/>
                    <a:pt x="662" y="208"/>
                  </a:cubicBezTo>
                  <a:cubicBezTo>
                    <a:pt x="663" y="190"/>
                    <a:pt x="678" y="175"/>
                    <a:pt x="696" y="175"/>
                  </a:cubicBezTo>
                  <a:cubicBezTo>
                    <a:pt x="771" y="175"/>
                    <a:pt x="771" y="175"/>
                    <a:pt x="771" y="175"/>
                  </a:cubicBezTo>
                  <a:cubicBezTo>
                    <a:pt x="784" y="175"/>
                    <a:pt x="795" y="166"/>
                    <a:pt x="795" y="153"/>
                  </a:cubicBezTo>
                  <a:cubicBezTo>
                    <a:pt x="795" y="115"/>
                    <a:pt x="795" y="115"/>
                    <a:pt x="795" y="115"/>
                  </a:cubicBezTo>
                  <a:cubicBezTo>
                    <a:pt x="758" y="115"/>
                    <a:pt x="722" y="115"/>
                    <a:pt x="685" y="115"/>
                  </a:cubicBezTo>
                  <a:cubicBezTo>
                    <a:pt x="672" y="115"/>
                    <a:pt x="661" y="104"/>
                    <a:pt x="661" y="91"/>
                  </a:cubicBezTo>
                  <a:cubicBezTo>
                    <a:pt x="661" y="91"/>
                    <a:pt x="661" y="91"/>
                    <a:pt x="661" y="91"/>
                  </a:cubicBezTo>
                  <a:cubicBezTo>
                    <a:pt x="661" y="91"/>
                    <a:pt x="661" y="91"/>
                    <a:pt x="661" y="91"/>
                  </a:cubicBezTo>
                  <a:cubicBezTo>
                    <a:pt x="661" y="82"/>
                    <a:pt x="661" y="82"/>
                    <a:pt x="661" y="82"/>
                  </a:cubicBezTo>
                  <a:cubicBezTo>
                    <a:pt x="661" y="69"/>
                    <a:pt x="650" y="58"/>
                    <a:pt x="637" y="58"/>
                  </a:cubicBezTo>
                  <a:cubicBezTo>
                    <a:pt x="433" y="58"/>
                    <a:pt x="433" y="58"/>
                    <a:pt x="433" y="58"/>
                  </a:cubicBezTo>
                  <a:cubicBezTo>
                    <a:pt x="433" y="58"/>
                    <a:pt x="433" y="58"/>
                    <a:pt x="433" y="58"/>
                  </a:cubicBezTo>
                  <a:cubicBezTo>
                    <a:pt x="359" y="58"/>
                    <a:pt x="359" y="58"/>
                    <a:pt x="359" y="58"/>
                  </a:cubicBezTo>
                  <a:cubicBezTo>
                    <a:pt x="340" y="58"/>
                    <a:pt x="325" y="43"/>
                    <a:pt x="325" y="24"/>
                  </a:cubicBezTo>
                  <a:cubicBezTo>
                    <a:pt x="324" y="11"/>
                    <a:pt x="314" y="0"/>
                    <a:pt x="300" y="0"/>
                  </a:cubicBezTo>
                  <a:cubicBezTo>
                    <a:pt x="25" y="0"/>
                    <a:pt x="25" y="0"/>
                    <a:pt x="25" y="0"/>
                  </a:cubicBezTo>
                  <a:cubicBezTo>
                    <a:pt x="11" y="0"/>
                    <a:pt x="0" y="11"/>
                    <a:pt x="0" y="24"/>
                  </a:cubicBezTo>
                  <a:cubicBezTo>
                    <a:pt x="0" y="122"/>
                    <a:pt x="0" y="122"/>
                    <a:pt x="0" y="122"/>
                  </a:cubicBezTo>
                  <a:cubicBezTo>
                    <a:pt x="0" y="122"/>
                    <a:pt x="0" y="122"/>
                    <a:pt x="0" y="123"/>
                  </a:cubicBezTo>
                  <a:cubicBezTo>
                    <a:pt x="1" y="124"/>
                    <a:pt x="1" y="125"/>
                    <a:pt x="0" y="126"/>
                  </a:cubicBezTo>
                  <a:cubicBezTo>
                    <a:pt x="0" y="127"/>
                    <a:pt x="0" y="127"/>
                    <a:pt x="0" y="128"/>
                  </a:cubicBezTo>
                  <a:cubicBezTo>
                    <a:pt x="0" y="180"/>
                    <a:pt x="0" y="180"/>
                    <a:pt x="0" y="180"/>
                  </a:cubicBezTo>
                  <a:cubicBezTo>
                    <a:pt x="25" y="179"/>
                    <a:pt x="25" y="179"/>
                    <a:pt x="25" y="179"/>
                  </a:cubicBezTo>
                  <a:cubicBezTo>
                    <a:pt x="173" y="179"/>
                    <a:pt x="173" y="179"/>
                    <a:pt x="173" y="179"/>
                  </a:cubicBezTo>
                  <a:cubicBezTo>
                    <a:pt x="186" y="179"/>
                    <a:pt x="197" y="190"/>
                    <a:pt x="197" y="204"/>
                  </a:cubicBezTo>
                  <a:cubicBezTo>
                    <a:pt x="197" y="281"/>
                    <a:pt x="197" y="281"/>
                    <a:pt x="197" y="281"/>
                  </a:cubicBezTo>
                  <a:cubicBezTo>
                    <a:pt x="197" y="295"/>
                    <a:pt x="186" y="306"/>
                    <a:pt x="173" y="306"/>
                  </a:cubicBezTo>
                  <a:cubicBezTo>
                    <a:pt x="165" y="306"/>
                    <a:pt x="165" y="306"/>
                    <a:pt x="165" y="306"/>
                  </a:cubicBezTo>
                  <a:cubicBezTo>
                    <a:pt x="146" y="306"/>
                    <a:pt x="131" y="321"/>
                    <a:pt x="131" y="340"/>
                  </a:cubicBezTo>
                  <a:cubicBezTo>
                    <a:pt x="131" y="398"/>
                    <a:pt x="131" y="398"/>
                    <a:pt x="131" y="398"/>
                  </a:cubicBezTo>
                  <a:cubicBezTo>
                    <a:pt x="131" y="412"/>
                    <a:pt x="120" y="423"/>
                    <a:pt x="106" y="423"/>
                  </a:cubicBezTo>
                  <a:cubicBezTo>
                    <a:pt x="98" y="423"/>
                    <a:pt x="98" y="423"/>
                    <a:pt x="98" y="423"/>
                  </a:cubicBezTo>
                  <a:cubicBezTo>
                    <a:pt x="79" y="423"/>
                    <a:pt x="64" y="438"/>
                    <a:pt x="64" y="457"/>
                  </a:cubicBezTo>
                  <a:cubicBezTo>
                    <a:pt x="64" y="543"/>
                    <a:pt x="64" y="543"/>
                    <a:pt x="64" y="543"/>
                  </a:cubicBezTo>
                  <a:cubicBezTo>
                    <a:pt x="46" y="544"/>
                    <a:pt x="46" y="544"/>
                    <a:pt x="46" y="544"/>
                  </a:cubicBezTo>
                  <a:cubicBezTo>
                    <a:pt x="46" y="544"/>
                    <a:pt x="47" y="544"/>
                    <a:pt x="48" y="544"/>
                  </a:cubicBezTo>
                  <a:cubicBezTo>
                    <a:pt x="96" y="544"/>
                    <a:pt x="96" y="544"/>
                    <a:pt x="96" y="544"/>
                  </a:cubicBezTo>
                  <a:cubicBezTo>
                    <a:pt x="112" y="544"/>
                    <a:pt x="126" y="556"/>
                    <a:pt x="129" y="572"/>
                  </a:cubicBezTo>
                  <a:cubicBezTo>
                    <a:pt x="132" y="589"/>
                    <a:pt x="146" y="602"/>
                    <a:pt x="164" y="602"/>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8" name="Freeform 31">
              <a:extLst>
                <a:ext uri="{FF2B5EF4-FFF2-40B4-BE49-F238E27FC236}">
                  <a16:creationId xmlns:a16="http://schemas.microsoft.com/office/drawing/2014/main" id="{D649E8C9-D3B1-4DB6-8C9A-B1A3D328C442}"/>
                </a:ext>
              </a:extLst>
            </p:cNvPr>
            <p:cNvSpPr>
              <a:spLocks noEditPoints="1"/>
            </p:cNvSpPr>
            <p:nvPr userDrawn="1"/>
          </p:nvSpPr>
          <p:spPr bwMode="auto">
            <a:xfrm>
              <a:off x="3353" y="3454"/>
              <a:ext cx="311" cy="223"/>
            </a:xfrm>
            <a:custGeom>
              <a:avLst/>
              <a:gdLst>
                <a:gd name="T0" fmla="*/ 24 w 176"/>
                <a:gd name="T1" fmla="*/ 57 h 126"/>
                <a:gd name="T2" fmla="*/ 119 w 176"/>
                <a:gd name="T3" fmla="*/ 102 h 126"/>
                <a:gd name="T4" fmla="*/ 176 w 176"/>
                <a:gd name="T5" fmla="*/ 102 h 126"/>
                <a:gd name="T6" fmla="*/ 176 w 176"/>
                <a:gd name="T7" fmla="*/ 24 h 126"/>
                <a:gd name="T8" fmla="*/ 175 w 176"/>
                <a:gd name="T9" fmla="*/ 23 h 126"/>
                <a:gd name="T10" fmla="*/ 175 w 176"/>
                <a:gd name="T11" fmla="*/ 22 h 126"/>
                <a:gd name="T12" fmla="*/ 175 w 176"/>
                <a:gd name="T13" fmla="*/ 21 h 126"/>
                <a:gd name="T14" fmla="*/ 175 w 176"/>
                <a:gd name="T15" fmla="*/ 20 h 126"/>
                <a:gd name="T16" fmla="*/ 175 w 176"/>
                <a:gd name="T17" fmla="*/ 19 h 126"/>
                <a:gd name="T18" fmla="*/ 175 w 176"/>
                <a:gd name="T19" fmla="*/ 18 h 126"/>
                <a:gd name="T20" fmla="*/ 175 w 176"/>
                <a:gd name="T21" fmla="*/ 18 h 126"/>
                <a:gd name="T22" fmla="*/ 174 w 176"/>
                <a:gd name="T23" fmla="*/ 16 h 126"/>
                <a:gd name="T24" fmla="*/ 174 w 176"/>
                <a:gd name="T25" fmla="*/ 16 h 126"/>
                <a:gd name="T26" fmla="*/ 174 w 176"/>
                <a:gd name="T27" fmla="*/ 15 h 126"/>
                <a:gd name="T28" fmla="*/ 173 w 176"/>
                <a:gd name="T29" fmla="*/ 14 h 126"/>
                <a:gd name="T30" fmla="*/ 173 w 176"/>
                <a:gd name="T31" fmla="*/ 13 h 126"/>
                <a:gd name="T32" fmla="*/ 173 w 176"/>
                <a:gd name="T33" fmla="*/ 13 h 126"/>
                <a:gd name="T34" fmla="*/ 172 w 176"/>
                <a:gd name="T35" fmla="*/ 12 h 126"/>
                <a:gd name="T36" fmla="*/ 172 w 176"/>
                <a:gd name="T37" fmla="*/ 11 h 126"/>
                <a:gd name="T38" fmla="*/ 171 w 176"/>
                <a:gd name="T39" fmla="*/ 10 h 126"/>
                <a:gd name="T40" fmla="*/ 171 w 176"/>
                <a:gd name="T41" fmla="*/ 10 h 126"/>
                <a:gd name="T42" fmla="*/ 170 w 176"/>
                <a:gd name="T43" fmla="*/ 9 h 126"/>
                <a:gd name="T44" fmla="*/ 170 w 176"/>
                <a:gd name="T45" fmla="*/ 8 h 126"/>
                <a:gd name="T46" fmla="*/ 169 w 176"/>
                <a:gd name="T47" fmla="*/ 8 h 126"/>
                <a:gd name="T48" fmla="*/ 168 w 176"/>
                <a:gd name="T49" fmla="*/ 7 h 126"/>
                <a:gd name="T50" fmla="*/ 168 w 176"/>
                <a:gd name="T51" fmla="*/ 6 h 126"/>
                <a:gd name="T52" fmla="*/ 167 w 176"/>
                <a:gd name="T53" fmla="*/ 6 h 126"/>
                <a:gd name="T54" fmla="*/ 166 w 176"/>
                <a:gd name="T55" fmla="*/ 5 h 126"/>
                <a:gd name="T56" fmla="*/ 166 w 176"/>
                <a:gd name="T57" fmla="*/ 5 h 126"/>
                <a:gd name="T58" fmla="*/ 165 w 176"/>
                <a:gd name="T59" fmla="*/ 4 h 126"/>
                <a:gd name="T60" fmla="*/ 164 w 176"/>
                <a:gd name="T61" fmla="*/ 4 h 126"/>
                <a:gd name="T62" fmla="*/ 163 w 176"/>
                <a:gd name="T63" fmla="*/ 3 h 126"/>
                <a:gd name="T64" fmla="*/ 163 w 176"/>
                <a:gd name="T65" fmla="*/ 3 h 126"/>
                <a:gd name="T66" fmla="*/ 162 w 176"/>
                <a:gd name="T67" fmla="*/ 2 h 126"/>
                <a:gd name="T68" fmla="*/ 161 w 176"/>
                <a:gd name="T69" fmla="*/ 2 h 126"/>
                <a:gd name="T70" fmla="*/ 160 w 176"/>
                <a:gd name="T71" fmla="*/ 2 h 126"/>
                <a:gd name="T72" fmla="*/ 160 w 176"/>
                <a:gd name="T73" fmla="*/ 2 h 126"/>
                <a:gd name="T74" fmla="*/ 159 w 176"/>
                <a:gd name="T75" fmla="*/ 1 h 126"/>
                <a:gd name="T76" fmla="*/ 158 w 176"/>
                <a:gd name="T77" fmla="*/ 1 h 126"/>
                <a:gd name="T78" fmla="*/ 157 w 176"/>
                <a:gd name="T79" fmla="*/ 1 h 126"/>
                <a:gd name="T80" fmla="*/ 156 w 176"/>
                <a:gd name="T81" fmla="*/ 1 h 126"/>
                <a:gd name="T82" fmla="*/ 155 w 176"/>
                <a:gd name="T83" fmla="*/ 0 h 126"/>
                <a:gd name="T84" fmla="*/ 154 w 176"/>
                <a:gd name="T85" fmla="*/ 0 h 126"/>
                <a:gd name="T86" fmla="*/ 153 w 176"/>
                <a:gd name="T87" fmla="*/ 0 h 126"/>
                <a:gd name="T88" fmla="*/ 153 w 176"/>
                <a:gd name="T89" fmla="*/ 0 h 126"/>
                <a:gd name="T90" fmla="*/ 151 w 176"/>
                <a:gd name="T91" fmla="*/ 0 h 126"/>
                <a:gd name="T92" fmla="*/ 24 w 176"/>
                <a:gd name="T93" fmla="*/ 0 h 126"/>
                <a:gd name="T94" fmla="*/ 176 w 176"/>
                <a:gd name="T95" fmla="*/ 2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26">
                  <a:moveTo>
                    <a:pt x="0" y="24"/>
                  </a:moveTo>
                  <a:cubicBezTo>
                    <a:pt x="0" y="33"/>
                    <a:pt x="0" y="33"/>
                    <a:pt x="0" y="33"/>
                  </a:cubicBezTo>
                  <a:cubicBezTo>
                    <a:pt x="0" y="46"/>
                    <a:pt x="11" y="57"/>
                    <a:pt x="24" y="57"/>
                  </a:cubicBezTo>
                  <a:cubicBezTo>
                    <a:pt x="85" y="57"/>
                    <a:pt x="85" y="57"/>
                    <a:pt x="85" y="57"/>
                  </a:cubicBezTo>
                  <a:cubicBezTo>
                    <a:pt x="103" y="57"/>
                    <a:pt x="119" y="72"/>
                    <a:pt x="119" y="91"/>
                  </a:cubicBezTo>
                  <a:cubicBezTo>
                    <a:pt x="119" y="102"/>
                    <a:pt x="119" y="102"/>
                    <a:pt x="119" y="102"/>
                  </a:cubicBezTo>
                  <a:cubicBezTo>
                    <a:pt x="119" y="115"/>
                    <a:pt x="130" y="126"/>
                    <a:pt x="143" y="126"/>
                  </a:cubicBezTo>
                  <a:cubicBezTo>
                    <a:pt x="151" y="126"/>
                    <a:pt x="151" y="126"/>
                    <a:pt x="151" y="126"/>
                  </a:cubicBezTo>
                  <a:cubicBezTo>
                    <a:pt x="165" y="126"/>
                    <a:pt x="176" y="115"/>
                    <a:pt x="176" y="102"/>
                  </a:cubicBezTo>
                  <a:cubicBezTo>
                    <a:pt x="176" y="33"/>
                    <a:pt x="176" y="33"/>
                    <a:pt x="176" y="33"/>
                  </a:cubicBezTo>
                  <a:cubicBezTo>
                    <a:pt x="176" y="24"/>
                    <a:pt x="176" y="24"/>
                    <a:pt x="176" y="24"/>
                  </a:cubicBezTo>
                  <a:cubicBezTo>
                    <a:pt x="176" y="24"/>
                    <a:pt x="176" y="24"/>
                    <a:pt x="176" y="24"/>
                  </a:cubicBezTo>
                  <a:cubicBezTo>
                    <a:pt x="176" y="24"/>
                    <a:pt x="176" y="24"/>
                    <a:pt x="176" y="24"/>
                  </a:cubicBezTo>
                  <a:cubicBezTo>
                    <a:pt x="175" y="23"/>
                    <a:pt x="175" y="23"/>
                    <a:pt x="175" y="23"/>
                  </a:cubicBezTo>
                  <a:cubicBezTo>
                    <a:pt x="175" y="23"/>
                    <a:pt x="175" y="23"/>
                    <a:pt x="175" y="23"/>
                  </a:cubicBezTo>
                  <a:cubicBezTo>
                    <a:pt x="175" y="22"/>
                    <a:pt x="175" y="22"/>
                    <a:pt x="175" y="22"/>
                  </a:cubicBezTo>
                  <a:cubicBezTo>
                    <a:pt x="175" y="22"/>
                    <a:pt x="175" y="22"/>
                    <a:pt x="175" y="22"/>
                  </a:cubicBezTo>
                  <a:cubicBezTo>
                    <a:pt x="175" y="22"/>
                    <a:pt x="175" y="22"/>
                    <a:pt x="175" y="22"/>
                  </a:cubicBezTo>
                  <a:cubicBezTo>
                    <a:pt x="175" y="22"/>
                    <a:pt x="175" y="22"/>
                    <a:pt x="175" y="22"/>
                  </a:cubicBezTo>
                  <a:cubicBezTo>
                    <a:pt x="175" y="21"/>
                    <a:pt x="175" y="21"/>
                    <a:pt x="175" y="21"/>
                  </a:cubicBezTo>
                  <a:cubicBezTo>
                    <a:pt x="175" y="21"/>
                    <a:pt x="175" y="21"/>
                    <a:pt x="175" y="21"/>
                  </a:cubicBezTo>
                  <a:cubicBezTo>
                    <a:pt x="175" y="21"/>
                    <a:pt x="175" y="21"/>
                    <a:pt x="175" y="21"/>
                  </a:cubicBezTo>
                  <a:cubicBezTo>
                    <a:pt x="175" y="21"/>
                    <a:pt x="175" y="21"/>
                    <a:pt x="175" y="21"/>
                  </a:cubicBezTo>
                  <a:cubicBezTo>
                    <a:pt x="175" y="20"/>
                    <a:pt x="175" y="20"/>
                    <a:pt x="175" y="20"/>
                  </a:cubicBezTo>
                  <a:cubicBezTo>
                    <a:pt x="175" y="20"/>
                    <a:pt x="175" y="20"/>
                    <a:pt x="175" y="20"/>
                  </a:cubicBezTo>
                  <a:cubicBezTo>
                    <a:pt x="175" y="20"/>
                    <a:pt x="175" y="20"/>
                    <a:pt x="175" y="19"/>
                  </a:cubicBezTo>
                  <a:cubicBezTo>
                    <a:pt x="175" y="19"/>
                    <a:pt x="175" y="19"/>
                    <a:pt x="175" y="19"/>
                  </a:cubicBezTo>
                  <a:cubicBezTo>
                    <a:pt x="175" y="19"/>
                    <a:pt x="175" y="19"/>
                    <a:pt x="175" y="19"/>
                  </a:cubicBezTo>
                  <a:cubicBezTo>
                    <a:pt x="175" y="19"/>
                    <a:pt x="175" y="19"/>
                    <a:pt x="175" y="19"/>
                  </a:cubicBezTo>
                  <a:cubicBezTo>
                    <a:pt x="175" y="18"/>
                    <a:pt x="175" y="18"/>
                    <a:pt x="175" y="18"/>
                  </a:cubicBezTo>
                  <a:cubicBezTo>
                    <a:pt x="175" y="18"/>
                    <a:pt x="175" y="18"/>
                    <a:pt x="175" y="18"/>
                  </a:cubicBezTo>
                  <a:cubicBezTo>
                    <a:pt x="175" y="18"/>
                    <a:pt x="175" y="18"/>
                    <a:pt x="175" y="18"/>
                  </a:cubicBezTo>
                  <a:cubicBezTo>
                    <a:pt x="175" y="18"/>
                    <a:pt x="175" y="18"/>
                    <a:pt x="175" y="18"/>
                  </a:cubicBezTo>
                  <a:cubicBezTo>
                    <a:pt x="174" y="17"/>
                    <a:pt x="174" y="17"/>
                    <a:pt x="174" y="17"/>
                  </a:cubicBezTo>
                  <a:cubicBezTo>
                    <a:pt x="174" y="17"/>
                    <a:pt x="174" y="17"/>
                    <a:pt x="174" y="17"/>
                  </a:cubicBezTo>
                  <a:cubicBezTo>
                    <a:pt x="174" y="16"/>
                    <a:pt x="174" y="16"/>
                    <a:pt x="174" y="16"/>
                  </a:cubicBezTo>
                  <a:cubicBezTo>
                    <a:pt x="174" y="16"/>
                    <a:pt x="174" y="16"/>
                    <a:pt x="174" y="16"/>
                  </a:cubicBezTo>
                  <a:cubicBezTo>
                    <a:pt x="174" y="16"/>
                    <a:pt x="174" y="16"/>
                    <a:pt x="174" y="16"/>
                  </a:cubicBezTo>
                  <a:cubicBezTo>
                    <a:pt x="174" y="16"/>
                    <a:pt x="174" y="16"/>
                    <a:pt x="174" y="16"/>
                  </a:cubicBezTo>
                  <a:cubicBezTo>
                    <a:pt x="174" y="15"/>
                    <a:pt x="174" y="15"/>
                    <a:pt x="174" y="15"/>
                  </a:cubicBezTo>
                  <a:cubicBezTo>
                    <a:pt x="174" y="15"/>
                    <a:pt x="174" y="15"/>
                    <a:pt x="174" y="15"/>
                  </a:cubicBezTo>
                  <a:cubicBezTo>
                    <a:pt x="174" y="15"/>
                    <a:pt x="174" y="15"/>
                    <a:pt x="174" y="15"/>
                  </a:cubicBezTo>
                  <a:cubicBezTo>
                    <a:pt x="174" y="15"/>
                    <a:pt x="174" y="15"/>
                    <a:pt x="174" y="15"/>
                  </a:cubicBezTo>
                  <a:cubicBezTo>
                    <a:pt x="173" y="14"/>
                    <a:pt x="173" y="14"/>
                    <a:pt x="173" y="14"/>
                  </a:cubicBezTo>
                  <a:cubicBezTo>
                    <a:pt x="173" y="14"/>
                    <a:pt x="173" y="14"/>
                    <a:pt x="173" y="14"/>
                  </a:cubicBezTo>
                  <a:cubicBezTo>
                    <a:pt x="173" y="14"/>
                    <a:pt x="173" y="14"/>
                    <a:pt x="173" y="14"/>
                  </a:cubicBezTo>
                  <a:cubicBezTo>
                    <a:pt x="173" y="14"/>
                    <a:pt x="173" y="14"/>
                    <a:pt x="173" y="14"/>
                  </a:cubicBezTo>
                  <a:cubicBezTo>
                    <a:pt x="173" y="13"/>
                    <a:pt x="173" y="13"/>
                    <a:pt x="173" y="13"/>
                  </a:cubicBezTo>
                  <a:cubicBezTo>
                    <a:pt x="173" y="13"/>
                    <a:pt x="173" y="13"/>
                    <a:pt x="173" y="13"/>
                  </a:cubicBezTo>
                  <a:cubicBezTo>
                    <a:pt x="173" y="13"/>
                    <a:pt x="173" y="13"/>
                    <a:pt x="173" y="13"/>
                  </a:cubicBezTo>
                  <a:cubicBezTo>
                    <a:pt x="173" y="13"/>
                    <a:pt x="173" y="13"/>
                    <a:pt x="173" y="13"/>
                  </a:cubicBezTo>
                  <a:cubicBezTo>
                    <a:pt x="172" y="12"/>
                    <a:pt x="172" y="12"/>
                    <a:pt x="172" y="12"/>
                  </a:cubicBezTo>
                  <a:cubicBezTo>
                    <a:pt x="172" y="12"/>
                    <a:pt x="172" y="12"/>
                    <a:pt x="172" y="12"/>
                  </a:cubicBezTo>
                  <a:cubicBezTo>
                    <a:pt x="172" y="12"/>
                    <a:pt x="172" y="12"/>
                    <a:pt x="172" y="12"/>
                  </a:cubicBezTo>
                  <a:cubicBezTo>
                    <a:pt x="172" y="12"/>
                    <a:pt x="172" y="12"/>
                    <a:pt x="172" y="12"/>
                  </a:cubicBezTo>
                  <a:cubicBezTo>
                    <a:pt x="172" y="11"/>
                    <a:pt x="172" y="11"/>
                    <a:pt x="172" y="11"/>
                  </a:cubicBezTo>
                  <a:cubicBezTo>
                    <a:pt x="172" y="11"/>
                    <a:pt x="172" y="11"/>
                    <a:pt x="172" y="11"/>
                  </a:cubicBezTo>
                  <a:cubicBezTo>
                    <a:pt x="171" y="11"/>
                    <a:pt x="171" y="11"/>
                    <a:pt x="171" y="11"/>
                  </a:cubicBezTo>
                  <a:cubicBezTo>
                    <a:pt x="171" y="11"/>
                    <a:pt x="171" y="11"/>
                    <a:pt x="171" y="11"/>
                  </a:cubicBezTo>
                  <a:cubicBezTo>
                    <a:pt x="171" y="10"/>
                    <a:pt x="171" y="10"/>
                    <a:pt x="171" y="10"/>
                  </a:cubicBezTo>
                  <a:cubicBezTo>
                    <a:pt x="171" y="10"/>
                    <a:pt x="171" y="10"/>
                    <a:pt x="171" y="10"/>
                  </a:cubicBezTo>
                  <a:cubicBezTo>
                    <a:pt x="171" y="10"/>
                    <a:pt x="171" y="10"/>
                    <a:pt x="171" y="10"/>
                  </a:cubicBezTo>
                  <a:cubicBezTo>
                    <a:pt x="171" y="10"/>
                    <a:pt x="171" y="10"/>
                    <a:pt x="171" y="10"/>
                  </a:cubicBezTo>
                  <a:cubicBezTo>
                    <a:pt x="170" y="9"/>
                    <a:pt x="170" y="9"/>
                    <a:pt x="170" y="9"/>
                  </a:cubicBezTo>
                  <a:cubicBezTo>
                    <a:pt x="170" y="9"/>
                    <a:pt x="170" y="9"/>
                    <a:pt x="170" y="9"/>
                  </a:cubicBezTo>
                  <a:cubicBezTo>
                    <a:pt x="170" y="9"/>
                    <a:pt x="170" y="9"/>
                    <a:pt x="170" y="9"/>
                  </a:cubicBezTo>
                  <a:cubicBezTo>
                    <a:pt x="170" y="9"/>
                    <a:pt x="170" y="9"/>
                    <a:pt x="170" y="9"/>
                  </a:cubicBezTo>
                  <a:cubicBezTo>
                    <a:pt x="170" y="8"/>
                    <a:pt x="170" y="8"/>
                    <a:pt x="170" y="8"/>
                  </a:cubicBezTo>
                  <a:cubicBezTo>
                    <a:pt x="170" y="8"/>
                    <a:pt x="170" y="8"/>
                    <a:pt x="170" y="8"/>
                  </a:cubicBezTo>
                  <a:cubicBezTo>
                    <a:pt x="169" y="8"/>
                    <a:pt x="169" y="8"/>
                    <a:pt x="169" y="8"/>
                  </a:cubicBezTo>
                  <a:cubicBezTo>
                    <a:pt x="169" y="8"/>
                    <a:pt x="169" y="8"/>
                    <a:pt x="169" y="8"/>
                  </a:cubicBezTo>
                  <a:cubicBezTo>
                    <a:pt x="169" y="8"/>
                    <a:pt x="169" y="8"/>
                    <a:pt x="169" y="8"/>
                  </a:cubicBezTo>
                  <a:cubicBezTo>
                    <a:pt x="169" y="8"/>
                    <a:pt x="169" y="8"/>
                    <a:pt x="169" y="8"/>
                  </a:cubicBezTo>
                  <a:cubicBezTo>
                    <a:pt x="168" y="7"/>
                    <a:pt x="168" y="7"/>
                    <a:pt x="168" y="7"/>
                  </a:cubicBezTo>
                  <a:cubicBezTo>
                    <a:pt x="168" y="7"/>
                    <a:pt x="168" y="7"/>
                    <a:pt x="168" y="7"/>
                  </a:cubicBezTo>
                  <a:cubicBezTo>
                    <a:pt x="168" y="7"/>
                    <a:pt x="168" y="7"/>
                    <a:pt x="168" y="7"/>
                  </a:cubicBezTo>
                  <a:cubicBezTo>
                    <a:pt x="168" y="7"/>
                    <a:pt x="168" y="7"/>
                    <a:pt x="168" y="7"/>
                  </a:cubicBezTo>
                  <a:cubicBezTo>
                    <a:pt x="168" y="6"/>
                    <a:pt x="168" y="6"/>
                    <a:pt x="168" y="6"/>
                  </a:cubicBezTo>
                  <a:cubicBezTo>
                    <a:pt x="168" y="6"/>
                    <a:pt x="168" y="6"/>
                    <a:pt x="168" y="6"/>
                  </a:cubicBezTo>
                  <a:cubicBezTo>
                    <a:pt x="167" y="6"/>
                    <a:pt x="167" y="6"/>
                    <a:pt x="167" y="6"/>
                  </a:cubicBezTo>
                  <a:cubicBezTo>
                    <a:pt x="167" y="6"/>
                    <a:pt x="167" y="6"/>
                    <a:pt x="167" y="6"/>
                  </a:cubicBezTo>
                  <a:cubicBezTo>
                    <a:pt x="167" y="6"/>
                    <a:pt x="167" y="6"/>
                    <a:pt x="167" y="6"/>
                  </a:cubicBezTo>
                  <a:cubicBezTo>
                    <a:pt x="167" y="6"/>
                    <a:pt x="167" y="6"/>
                    <a:pt x="167" y="6"/>
                  </a:cubicBezTo>
                  <a:cubicBezTo>
                    <a:pt x="167" y="5"/>
                    <a:pt x="166" y="5"/>
                    <a:pt x="166" y="5"/>
                  </a:cubicBezTo>
                  <a:cubicBezTo>
                    <a:pt x="166" y="5"/>
                    <a:pt x="166" y="5"/>
                    <a:pt x="166" y="5"/>
                  </a:cubicBezTo>
                  <a:cubicBezTo>
                    <a:pt x="166" y="5"/>
                    <a:pt x="166" y="5"/>
                    <a:pt x="166" y="5"/>
                  </a:cubicBezTo>
                  <a:cubicBezTo>
                    <a:pt x="166" y="5"/>
                    <a:pt x="166" y="5"/>
                    <a:pt x="166" y="5"/>
                  </a:cubicBezTo>
                  <a:cubicBezTo>
                    <a:pt x="165" y="5"/>
                    <a:pt x="165" y="5"/>
                    <a:pt x="165" y="5"/>
                  </a:cubicBezTo>
                  <a:cubicBezTo>
                    <a:pt x="165" y="5"/>
                    <a:pt x="165" y="5"/>
                    <a:pt x="165" y="5"/>
                  </a:cubicBezTo>
                  <a:cubicBezTo>
                    <a:pt x="165" y="4"/>
                    <a:pt x="165" y="4"/>
                    <a:pt x="165" y="4"/>
                  </a:cubicBezTo>
                  <a:cubicBezTo>
                    <a:pt x="165" y="4"/>
                    <a:pt x="165" y="4"/>
                    <a:pt x="165" y="4"/>
                  </a:cubicBezTo>
                  <a:cubicBezTo>
                    <a:pt x="164" y="4"/>
                    <a:pt x="164" y="4"/>
                    <a:pt x="164" y="4"/>
                  </a:cubicBezTo>
                  <a:cubicBezTo>
                    <a:pt x="164" y="4"/>
                    <a:pt x="164" y="4"/>
                    <a:pt x="164" y="4"/>
                  </a:cubicBezTo>
                  <a:cubicBezTo>
                    <a:pt x="164" y="4"/>
                    <a:pt x="164" y="4"/>
                    <a:pt x="164" y="4"/>
                  </a:cubicBezTo>
                  <a:cubicBezTo>
                    <a:pt x="164" y="4"/>
                    <a:pt x="164" y="4"/>
                    <a:pt x="164" y="4"/>
                  </a:cubicBezTo>
                  <a:cubicBezTo>
                    <a:pt x="163" y="3"/>
                    <a:pt x="163" y="3"/>
                    <a:pt x="163" y="3"/>
                  </a:cubicBezTo>
                  <a:cubicBezTo>
                    <a:pt x="163" y="3"/>
                    <a:pt x="163" y="3"/>
                    <a:pt x="163" y="3"/>
                  </a:cubicBezTo>
                  <a:cubicBezTo>
                    <a:pt x="163" y="3"/>
                    <a:pt x="163" y="3"/>
                    <a:pt x="163" y="3"/>
                  </a:cubicBezTo>
                  <a:cubicBezTo>
                    <a:pt x="163" y="3"/>
                    <a:pt x="163" y="3"/>
                    <a:pt x="163" y="3"/>
                  </a:cubicBezTo>
                  <a:cubicBezTo>
                    <a:pt x="162" y="3"/>
                    <a:pt x="162" y="3"/>
                    <a:pt x="162" y="3"/>
                  </a:cubicBezTo>
                  <a:cubicBezTo>
                    <a:pt x="162" y="3"/>
                    <a:pt x="162" y="3"/>
                    <a:pt x="162" y="3"/>
                  </a:cubicBezTo>
                  <a:cubicBezTo>
                    <a:pt x="162" y="2"/>
                    <a:pt x="162" y="2"/>
                    <a:pt x="162" y="2"/>
                  </a:cubicBezTo>
                  <a:cubicBezTo>
                    <a:pt x="162" y="2"/>
                    <a:pt x="162" y="2"/>
                    <a:pt x="162" y="2"/>
                  </a:cubicBezTo>
                  <a:cubicBezTo>
                    <a:pt x="161" y="2"/>
                    <a:pt x="161" y="2"/>
                    <a:pt x="161" y="2"/>
                  </a:cubicBezTo>
                  <a:cubicBezTo>
                    <a:pt x="161" y="2"/>
                    <a:pt x="161" y="2"/>
                    <a:pt x="161" y="2"/>
                  </a:cubicBezTo>
                  <a:cubicBezTo>
                    <a:pt x="161" y="2"/>
                    <a:pt x="161" y="2"/>
                    <a:pt x="161" y="2"/>
                  </a:cubicBezTo>
                  <a:cubicBezTo>
                    <a:pt x="161" y="2"/>
                    <a:pt x="161" y="2"/>
                    <a:pt x="161" y="2"/>
                  </a:cubicBezTo>
                  <a:cubicBezTo>
                    <a:pt x="160" y="2"/>
                    <a:pt x="160" y="2"/>
                    <a:pt x="160" y="2"/>
                  </a:cubicBezTo>
                  <a:cubicBezTo>
                    <a:pt x="160" y="2"/>
                    <a:pt x="160" y="2"/>
                    <a:pt x="160" y="2"/>
                  </a:cubicBezTo>
                  <a:cubicBezTo>
                    <a:pt x="160" y="2"/>
                    <a:pt x="160" y="2"/>
                    <a:pt x="160" y="2"/>
                  </a:cubicBezTo>
                  <a:cubicBezTo>
                    <a:pt x="160" y="2"/>
                    <a:pt x="160" y="2"/>
                    <a:pt x="160" y="2"/>
                  </a:cubicBezTo>
                  <a:cubicBezTo>
                    <a:pt x="159" y="1"/>
                    <a:pt x="159" y="1"/>
                    <a:pt x="159" y="1"/>
                  </a:cubicBezTo>
                  <a:cubicBezTo>
                    <a:pt x="159" y="1"/>
                    <a:pt x="159" y="1"/>
                    <a:pt x="159" y="1"/>
                  </a:cubicBezTo>
                  <a:cubicBezTo>
                    <a:pt x="159" y="1"/>
                    <a:pt x="159" y="1"/>
                    <a:pt x="159" y="1"/>
                  </a:cubicBezTo>
                  <a:cubicBezTo>
                    <a:pt x="159" y="1"/>
                    <a:pt x="159" y="1"/>
                    <a:pt x="159" y="1"/>
                  </a:cubicBezTo>
                  <a:cubicBezTo>
                    <a:pt x="158" y="1"/>
                    <a:pt x="158" y="1"/>
                    <a:pt x="158" y="1"/>
                  </a:cubicBezTo>
                  <a:cubicBezTo>
                    <a:pt x="158" y="1"/>
                    <a:pt x="158" y="1"/>
                    <a:pt x="158" y="1"/>
                  </a:cubicBezTo>
                  <a:cubicBezTo>
                    <a:pt x="157" y="1"/>
                    <a:pt x="157" y="1"/>
                    <a:pt x="157" y="1"/>
                  </a:cubicBezTo>
                  <a:cubicBezTo>
                    <a:pt x="157" y="1"/>
                    <a:pt x="157" y="1"/>
                    <a:pt x="157" y="1"/>
                  </a:cubicBezTo>
                  <a:cubicBezTo>
                    <a:pt x="157" y="1"/>
                    <a:pt x="157" y="1"/>
                    <a:pt x="157" y="1"/>
                  </a:cubicBezTo>
                  <a:cubicBezTo>
                    <a:pt x="157" y="1"/>
                    <a:pt x="157" y="1"/>
                    <a:pt x="157" y="1"/>
                  </a:cubicBezTo>
                  <a:cubicBezTo>
                    <a:pt x="156" y="1"/>
                    <a:pt x="156" y="1"/>
                    <a:pt x="156" y="1"/>
                  </a:cubicBezTo>
                  <a:cubicBezTo>
                    <a:pt x="156" y="1"/>
                    <a:pt x="156" y="1"/>
                    <a:pt x="156" y="1"/>
                  </a:cubicBezTo>
                  <a:cubicBezTo>
                    <a:pt x="156" y="0"/>
                    <a:pt x="156" y="0"/>
                    <a:pt x="156" y="0"/>
                  </a:cubicBezTo>
                  <a:cubicBezTo>
                    <a:pt x="156" y="0"/>
                    <a:pt x="156" y="0"/>
                    <a:pt x="156" y="0"/>
                  </a:cubicBezTo>
                  <a:cubicBezTo>
                    <a:pt x="155" y="0"/>
                    <a:pt x="155" y="0"/>
                    <a:pt x="155" y="0"/>
                  </a:cubicBezTo>
                  <a:cubicBezTo>
                    <a:pt x="155" y="0"/>
                    <a:pt x="155" y="0"/>
                    <a:pt x="155" y="0"/>
                  </a:cubicBezTo>
                  <a:cubicBezTo>
                    <a:pt x="154" y="0"/>
                    <a:pt x="154" y="0"/>
                    <a:pt x="154" y="0"/>
                  </a:cubicBezTo>
                  <a:cubicBezTo>
                    <a:pt x="154" y="0"/>
                    <a:pt x="154" y="0"/>
                    <a:pt x="154" y="0"/>
                  </a:cubicBezTo>
                  <a:cubicBezTo>
                    <a:pt x="154" y="0"/>
                    <a:pt x="154" y="0"/>
                    <a:pt x="154" y="0"/>
                  </a:cubicBezTo>
                  <a:cubicBezTo>
                    <a:pt x="154" y="0"/>
                    <a:pt x="154" y="0"/>
                    <a:pt x="154" y="0"/>
                  </a:cubicBezTo>
                  <a:cubicBezTo>
                    <a:pt x="153" y="0"/>
                    <a:pt x="153" y="0"/>
                    <a:pt x="153" y="0"/>
                  </a:cubicBezTo>
                  <a:cubicBezTo>
                    <a:pt x="153" y="0"/>
                    <a:pt x="153" y="0"/>
                    <a:pt x="153" y="0"/>
                  </a:cubicBezTo>
                  <a:cubicBezTo>
                    <a:pt x="153" y="0"/>
                    <a:pt x="153" y="0"/>
                    <a:pt x="153" y="0"/>
                  </a:cubicBezTo>
                  <a:cubicBezTo>
                    <a:pt x="153" y="0"/>
                    <a:pt x="153" y="0"/>
                    <a:pt x="153" y="0"/>
                  </a:cubicBezTo>
                  <a:cubicBezTo>
                    <a:pt x="152" y="0"/>
                    <a:pt x="152" y="0"/>
                    <a:pt x="152" y="0"/>
                  </a:cubicBezTo>
                  <a:cubicBezTo>
                    <a:pt x="152" y="0"/>
                    <a:pt x="152" y="0"/>
                    <a:pt x="152" y="0"/>
                  </a:cubicBezTo>
                  <a:cubicBezTo>
                    <a:pt x="151" y="0"/>
                    <a:pt x="151" y="0"/>
                    <a:pt x="151" y="0"/>
                  </a:cubicBezTo>
                  <a:cubicBezTo>
                    <a:pt x="151" y="0"/>
                    <a:pt x="151" y="0"/>
                    <a:pt x="151" y="0"/>
                  </a:cubicBezTo>
                  <a:cubicBezTo>
                    <a:pt x="143" y="0"/>
                    <a:pt x="143" y="0"/>
                    <a:pt x="143" y="0"/>
                  </a:cubicBezTo>
                  <a:cubicBezTo>
                    <a:pt x="24" y="0"/>
                    <a:pt x="24" y="0"/>
                    <a:pt x="24" y="0"/>
                  </a:cubicBezTo>
                  <a:cubicBezTo>
                    <a:pt x="11" y="0"/>
                    <a:pt x="0" y="11"/>
                    <a:pt x="0" y="24"/>
                  </a:cubicBezTo>
                  <a:close/>
                  <a:moveTo>
                    <a:pt x="176" y="24"/>
                  </a:moveTo>
                  <a:cubicBezTo>
                    <a:pt x="176" y="24"/>
                    <a:pt x="176" y="24"/>
                    <a:pt x="176" y="24"/>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09" name="Freeform 32">
              <a:extLst>
                <a:ext uri="{FF2B5EF4-FFF2-40B4-BE49-F238E27FC236}">
                  <a16:creationId xmlns:a16="http://schemas.microsoft.com/office/drawing/2014/main" id="{30466106-093E-4955-AA76-3D7852B60C44}"/>
                </a:ext>
              </a:extLst>
            </p:cNvPr>
            <p:cNvSpPr>
              <a:spLocks noEditPoints="1"/>
            </p:cNvSpPr>
            <p:nvPr userDrawn="1"/>
          </p:nvSpPr>
          <p:spPr bwMode="auto">
            <a:xfrm>
              <a:off x="2744" y="2260"/>
              <a:ext cx="1290" cy="1187"/>
            </a:xfrm>
            <a:custGeom>
              <a:avLst/>
              <a:gdLst>
                <a:gd name="T0" fmla="*/ 158 w 731"/>
                <a:gd name="T1" fmla="*/ 246 h 672"/>
                <a:gd name="T2" fmla="*/ 204 w 731"/>
                <a:gd name="T3" fmla="*/ 284 h 672"/>
                <a:gd name="T4" fmla="*/ 204 w 731"/>
                <a:gd name="T5" fmla="*/ 286 h 672"/>
                <a:gd name="T6" fmla="*/ 214 w 731"/>
                <a:gd name="T7" fmla="*/ 302 h 672"/>
                <a:gd name="T8" fmla="*/ 215 w 731"/>
                <a:gd name="T9" fmla="*/ 303 h 672"/>
                <a:gd name="T10" fmla="*/ 217 w 731"/>
                <a:gd name="T11" fmla="*/ 304 h 672"/>
                <a:gd name="T12" fmla="*/ 218 w 731"/>
                <a:gd name="T13" fmla="*/ 305 h 672"/>
                <a:gd name="T14" fmla="*/ 220 w 731"/>
                <a:gd name="T15" fmla="*/ 305 h 672"/>
                <a:gd name="T16" fmla="*/ 222 w 731"/>
                <a:gd name="T17" fmla="*/ 306 h 672"/>
                <a:gd name="T18" fmla="*/ 223 w 731"/>
                <a:gd name="T19" fmla="*/ 306 h 672"/>
                <a:gd name="T20" fmla="*/ 225 w 731"/>
                <a:gd name="T21" fmla="*/ 307 h 672"/>
                <a:gd name="T22" fmla="*/ 227 w 731"/>
                <a:gd name="T23" fmla="*/ 307 h 672"/>
                <a:gd name="T24" fmla="*/ 272 w 731"/>
                <a:gd name="T25" fmla="*/ 341 h 672"/>
                <a:gd name="T26" fmla="*/ 272 w 731"/>
                <a:gd name="T27" fmla="*/ 344 h 672"/>
                <a:gd name="T28" fmla="*/ 272 w 731"/>
                <a:gd name="T29" fmla="*/ 346 h 672"/>
                <a:gd name="T30" fmla="*/ 272 w 731"/>
                <a:gd name="T31" fmla="*/ 348 h 672"/>
                <a:gd name="T32" fmla="*/ 295 w 731"/>
                <a:gd name="T33" fmla="*/ 367 h 672"/>
                <a:gd name="T34" fmla="*/ 333 w 731"/>
                <a:gd name="T35" fmla="*/ 402 h 672"/>
                <a:gd name="T36" fmla="*/ 333 w 731"/>
                <a:gd name="T37" fmla="*/ 404 h 672"/>
                <a:gd name="T38" fmla="*/ 334 w 731"/>
                <a:gd name="T39" fmla="*/ 406 h 672"/>
                <a:gd name="T40" fmla="*/ 347 w 731"/>
                <a:gd name="T41" fmla="*/ 424 h 672"/>
                <a:gd name="T42" fmla="*/ 349 w 731"/>
                <a:gd name="T43" fmla="*/ 425 h 672"/>
                <a:gd name="T44" fmla="*/ 350 w 731"/>
                <a:gd name="T45" fmla="*/ 425 h 672"/>
                <a:gd name="T46" fmla="*/ 352 w 731"/>
                <a:gd name="T47" fmla="*/ 426 h 672"/>
                <a:gd name="T48" fmla="*/ 353 w 731"/>
                <a:gd name="T49" fmla="*/ 426 h 672"/>
                <a:gd name="T50" fmla="*/ 356 w 731"/>
                <a:gd name="T51" fmla="*/ 426 h 672"/>
                <a:gd name="T52" fmla="*/ 366 w 731"/>
                <a:gd name="T53" fmla="*/ 426 h 672"/>
                <a:gd name="T54" fmla="*/ 403 w 731"/>
                <a:gd name="T55" fmla="*/ 466 h 672"/>
                <a:gd name="T56" fmla="*/ 403 w 731"/>
                <a:gd name="T57" fmla="*/ 467 h 672"/>
                <a:gd name="T58" fmla="*/ 403 w 731"/>
                <a:gd name="T59" fmla="*/ 469 h 672"/>
                <a:gd name="T60" fmla="*/ 404 w 731"/>
                <a:gd name="T61" fmla="*/ 471 h 672"/>
                <a:gd name="T62" fmla="*/ 404 w 731"/>
                <a:gd name="T63" fmla="*/ 473 h 672"/>
                <a:gd name="T64" fmla="*/ 405 w 731"/>
                <a:gd name="T65" fmla="*/ 474 h 672"/>
                <a:gd name="T66" fmla="*/ 406 w 731"/>
                <a:gd name="T67" fmla="*/ 476 h 672"/>
                <a:gd name="T68" fmla="*/ 407 w 731"/>
                <a:gd name="T69" fmla="*/ 477 h 672"/>
                <a:gd name="T70" fmla="*/ 408 w 731"/>
                <a:gd name="T71" fmla="*/ 479 h 672"/>
                <a:gd name="T72" fmla="*/ 409 w 731"/>
                <a:gd name="T73" fmla="*/ 480 h 672"/>
                <a:gd name="T74" fmla="*/ 410 w 731"/>
                <a:gd name="T75" fmla="*/ 481 h 672"/>
                <a:gd name="T76" fmla="*/ 411 w 731"/>
                <a:gd name="T77" fmla="*/ 483 h 672"/>
                <a:gd name="T78" fmla="*/ 413 w 731"/>
                <a:gd name="T79" fmla="*/ 484 h 672"/>
                <a:gd name="T80" fmla="*/ 414 w 731"/>
                <a:gd name="T81" fmla="*/ 485 h 672"/>
                <a:gd name="T82" fmla="*/ 416 w 731"/>
                <a:gd name="T83" fmla="*/ 486 h 672"/>
                <a:gd name="T84" fmla="*/ 417 w 731"/>
                <a:gd name="T85" fmla="*/ 486 h 672"/>
                <a:gd name="T86" fmla="*/ 419 w 731"/>
                <a:gd name="T87" fmla="*/ 487 h 672"/>
                <a:gd name="T88" fmla="*/ 420 w 731"/>
                <a:gd name="T89" fmla="*/ 488 h 672"/>
                <a:gd name="T90" fmla="*/ 422 w 731"/>
                <a:gd name="T91" fmla="*/ 488 h 672"/>
                <a:gd name="T92" fmla="*/ 424 w 731"/>
                <a:gd name="T93" fmla="*/ 488 h 672"/>
                <a:gd name="T94" fmla="*/ 426 w 731"/>
                <a:gd name="T95" fmla="*/ 489 h 672"/>
                <a:gd name="T96" fmla="*/ 538 w 731"/>
                <a:gd name="T97" fmla="*/ 523 h 672"/>
                <a:gd name="T98" fmla="*/ 595 w 731"/>
                <a:gd name="T99" fmla="*/ 648 h 672"/>
                <a:gd name="T100" fmla="*/ 650 w 731"/>
                <a:gd name="T101" fmla="*/ 555 h 672"/>
                <a:gd name="T102" fmla="*/ 731 w 731"/>
                <a:gd name="T103" fmla="*/ 457 h 672"/>
                <a:gd name="T104" fmla="*/ 498 w 731"/>
                <a:gd name="T105" fmla="*/ 372 h 672"/>
                <a:gd name="T106" fmla="*/ 430 w 731"/>
                <a:gd name="T107" fmla="*/ 246 h 672"/>
                <a:gd name="T108" fmla="*/ 334 w 731"/>
                <a:gd name="T109" fmla="*/ 155 h 672"/>
                <a:gd name="T110" fmla="*/ 66 w 731"/>
                <a:gd name="T111" fmla="*/ 22 h 672"/>
                <a:gd name="T112" fmla="*/ 403 w 731"/>
                <a:gd name="T113" fmla="*/ 464 h 672"/>
                <a:gd name="T114" fmla="*/ 272 w 731"/>
                <a:gd name="T115" fmla="*/ 34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1" h="672">
                  <a:moveTo>
                    <a:pt x="0" y="216"/>
                  </a:moveTo>
                  <a:cubicBezTo>
                    <a:pt x="0" y="223"/>
                    <a:pt x="4" y="186"/>
                    <a:pt x="20" y="186"/>
                  </a:cubicBezTo>
                  <a:cubicBezTo>
                    <a:pt x="99" y="186"/>
                    <a:pt x="99" y="186"/>
                    <a:pt x="99" y="186"/>
                  </a:cubicBezTo>
                  <a:cubicBezTo>
                    <a:pt x="114" y="186"/>
                    <a:pt x="134" y="181"/>
                    <a:pt x="134" y="214"/>
                  </a:cubicBezTo>
                  <a:cubicBezTo>
                    <a:pt x="134" y="221"/>
                    <a:pt x="134" y="221"/>
                    <a:pt x="134" y="221"/>
                  </a:cubicBezTo>
                  <a:cubicBezTo>
                    <a:pt x="134" y="235"/>
                    <a:pt x="145" y="246"/>
                    <a:pt x="158" y="246"/>
                  </a:cubicBezTo>
                  <a:cubicBezTo>
                    <a:pt x="170" y="246"/>
                    <a:pt x="170" y="246"/>
                    <a:pt x="170" y="246"/>
                  </a:cubicBezTo>
                  <a:cubicBezTo>
                    <a:pt x="189" y="246"/>
                    <a:pt x="204" y="261"/>
                    <a:pt x="204" y="280"/>
                  </a:cubicBezTo>
                  <a:cubicBezTo>
                    <a:pt x="204" y="283"/>
                    <a:pt x="204" y="283"/>
                    <a:pt x="204" y="283"/>
                  </a:cubicBezTo>
                  <a:cubicBezTo>
                    <a:pt x="204" y="283"/>
                    <a:pt x="204" y="283"/>
                    <a:pt x="204" y="283"/>
                  </a:cubicBezTo>
                  <a:cubicBezTo>
                    <a:pt x="204" y="283"/>
                    <a:pt x="204" y="283"/>
                    <a:pt x="204" y="283"/>
                  </a:cubicBezTo>
                  <a:cubicBezTo>
                    <a:pt x="204" y="284"/>
                    <a:pt x="204" y="284"/>
                    <a:pt x="204" y="284"/>
                  </a:cubicBezTo>
                  <a:cubicBezTo>
                    <a:pt x="204" y="284"/>
                    <a:pt x="204" y="284"/>
                    <a:pt x="204" y="284"/>
                  </a:cubicBezTo>
                  <a:cubicBezTo>
                    <a:pt x="204" y="285"/>
                    <a:pt x="204" y="285"/>
                    <a:pt x="204" y="285"/>
                  </a:cubicBezTo>
                  <a:cubicBezTo>
                    <a:pt x="204" y="285"/>
                    <a:pt x="204" y="285"/>
                    <a:pt x="204" y="285"/>
                  </a:cubicBezTo>
                  <a:cubicBezTo>
                    <a:pt x="204" y="285"/>
                    <a:pt x="204" y="285"/>
                    <a:pt x="204" y="285"/>
                  </a:cubicBezTo>
                  <a:cubicBezTo>
                    <a:pt x="204" y="285"/>
                    <a:pt x="204" y="285"/>
                    <a:pt x="204" y="285"/>
                  </a:cubicBezTo>
                  <a:cubicBezTo>
                    <a:pt x="204" y="286"/>
                    <a:pt x="204" y="286"/>
                    <a:pt x="204" y="286"/>
                  </a:cubicBezTo>
                  <a:cubicBezTo>
                    <a:pt x="204" y="286"/>
                    <a:pt x="204" y="286"/>
                    <a:pt x="204" y="286"/>
                  </a:cubicBezTo>
                  <a:cubicBezTo>
                    <a:pt x="204" y="286"/>
                    <a:pt x="204" y="286"/>
                    <a:pt x="204" y="286"/>
                  </a:cubicBezTo>
                  <a:cubicBezTo>
                    <a:pt x="204" y="286"/>
                    <a:pt x="204" y="286"/>
                    <a:pt x="204" y="286"/>
                  </a:cubicBezTo>
                  <a:cubicBezTo>
                    <a:pt x="205" y="287"/>
                    <a:pt x="205" y="287"/>
                    <a:pt x="205" y="287"/>
                  </a:cubicBezTo>
                  <a:cubicBezTo>
                    <a:pt x="205" y="287"/>
                    <a:pt x="205" y="287"/>
                    <a:pt x="205" y="287"/>
                  </a:cubicBezTo>
                  <a:cubicBezTo>
                    <a:pt x="206" y="293"/>
                    <a:pt x="209" y="298"/>
                    <a:pt x="214" y="302"/>
                  </a:cubicBezTo>
                  <a:cubicBezTo>
                    <a:pt x="214" y="302"/>
                    <a:pt x="214" y="302"/>
                    <a:pt x="214" y="302"/>
                  </a:cubicBezTo>
                  <a:cubicBezTo>
                    <a:pt x="214" y="302"/>
                    <a:pt x="214" y="302"/>
                    <a:pt x="214" y="302"/>
                  </a:cubicBezTo>
                  <a:cubicBezTo>
                    <a:pt x="214" y="302"/>
                    <a:pt x="214" y="302"/>
                    <a:pt x="214" y="302"/>
                  </a:cubicBezTo>
                  <a:cubicBezTo>
                    <a:pt x="215" y="303"/>
                    <a:pt x="215" y="303"/>
                    <a:pt x="215" y="303"/>
                  </a:cubicBezTo>
                  <a:cubicBezTo>
                    <a:pt x="215" y="303"/>
                    <a:pt x="215" y="303"/>
                    <a:pt x="215" y="303"/>
                  </a:cubicBezTo>
                  <a:cubicBezTo>
                    <a:pt x="215" y="303"/>
                    <a:pt x="215" y="303"/>
                    <a:pt x="215" y="303"/>
                  </a:cubicBezTo>
                  <a:cubicBezTo>
                    <a:pt x="215" y="303"/>
                    <a:pt x="215" y="303"/>
                    <a:pt x="215" y="303"/>
                  </a:cubicBezTo>
                  <a:cubicBezTo>
                    <a:pt x="216" y="303"/>
                    <a:pt x="216" y="303"/>
                    <a:pt x="216" y="303"/>
                  </a:cubicBezTo>
                  <a:cubicBezTo>
                    <a:pt x="216" y="303"/>
                    <a:pt x="216" y="303"/>
                    <a:pt x="216" y="303"/>
                  </a:cubicBezTo>
                  <a:cubicBezTo>
                    <a:pt x="216" y="303"/>
                    <a:pt x="216" y="303"/>
                    <a:pt x="216" y="303"/>
                  </a:cubicBezTo>
                  <a:cubicBezTo>
                    <a:pt x="216" y="304"/>
                    <a:pt x="216" y="304"/>
                    <a:pt x="217" y="304"/>
                  </a:cubicBezTo>
                  <a:cubicBezTo>
                    <a:pt x="217" y="304"/>
                    <a:pt x="217" y="304"/>
                    <a:pt x="217" y="304"/>
                  </a:cubicBezTo>
                  <a:cubicBezTo>
                    <a:pt x="217" y="304"/>
                    <a:pt x="217" y="304"/>
                    <a:pt x="217" y="304"/>
                  </a:cubicBezTo>
                  <a:cubicBezTo>
                    <a:pt x="217" y="304"/>
                    <a:pt x="217" y="304"/>
                    <a:pt x="217" y="304"/>
                  </a:cubicBezTo>
                  <a:cubicBezTo>
                    <a:pt x="217" y="304"/>
                    <a:pt x="217" y="304"/>
                    <a:pt x="217" y="304"/>
                  </a:cubicBezTo>
                  <a:cubicBezTo>
                    <a:pt x="218" y="304"/>
                    <a:pt x="218" y="304"/>
                    <a:pt x="218" y="304"/>
                  </a:cubicBezTo>
                  <a:cubicBezTo>
                    <a:pt x="218" y="304"/>
                    <a:pt x="218" y="304"/>
                    <a:pt x="218" y="304"/>
                  </a:cubicBezTo>
                  <a:cubicBezTo>
                    <a:pt x="218" y="305"/>
                    <a:pt x="218" y="305"/>
                    <a:pt x="218" y="305"/>
                  </a:cubicBezTo>
                  <a:cubicBezTo>
                    <a:pt x="218" y="305"/>
                    <a:pt x="218" y="305"/>
                    <a:pt x="218" y="305"/>
                  </a:cubicBezTo>
                  <a:cubicBezTo>
                    <a:pt x="219" y="305"/>
                    <a:pt x="219" y="305"/>
                    <a:pt x="219" y="305"/>
                  </a:cubicBezTo>
                  <a:cubicBezTo>
                    <a:pt x="219" y="305"/>
                    <a:pt x="219" y="305"/>
                    <a:pt x="219" y="305"/>
                  </a:cubicBezTo>
                  <a:cubicBezTo>
                    <a:pt x="219" y="305"/>
                    <a:pt x="219" y="305"/>
                    <a:pt x="219" y="305"/>
                  </a:cubicBezTo>
                  <a:cubicBezTo>
                    <a:pt x="219" y="305"/>
                    <a:pt x="219" y="305"/>
                    <a:pt x="219" y="305"/>
                  </a:cubicBezTo>
                  <a:cubicBezTo>
                    <a:pt x="220" y="305"/>
                    <a:pt x="220" y="305"/>
                    <a:pt x="220" y="305"/>
                  </a:cubicBezTo>
                  <a:cubicBezTo>
                    <a:pt x="220" y="305"/>
                    <a:pt x="220" y="305"/>
                    <a:pt x="220" y="305"/>
                  </a:cubicBezTo>
                  <a:cubicBezTo>
                    <a:pt x="221" y="306"/>
                    <a:pt x="221" y="306"/>
                    <a:pt x="221" y="306"/>
                  </a:cubicBezTo>
                  <a:cubicBezTo>
                    <a:pt x="221" y="306"/>
                    <a:pt x="221" y="306"/>
                    <a:pt x="221" y="306"/>
                  </a:cubicBezTo>
                  <a:cubicBezTo>
                    <a:pt x="221" y="306"/>
                    <a:pt x="221" y="306"/>
                    <a:pt x="221" y="306"/>
                  </a:cubicBezTo>
                  <a:cubicBezTo>
                    <a:pt x="221" y="306"/>
                    <a:pt x="221" y="306"/>
                    <a:pt x="222" y="306"/>
                  </a:cubicBezTo>
                  <a:cubicBezTo>
                    <a:pt x="222" y="306"/>
                    <a:pt x="222" y="306"/>
                    <a:pt x="222" y="306"/>
                  </a:cubicBezTo>
                  <a:cubicBezTo>
                    <a:pt x="222" y="306"/>
                    <a:pt x="222" y="306"/>
                    <a:pt x="222" y="306"/>
                  </a:cubicBezTo>
                  <a:cubicBezTo>
                    <a:pt x="222" y="306"/>
                    <a:pt x="222" y="306"/>
                    <a:pt x="222" y="306"/>
                  </a:cubicBezTo>
                  <a:cubicBezTo>
                    <a:pt x="222" y="306"/>
                    <a:pt x="222" y="306"/>
                    <a:pt x="222" y="306"/>
                  </a:cubicBezTo>
                  <a:cubicBezTo>
                    <a:pt x="223" y="306"/>
                    <a:pt x="223" y="306"/>
                    <a:pt x="223" y="306"/>
                  </a:cubicBezTo>
                  <a:cubicBezTo>
                    <a:pt x="223" y="306"/>
                    <a:pt x="223" y="306"/>
                    <a:pt x="223" y="306"/>
                  </a:cubicBezTo>
                  <a:cubicBezTo>
                    <a:pt x="223" y="306"/>
                    <a:pt x="223" y="306"/>
                    <a:pt x="223" y="306"/>
                  </a:cubicBezTo>
                  <a:cubicBezTo>
                    <a:pt x="223" y="306"/>
                    <a:pt x="223" y="306"/>
                    <a:pt x="223" y="306"/>
                  </a:cubicBezTo>
                  <a:cubicBezTo>
                    <a:pt x="224" y="306"/>
                    <a:pt x="224" y="306"/>
                    <a:pt x="224" y="306"/>
                  </a:cubicBezTo>
                  <a:cubicBezTo>
                    <a:pt x="224" y="306"/>
                    <a:pt x="224" y="306"/>
                    <a:pt x="224" y="306"/>
                  </a:cubicBezTo>
                  <a:cubicBezTo>
                    <a:pt x="224" y="307"/>
                    <a:pt x="224" y="307"/>
                    <a:pt x="224" y="307"/>
                  </a:cubicBezTo>
                  <a:cubicBezTo>
                    <a:pt x="225" y="307"/>
                    <a:pt x="225" y="307"/>
                    <a:pt x="225" y="307"/>
                  </a:cubicBezTo>
                  <a:cubicBezTo>
                    <a:pt x="225" y="307"/>
                    <a:pt x="225" y="307"/>
                    <a:pt x="225" y="307"/>
                  </a:cubicBezTo>
                  <a:cubicBezTo>
                    <a:pt x="225" y="307"/>
                    <a:pt x="225" y="307"/>
                    <a:pt x="225" y="307"/>
                  </a:cubicBezTo>
                  <a:cubicBezTo>
                    <a:pt x="226" y="307"/>
                    <a:pt x="226" y="307"/>
                    <a:pt x="226" y="307"/>
                  </a:cubicBezTo>
                  <a:cubicBezTo>
                    <a:pt x="226" y="307"/>
                    <a:pt x="226" y="307"/>
                    <a:pt x="226" y="307"/>
                  </a:cubicBezTo>
                  <a:cubicBezTo>
                    <a:pt x="226" y="307"/>
                    <a:pt x="226" y="307"/>
                    <a:pt x="226" y="307"/>
                  </a:cubicBezTo>
                  <a:cubicBezTo>
                    <a:pt x="226" y="307"/>
                    <a:pt x="226" y="307"/>
                    <a:pt x="226" y="307"/>
                  </a:cubicBezTo>
                  <a:cubicBezTo>
                    <a:pt x="227" y="307"/>
                    <a:pt x="227" y="307"/>
                    <a:pt x="227" y="307"/>
                  </a:cubicBezTo>
                  <a:cubicBezTo>
                    <a:pt x="227" y="307"/>
                    <a:pt x="227" y="307"/>
                    <a:pt x="227" y="307"/>
                  </a:cubicBezTo>
                  <a:cubicBezTo>
                    <a:pt x="227" y="307"/>
                    <a:pt x="227" y="307"/>
                    <a:pt x="227" y="307"/>
                  </a:cubicBezTo>
                  <a:cubicBezTo>
                    <a:pt x="228" y="307"/>
                    <a:pt x="228" y="307"/>
                    <a:pt x="229" y="307"/>
                  </a:cubicBezTo>
                  <a:cubicBezTo>
                    <a:pt x="237" y="307"/>
                    <a:pt x="237" y="307"/>
                    <a:pt x="237" y="307"/>
                  </a:cubicBezTo>
                  <a:cubicBezTo>
                    <a:pt x="238" y="307"/>
                    <a:pt x="238" y="307"/>
                    <a:pt x="238" y="307"/>
                  </a:cubicBezTo>
                  <a:cubicBezTo>
                    <a:pt x="256" y="307"/>
                    <a:pt x="272" y="322"/>
                    <a:pt x="272" y="341"/>
                  </a:cubicBezTo>
                  <a:cubicBezTo>
                    <a:pt x="272" y="342"/>
                    <a:pt x="272" y="342"/>
                    <a:pt x="272" y="342"/>
                  </a:cubicBezTo>
                  <a:cubicBezTo>
                    <a:pt x="272" y="343"/>
                    <a:pt x="272" y="343"/>
                    <a:pt x="272" y="343"/>
                  </a:cubicBezTo>
                  <a:cubicBezTo>
                    <a:pt x="272" y="343"/>
                    <a:pt x="272" y="343"/>
                    <a:pt x="272" y="343"/>
                  </a:cubicBezTo>
                  <a:cubicBezTo>
                    <a:pt x="272" y="344"/>
                    <a:pt x="272" y="344"/>
                    <a:pt x="272" y="344"/>
                  </a:cubicBezTo>
                  <a:cubicBezTo>
                    <a:pt x="272" y="344"/>
                    <a:pt x="272" y="344"/>
                    <a:pt x="272" y="344"/>
                  </a:cubicBezTo>
                  <a:cubicBezTo>
                    <a:pt x="272" y="344"/>
                    <a:pt x="272" y="344"/>
                    <a:pt x="272" y="344"/>
                  </a:cubicBezTo>
                  <a:cubicBezTo>
                    <a:pt x="272" y="344"/>
                    <a:pt x="272" y="344"/>
                    <a:pt x="272" y="344"/>
                  </a:cubicBezTo>
                  <a:cubicBezTo>
                    <a:pt x="272" y="345"/>
                    <a:pt x="272" y="345"/>
                    <a:pt x="272" y="345"/>
                  </a:cubicBezTo>
                  <a:cubicBezTo>
                    <a:pt x="272" y="345"/>
                    <a:pt x="272" y="345"/>
                    <a:pt x="272" y="345"/>
                  </a:cubicBezTo>
                  <a:cubicBezTo>
                    <a:pt x="272" y="345"/>
                    <a:pt x="272" y="345"/>
                    <a:pt x="272" y="345"/>
                  </a:cubicBezTo>
                  <a:cubicBezTo>
                    <a:pt x="272" y="345"/>
                    <a:pt x="272" y="345"/>
                    <a:pt x="272" y="345"/>
                  </a:cubicBezTo>
                  <a:cubicBezTo>
                    <a:pt x="272" y="346"/>
                    <a:pt x="272" y="346"/>
                    <a:pt x="272" y="346"/>
                  </a:cubicBezTo>
                  <a:cubicBezTo>
                    <a:pt x="272" y="346"/>
                    <a:pt x="272" y="346"/>
                    <a:pt x="272" y="346"/>
                  </a:cubicBezTo>
                  <a:cubicBezTo>
                    <a:pt x="272" y="347"/>
                    <a:pt x="272" y="347"/>
                    <a:pt x="272" y="347"/>
                  </a:cubicBezTo>
                  <a:cubicBezTo>
                    <a:pt x="272" y="347"/>
                    <a:pt x="272" y="347"/>
                    <a:pt x="272" y="347"/>
                  </a:cubicBezTo>
                  <a:cubicBezTo>
                    <a:pt x="272" y="347"/>
                    <a:pt x="272" y="347"/>
                    <a:pt x="272" y="347"/>
                  </a:cubicBezTo>
                  <a:cubicBezTo>
                    <a:pt x="272" y="347"/>
                    <a:pt x="272" y="347"/>
                    <a:pt x="272" y="347"/>
                  </a:cubicBezTo>
                  <a:cubicBezTo>
                    <a:pt x="272" y="348"/>
                    <a:pt x="272" y="348"/>
                    <a:pt x="272" y="348"/>
                  </a:cubicBezTo>
                  <a:cubicBezTo>
                    <a:pt x="272" y="348"/>
                    <a:pt x="272" y="348"/>
                    <a:pt x="272" y="348"/>
                  </a:cubicBezTo>
                  <a:cubicBezTo>
                    <a:pt x="272" y="348"/>
                    <a:pt x="272" y="348"/>
                    <a:pt x="272" y="348"/>
                  </a:cubicBezTo>
                  <a:cubicBezTo>
                    <a:pt x="272" y="348"/>
                    <a:pt x="272" y="348"/>
                    <a:pt x="272" y="348"/>
                  </a:cubicBezTo>
                  <a:cubicBezTo>
                    <a:pt x="275" y="358"/>
                    <a:pt x="284" y="366"/>
                    <a:pt x="294" y="366"/>
                  </a:cubicBezTo>
                  <a:cubicBezTo>
                    <a:pt x="294" y="366"/>
                    <a:pt x="294" y="366"/>
                    <a:pt x="294" y="366"/>
                  </a:cubicBezTo>
                  <a:cubicBezTo>
                    <a:pt x="295" y="367"/>
                    <a:pt x="295" y="367"/>
                    <a:pt x="295" y="367"/>
                  </a:cubicBezTo>
                  <a:cubicBezTo>
                    <a:pt x="295" y="367"/>
                    <a:pt x="295" y="367"/>
                    <a:pt x="295" y="367"/>
                  </a:cubicBezTo>
                  <a:cubicBezTo>
                    <a:pt x="295" y="367"/>
                    <a:pt x="295" y="367"/>
                    <a:pt x="295" y="367"/>
                  </a:cubicBezTo>
                  <a:cubicBezTo>
                    <a:pt x="295" y="367"/>
                    <a:pt x="296" y="367"/>
                    <a:pt x="296" y="367"/>
                  </a:cubicBezTo>
                  <a:cubicBezTo>
                    <a:pt x="299" y="367"/>
                    <a:pt x="299" y="367"/>
                    <a:pt x="299" y="367"/>
                  </a:cubicBezTo>
                  <a:cubicBezTo>
                    <a:pt x="318" y="367"/>
                    <a:pt x="333" y="382"/>
                    <a:pt x="333" y="401"/>
                  </a:cubicBezTo>
                  <a:cubicBezTo>
                    <a:pt x="333" y="402"/>
                    <a:pt x="333" y="402"/>
                    <a:pt x="333" y="402"/>
                  </a:cubicBezTo>
                  <a:cubicBezTo>
                    <a:pt x="333" y="403"/>
                    <a:pt x="333" y="403"/>
                    <a:pt x="333" y="403"/>
                  </a:cubicBezTo>
                  <a:cubicBezTo>
                    <a:pt x="333" y="403"/>
                    <a:pt x="333" y="403"/>
                    <a:pt x="333" y="403"/>
                  </a:cubicBezTo>
                  <a:cubicBezTo>
                    <a:pt x="333" y="403"/>
                    <a:pt x="333" y="403"/>
                    <a:pt x="333" y="403"/>
                  </a:cubicBezTo>
                  <a:cubicBezTo>
                    <a:pt x="333" y="403"/>
                    <a:pt x="333" y="403"/>
                    <a:pt x="333" y="403"/>
                  </a:cubicBezTo>
                  <a:cubicBezTo>
                    <a:pt x="333" y="404"/>
                    <a:pt x="333" y="404"/>
                    <a:pt x="333" y="404"/>
                  </a:cubicBezTo>
                  <a:cubicBezTo>
                    <a:pt x="333" y="404"/>
                    <a:pt x="333" y="404"/>
                    <a:pt x="333" y="404"/>
                  </a:cubicBezTo>
                  <a:cubicBezTo>
                    <a:pt x="333" y="405"/>
                    <a:pt x="333" y="405"/>
                    <a:pt x="333" y="405"/>
                  </a:cubicBezTo>
                  <a:cubicBezTo>
                    <a:pt x="333" y="405"/>
                    <a:pt x="333" y="405"/>
                    <a:pt x="333" y="405"/>
                  </a:cubicBezTo>
                  <a:cubicBezTo>
                    <a:pt x="334" y="405"/>
                    <a:pt x="334" y="405"/>
                    <a:pt x="334" y="405"/>
                  </a:cubicBezTo>
                  <a:cubicBezTo>
                    <a:pt x="334" y="405"/>
                    <a:pt x="334" y="405"/>
                    <a:pt x="334" y="405"/>
                  </a:cubicBezTo>
                  <a:cubicBezTo>
                    <a:pt x="334" y="406"/>
                    <a:pt x="334" y="406"/>
                    <a:pt x="334" y="406"/>
                  </a:cubicBezTo>
                  <a:cubicBezTo>
                    <a:pt x="334" y="406"/>
                    <a:pt x="334" y="406"/>
                    <a:pt x="334" y="406"/>
                  </a:cubicBezTo>
                  <a:cubicBezTo>
                    <a:pt x="335" y="413"/>
                    <a:pt x="339" y="419"/>
                    <a:pt x="346" y="423"/>
                  </a:cubicBezTo>
                  <a:cubicBezTo>
                    <a:pt x="346" y="423"/>
                    <a:pt x="346" y="423"/>
                    <a:pt x="346" y="423"/>
                  </a:cubicBezTo>
                  <a:cubicBezTo>
                    <a:pt x="346" y="423"/>
                    <a:pt x="346" y="423"/>
                    <a:pt x="346" y="423"/>
                  </a:cubicBezTo>
                  <a:cubicBezTo>
                    <a:pt x="347" y="424"/>
                    <a:pt x="347" y="424"/>
                    <a:pt x="347" y="424"/>
                  </a:cubicBezTo>
                  <a:cubicBezTo>
                    <a:pt x="347" y="424"/>
                    <a:pt x="347" y="424"/>
                    <a:pt x="347" y="424"/>
                  </a:cubicBezTo>
                  <a:cubicBezTo>
                    <a:pt x="347" y="424"/>
                    <a:pt x="347" y="424"/>
                    <a:pt x="347" y="424"/>
                  </a:cubicBezTo>
                  <a:cubicBezTo>
                    <a:pt x="347" y="424"/>
                    <a:pt x="347" y="424"/>
                    <a:pt x="347" y="424"/>
                  </a:cubicBezTo>
                  <a:cubicBezTo>
                    <a:pt x="348" y="424"/>
                    <a:pt x="348" y="424"/>
                    <a:pt x="348" y="424"/>
                  </a:cubicBezTo>
                  <a:cubicBezTo>
                    <a:pt x="348" y="424"/>
                    <a:pt x="348" y="424"/>
                    <a:pt x="348" y="424"/>
                  </a:cubicBezTo>
                  <a:cubicBezTo>
                    <a:pt x="348" y="424"/>
                    <a:pt x="348" y="424"/>
                    <a:pt x="348" y="424"/>
                  </a:cubicBezTo>
                  <a:cubicBezTo>
                    <a:pt x="348" y="424"/>
                    <a:pt x="348" y="424"/>
                    <a:pt x="348" y="424"/>
                  </a:cubicBezTo>
                  <a:cubicBezTo>
                    <a:pt x="349" y="425"/>
                    <a:pt x="349" y="425"/>
                    <a:pt x="349" y="425"/>
                  </a:cubicBezTo>
                  <a:cubicBezTo>
                    <a:pt x="349" y="425"/>
                    <a:pt x="349" y="425"/>
                    <a:pt x="349" y="425"/>
                  </a:cubicBezTo>
                  <a:cubicBezTo>
                    <a:pt x="349" y="425"/>
                    <a:pt x="349" y="425"/>
                    <a:pt x="349" y="425"/>
                  </a:cubicBezTo>
                  <a:cubicBezTo>
                    <a:pt x="349" y="425"/>
                    <a:pt x="349" y="425"/>
                    <a:pt x="349" y="425"/>
                  </a:cubicBezTo>
                  <a:cubicBezTo>
                    <a:pt x="350" y="425"/>
                    <a:pt x="350" y="425"/>
                    <a:pt x="350" y="425"/>
                  </a:cubicBezTo>
                  <a:cubicBezTo>
                    <a:pt x="350" y="425"/>
                    <a:pt x="350" y="425"/>
                    <a:pt x="350" y="425"/>
                  </a:cubicBezTo>
                  <a:cubicBezTo>
                    <a:pt x="350" y="425"/>
                    <a:pt x="350" y="425"/>
                    <a:pt x="350" y="425"/>
                  </a:cubicBezTo>
                  <a:cubicBezTo>
                    <a:pt x="350" y="425"/>
                    <a:pt x="350" y="425"/>
                    <a:pt x="351" y="425"/>
                  </a:cubicBezTo>
                  <a:cubicBezTo>
                    <a:pt x="351" y="425"/>
                    <a:pt x="351" y="425"/>
                    <a:pt x="351" y="425"/>
                  </a:cubicBezTo>
                  <a:cubicBezTo>
                    <a:pt x="351" y="425"/>
                    <a:pt x="351" y="425"/>
                    <a:pt x="351" y="425"/>
                  </a:cubicBezTo>
                  <a:cubicBezTo>
                    <a:pt x="351" y="425"/>
                    <a:pt x="351" y="425"/>
                    <a:pt x="351" y="425"/>
                  </a:cubicBezTo>
                  <a:cubicBezTo>
                    <a:pt x="351" y="425"/>
                    <a:pt x="351" y="425"/>
                    <a:pt x="351" y="425"/>
                  </a:cubicBezTo>
                  <a:cubicBezTo>
                    <a:pt x="352" y="426"/>
                    <a:pt x="352" y="426"/>
                    <a:pt x="352" y="426"/>
                  </a:cubicBezTo>
                  <a:cubicBezTo>
                    <a:pt x="352" y="426"/>
                    <a:pt x="352" y="426"/>
                    <a:pt x="352" y="426"/>
                  </a:cubicBezTo>
                  <a:cubicBezTo>
                    <a:pt x="353" y="426"/>
                    <a:pt x="353" y="426"/>
                    <a:pt x="353" y="426"/>
                  </a:cubicBezTo>
                  <a:cubicBezTo>
                    <a:pt x="353" y="426"/>
                    <a:pt x="353" y="426"/>
                    <a:pt x="353" y="426"/>
                  </a:cubicBezTo>
                  <a:cubicBezTo>
                    <a:pt x="353" y="426"/>
                    <a:pt x="353" y="426"/>
                    <a:pt x="353" y="426"/>
                  </a:cubicBezTo>
                  <a:cubicBezTo>
                    <a:pt x="353" y="426"/>
                    <a:pt x="353" y="426"/>
                    <a:pt x="353" y="426"/>
                  </a:cubicBezTo>
                  <a:cubicBezTo>
                    <a:pt x="353" y="426"/>
                    <a:pt x="353" y="426"/>
                    <a:pt x="353" y="426"/>
                  </a:cubicBezTo>
                  <a:cubicBezTo>
                    <a:pt x="354" y="426"/>
                    <a:pt x="354" y="426"/>
                    <a:pt x="354" y="426"/>
                  </a:cubicBezTo>
                  <a:cubicBezTo>
                    <a:pt x="354" y="426"/>
                    <a:pt x="354" y="426"/>
                    <a:pt x="354" y="426"/>
                  </a:cubicBezTo>
                  <a:cubicBezTo>
                    <a:pt x="354" y="426"/>
                    <a:pt x="354" y="426"/>
                    <a:pt x="354" y="426"/>
                  </a:cubicBezTo>
                  <a:cubicBezTo>
                    <a:pt x="355" y="426"/>
                    <a:pt x="355" y="426"/>
                    <a:pt x="355" y="426"/>
                  </a:cubicBezTo>
                  <a:cubicBezTo>
                    <a:pt x="355" y="426"/>
                    <a:pt x="355" y="426"/>
                    <a:pt x="355" y="426"/>
                  </a:cubicBezTo>
                  <a:cubicBezTo>
                    <a:pt x="356" y="426"/>
                    <a:pt x="356" y="426"/>
                    <a:pt x="356" y="426"/>
                  </a:cubicBezTo>
                  <a:cubicBezTo>
                    <a:pt x="356" y="426"/>
                    <a:pt x="356" y="426"/>
                    <a:pt x="356" y="426"/>
                  </a:cubicBezTo>
                  <a:cubicBezTo>
                    <a:pt x="356" y="426"/>
                    <a:pt x="356" y="426"/>
                    <a:pt x="356" y="426"/>
                  </a:cubicBezTo>
                  <a:cubicBezTo>
                    <a:pt x="356" y="426"/>
                    <a:pt x="356" y="426"/>
                    <a:pt x="356" y="426"/>
                  </a:cubicBezTo>
                  <a:cubicBezTo>
                    <a:pt x="356" y="426"/>
                    <a:pt x="356" y="426"/>
                    <a:pt x="356" y="426"/>
                  </a:cubicBezTo>
                  <a:cubicBezTo>
                    <a:pt x="357" y="426"/>
                    <a:pt x="357" y="426"/>
                    <a:pt x="358" y="426"/>
                  </a:cubicBezTo>
                  <a:cubicBezTo>
                    <a:pt x="366" y="426"/>
                    <a:pt x="366" y="426"/>
                    <a:pt x="366" y="426"/>
                  </a:cubicBezTo>
                  <a:cubicBezTo>
                    <a:pt x="369" y="426"/>
                    <a:pt x="369" y="426"/>
                    <a:pt x="369" y="426"/>
                  </a:cubicBezTo>
                  <a:cubicBezTo>
                    <a:pt x="388" y="426"/>
                    <a:pt x="403" y="442"/>
                    <a:pt x="403" y="460"/>
                  </a:cubicBezTo>
                  <a:cubicBezTo>
                    <a:pt x="403" y="464"/>
                    <a:pt x="403" y="464"/>
                    <a:pt x="403" y="464"/>
                  </a:cubicBezTo>
                  <a:cubicBezTo>
                    <a:pt x="403" y="465"/>
                    <a:pt x="403" y="465"/>
                    <a:pt x="403" y="465"/>
                  </a:cubicBezTo>
                  <a:cubicBezTo>
                    <a:pt x="403" y="465"/>
                    <a:pt x="403" y="465"/>
                    <a:pt x="403" y="465"/>
                  </a:cubicBezTo>
                  <a:cubicBezTo>
                    <a:pt x="403" y="466"/>
                    <a:pt x="403" y="466"/>
                    <a:pt x="403" y="466"/>
                  </a:cubicBezTo>
                  <a:cubicBezTo>
                    <a:pt x="403" y="466"/>
                    <a:pt x="403" y="466"/>
                    <a:pt x="403" y="466"/>
                  </a:cubicBezTo>
                  <a:cubicBezTo>
                    <a:pt x="403" y="466"/>
                    <a:pt x="403" y="466"/>
                    <a:pt x="403" y="466"/>
                  </a:cubicBezTo>
                  <a:cubicBezTo>
                    <a:pt x="403" y="466"/>
                    <a:pt x="403" y="466"/>
                    <a:pt x="403" y="466"/>
                  </a:cubicBezTo>
                  <a:cubicBezTo>
                    <a:pt x="403" y="467"/>
                    <a:pt x="403" y="467"/>
                    <a:pt x="403" y="467"/>
                  </a:cubicBezTo>
                  <a:cubicBezTo>
                    <a:pt x="403" y="467"/>
                    <a:pt x="403" y="467"/>
                    <a:pt x="403" y="467"/>
                  </a:cubicBezTo>
                  <a:cubicBezTo>
                    <a:pt x="403" y="467"/>
                    <a:pt x="403" y="467"/>
                    <a:pt x="403" y="467"/>
                  </a:cubicBezTo>
                  <a:cubicBezTo>
                    <a:pt x="403" y="467"/>
                    <a:pt x="403" y="467"/>
                    <a:pt x="403" y="467"/>
                  </a:cubicBezTo>
                  <a:cubicBezTo>
                    <a:pt x="403" y="468"/>
                    <a:pt x="403" y="468"/>
                    <a:pt x="403" y="468"/>
                  </a:cubicBezTo>
                  <a:cubicBezTo>
                    <a:pt x="403" y="468"/>
                    <a:pt x="403" y="468"/>
                    <a:pt x="403" y="468"/>
                  </a:cubicBezTo>
                  <a:cubicBezTo>
                    <a:pt x="403" y="469"/>
                    <a:pt x="403" y="469"/>
                    <a:pt x="403" y="469"/>
                  </a:cubicBezTo>
                  <a:cubicBezTo>
                    <a:pt x="403" y="469"/>
                    <a:pt x="403" y="469"/>
                    <a:pt x="403" y="469"/>
                  </a:cubicBezTo>
                  <a:cubicBezTo>
                    <a:pt x="403" y="469"/>
                    <a:pt x="403" y="469"/>
                    <a:pt x="403" y="469"/>
                  </a:cubicBezTo>
                  <a:cubicBezTo>
                    <a:pt x="403" y="469"/>
                    <a:pt x="403" y="469"/>
                    <a:pt x="403" y="469"/>
                  </a:cubicBezTo>
                  <a:cubicBezTo>
                    <a:pt x="403" y="470"/>
                    <a:pt x="403" y="470"/>
                    <a:pt x="403" y="470"/>
                  </a:cubicBezTo>
                  <a:cubicBezTo>
                    <a:pt x="403" y="470"/>
                    <a:pt x="403" y="470"/>
                    <a:pt x="403" y="470"/>
                  </a:cubicBezTo>
                  <a:cubicBezTo>
                    <a:pt x="404" y="470"/>
                    <a:pt x="404" y="470"/>
                    <a:pt x="404" y="470"/>
                  </a:cubicBezTo>
                  <a:cubicBezTo>
                    <a:pt x="404" y="470"/>
                    <a:pt x="404" y="470"/>
                    <a:pt x="404" y="470"/>
                  </a:cubicBezTo>
                  <a:cubicBezTo>
                    <a:pt x="404" y="471"/>
                    <a:pt x="404" y="471"/>
                    <a:pt x="404" y="471"/>
                  </a:cubicBezTo>
                  <a:cubicBezTo>
                    <a:pt x="404" y="471"/>
                    <a:pt x="404" y="471"/>
                    <a:pt x="404" y="471"/>
                  </a:cubicBezTo>
                  <a:cubicBezTo>
                    <a:pt x="404" y="472"/>
                    <a:pt x="404" y="472"/>
                    <a:pt x="404" y="472"/>
                  </a:cubicBezTo>
                  <a:cubicBezTo>
                    <a:pt x="404" y="472"/>
                    <a:pt x="404" y="472"/>
                    <a:pt x="404" y="472"/>
                  </a:cubicBezTo>
                  <a:cubicBezTo>
                    <a:pt x="404" y="472"/>
                    <a:pt x="404" y="472"/>
                    <a:pt x="404" y="472"/>
                  </a:cubicBezTo>
                  <a:cubicBezTo>
                    <a:pt x="404" y="472"/>
                    <a:pt x="404" y="472"/>
                    <a:pt x="404" y="472"/>
                  </a:cubicBezTo>
                  <a:cubicBezTo>
                    <a:pt x="404" y="473"/>
                    <a:pt x="404" y="473"/>
                    <a:pt x="404" y="473"/>
                  </a:cubicBezTo>
                  <a:cubicBezTo>
                    <a:pt x="404" y="473"/>
                    <a:pt x="404" y="473"/>
                    <a:pt x="404" y="473"/>
                  </a:cubicBezTo>
                  <a:cubicBezTo>
                    <a:pt x="405" y="473"/>
                    <a:pt x="405" y="473"/>
                    <a:pt x="405" y="473"/>
                  </a:cubicBezTo>
                  <a:cubicBezTo>
                    <a:pt x="405" y="473"/>
                    <a:pt x="405" y="473"/>
                    <a:pt x="405" y="473"/>
                  </a:cubicBezTo>
                  <a:cubicBezTo>
                    <a:pt x="405" y="474"/>
                    <a:pt x="405" y="474"/>
                    <a:pt x="405" y="474"/>
                  </a:cubicBezTo>
                  <a:cubicBezTo>
                    <a:pt x="405" y="474"/>
                    <a:pt x="405" y="474"/>
                    <a:pt x="405" y="474"/>
                  </a:cubicBezTo>
                  <a:cubicBezTo>
                    <a:pt x="405" y="474"/>
                    <a:pt x="405" y="474"/>
                    <a:pt x="405" y="474"/>
                  </a:cubicBezTo>
                  <a:cubicBezTo>
                    <a:pt x="405" y="474"/>
                    <a:pt x="405" y="474"/>
                    <a:pt x="405" y="474"/>
                  </a:cubicBezTo>
                  <a:cubicBezTo>
                    <a:pt x="405" y="475"/>
                    <a:pt x="405" y="475"/>
                    <a:pt x="405" y="475"/>
                  </a:cubicBezTo>
                  <a:cubicBezTo>
                    <a:pt x="405" y="475"/>
                    <a:pt x="405" y="475"/>
                    <a:pt x="405" y="475"/>
                  </a:cubicBezTo>
                  <a:cubicBezTo>
                    <a:pt x="406" y="475"/>
                    <a:pt x="406" y="475"/>
                    <a:pt x="406" y="475"/>
                  </a:cubicBezTo>
                  <a:cubicBezTo>
                    <a:pt x="406" y="475"/>
                    <a:pt x="406" y="475"/>
                    <a:pt x="406" y="475"/>
                  </a:cubicBezTo>
                  <a:cubicBezTo>
                    <a:pt x="406" y="476"/>
                    <a:pt x="406" y="476"/>
                    <a:pt x="406" y="476"/>
                  </a:cubicBezTo>
                  <a:cubicBezTo>
                    <a:pt x="406" y="476"/>
                    <a:pt x="406" y="476"/>
                    <a:pt x="406" y="476"/>
                  </a:cubicBezTo>
                  <a:cubicBezTo>
                    <a:pt x="406" y="476"/>
                    <a:pt x="406" y="476"/>
                    <a:pt x="406" y="476"/>
                  </a:cubicBezTo>
                  <a:cubicBezTo>
                    <a:pt x="406" y="476"/>
                    <a:pt x="406" y="476"/>
                    <a:pt x="406" y="476"/>
                  </a:cubicBezTo>
                  <a:cubicBezTo>
                    <a:pt x="406" y="477"/>
                    <a:pt x="406" y="477"/>
                    <a:pt x="406" y="477"/>
                  </a:cubicBezTo>
                  <a:cubicBezTo>
                    <a:pt x="406" y="477"/>
                    <a:pt x="406" y="477"/>
                    <a:pt x="406" y="477"/>
                  </a:cubicBezTo>
                  <a:cubicBezTo>
                    <a:pt x="407" y="477"/>
                    <a:pt x="407" y="477"/>
                    <a:pt x="407" y="477"/>
                  </a:cubicBezTo>
                  <a:cubicBezTo>
                    <a:pt x="407" y="477"/>
                    <a:pt x="407" y="477"/>
                    <a:pt x="407" y="477"/>
                  </a:cubicBezTo>
                  <a:cubicBezTo>
                    <a:pt x="407" y="478"/>
                    <a:pt x="407" y="478"/>
                    <a:pt x="407" y="478"/>
                  </a:cubicBezTo>
                  <a:cubicBezTo>
                    <a:pt x="407" y="478"/>
                    <a:pt x="407" y="478"/>
                    <a:pt x="407" y="478"/>
                  </a:cubicBezTo>
                  <a:cubicBezTo>
                    <a:pt x="407" y="478"/>
                    <a:pt x="407" y="478"/>
                    <a:pt x="407" y="478"/>
                  </a:cubicBezTo>
                  <a:cubicBezTo>
                    <a:pt x="407" y="478"/>
                    <a:pt x="407" y="478"/>
                    <a:pt x="407" y="478"/>
                  </a:cubicBezTo>
                  <a:cubicBezTo>
                    <a:pt x="408" y="479"/>
                    <a:pt x="408" y="479"/>
                    <a:pt x="408" y="479"/>
                  </a:cubicBezTo>
                  <a:cubicBezTo>
                    <a:pt x="408" y="479"/>
                    <a:pt x="408" y="479"/>
                    <a:pt x="408" y="479"/>
                  </a:cubicBezTo>
                  <a:cubicBezTo>
                    <a:pt x="408" y="479"/>
                    <a:pt x="408" y="479"/>
                    <a:pt x="408" y="479"/>
                  </a:cubicBezTo>
                  <a:cubicBezTo>
                    <a:pt x="408" y="479"/>
                    <a:pt x="408" y="479"/>
                    <a:pt x="408" y="479"/>
                  </a:cubicBezTo>
                  <a:cubicBezTo>
                    <a:pt x="408" y="479"/>
                    <a:pt x="408" y="480"/>
                    <a:pt x="408" y="480"/>
                  </a:cubicBezTo>
                  <a:cubicBezTo>
                    <a:pt x="408" y="480"/>
                    <a:pt x="408" y="480"/>
                    <a:pt x="408" y="480"/>
                  </a:cubicBezTo>
                  <a:cubicBezTo>
                    <a:pt x="409" y="480"/>
                    <a:pt x="409" y="480"/>
                    <a:pt x="409" y="480"/>
                  </a:cubicBezTo>
                  <a:cubicBezTo>
                    <a:pt x="409" y="480"/>
                    <a:pt x="409" y="480"/>
                    <a:pt x="409" y="480"/>
                  </a:cubicBezTo>
                  <a:cubicBezTo>
                    <a:pt x="409" y="481"/>
                    <a:pt x="409" y="481"/>
                    <a:pt x="409" y="481"/>
                  </a:cubicBezTo>
                  <a:cubicBezTo>
                    <a:pt x="409" y="481"/>
                    <a:pt x="409" y="481"/>
                    <a:pt x="409" y="481"/>
                  </a:cubicBezTo>
                  <a:cubicBezTo>
                    <a:pt x="410" y="481"/>
                    <a:pt x="410" y="481"/>
                    <a:pt x="410" y="481"/>
                  </a:cubicBezTo>
                  <a:cubicBezTo>
                    <a:pt x="410" y="481"/>
                    <a:pt x="410" y="481"/>
                    <a:pt x="410" y="481"/>
                  </a:cubicBezTo>
                  <a:cubicBezTo>
                    <a:pt x="410" y="481"/>
                    <a:pt x="410" y="481"/>
                    <a:pt x="410" y="481"/>
                  </a:cubicBezTo>
                  <a:cubicBezTo>
                    <a:pt x="410" y="481"/>
                    <a:pt x="410" y="481"/>
                    <a:pt x="410" y="481"/>
                  </a:cubicBezTo>
                  <a:cubicBezTo>
                    <a:pt x="410" y="482"/>
                    <a:pt x="410" y="482"/>
                    <a:pt x="410" y="482"/>
                  </a:cubicBezTo>
                  <a:cubicBezTo>
                    <a:pt x="410" y="482"/>
                    <a:pt x="410" y="482"/>
                    <a:pt x="410" y="482"/>
                  </a:cubicBezTo>
                  <a:cubicBezTo>
                    <a:pt x="411" y="482"/>
                    <a:pt x="411" y="482"/>
                    <a:pt x="411" y="482"/>
                  </a:cubicBezTo>
                  <a:cubicBezTo>
                    <a:pt x="411" y="482"/>
                    <a:pt x="411" y="482"/>
                    <a:pt x="411" y="482"/>
                  </a:cubicBezTo>
                  <a:cubicBezTo>
                    <a:pt x="411" y="483"/>
                    <a:pt x="411" y="483"/>
                    <a:pt x="411" y="483"/>
                  </a:cubicBezTo>
                  <a:cubicBezTo>
                    <a:pt x="411" y="483"/>
                    <a:pt x="411" y="483"/>
                    <a:pt x="411" y="483"/>
                  </a:cubicBezTo>
                  <a:cubicBezTo>
                    <a:pt x="412" y="483"/>
                    <a:pt x="412" y="483"/>
                    <a:pt x="412" y="483"/>
                  </a:cubicBezTo>
                  <a:cubicBezTo>
                    <a:pt x="412" y="483"/>
                    <a:pt x="412" y="483"/>
                    <a:pt x="412" y="483"/>
                  </a:cubicBezTo>
                  <a:cubicBezTo>
                    <a:pt x="412" y="483"/>
                    <a:pt x="412" y="483"/>
                    <a:pt x="412" y="483"/>
                  </a:cubicBezTo>
                  <a:cubicBezTo>
                    <a:pt x="412" y="483"/>
                    <a:pt x="412" y="483"/>
                    <a:pt x="412" y="483"/>
                  </a:cubicBezTo>
                  <a:cubicBezTo>
                    <a:pt x="412" y="484"/>
                    <a:pt x="412" y="484"/>
                    <a:pt x="413" y="484"/>
                  </a:cubicBezTo>
                  <a:cubicBezTo>
                    <a:pt x="413" y="484"/>
                    <a:pt x="413" y="484"/>
                    <a:pt x="413" y="484"/>
                  </a:cubicBezTo>
                  <a:cubicBezTo>
                    <a:pt x="413" y="484"/>
                    <a:pt x="413" y="484"/>
                    <a:pt x="413" y="484"/>
                  </a:cubicBezTo>
                  <a:cubicBezTo>
                    <a:pt x="413" y="484"/>
                    <a:pt x="413" y="484"/>
                    <a:pt x="413" y="484"/>
                  </a:cubicBezTo>
                  <a:cubicBezTo>
                    <a:pt x="414" y="484"/>
                    <a:pt x="414" y="484"/>
                    <a:pt x="414" y="484"/>
                  </a:cubicBezTo>
                  <a:cubicBezTo>
                    <a:pt x="414" y="484"/>
                    <a:pt x="414" y="484"/>
                    <a:pt x="414" y="484"/>
                  </a:cubicBezTo>
                  <a:cubicBezTo>
                    <a:pt x="414" y="485"/>
                    <a:pt x="414" y="485"/>
                    <a:pt x="414" y="485"/>
                  </a:cubicBezTo>
                  <a:cubicBezTo>
                    <a:pt x="414" y="485"/>
                    <a:pt x="414" y="485"/>
                    <a:pt x="414" y="485"/>
                  </a:cubicBezTo>
                  <a:cubicBezTo>
                    <a:pt x="415" y="485"/>
                    <a:pt x="415" y="485"/>
                    <a:pt x="415" y="485"/>
                  </a:cubicBezTo>
                  <a:cubicBezTo>
                    <a:pt x="415" y="485"/>
                    <a:pt x="415" y="485"/>
                    <a:pt x="415" y="485"/>
                  </a:cubicBezTo>
                  <a:cubicBezTo>
                    <a:pt x="415" y="485"/>
                    <a:pt x="415" y="485"/>
                    <a:pt x="415" y="485"/>
                  </a:cubicBezTo>
                  <a:cubicBezTo>
                    <a:pt x="415" y="485"/>
                    <a:pt x="415" y="485"/>
                    <a:pt x="415" y="485"/>
                  </a:cubicBezTo>
                  <a:cubicBezTo>
                    <a:pt x="416" y="486"/>
                    <a:pt x="416" y="486"/>
                    <a:pt x="416" y="486"/>
                  </a:cubicBezTo>
                  <a:cubicBezTo>
                    <a:pt x="416" y="486"/>
                    <a:pt x="416" y="486"/>
                    <a:pt x="416" y="486"/>
                  </a:cubicBezTo>
                  <a:cubicBezTo>
                    <a:pt x="416" y="486"/>
                    <a:pt x="416" y="486"/>
                    <a:pt x="416" y="486"/>
                  </a:cubicBezTo>
                  <a:cubicBezTo>
                    <a:pt x="416" y="486"/>
                    <a:pt x="416" y="486"/>
                    <a:pt x="416" y="486"/>
                  </a:cubicBezTo>
                  <a:cubicBezTo>
                    <a:pt x="417" y="486"/>
                    <a:pt x="417" y="486"/>
                    <a:pt x="417" y="486"/>
                  </a:cubicBezTo>
                  <a:cubicBezTo>
                    <a:pt x="417" y="486"/>
                    <a:pt x="417" y="486"/>
                    <a:pt x="417" y="486"/>
                  </a:cubicBezTo>
                  <a:cubicBezTo>
                    <a:pt x="417" y="486"/>
                    <a:pt x="417" y="486"/>
                    <a:pt x="417" y="486"/>
                  </a:cubicBezTo>
                  <a:cubicBezTo>
                    <a:pt x="417" y="486"/>
                    <a:pt x="417" y="486"/>
                    <a:pt x="417" y="486"/>
                  </a:cubicBezTo>
                  <a:cubicBezTo>
                    <a:pt x="417" y="487"/>
                    <a:pt x="417" y="487"/>
                    <a:pt x="418" y="487"/>
                  </a:cubicBezTo>
                  <a:cubicBezTo>
                    <a:pt x="418" y="487"/>
                    <a:pt x="418" y="487"/>
                    <a:pt x="418" y="487"/>
                  </a:cubicBezTo>
                  <a:cubicBezTo>
                    <a:pt x="418" y="487"/>
                    <a:pt x="418" y="487"/>
                    <a:pt x="418" y="487"/>
                  </a:cubicBezTo>
                  <a:cubicBezTo>
                    <a:pt x="418" y="487"/>
                    <a:pt x="418" y="487"/>
                    <a:pt x="418" y="487"/>
                  </a:cubicBezTo>
                  <a:cubicBezTo>
                    <a:pt x="419" y="487"/>
                    <a:pt x="419" y="487"/>
                    <a:pt x="419" y="487"/>
                  </a:cubicBezTo>
                  <a:cubicBezTo>
                    <a:pt x="419" y="487"/>
                    <a:pt x="419" y="487"/>
                    <a:pt x="419" y="487"/>
                  </a:cubicBezTo>
                  <a:cubicBezTo>
                    <a:pt x="419" y="487"/>
                    <a:pt x="419" y="487"/>
                    <a:pt x="419" y="487"/>
                  </a:cubicBezTo>
                  <a:cubicBezTo>
                    <a:pt x="419" y="487"/>
                    <a:pt x="419" y="487"/>
                    <a:pt x="419" y="487"/>
                  </a:cubicBezTo>
                  <a:cubicBezTo>
                    <a:pt x="420" y="487"/>
                    <a:pt x="420" y="487"/>
                    <a:pt x="420" y="487"/>
                  </a:cubicBezTo>
                  <a:cubicBezTo>
                    <a:pt x="420" y="487"/>
                    <a:pt x="420" y="487"/>
                    <a:pt x="420" y="487"/>
                  </a:cubicBezTo>
                  <a:cubicBezTo>
                    <a:pt x="420" y="488"/>
                    <a:pt x="420" y="488"/>
                    <a:pt x="420" y="488"/>
                  </a:cubicBezTo>
                  <a:cubicBezTo>
                    <a:pt x="420" y="488"/>
                    <a:pt x="420" y="488"/>
                    <a:pt x="420" y="488"/>
                  </a:cubicBezTo>
                  <a:cubicBezTo>
                    <a:pt x="421" y="488"/>
                    <a:pt x="421" y="488"/>
                    <a:pt x="421" y="488"/>
                  </a:cubicBezTo>
                  <a:cubicBezTo>
                    <a:pt x="421" y="488"/>
                    <a:pt x="421" y="488"/>
                    <a:pt x="421" y="488"/>
                  </a:cubicBezTo>
                  <a:cubicBezTo>
                    <a:pt x="422" y="488"/>
                    <a:pt x="422" y="488"/>
                    <a:pt x="422" y="488"/>
                  </a:cubicBezTo>
                  <a:cubicBezTo>
                    <a:pt x="422" y="488"/>
                    <a:pt x="422" y="488"/>
                    <a:pt x="422" y="488"/>
                  </a:cubicBezTo>
                  <a:cubicBezTo>
                    <a:pt x="422" y="488"/>
                    <a:pt x="422" y="488"/>
                    <a:pt x="422" y="488"/>
                  </a:cubicBezTo>
                  <a:cubicBezTo>
                    <a:pt x="422" y="488"/>
                    <a:pt x="422" y="488"/>
                    <a:pt x="422" y="488"/>
                  </a:cubicBezTo>
                  <a:cubicBezTo>
                    <a:pt x="422" y="488"/>
                    <a:pt x="423" y="488"/>
                    <a:pt x="423" y="488"/>
                  </a:cubicBezTo>
                  <a:cubicBezTo>
                    <a:pt x="423" y="488"/>
                    <a:pt x="423" y="488"/>
                    <a:pt x="423" y="488"/>
                  </a:cubicBezTo>
                  <a:cubicBezTo>
                    <a:pt x="423" y="488"/>
                    <a:pt x="423" y="488"/>
                    <a:pt x="423" y="488"/>
                  </a:cubicBezTo>
                  <a:cubicBezTo>
                    <a:pt x="423" y="488"/>
                    <a:pt x="423" y="488"/>
                    <a:pt x="423" y="488"/>
                  </a:cubicBezTo>
                  <a:cubicBezTo>
                    <a:pt x="424" y="488"/>
                    <a:pt x="424" y="488"/>
                    <a:pt x="424" y="488"/>
                  </a:cubicBezTo>
                  <a:cubicBezTo>
                    <a:pt x="424" y="488"/>
                    <a:pt x="424" y="488"/>
                    <a:pt x="424" y="488"/>
                  </a:cubicBezTo>
                  <a:cubicBezTo>
                    <a:pt x="425" y="488"/>
                    <a:pt x="425" y="488"/>
                    <a:pt x="425" y="488"/>
                  </a:cubicBezTo>
                  <a:cubicBezTo>
                    <a:pt x="425" y="488"/>
                    <a:pt x="425" y="488"/>
                    <a:pt x="425" y="488"/>
                  </a:cubicBezTo>
                  <a:cubicBezTo>
                    <a:pt x="425" y="488"/>
                    <a:pt x="425" y="488"/>
                    <a:pt x="425" y="488"/>
                  </a:cubicBezTo>
                  <a:cubicBezTo>
                    <a:pt x="425" y="488"/>
                    <a:pt x="425" y="488"/>
                    <a:pt x="425" y="488"/>
                  </a:cubicBezTo>
                  <a:cubicBezTo>
                    <a:pt x="426" y="489"/>
                    <a:pt x="426" y="489"/>
                    <a:pt x="426" y="489"/>
                  </a:cubicBezTo>
                  <a:cubicBezTo>
                    <a:pt x="426" y="489"/>
                    <a:pt x="426" y="489"/>
                    <a:pt x="426" y="489"/>
                  </a:cubicBezTo>
                  <a:cubicBezTo>
                    <a:pt x="426" y="489"/>
                    <a:pt x="426" y="489"/>
                    <a:pt x="426" y="489"/>
                  </a:cubicBezTo>
                  <a:cubicBezTo>
                    <a:pt x="426" y="489"/>
                    <a:pt x="427" y="489"/>
                    <a:pt x="427" y="489"/>
                  </a:cubicBezTo>
                  <a:cubicBezTo>
                    <a:pt x="440" y="489"/>
                    <a:pt x="440" y="489"/>
                    <a:pt x="440" y="489"/>
                  </a:cubicBezTo>
                  <a:cubicBezTo>
                    <a:pt x="504" y="489"/>
                    <a:pt x="504" y="489"/>
                    <a:pt x="504" y="489"/>
                  </a:cubicBezTo>
                  <a:cubicBezTo>
                    <a:pt x="523" y="489"/>
                    <a:pt x="538" y="504"/>
                    <a:pt x="538" y="523"/>
                  </a:cubicBezTo>
                  <a:cubicBezTo>
                    <a:pt x="538" y="578"/>
                    <a:pt x="538" y="578"/>
                    <a:pt x="538" y="578"/>
                  </a:cubicBezTo>
                  <a:cubicBezTo>
                    <a:pt x="538" y="647"/>
                    <a:pt x="538" y="647"/>
                    <a:pt x="538" y="647"/>
                  </a:cubicBezTo>
                  <a:cubicBezTo>
                    <a:pt x="538" y="648"/>
                    <a:pt x="538" y="648"/>
                    <a:pt x="538" y="648"/>
                  </a:cubicBezTo>
                  <a:cubicBezTo>
                    <a:pt x="538" y="661"/>
                    <a:pt x="549" y="672"/>
                    <a:pt x="562" y="672"/>
                  </a:cubicBezTo>
                  <a:cubicBezTo>
                    <a:pt x="571" y="672"/>
                    <a:pt x="571" y="672"/>
                    <a:pt x="571" y="672"/>
                  </a:cubicBezTo>
                  <a:cubicBezTo>
                    <a:pt x="584" y="672"/>
                    <a:pt x="595" y="661"/>
                    <a:pt x="595" y="648"/>
                  </a:cubicBezTo>
                  <a:cubicBezTo>
                    <a:pt x="595" y="645"/>
                    <a:pt x="595" y="645"/>
                    <a:pt x="595" y="645"/>
                  </a:cubicBezTo>
                  <a:cubicBezTo>
                    <a:pt x="595" y="626"/>
                    <a:pt x="610" y="611"/>
                    <a:pt x="629" y="611"/>
                  </a:cubicBezTo>
                  <a:cubicBezTo>
                    <a:pt x="642" y="611"/>
                    <a:pt x="642" y="611"/>
                    <a:pt x="642" y="611"/>
                  </a:cubicBezTo>
                  <a:cubicBezTo>
                    <a:pt x="655" y="611"/>
                    <a:pt x="666" y="600"/>
                    <a:pt x="666" y="586"/>
                  </a:cubicBezTo>
                  <a:cubicBezTo>
                    <a:pt x="666" y="578"/>
                    <a:pt x="666" y="578"/>
                    <a:pt x="666" y="578"/>
                  </a:cubicBezTo>
                  <a:cubicBezTo>
                    <a:pt x="666" y="568"/>
                    <a:pt x="659" y="559"/>
                    <a:pt x="650" y="555"/>
                  </a:cubicBezTo>
                  <a:cubicBezTo>
                    <a:pt x="645" y="554"/>
                    <a:pt x="627" y="557"/>
                    <a:pt x="621" y="554"/>
                  </a:cubicBezTo>
                  <a:cubicBezTo>
                    <a:pt x="605" y="546"/>
                    <a:pt x="599" y="529"/>
                    <a:pt x="601" y="517"/>
                  </a:cubicBezTo>
                  <a:cubicBezTo>
                    <a:pt x="604" y="501"/>
                    <a:pt x="613" y="489"/>
                    <a:pt x="630" y="489"/>
                  </a:cubicBezTo>
                  <a:cubicBezTo>
                    <a:pt x="706" y="489"/>
                    <a:pt x="706" y="489"/>
                    <a:pt x="706" y="489"/>
                  </a:cubicBezTo>
                  <a:cubicBezTo>
                    <a:pt x="720" y="489"/>
                    <a:pt x="731" y="478"/>
                    <a:pt x="731" y="465"/>
                  </a:cubicBezTo>
                  <a:cubicBezTo>
                    <a:pt x="731" y="457"/>
                    <a:pt x="731" y="457"/>
                    <a:pt x="731" y="457"/>
                  </a:cubicBezTo>
                  <a:cubicBezTo>
                    <a:pt x="731" y="443"/>
                    <a:pt x="720" y="432"/>
                    <a:pt x="706" y="432"/>
                  </a:cubicBezTo>
                  <a:cubicBezTo>
                    <a:pt x="630" y="432"/>
                    <a:pt x="630" y="432"/>
                    <a:pt x="630" y="432"/>
                  </a:cubicBezTo>
                  <a:cubicBezTo>
                    <a:pt x="611" y="432"/>
                    <a:pt x="596" y="417"/>
                    <a:pt x="596" y="398"/>
                  </a:cubicBezTo>
                  <a:cubicBezTo>
                    <a:pt x="596" y="396"/>
                    <a:pt x="596" y="396"/>
                    <a:pt x="596" y="396"/>
                  </a:cubicBezTo>
                  <a:cubicBezTo>
                    <a:pt x="596" y="383"/>
                    <a:pt x="585" y="372"/>
                    <a:pt x="571" y="372"/>
                  </a:cubicBezTo>
                  <a:cubicBezTo>
                    <a:pt x="498" y="372"/>
                    <a:pt x="498" y="372"/>
                    <a:pt x="498" y="372"/>
                  </a:cubicBezTo>
                  <a:cubicBezTo>
                    <a:pt x="480" y="372"/>
                    <a:pt x="464" y="357"/>
                    <a:pt x="464" y="338"/>
                  </a:cubicBezTo>
                  <a:cubicBezTo>
                    <a:pt x="464" y="272"/>
                    <a:pt x="464" y="272"/>
                    <a:pt x="464" y="272"/>
                  </a:cubicBezTo>
                  <a:cubicBezTo>
                    <a:pt x="464" y="267"/>
                    <a:pt x="463" y="263"/>
                    <a:pt x="461" y="259"/>
                  </a:cubicBezTo>
                  <a:cubicBezTo>
                    <a:pt x="461" y="259"/>
                    <a:pt x="461" y="259"/>
                    <a:pt x="461" y="259"/>
                  </a:cubicBezTo>
                  <a:cubicBezTo>
                    <a:pt x="456" y="251"/>
                    <a:pt x="449" y="246"/>
                    <a:pt x="440" y="246"/>
                  </a:cubicBezTo>
                  <a:cubicBezTo>
                    <a:pt x="430" y="246"/>
                    <a:pt x="430" y="246"/>
                    <a:pt x="430" y="246"/>
                  </a:cubicBezTo>
                  <a:cubicBezTo>
                    <a:pt x="412" y="246"/>
                    <a:pt x="396" y="231"/>
                    <a:pt x="396" y="212"/>
                  </a:cubicBezTo>
                  <a:cubicBezTo>
                    <a:pt x="396" y="212"/>
                    <a:pt x="396" y="212"/>
                    <a:pt x="396" y="212"/>
                  </a:cubicBezTo>
                  <a:cubicBezTo>
                    <a:pt x="396" y="199"/>
                    <a:pt x="385" y="188"/>
                    <a:pt x="372" y="188"/>
                  </a:cubicBezTo>
                  <a:cubicBezTo>
                    <a:pt x="355" y="187"/>
                    <a:pt x="355" y="187"/>
                    <a:pt x="355" y="187"/>
                  </a:cubicBezTo>
                  <a:cubicBezTo>
                    <a:pt x="343" y="186"/>
                    <a:pt x="334" y="175"/>
                    <a:pt x="334" y="163"/>
                  </a:cubicBezTo>
                  <a:cubicBezTo>
                    <a:pt x="334" y="155"/>
                    <a:pt x="334" y="155"/>
                    <a:pt x="334" y="155"/>
                  </a:cubicBezTo>
                  <a:cubicBezTo>
                    <a:pt x="334" y="142"/>
                    <a:pt x="345" y="131"/>
                    <a:pt x="358" y="131"/>
                  </a:cubicBezTo>
                  <a:cubicBezTo>
                    <a:pt x="400" y="131"/>
                    <a:pt x="400" y="131"/>
                    <a:pt x="400" y="131"/>
                  </a:cubicBezTo>
                  <a:cubicBezTo>
                    <a:pt x="400" y="24"/>
                    <a:pt x="400" y="24"/>
                    <a:pt x="400" y="24"/>
                  </a:cubicBezTo>
                  <a:cubicBezTo>
                    <a:pt x="399" y="11"/>
                    <a:pt x="389" y="0"/>
                    <a:pt x="375" y="0"/>
                  </a:cubicBezTo>
                  <a:cubicBezTo>
                    <a:pt x="90" y="0"/>
                    <a:pt x="90" y="0"/>
                    <a:pt x="90" y="0"/>
                  </a:cubicBezTo>
                  <a:cubicBezTo>
                    <a:pt x="78" y="0"/>
                    <a:pt x="68" y="10"/>
                    <a:pt x="66" y="22"/>
                  </a:cubicBezTo>
                  <a:cubicBezTo>
                    <a:pt x="66" y="39"/>
                    <a:pt x="66" y="39"/>
                    <a:pt x="66" y="39"/>
                  </a:cubicBezTo>
                  <a:cubicBezTo>
                    <a:pt x="66" y="53"/>
                    <a:pt x="55" y="63"/>
                    <a:pt x="42" y="63"/>
                  </a:cubicBezTo>
                  <a:cubicBezTo>
                    <a:pt x="0" y="63"/>
                    <a:pt x="0" y="63"/>
                    <a:pt x="0" y="63"/>
                  </a:cubicBezTo>
                  <a:cubicBezTo>
                    <a:pt x="0" y="216"/>
                    <a:pt x="0" y="216"/>
                    <a:pt x="0" y="216"/>
                  </a:cubicBezTo>
                  <a:close/>
                  <a:moveTo>
                    <a:pt x="403" y="464"/>
                  </a:moveTo>
                  <a:cubicBezTo>
                    <a:pt x="403" y="464"/>
                    <a:pt x="403" y="464"/>
                    <a:pt x="403" y="464"/>
                  </a:cubicBezTo>
                  <a:cubicBezTo>
                    <a:pt x="403" y="464"/>
                    <a:pt x="403" y="464"/>
                    <a:pt x="403" y="464"/>
                  </a:cubicBezTo>
                  <a:close/>
                  <a:moveTo>
                    <a:pt x="204" y="283"/>
                  </a:moveTo>
                  <a:cubicBezTo>
                    <a:pt x="204" y="283"/>
                    <a:pt x="204" y="283"/>
                    <a:pt x="204" y="283"/>
                  </a:cubicBezTo>
                  <a:cubicBezTo>
                    <a:pt x="204" y="283"/>
                    <a:pt x="204" y="283"/>
                    <a:pt x="204" y="283"/>
                  </a:cubicBezTo>
                  <a:close/>
                  <a:moveTo>
                    <a:pt x="272" y="342"/>
                  </a:moveTo>
                  <a:cubicBezTo>
                    <a:pt x="272" y="342"/>
                    <a:pt x="272" y="342"/>
                    <a:pt x="272" y="342"/>
                  </a:cubicBezTo>
                  <a:cubicBezTo>
                    <a:pt x="272" y="342"/>
                    <a:pt x="272" y="342"/>
                    <a:pt x="272" y="342"/>
                  </a:cubicBezTo>
                  <a:close/>
                  <a:moveTo>
                    <a:pt x="333" y="402"/>
                  </a:moveTo>
                  <a:cubicBezTo>
                    <a:pt x="333" y="402"/>
                    <a:pt x="333" y="402"/>
                    <a:pt x="333" y="402"/>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0" name="Freeform 33">
              <a:extLst>
                <a:ext uri="{FF2B5EF4-FFF2-40B4-BE49-F238E27FC236}">
                  <a16:creationId xmlns:a16="http://schemas.microsoft.com/office/drawing/2014/main" id="{C338AB23-957D-4A43-A521-7B92003DCAB2}"/>
                </a:ext>
              </a:extLst>
            </p:cNvPr>
            <p:cNvSpPr>
              <a:spLocks noEditPoints="1"/>
            </p:cNvSpPr>
            <p:nvPr userDrawn="1"/>
          </p:nvSpPr>
          <p:spPr bwMode="auto">
            <a:xfrm>
              <a:off x="2631" y="2048"/>
              <a:ext cx="470" cy="323"/>
            </a:xfrm>
            <a:custGeom>
              <a:avLst/>
              <a:gdLst>
                <a:gd name="T0" fmla="*/ 266 w 266"/>
                <a:gd name="T1" fmla="*/ 120 h 183"/>
                <a:gd name="T2" fmla="*/ 266 w 266"/>
                <a:gd name="T3" fmla="*/ 60 h 183"/>
                <a:gd name="T4" fmla="*/ 24 w 266"/>
                <a:gd name="T5" fmla="*/ 60 h 183"/>
                <a:gd name="T6" fmla="*/ 0 w 266"/>
                <a:gd name="T7" fmla="*/ 85 h 183"/>
                <a:gd name="T8" fmla="*/ 0 w 266"/>
                <a:gd name="T9" fmla="*/ 159 h 183"/>
                <a:gd name="T10" fmla="*/ 24 w 266"/>
                <a:gd name="T11" fmla="*/ 183 h 183"/>
                <a:gd name="T12" fmla="*/ 106 w 266"/>
                <a:gd name="T13" fmla="*/ 183 h 183"/>
                <a:gd name="T14" fmla="*/ 130 w 266"/>
                <a:gd name="T15" fmla="*/ 159 h 183"/>
                <a:gd name="T16" fmla="*/ 130 w 266"/>
                <a:gd name="T17" fmla="*/ 142 h 183"/>
                <a:gd name="T18" fmla="*/ 154 w 266"/>
                <a:gd name="T19" fmla="*/ 120 h 183"/>
                <a:gd name="T20" fmla="*/ 266 w 266"/>
                <a:gd name="T21" fmla="*/ 120 h 183"/>
                <a:gd name="T22" fmla="*/ 38 w 266"/>
                <a:gd name="T23" fmla="*/ 0 h 183"/>
                <a:gd name="T24" fmla="*/ 38 w 266"/>
                <a:gd name="T25" fmla="*/ 0 h 183"/>
                <a:gd name="T26" fmla="*/ 38 w 266"/>
                <a:gd name="T2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183">
                  <a:moveTo>
                    <a:pt x="266" y="120"/>
                  </a:moveTo>
                  <a:cubicBezTo>
                    <a:pt x="266" y="60"/>
                    <a:pt x="266" y="60"/>
                    <a:pt x="266" y="60"/>
                  </a:cubicBezTo>
                  <a:cubicBezTo>
                    <a:pt x="179" y="60"/>
                    <a:pt x="105" y="60"/>
                    <a:pt x="24" y="60"/>
                  </a:cubicBezTo>
                  <a:cubicBezTo>
                    <a:pt x="11" y="60"/>
                    <a:pt x="0" y="71"/>
                    <a:pt x="0" y="85"/>
                  </a:cubicBezTo>
                  <a:cubicBezTo>
                    <a:pt x="0" y="159"/>
                    <a:pt x="0" y="159"/>
                    <a:pt x="0" y="159"/>
                  </a:cubicBezTo>
                  <a:cubicBezTo>
                    <a:pt x="0" y="173"/>
                    <a:pt x="11" y="183"/>
                    <a:pt x="24" y="183"/>
                  </a:cubicBezTo>
                  <a:cubicBezTo>
                    <a:pt x="106" y="183"/>
                    <a:pt x="106" y="183"/>
                    <a:pt x="106" y="183"/>
                  </a:cubicBezTo>
                  <a:cubicBezTo>
                    <a:pt x="119" y="183"/>
                    <a:pt x="130" y="173"/>
                    <a:pt x="130" y="159"/>
                  </a:cubicBezTo>
                  <a:cubicBezTo>
                    <a:pt x="130" y="142"/>
                    <a:pt x="130" y="142"/>
                    <a:pt x="130" y="142"/>
                  </a:cubicBezTo>
                  <a:cubicBezTo>
                    <a:pt x="132" y="130"/>
                    <a:pt x="142" y="120"/>
                    <a:pt x="154" y="120"/>
                  </a:cubicBezTo>
                  <a:cubicBezTo>
                    <a:pt x="266" y="120"/>
                    <a:pt x="266" y="120"/>
                    <a:pt x="266" y="120"/>
                  </a:cubicBezTo>
                  <a:close/>
                  <a:moveTo>
                    <a:pt x="38" y="0"/>
                  </a:moveTo>
                  <a:cubicBezTo>
                    <a:pt x="38" y="0"/>
                    <a:pt x="38" y="0"/>
                    <a:pt x="38" y="0"/>
                  </a:cubicBezTo>
                  <a:cubicBezTo>
                    <a:pt x="38" y="0"/>
                    <a:pt x="38" y="0"/>
                    <a:pt x="38" y="0"/>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1" name="Freeform 34">
              <a:extLst>
                <a:ext uri="{FF2B5EF4-FFF2-40B4-BE49-F238E27FC236}">
                  <a16:creationId xmlns:a16="http://schemas.microsoft.com/office/drawing/2014/main" id="{B0773918-9A89-4830-A885-9331EDA6B126}"/>
                </a:ext>
              </a:extLst>
            </p:cNvPr>
            <p:cNvSpPr>
              <a:spLocks/>
            </p:cNvSpPr>
            <p:nvPr userDrawn="1"/>
          </p:nvSpPr>
          <p:spPr bwMode="auto">
            <a:xfrm>
              <a:off x="3101" y="2064"/>
              <a:ext cx="706" cy="424"/>
            </a:xfrm>
            <a:custGeom>
              <a:avLst/>
              <a:gdLst>
                <a:gd name="T0" fmla="*/ 198 w 400"/>
                <a:gd name="T1" fmla="*/ 0 h 240"/>
                <a:gd name="T2" fmla="*/ 400 w 400"/>
                <a:gd name="T3" fmla="*/ 0 h 240"/>
                <a:gd name="T4" fmla="*/ 400 w 400"/>
                <a:gd name="T5" fmla="*/ 89 h 240"/>
                <a:gd name="T6" fmla="*/ 375 w 400"/>
                <a:gd name="T7" fmla="*/ 113 h 240"/>
                <a:gd name="T8" fmla="*/ 361 w 400"/>
                <a:gd name="T9" fmla="*/ 113 h 240"/>
                <a:gd name="T10" fmla="*/ 330 w 400"/>
                <a:gd name="T11" fmla="*/ 146 h 240"/>
                <a:gd name="T12" fmla="*/ 330 w 400"/>
                <a:gd name="T13" fmla="*/ 216 h 240"/>
                <a:gd name="T14" fmla="*/ 306 w 400"/>
                <a:gd name="T15" fmla="*/ 240 h 240"/>
                <a:gd name="T16" fmla="*/ 198 w 400"/>
                <a:gd name="T17" fmla="*/ 240 h 240"/>
                <a:gd name="T18" fmla="*/ 200 w 400"/>
                <a:gd name="T19" fmla="*/ 216 h 240"/>
                <a:gd name="T20" fmla="*/ 200 w 400"/>
                <a:gd name="T21" fmla="*/ 133 h 240"/>
                <a:gd name="T22" fmla="*/ 176 w 400"/>
                <a:gd name="T23" fmla="*/ 111 h 240"/>
                <a:gd name="T24" fmla="*/ 0 w 400"/>
                <a:gd name="T25" fmla="*/ 111 h 240"/>
                <a:gd name="T26" fmla="*/ 0 w 400"/>
                <a:gd name="T27" fmla="*/ 51 h 240"/>
                <a:gd name="T28" fmla="*/ 33 w 400"/>
                <a:gd name="T29" fmla="*/ 51 h 240"/>
                <a:gd name="T30" fmla="*/ 39 w 400"/>
                <a:gd name="T31" fmla="*/ 51 h 240"/>
                <a:gd name="T32" fmla="*/ 42 w 400"/>
                <a:gd name="T33" fmla="*/ 51 h 240"/>
                <a:gd name="T34" fmla="*/ 168 w 400"/>
                <a:gd name="T35" fmla="*/ 51 h 240"/>
                <a:gd name="T36" fmla="*/ 197 w 400"/>
                <a:gd name="T37" fmla="*/ 21 h 240"/>
                <a:gd name="T38" fmla="*/ 198 w 400"/>
                <a:gd name="T3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0" h="240">
                  <a:moveTo>
                    <a:pt x="198" y="0"/>
                  </a:moveTo>
                  <a:cubicBezTo>
                    <a:pt x="400" y="0"/>
                    <a:pt x="400" y="0"/>
                    <a:pt x="400" y="0"/>
                  </a:cubicBezTo>
                  <a:cubicBezTo>
                    <a:pt x="400" y="89"/>
                    <a:pt x="400" y="89"/>
                    <a:pt x="400" y="89"/>
                  </a:cubicBezTo>
                  <a:cubicBezTo>
                    <a:pt x="400" y="102"/>
                    <a:pt x="389" y="113"/>
                    <a:pt x="375" y="113"/>
                  </a:cubicBezTo>
                  <a:cubicBezTo>
                    <a:pt x="361" y="113"/>
                    <a:pt x="361" y="113"/>
                    <a:pt x="361" y="113"/>
                  </a:cubicBezTo>
                  <a:cubicBezTo>
                    <a:pt x="337" y="113"/>
                    <a:pt x="330" y="136"/>
                    <a:pt x="330" y="146"/>
                  </a:cubicBezTo>
                  <a:cubicBezTo>
                    <a:pt x="330" y="216"/>
                    <a:pt x="330" y="216"/>
                    <a:pt x="330" y="216"/>
                  </a:cubicBezTo>
                  <a:cubicBezTo>
                    <a:pt x="330" y="230"/>
                    <a:pt x="319" y="240"/>
                    <a:pt x="306" y="240"/>
                  </a:cubicBezTo>
                  <a:cubicBezTo>
                    <a:pt x="198" y="240"/>
                    <a:pt x="198" y="240"/>
                    <a:pt x="198" y="240"/>
                  </a:cubicBezTo>
                  <a:cubicBezTo>
                    <a:pt x="200" y="216"/>
                    <a:pt x="200" y="216"/>
                    <a:pt x="200" y="216"/>
                  </a:cubicBezTo>
                  <a:cubicBezTo>
                    <a:pt x="200" y="133"/>
                    <a:pt x="200" y="133"/>
                    <a:pt x="200" y="133"/>
                  </a:cubicBezTo>
                  <a:cubicBezTo>
                    <a:pt x="198" y="121"/>
                    <a:pt x="188" y="111"/>
                    <a:pt x="176" y="111"/>
                  </a:cubicBezTo>
                  <a:cubicBezTo>
                    <a:pt x="0" y="111"/>
                    <a:pt x="0" y="111"/>
                    <a:pt x="0" y="111"/>
                  </a:cubicBezTo>
                  <a:cubicBezTo>
                    <a:pt x="0" y="51"/>
                    <a:pt x="0" y="51"/>
                    <a:pt x="0" y="51"/>
                  </a:cubicBezTo>
                  <a:cubicBezTo>
                    <a:pt x="33" y="51"/>
                    <a:pt x="33" y="51"/>
                    <a:pt x="33" y="51"/>
                  </a:cubicBezTo>
                  <a:cubicBezTo>
                    <a:pt x="35" y="51"/>
                    <a:pt x="37" y="51"/>
                    <a:pt x="39" y="51"/>
                  </a:cubicBezTo>
                  <a:cubicBezTo>
                    <a:pt x="40" y="51"/>
                    <a:pt x="41" y="51"/>
                    <a:pt x="42" y="51"/>
                  </a:cubicBezTo>
                  <a:cubicBezTo>
                    <a:pt x="168" y="51"/>
                    <a:pt x="168" y="51"/>
                    <a:pt x="168" y="51"/>
                  </a:cubicBezTo>
                  <a:cubicBezTo>
                    <a:pt x="184" y="51"/>
                    <a:pt x="197" y="37"/>
                    <a:pt x="197" y="21"/>
                  </a:cubicBezTo>
                  <a:lnTo>
                    <a:pt x="198" y="0"/>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2" name="Freeform 35">
              <a:extLst>
                <a:ext uri="{FF2B5EF4-FFF2-40B4-BE49-F238E27FC236}">
                  <a16:creationId xmlns:a16="http://schemas.microsoft.com/office/drawing/2014/main" id="{3E7ED246-4832-4772-93F9-DB7378811F0F}"/>
                </a:ext>
              </a:extLst>
            </p:cNvPr>
            <p:cNvSpPr>
              <a:spLocks/>
            </p:cNvSpPr>
            <p:nvPr userDrawn="1"/>
          </p:nvSpPr>
          <p:spPr bwMode="auto">
            <a:xfrm>
              <a:off x="3450" y="2375"/>
              <a:ext cx="233" cy="113"/>
            </a:xfrm>
            <a:custGeom>
              <a:avLst/>
              <a:gdLst>
                <a:gd name="T0" fmla="*/ 132 w 132"/>
                <a:gd name="T1" fmla="*/ 0 h 64"/>
                <a:gd name="T2" fmla="*/ 132 w 132"/>
                <a:gd name="T3" fmla="*/ 40 h 64"/>
                <a:gd name="T4" fmla="*/ 108 w 132"/>
                <a:gd name="T5" fmla="*/ 64 h 64"/>
                <a:gd name="T6" fmla="*/ 0 w 132"/>
                <a:gd name="T7" fmla="*/ 64 h 64"/>
                <a:gd name="T8" fmla="*/ 2 w 132"/>
                <a:gd name="T9" fmla="*/ 40 h 64"/>
                <a:gd name="T10" fmla="*/ 2 w 132"/>
                <a:gd name="T11" fmla="*/ 0 h 64"/>
                <a:gd name="T12" fmla="*/ 132 w 132"/>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32" h="64">
                  <a:moveTo>
                    <a:pt x="132" y="0"/>
                  </a:moveTo>
                  <a:cubicBezTo>
                    <a:pt x="132" y="40"/>
                    <a:pt x="132" y="40"/>
                    <a:pt x="132" y="40"/>
                  </a:cubicBezTo>
                  <a:cubicBezTo>
                    <a:pt x="132" y="54"/>
                    <a:pt x="121" y="64"/>
                    <a:pt x="108" y="64"/>
                  </a:cubicBezTo>
                  <a:cubicBezTo>
                    <a:pt x="0" y="64"/>
                    <a:pt x="0" y="64"/>
                    <a:pt x="0" y="64"/>
                  </a:cubicBezTo>
                  <a:cubicBezTo>
                    <a:pt x="2" y="40"/>
                    <a:pt x="2" y="40"/>
                    <a:pt x="2" y="40"/>
                  </a:cubicBezTo>
                  <a:cubicBezTo>
                    <a:pt x="2" y="0"/>
                    <a:pt x="2" y="0"/>
                    <a:pt x="2" y="0"/>
                  </a:cubicBezTo>
                  <a:lnTo>
                    <a:pt x="132" y="0"/>
                  </a:ln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3" name="Freeform 36">
              <a:extLst>
                <a:ext uri="{FF2B5EF4-FFF2-40B4-BE49-F238E27FC236}">
                  <a16:creationId xmlns:a16="http://schemas.microsoft.com/office/drawing/2014/main" id="{AB7B7E8E-B0BB-4898-82B2-67ECB3680EC5}"/>
                </a:ext>
              </a:extLst>
            </p:cNvPr>
            <p:cNvSpPr>
              <a:spLocks noEditPoints="1"/>
            </p:cNvSpPr>
            <p:nvPr userDrawn="1"/>
          </p:nvSpPr>
          <p:spPr bwMode="auto">
            <a:xfrm>
              <a:off x="3544" y="2375"/>
              <a:ext cx="490" cy="365"/>
            </a:xfrm>
            <a:custGeom>
              <a:avLst/>
              <a:gdLst>
                <a:gd name="T0" fmla="*/ 17 w 278"/>
                <a:gd name="T1" fmla="*/ 92 h 207"/>
                <a:gd name="T2" fmla="*/ 41 w 278"/>
                <a:gd name="T3" fmla="*/ 124 h 207"/>
                <a:gd name="T4" fmla="*/ 87 w 278"/>
                <a:gd name="T5" fmla="*/ 158 h 207"/>
                <a:gd name="T6" fmla="*/ 87 w 278"/>
                <a:gd name="T7" fmla="*/ 162 h 207"/>
                <a:gd name="T8" fmla="*/ 87 w 278"/>
                <a:gd name="T9" fmla="*/ 163 h 207"/>
                <a:gd name="T10" fmla="*/ 87 w 278"/>
                <a:gd name="T11" fmla="*/ 163 h 207"/>
                <a:gd name="T12" fmla="*/ 87 w 278"/>
                <a:gd name="T13" fmla="*/ 164 h 207"/>
                <a:gd name="T14" fmla="*/ 87 w 278"/>
                <a:gd name="T15" fmla="*/ 164 h 207"/>
                <a:gd name="T16" fmla="*/ 87 w 278"/>
                <a:gd name="T17" fmla="*/ 165 h 207"/>
                <a:gd name="T18" fmla="*/ 87 w 278"/>
                <a:gd name="T19" fmla="*/ 166 h 207"/>
                <a:gd name="T20" fmla="*/ 97 w 278"/>
                <a:gd name="T21" fmla="*/ 181 h 207"/>
                <a:gd name="T22" fmla="*/ 97 w 278"/>
                <a:gd name="T23" fmla="*/ 181 h 207"/>
                <a:gd name="T24" fmla="*/ 98 w 278"/>
                <a:gd name="T25" fmla="*/ 181 h 207"/>
                <a:gd name="T26" fmla="*/ 98 w 278"/>
                <a:gd name="T27" fmla="*/ 182 h 207"/>
                <a:gd name="T28" fmla="*/ 99 w 278"/>
                <a:gd name="T29" fmla="*/ 182 h 207"/>
                <a:gd name="T30" fmla="*/ 99 w 278"/>
                <a:gd name="T31" fmla="*/ 182 h 207"/>
                <a:gd name="T32" fmla="*/ 100 w 278"/>
                <a:gd name="T33" fmla="*/ 183 h 207"/>
                <a:gd name="T34" fmla="*/ 100 w 278"/>
                <a:gd name="T35" fmla="*/ 183 h 207"/>
                <a:gd name="T36" fmla="*/ 101 w 278"/>
                <a:gd name="T37" fmla="*/ 183 h 207"/>
                <a:gd name="T38" fmla="*/ 101 w 278"/>
                <a:gd name="T39" fmla="*/ 183 h 207"/>
                <a:gd name="T40" fmla="*/ 102 w 278"/>
                <a:gd name="T41" fmla="*/ 184 h 207"/>
                <a:gd name="T42" fmla="*/ 102 w 278"/>
                <a:gd name="T43" fmla="*/ 184 h 207"/>
                <a:gd name="T44" fmla="*/ 103 w 278"/>
                <a:gd name="T45" fmla="*/ 184 h 207"/>
                <a:gd name="T46" fmla="*/ 103 w 278"/>
                <a:gd name="T47" fmla="*/ 184 h 207"/>
                <a:gd name="T48" fmla="*/ 103 w 278"/>
                <a:gd name="T49" fmla="*/ 184 h 207"/>
                <a:gd name="T50" fmla="*/ 104 w 278"/>
                <a:gd name="T51" fmla="*/ 185 h 207"/>
                <a:gd name="T52" fmla="*/ 105 w 278"/>
                <a:gd name="T53" fmla="*/ 185 h 207"/>
                <a:gd name="T54" fmla="*/ 106 w 278"/>
                <a:gd name="T55" fmla="*/ 185 h 207"/>
                <a:gd name="T56" fmla="*/ 106 w 278"/>
                <a:gd name="T57" fmla="*/ 185 h 207"/>
                <a:gd name="T58" fmla="*/ 107 w 278"/>
                <a:gd name="T59" fmla="*/ 185 h 207"/>
                <a:gd name="T60" fmla="*/ 107 w 278"/>
                <a:gd name="T61" fmla="*/ 185 h 207"/>
                <a:gd name="T62" fmla="*/ 108 w 278"/>
                <a:gd name="T63" fmla="*/ 185 h 207"/>
                <a:gd name="T64" fmla="*/ 109 w 278"/>
                <a:gd name="T65" fmla="*/ 185 h 207"/>
                <a:gd name="T66" fmla="*/ 109 w 278"/>
                <a:gd name="T67" fmla="*/ 185 h 207"/>
                <a:gd name="T68" fmla="*/ 110 w 278"/>
                <a:gd name="T69" fmla="*/ 186 h 207"/>
                <a:gd name="T70" fmla="*/ 110 w 278"/>
                <a:gd name="T71" fmla="*/ 186 h 207"/>
                <a:gd name="T72" fmla="*/ 181 w 278"/>
                <a:gd name="T73" fmla="*/ 186 h 207"/>
                <a:gd name="T74" fmla="*/ 213 w 278"/>
                <a:gd name="T75" fmla="*/ 207 h 207"/>
                <a:gd name="T76" fmla="*/ 178 w 278"/>
                <a:gd name="T77" fmla="*/ 116 h 207"/>
                <a:gd name="T78" fmla="*/ 147 w 278"/>
                <a:gd name="T79" fmla="*/ 91 h 207"/>
                <a:gd name="T80" fmla="*/ 171 w 278"/>
                <a:gd name="T81" fmla="*/ 59 h 207"/>
                <a:gd name="T82" fmla="*/ 278 w 278"/>
                <a:gd name="T83" fmla="*/ 0 h 207"/>
                <a:gd name="T84" fmla="*/ 79 w 278"/>
                <a:gd name="T85" fmla="*/ 40 h 207"/>
                <a:gd name="T86" fmla="*/ 0 w 278"/>
                <a:gd name="T87" fmla="*/ 64 h 207"/>
                <a:gd name="T88" fmla="*/ 87 w 278"/>
                <a:gd name="T89" fmla="*/ 16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8" h="207">
                  <a:moveTo>
                    <a:pt x="0" y="64"/>
                  </a:moveTo>
                  <a:cubicBezTo>
                    <a:pt x="10" y="65"/>
                    <a:pt x="17" y="71"/>
                    <a:pt x="17" y="92"/>
                  </a:cubicBezTo>
                  <a:cubicBezTo>
                    <a:pt x="17" y="100"/>
                    <a:pt x="17" y="100"/>
                    <a:pt x="17" y="100"/>
                  </a:cubicBezTo>
                  <a:cubicBezTo>
                    <a:pt x="17" y="113"/>
                    <a:pt x="28" y="124"/>
                    <a:pt x="41" y="124"/>
                  </a:cubicBezTo>
                  <a:cubicBezTo>
                    <a:pt x="53" y="124"/>
                    <a:pt x="53" y="124"/>
                    <a:pt x="53" y="124"/>
                  </a:cubicBezTo>
                  <a:cubicBezTo>
                    <a:pt x="72" y="124"/>
                    <a:pt x="87" y="140"/>
                    <a:pt x="87" y="158"/>
                  </a:cubicBezTo>
                  <a:cubicBezTo>
                    <a:pt x="87" y="161"/>
                    <a:pt x="87" y="161"/>
                    <a:pt x="87" y="161"/>
                  </a:cubicBezTo>
                  <a:cubicBezTo>
                    <a:pt x="87" y="162"/>
                    <a:pt x="87" y="162"/>
                    <a:pt x="87" y="162"/>
                  </a:cubicBezTo>
                  <a:cubicBezTo>
                    <a:pt x="87" y="162"/>
                    <a:pt x="87" y="162"/>
                    <a:pt x="87" y="162"/>
                  </a:cubicBezTo>
                  <a:cubicBezTo>
                    <a:pt x="87" y="163"/>
                    <a:pt x="87" y="163"/>
                    <a:pt x="87" y="163"/>
                  </a:cubicBezTo>
                  <a:cubicBezTo>
                    <a:pt x="87" y="163"/>
                    <a:pt x="87" y="163"/>
                    <a:pt x="87" y="163"/>
                  </a:cubicBezTo>
                  <a:cubicBezTo>
                    <a:pt x="87" y="163"/>
                    <a:pt x="87" y="163"/>
                    <a:pt x="87" y="163"/>
                  </a:cubicBezTo>
                  <a:cubicBezTo>
                    <a:pt x="87" y="163"/>
                    <a:pt x="87" y="163"/>
                    <a:pt x="87" y="163"/>
                  </a:cubicBezTo>
                  <a:cubicBezTo>
                    <a:pt x="87" y="164"/>
                    <a:pt x="87" y="164"/>
                    <a:pt x="87" y="164"/>
                  </a:cubicBezTo>
                  <a:cubicBezTo>
                    <a:pt x="87" y="164"/>
                    <a:pt x="87" y="164"/>
                    <a:pt x="87" y="164"/>
                  </a:cubicBezTo>
                  <a:cubicBezTo>
                    <a:pt x="87" y="164"/>
                    <a:pt x="87" y="164"/>
                    <a:pt x="87" y="164"/>
                  </a:cubicBezTo>
                  <a:cubicBezTo>
                    <a:pt x="87" y="164"/>
                    <a:pt x="87" y="164"/>
                    <a:pt x="87" y="164"/>
                  </a:cubicBezTo>
                  <a:cubicBezTo>
                    <a:pt x="87" y="165"/>
                    <a:pt x="87" y="165"/>
                    <a:pt x="87" y="165"/>
                  </a:cubicBezTo>
                  <a:cubicBezTo>
                    <a:pt x="87" y="165"/>
                    <a:pt x="87" y="165"/>
                    <a:pt x="87" y="165"/>
                  </a:cubicBezTo>
                  <a:cubicBezTo>
                    <a:pt x="87" y="166"/>
                    <a:pt x="87" y="166"/>
                    <a:pt x="87" y="166"/>
                  </a:cubicBezTo>
                  <a:cubicBezTo>
                    <a:pt x="87" y="166"/>
                    <a:pt x="87" y="166"/>
                    <a:pt x="87" y="166"/>
                  </a:cubicBezTo>
                  <a:cubicBezTo>
                    <a:pt x="88" y="172"/>
                    <a:pt x="92" y="177"/>
                    <a:pt x="97" y="181"/>
                  </a:cubicBezTo>
                  <a:cubicBezTo>
                    <a:pt x="97" y="181"/>
                    <a:pt x="97" y="181"/>
                    <a:pt x="97" y="181"/>
                  </a:cubicBezTo>
                  <a:cubicBezTo>
                    <a:pt x="97" y="181"/>
                    <a:pt x="97" y="181"/>
                    <a:pt x="97" y="181"/>
                  </a:cubicBezTo>
                  <a:cubicBezTo>
                    <a:pt x="97" y="181"/>
                    <a:pt x="97" y="181"/>
                    <a:pt x="97" y="181"/>
                  </a:cubicBezTo>
                  <a:cubicBezTo>
                    <a:pt x="98" y="181"/>
                    <a:pt x="98" y="181"/>
                    <a:pt x="98" y="181"/>
                  </a:cubicBezTo>
                  <a:cubicBezTo>
                    <a:pt x="98" y="181"/>
                    <a:pt x="98" y="181"/>
                    <a:pt x="98" y="181"/>
                  </a:cubicBezTo>
                  <a:cubicBezTo>
                    <a:pt x="98" y="182"/>
                    <a:pt x="98" y="182"/>
                    <a:pt x="98" y="182"/>
                  </a:cubicBezTo>
                  <a:cubicBezTo>
                    <a:pt x="98" y="182"/>
                    <a:pt x="98" y="182"/>
                    <a:pt x="98" y="182"/>
                  </a:cubicBezTo>
                  <a:cubicBezTo>
                    <a:pt x="99" y="182"/>
                    <a:pt x="99" y="182"/>
                    <a:pt x="99" y="182"/>
                  </a:cubicBezTo>
                  <a:cubicBezTo>
                    <a:pt x="99" y="182"/>
                    <a:pt x="99" y="182"/>
                    <a:pt x="99" y="182"/>
                  </a:cubicBezTo>
                  <a:cubicBezTo>
                    <a:pt x="99" y="182"/>
                    <a:pt x="99" y="182"/>
                    <a:pt x="99" y="182"/>
                  </a:cubicBezTo>
                  <a:cubicBezTo>
                    <a:pt x="99" y="182"/>
                    <a:pt x="99" y="182"/>
                    <a:pt x="99" y="182"/>
                  </a:cubicBezTo>
                  <a:cubicBezTo>
                    <a:pt x="100" y="183"/>
                    <a:pt x="100" y="183"/>
                    <a:pt x="100" y="183"/>
                  </a:cubicBezTo>
                  <a:cubicBezTo>
                    <a:pt x="100" y="183"/>
                    <a:pt x="100" y="183"/>
                    <a:pt x="100" y="183"/>
                  </a:cubicBezTo>
                  <a:cubicBezTo>
                    <a:pt x="100" y="183"/>
                    <a:pt x="100" y="183"/>
                    <a:pt x="100" y="183"/>
                  </a:cubicBezTo>
                  <a:cubicBezTo>
                    <a:pt x="100" y="183"/>
                    <a:pt x="100" y="183"/>
                    <a:pt x="100" y="183"/>
                  </a:cubicBezTo>
                  <a:cubicBezTo>
                    <a:pt x="101" y="183"/>
                    <a:pt x="101" y="183"/>
                    <a:pt x="101" y="183"/>
                  </a:cubicBezTo>
                  <a:cubicBezTo>
                    <a:pt x="101" y="183"/>
                    <a:pt x="101" y="183"/>
                    <a:pt x="101" y="183"/>
                  </a:cubicBezTo>
                  <a:cubicBezTo>
                    <a:pt x="101" y="183"/>
                    <a:pt x="101" y="183"/>
                    <a:pt x="101" y="183"/>
                  </a:cubicBezTo>
                  <a:cubicBezTo>
                    <a:pt x="101" y="183"/>
                    <a:pt x="101" y="183"/>
                    <a:pt x="101" y="183"/>
                  </a:cubicBezTo>
                  <a:cubicBezTo>
                    <a:pt x="101" y="183"/>
                    <a:pt x="102" y="184"/>
                    <a:pt x="102" y="184"/>
                  </a:cubicBezTo>
                  <a:cubicBezTo>
                    <a:pt x="102" y="184"/>
                    <a:pt x="102" y="184"/>
                    <a:pt x="102" y="184"/>
                  </a:cubicBezTo>
                  <a:cubicBezTo>
                    <a:pt x="102" y="184"/>
                    <a:pt x="102" y="184"/>
                    <a:pt x="102" y="184"/>
                  </a:cubicBezTo>
                  <a:cubicBezTo>
                    <a:pt x="102" y="184"/>
                    <a:pt x="102" y="184"/>
                    <a:pt x="102" y="184"/>
                  </a:cubicBezTo>
                  <a:cubicBezTo>
                    <a:pt x="103" y="184"/>
                    <a:pt x="103" y="184"/>
                    <a:pt x="103" y="184"/>
                  </a:cubicBezTo>
                  <a:cubicBezTo>
                    <a:pt x="103" y="184"/>
                    <a:pt x="103" y="184"/>
                    <a:pt x="103" y="184"/>
                  </a:cubicBezTo>
                  <a:cubicBezTo>
                    <a:pt x="103" y="184"/>
                    <a:pt x="103" y="184"/>
                    <a:pt x="103" y="184"/>
                  </a:cubicBezTo>
                  <a:cubicBezTo>
                    <a:pt x="103" y="184"/>
                    <a:pt x="103" y="184"/>
                    <a:pt x="103" y="184"/>
                  </a:cubicBezTo>
                  <a:cubicBezTo>
                    <a:pt x="103" y="184"/>
                    <a:pt x="103" y="184"/>
                    <a:pt x="103" y="184"/>
                  </a:cubicBezTo>
                  <a:cubicBezTo>
                    <a:pt x="104" y="184"/>
                    <a:pt x="104" y="185"/>
                    <a:pt x="104" y="185"/>
                  </a:cubicBezTo>
                  <a:cubicBezTo>
                    <a:pt x="104" y="185"/>
                    <a:pt x="104" y="185"/>
                    <a:pt x="104" y="185"/>
                  </a:cubicBezTo>
                  <a:cubicBezTo>
                    <a:pt x="104" y="185"/>
                    <a:pt x="104" y="185"/>
                    <a:pt x="104" y="185"/>
                  </a:cubicBezTo>
                  <a:cubicBezTo>
                    <a:pt x="105" y="185"/>
                    <a:pt x="105" y="185"/>
                    <a:pt x="105" y="185"/>
                  </a:cubicBezTo>
                  <a:cubicBezTo>
                    <a:pt x="105" y="185"/>
                    <a:pt x="105" y="185"/>
                    <a:pt x="105" y="185"/>
                  </a:cubicBezTo>
                  <a:cubicBezTo>
                    <a:pt x="106" y="185"/>
                    <a:pt x="106" y="185"/>
                    <a:pt x="106" y="185"/>
                  </a:cubicBezTo>
                  <a:cubicBezTo>
                    <a:pt x="106" y="185"/>
                    <a:pt x="106" y="185"/>
                    <a:pt x="106" y="185"/>
                  </a:cubicBezTo>
                  <a:cubicBezTo>
                    <a:pt x="106" y="185"/>
                    <a:pt x="106" y="185"/>
                    <a:pt x="106" y="185"/>
                  </a:cubicBezTo>
                  <a:cubicBezTo>
                    <a:pt x="106" y="185"/>
                    <a:pt x="106" y="185"/>
                    <a:pt x="106" y="185"/>
                  </a:cubicBezTo>
                  <a:cubicBezTo>
                    <a:pt x="106" y="185"/>
                    <a:pt x="107" y="185"/>
                    <a:pt x="107" y="185"/>
                  </a:cubicBezTo>
                  <a:cubicBezTo>
                    <a:pt x="107" y="185"/>
                    <a:pt x="107" y="185"/>
                    <a:pt x="107" y="185"/>
                  </a:cubicBezTo>
                  <a:cubicBezTo>
                    <a:pt x="107" y="185"/>
                    <a:pt x="107" y="185"/>
                    <a:pt x="107" y="185"/>
                  </a:cubicBezTo>
                  <a:cubicBezTo>
                    <a:pt x="107" y="185"/>
                    <a:pt x="108" y="185"/>
                    <a:pt x="108" y="185"/>
                  </a:cubicBezTo>
                  <a:cubicBezTo>
                    <a:pt x="108" y="185"/>
                    <a:pt x="108" y="185"/>
                    <a:pt x="108" y="185"/>
                  </a:cubicBezTo>
                  <a:cubicBezTo>
                    <a:pt x="108" y="185"/>
                    <a:pt x="108" y="185"/>
                    <a:pt x="108" y="185"/>
                  </a:cubicBezTo>
                  <a:cubicBezTo>
                    <a:pt x="109" y="185"/>
                    <a:pt x="109" y="185"/>
                    <a:pt x="109" y="185"/>
                  </a:cubicBezTo>
                  <a:cubicBezTo>
                    <a:pt x="109" y="185"/>
                    <a:pt x="109" y="185"/>
                    <a:pt x="109" y="185"/>
                  </a:cubicBezTo>
                  <a:cubicBezTo>
                    <a:pt x="109" y="185"/>
                    <a:pt x="109" y="185"/>
                    <a:pt x="109" y="185"/>
                  </a:cubicBezTo>
                  <a:cubicBezTo>
                    <a:pt x="109" y="185"/>
                    <a:pt x="109" y="185"/>
                    <a:pt x="109" y="185"/>
                  </a:cubicBezTo>
                  <a:cubicBezTo>
                    <a:pt x="110" y="186"/>
                    <a:pt x="110" y="186"/>
                    <a:pt x="110" y="186"/>
                  </a:cubicBezTo>
                  <a:cubicBezTo>
                    <a:pt x="110" y="186"/>
                    <a:pt x="110" y="186"/>
                    <a:pt x="110" y="186"/>
                  </a:cubicBezTo>
                  <a:cubicBezTo>
                    <a:pt x="110" y="186"/>
                    <a:pt x="110" y="186"/>
                    <a:pt x="110" y="186"/>
                  </a:cubicBezTo>
                  <a:cubicBezTo>
                    <a:pt x="111" y="186"/>
                    <a:pt x="111" y="186"/>
                    <a:pt x="111" y="186"/>
                  </a:cubicBezTo>
                  <a:cubicBezTo>
                    <a:pt x="181" y="186"/>
                    <a:pt x="181" y="186"/>
                    <a:pt x="181" y="186"/>
                  </a:cubicBezTo>
                  <a:cubicBezTo>
                    <a:pt x="182" y="186"/>
                    <a:pt x="182" y="186"/>
                    <a:pt x="182" y="186"/>
                  </a:cubicBezTo>
                  <a:cubicBezTo>
                    <a:pt x="196" y="186"/>
                    <a:pt x="208" y="194"/>
                    <a:pt x="213" y="207"/>
                  </a:cubicBezTo>
                  <a:cubicBezTo>
                    <a:pt x="212" y="145"/>
                    <a:pt x="212" y="145"/>
                    <a:pt x="212" y="145"/>
                  </a:cubicBezTo>
                  <a:cubicBezTo>
                    <a:pt x="212" y="114"/>
                    <a:pt x="184" y="116"/>
                    <a:pt x="178" y="116"/>
                  </a:cubicBezTo>
                  <a:cubicBezTo>
                    <a:pt x="171" y="116"/>
                    <a:pt x="171" y="116"/>
                    <a:pt x="171" y="116"/>
                  </a:cubicBezTo>
                  <a:cubicBezTo>
                    <a:pt x="158" y="116"/>
                    <a:pt x="147" y="105"/>
                    <a:pt x="147" y="91"/>
                  </a:cubicBezTo>
                  <a:cubicBezTo>
                    <a:pt x="147" y="83"/>
                    <a:pt x="147" y="83"/>
                    <a:pt x="147" y="83"/>
                  </a:cubicBezTo>
                  <a:cubicBezTo>
                    <a:pt x="147" y="70"/>
                    <a:pt x="158" y="59"/>
                    <a:pt x="171" y="59"/>
                  </a:cubicBezTo>
                  <a:cubicBezTo>
                    <a:pt x="278" y="59"/>
                    <a:pt x="278" y="59"/>
                    <a:pt x="278" y="59"/>
                  </a:cubicBezTo>
                  <a:cubicBezTo>
                    <a:pt x="278" y="0"/>
                    <a:pt x="278" y="0"/>
                    <a:pt x="278" y="0"/>
                  </a:cubicBezTo>
                  <a:cubicBezTo>
                    <a:pt x="79" y="0"/>
                    <a:pt x="79" y="0"/>
                    <a:pt x="79" y="0"/>
                  </a:cubicBezTo>
                  <a:cubicBezTo>
                    <a:pt x="79" y="40"/>
                    <a:pt x="79" y="40"/>
                    <a:pt x="79" y="40"/>
                  </a:cubicBezTo>
                  <a:cubicBezTo>
                    <a:pt x="79" y="54"/>
                    <a:pt x="68" y="64"/>
                    <a:pt x="55" y="64"/>
                  </a:cubicBezTo>
                  <a:cubicBezTo>
                    <a:pt x="0" y="64"/>
                    <a:pt x="0" y="64"/>
                    <a:pt x="0" y="64"/>
                  </a:cubicBezTo>
                  <a:close/>
                  <a:moveTo>
                    <a:pt x="87" y="161"/>
                  </a:moveTo>
                  <a:cubicBezTo>
                    <a:pt x="87" y="161"/>
                    <a:pt x="87" y="161"/>
                    <a:pt x="87" y="161"/>
                  </a:cubicBez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4" name="Freeform 37">
              <a:extLst>
                <a:ext uri="{FF2B5EF4-FFF2-40B4-BE49-F238E27FC236}">
                  <a16:creationId xmlns:a16="http://schemas.microsoft.com/office/drawing/2014/main" id="{6AC9CAA1-46BE-47A4-BD0F-2F0349276E70}"/>
                </a:ext>
              </a:extLst>
            </p:cNvPr>
            <p:cNvSpPr>
              <a:spLocks/>
            </p:cNvSpPr>
            <p:nvPr userDrawn="1"/>
          </p:nvSpPr>
          <p:spPr bwMode="auto">
            <a:xfrm>
              <a:off x="4747" y="3777"/>
              <a:ext cx="332" cy="101"/>
            </a:xfrm>
            <a:custGeom>
              <a:avLst/>
              <a:gdLst>
                <a:gd name="T0" fmla="*/ 0 w 188"/>
                <a:gd name="T1" fmla="*/ 24 h 57"/>
                <a:gd name="T2" fmla="*/ 0 w 188"/>
                <a:gd name="T3" fmla="*/ 32 h 57"/>
                <a:gd name="T4" fmla="*/ 24 w 188"/>
                <a:gd name="T5" fmla="*/ 57 h 57"/>
                <a:gd name="T6" fmla="*/ 164 w 188"/>
                <a:gd name="T7" fmla="*/ 57 h 57"/>
                <a:gd name="T8" fmla="*/ 188 w 188"/>
                <a:gd name="T9" fmla="*/ 32 h 57"/>
                <a:gd name="T10" fmla="*/ 188 w 188"/>
                <a:gd name="T11" fmla="*/ 24 h 57"/>
                <a:gd name="T12" fmla="*/ 164 w 188"/>
                <a:gd name="T13" fmla="*/ 0 h 57"/>
                <a:gd name="T14" fmla="*/ 24 w 188"/>
                <a:gd name="T15" fmla="*/ 0 h 57"/>
                <a:gd name="T16" fmla="*/ 0 w 188"/>
                <a:gd name="T17"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57">
                  <a:moveTo>
                    <a:pt x="0" y="24"/>
                  </a:moveTo>
                  <a:cubicBezTo>
                    <a:pt x="0" y="32"/>
                    <a:pt x="0" y="32"/>
                    <a:pt x="0" y="32"/>
                  </a:cubicBezTo>
                  <a:cubicBezTo>
                    <a:pt x="0" y="46"/>
                    <a:pt x="11" y="57"/>
                    <a:pt x="24" y="57"/>
                  </a:cubicBezTo>
                  <a:cubicBezTo>
                    <a:pt x="164" y="57"/>
                    <a:pt x="164" y="57"/>
                    <a:pt x="164" y="57"/>
                  </a:cubicBezTo>
                  <a:cubicBezTo>
                    <a:pt x="177" y="57"/>
                    <a:pt x="188" y="46"/>
                    <a:pt x="188" y="32"/>
                  </a:cubicBezTo>
                  <a:cubicBezTo>
                    <a:pt x="188" y="24"/>
                    <a:pt x="188" y="24"/>
                    <a:pt x="188" y="24"/>
                  </a:cubicBezTo>
                  <a:cubicBezTo>
                    <a:pt x="188" y="11"/>
                    <a:pt x="177" y="0"/>
                    <a:pt x="164" y="0"/>
                  </a:cubicBezTo>
                  <a:cubicBezTo>
                    <a:pt x="24" y="0"/>
                    <a:pt x="24" y="0"/>
                    <a:pt x="24" y="0"/>
                  </a:cubicBezTo>
                  <a:cubicBezTo>
                    <a:pt x="11" y="0"/>
                    <a:pt x="0" y="11"/>
                    <a:pt x="0" y="24"/>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5" name="Freeform 38">
              <a:extLst>
                <a:ext uri="{FF2B5EF4-FFF2-40B4-BE49-F238E27FC236}">
                  <a16:creationId xmlns:a16="http://schemas.microsoft.com/office/drawing/2014/main" id="{050904C5-5990-4E19-8A06-47CE489254A7}"/>
                </a:ext>
              </a:extLst>
            </p:cNvPr>
            <p:cNvSpPr>
              <a:spLocks noEditPoints="1"/>
            </p:cNvSpPr>
            <p:nvPr userDrawn="1"/>
          </p:nvSpPr>
          <p:spPr bwMode="auto">
            <a:xfrm>
              <a:off x="4267" y="2807"/>
              <a:ext cx="703" cy="870"/>
            </a:xfrm>
            <a:custGeom>
              <a:avLst/>
              <a:gdLst>
                <a:gd name="T0" fmla="*/ 71 w 398"/>
                <a:gd name="T1" fmla="*/ 219 h 492"/>
                <a:gd name="T2" fmla="*/ 0 w 398"/>
                <a:gd name="T3" fmla="*/ 280 h 492"/>
                <a:gd name="T4" fmla="*/ 0 w 398"/>
                <a:gd name="T5" fmla="*/ 281 h 492"/>
                <a:gd name="T6" fmla="*/ 0 w 398"/>
                <a:gd name="T7" fmla="*/ 282 h 492"/>
                <a:gd name="T8" fmla="*/ 13 w 398"/>
                <a:gd name="T9" fmla="*/ 300 h 492"/>
                <a:gd name="T10" fmla="*/ 13 w 398"/>
                <a:gd name="T11" fmla="*/ 301 h 492"/>
                <a:gd name="T12" fmla="*/ 14 w 398"/>
                <a:gd name="T13" fmla="*/ 301 h 492"/>
                <a:gd name="T14" fmla="*/ 16 w 398"/>
                <a:gd name="T15" fmla="*/ 301 h 492"/>
                <a:gd name="T16" fmla="*/ 17 w 398"/>
                <a:gd name="T17" fmla="*/ 302 h 492"/>
                <a:gd name="T18" fmla="*/ 18 w 398"/>
                <a:gd name="T19" fmla="*/ 302 h 492"/>
                <a:gd name="T20" fmla="*/ 19 w 398"/>
                <a:gd name="T21" fmla="*/ 303 h 492"/>
                <a:gd name="T22" fmla="*/ 20 w 398"/>
                <a:gd name="T23" fmla="*/ 303 h 492"/>
                <a:gd name="T24" fmla="*/ 21 w 398"/>
                <a:gd name="T25" fmla="*/ 303 h 492"/>
                <a:gd name="T26" fmla="*/ 23 w 398"/>
                <a:gd name="T27" fmla="*/ 303 h 492"/>
                <a:gd name="T28" fmla="*/ 25 w 398"/>
                <a:gd name="T29" fmla="*/ 303 h 492"/>
                <a:gd name="T30" fmla="*/ 70 w 398"/>
                <a:gd name="T31" fmla="*/ 341 h 492"/>
                <a:gd name="T32" fmla="*/ 70 w 398"/>
                <a:gd name="T33" fmla="*/ 343 h 492"/>
                <a:gd name="T34" fmla="*/ 70 w 398"/>
                <a:gd name="T35" fmla="*/ 344 h 492"/>
                <a:gd name="T36" fmla="*/ 70 w 398"/>
                <a:gd name="T37" fmla="*/ 345 h 492"/>
                <a:gd name="T38" fmla="*/ 70 w 398"/>
                <a:gd name="T39" fmla="*/ 346 h 492"/>
                <a:gd name="T40" fmla="*/ 71 w 398"/>
                <a:gd name="T41" fmla="*/ 347 h 492"/>
                <a:gd name="T42" fmla="*/ 71 w 398"/>
                <a:gd name="T43" fmla="*/ 348 h 492"/>
                <a:gd name="T44" fmla="*/ 71 w 398"/>
                <a:gd name="T45" fmla="*/ 350 h 492"/>
                <a:gd name="T46" fmla="*/ 72 w 398"/>
                <a:gd name="T47" fmla="*/ 351 h 492"/>
                <a:gd name="T48" fmla="*/ 72 w 398"/>
                <a:gd name="T49" fmla="*/ 352 h 492"/>
                <a:gd name="T50" fmla="*/ 73 w 398"/>
                <a:gd name="T51" fmla="*/ 353 h 492"/>
                <a:gd name="T52" fmla="*/ 73 w 398"/>
                <a:gd name="T53" fmla="*/ 354 h 492"/>
                <a:gd name="T54" fmla="*/ 74 w 398"/>
                <a:gd name="T55" fmla="*/ 355 h 492"/>
                <a:gd name="T56" fmla="*/ 75 w 398"/>
                <a:gd name="T57" fmla="*/ 356 h 492"/>
                <a:gd name="T58" fmla="*/ 75 w 398"/>
                <a:gd name="T59" fmla="*/ 357 h 492"/>
                <a:gd name="T60" fmla="*/ 76 w 398"/>
                <a:gd name="T61" fmla="*/ 358 h 492"/>
                <a:gd name="T62" fmla="*/ 77 w 398"/>
                <a:gd name="T63" fmla="*/ 358 h 492"/>
                <a:gd name="T64" fmla="*/ 78 w 398"/>
                <a:gd name="T65" fmla="*/ 359 h 492"/>
                <a:gd name="T66" fmla="*/ 79 w 398"/>
                <a:gd name="T67" fmla="*/ 360 h 492"/>
                <a:gd name="T68" fmla="*/ 79 w 398"/>
                <a:gd name="T69" fmla="*/ 361 h 492"/>
                <a:gd name="T70" fmla="*/ 80 w 398"/>
                <a:gd name="T71" fmla="*/ 361 h 492"/>
                <a:gd name="T72" fmla="*/ 81 w 398"/>
                <a:gd name="T73" fmla="*/ 362 h 492"/>
                <a:gd name="T74" fmla="*/ 82 w 398"/>
                <a:gd name="T75" fmla="*/ 363 h 492"/>
                <a:gd name="T76" fmla="*/ 83 w 398"/>
                <a:gd name="T77" fmla="*/ 363 h 492"/>
                <a:gd name="T78" fmla="*/ 85 w 398"/>
                <a:gd name="T79" fmla="*/ 364 h 492"/>
                <a:gd name="T80" fmla="*/ 86 w 398"/>
                <a:gd name="T81" fmla="*/ 364 h 492"/>
                <a:gd name="T82" fmla="*/ 87 w 398"/>
                <a:gd name="T83" fmla="*/ 364 h 492"/>
                <a:gd name="T84" fmla="*/ 88 w 398"/>
                <a:gd name="T85" fmla="*/ 365 h 492"/>
                <a:gd name="T86" fmla="*/ 89 w 398"/>
                <a:gd name="T87" fmla="*/ 365 h 492"/>
                <a:gd name="T88" fmla="*/ 90 w 398"/>
                <a:gd name="T89" fmla="*/ 365 h 492"/>
                <a:gd name="T90" fmla="*/ 91 w 398"/>
                <a:gd name="T91" fmla="*/ 365 h 492"/>
                <a:gd name="T92" fmla="*/ 93 w 398"/>
                <a:gd name="T93" fmla="*/ 365 h 492"/>
                <a:gd name="T94" fmla="*/ 106 w 398"/>
                <a:gd name="T95" fmla="*/ 366 h 492"/>
                <a:gd name="T96" fmla="*/ 140 w 398"/>
                <a:gd name="T97" fmla="*/ 467 h 492"/>
                <a:gd name="T98" fmla="*/ 262 w 398"/>
                <a:gd name="T99" fmla="*/ 464 h 492"/>
                <a:gd name="T100" fmla="*/ 198 w 398"/>
                <a:gd name="T101" fmla="*/ 211 h 492"/>
                <a:gd name="T102" fmla="*/ 397 w 398"/>
                <a:gd name="T103" fmla="*/ 154 h 492"/>
                <a:gd name="T104" fmla="*/ 360 w 398"/>
                <a:gd name="T105" fmla="*/ 0 h 492"/>
                <a:gd name="T106" fmla="*/ 267 w 398"/>
                <a:gd name="T107" fmla="*/ 59 h 492"/>
                <a:gd name="T108" fmla="*/ 70 w 398"/>
                <a:gd name="T109" fmla="*/ 341 h 492"/>
                <a:gd name="T110" fmla="*/ 0 w 398"/>
                <a:gd name="T111" fmla="*/ 279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8" h="492">
                  <a:moveTo>
                    <a:pt x="207" y="121"/>
                  </a:moveTo>
                  <a:cubicBezTo>
                    <a:pt x="207" y="121"/>
                    <a:pt x="207" y="121"/>
                    <a:pt x="207" y="121"/>
                  </a:cubicBezTo>
                  <a:cubicBezTo>
                    <a:pt x="71" y="121"/>
                    <a:pt x="71" y="121"/>
                    <a:pt x="71" y="121"/>
                  </a:cubicBezTo>
                  <a:cubicBezTo>
                    <a:pt x="71" y="219"/>
                    <a:pt x="71" y="219"/>
                    <a:pt x="71" y="219"/>
                  </a:cubicBezTo>
                  <a:cubicBezTo>
                    <a:pt x="71" y="232"/>
                    <a:pt x="60" y="243"/>
                    <a:pt x="47" y="243"/>
                  </a:cubicBezTo>
                  <a:cubicBezTo>
                    <a:pt x="0" y="243"/>
                    <a:pt x="0" y="243"/>
                    <a:pt x="0" y="243"/>
                  </a:cubicBezTo>
                  <a:cubicBezTo>
                    <a:pt x="0" y="279"/>
                    <a:pt x="0" y="279"/>
                    <a:pt x="0" y="279"/>
                  </a:cubicBezTo>
                  <a:cubicBezTo>
                    <a:pt x="0" y="280"/>
                    <a:pt x="0" y="280"/>
                    <a:pt x="0" y="280"/>
                  </a:cubicBezTo>
                  <a:cubicBezTo>
                    <a:pt x="0" y="280"/>
                    <a:pt x="0" y="280"/>
                    <a:pt x="0" y="280"/>
                  </a:cubicBezTo>
                  <a:cubicBezTo>
                    <a:pt x="0" y="280"/>
                    <a:pt x="0" y="280"/>
                    <a:pt x="0" y="280"/>
                  </a:cubicBezTo>
                  <a:cubicBezTo>
                    <a:pt x="0" y="280"/>
                    <a:pt x="0" y="280"/>
                    <a:pt x="0" y="280"/>
                  </a:cubicBezTo>
                  <a:cubicBezTo>
                    <a:pt x="0" y="281"/>
                    <a:pt x="0" y="281"/>
                    <a:pt x="0" y="281"/>
                  </a:cubicBezTo>
                  <a:cubicBezTo>
                    <a:pt x="0" y="281"/>
                    <a:pt x="0" y="281"/>
                    <a:pt x="0" y="281"/>
                  </a:cubicBezTo>
                  <a:cubicBezTo>
                    <a:pt x="0" y="281"/>
                    <a:pt x="0" y="281"/>
                    <a:pt x="0" y="281"/>
                  </a:cubicBezTo>
                  <a:cubicBezTo>
                    <a:pt x="0" y="281"/>
                    <a:pt x="0" y="281"/>
                    <a:pt x="0" y="281"/>
                  </a:cubicBezTo>
                  <a:cubicBezTo>
                    <a:pt x="0" y="282"/>
                    <a:pt x="0" y="282"/>
                    <a:pt x="0" y="282"/>
                  </a:cubicBezTo>
                  <a:cubicBezTo>
                    <a:pt x="0" y="282"/>
                    <a:pt x="0" y="282"/>
                    <a:pt x="0" y="282"/>
                  </a:cubicBezTo>
                  <a:cubicBezTo>
                    <a:pt x="0" y="283"/>
                    <a:pt x="0" y="283"/>
                    <a:pt x="0" y="283"/>
                  </a:cubicBezTo>
                  <a:cubicBezTo>
                    <a:pt x="0" y="283"/>
                    <a:pt x="0" y="283"/>
                    <a:pt x="0" y="283"/>
                  </a:cubicBezTo>
                  <a:cubicBezTo>
                    <a:pt x="2" y="290"/>
                    <a:pt x="6" y="296"/>
                    <a:pt x="13" y="300"/>
                  </a:cubicBezTo>
                  <a:cubicBezTo>
                    <a:pt x="13" y="300"/>
                    <a:pt x="13" y="300"/>
                    <a:pt x="13" y="300"/>
                  </a:cubicBezTo>
                  <a:cubicBezTo>
                    <a:pt x="13" y="300"/>
                    <a:pt x="13" y="300"/>
                    <a:pt x="13" y="300"/>
                  </a:cubicBezTo>
                  <a:cubicBezTo>
                    <a:pt x="13" y="301"/>
                    <a:pt x="13" y="301"/>
                    <a:pt x="13" y="301"/>
                  </a:cubicBezTo>
                  <a:cubicBezTo>
                    <a:pt x="13" y="301"/>
                    <a:pt x="13" y="301"/>
                    <a:pt x="13" y="301"/>
                  </a:cubicBezTo>
                  <a:cubicBezTo>
                    <a:pt x="14" y="301"/>
                    <a:pt x="14" y="301"/>
                    <a:pt x="14" y="301"/>
                  </a:cubicBezTo>
                  <a:cubicBezTo>
                    <a:pt x="14" y="301"/>
                    <a:pt x="14" y="301"/>
                    <a:pt x="14" y="301"/>
                  </a:cubicBezTo>
                  <a:cubicBezTo>
                    <a:pt x="14" y="301"/>
                    <a:pt x="14" y="301"/>
                    <a:pt x="14" y="301"/>
                  </a:cubicBezTo>
                  <a:cubicBezTo>
                    <a:pt x="14" y="301"/>
                    <a:pt x="14" y="301"/>
                    <a:pt x="14" y="301"/>
                  </a:cubicBezTo>
                  <a:cubicBezTo>
                    <a:pt x="15" y="301"/>
                    <a:pt x="15" y="301"/>
                    <a:pt x="15" y="301"/>
                  </a:cubicBezTo>
                  <a:cubicBezTo>
                    <a:pt x="15" y="301"/>
                    <a:pt x="15" y="301"/>
                    <a:pt x="15" y="301"/>
                  </a:cubicBezTo>
                  <a:cubicBezTo>
                    <a:pt x="16" y="301"/>
                    <a:pt x="16" y="301"/>
                    <a:pt x="16" y="301"/>
                  </a:cubicBezTo>
                  <a:cubicBezTo>
                    <a:pt x="16" y="301"/>
                    <a:pt x="16" y="301"/>
                    <a:pt x="16" y="301"/>
                  </a:cubicBezTo>
                  <a:cubicBezTo>
                    <a:pt x="16" y="302"/>
                    <a:pt x="16" y="302"/>
                    <a:pt x="16" y="302"/>
                  </a:cubicBezTo>
                  <a:cubicBezTo>
                    <a:pt x="16" y="302"/>
                    <a:pt x="16" y="302"/>
                    <a:pt x="16" y="302"/>
                  </a:cubicBezTo>
                  <a:cubicBezTo>
                    <a:pt x="17" y="302"/>
                    <a:pt x="17" y="302"/>
                    <a:pt x="17" y="302"/>
                  </a:cubicBezTo>
                  <a:cubicBezTo>
                    <a:pt x="17" y="302"/>
                    <a:pt x="17" y="302"/>
                    <a:pt x="17" y="302"/>
                  </a:cubicBezTo>
                  <a:cubicBezTo>
                    <a:pt x="17" y="302"/>
                    <a:pt x="17" y="302"/>
                    <a:pt x="17" y="302"/>
                  </a:cubicBezTo>
                  <a:cubicBezTo>
                    <a:pt x="17" y="302"/>
                    <a:pt x="17" y="302"/>
                    <a:pt x="18" y="302"/>
                  </a:cubicBezTo>
                  <a:cubicBezTo>
                    <a:pt x="18" y="302"/>
                    <a:pt x="18" y="302"/>
                    <a:pt x="18" y="302"/>
                  </a:cubicBezTo>
                  <a:cubicBezTo>
                    <a:pt x="18" y="302"/>
                    <a:pt x="18" y="302"/>
                    <a:pt x="18" y="302"/>
                  </a:cubicBezTo>
                  <a:cubicBezTo>
                    <a:pt x="18" y="302"/>
                    <a:pt x="18" y="302"/>
                    <a:pt x="18" y="302"/>
                  </a:cubicBezTo>
                  <a:cubicBezTo>
                    <a:pt x="18" y="302"/>
                    <a:pt x="18" y="302"/>
                    <a:pt x="18" y="302"/>
                  </a:cubicBezTo>
                  <a:cubicBezTo>
                    <a:pt x="19" y="303"/>
                    <a:pt x="19" y="303"/>
                    <a:pt x="19" y="303"/>
                  </a:cubicBezTo>
                  <a:cubicBezTo>
                    <a:pt x="19" y="303"/>
                    <a:pt x="19" y="303"/>
                    <a:pt x="19" y="303"/>
                  </a:cubicBezTo>
                  <a:cubicBezTo>
                    <a:pt x="20" y="303"/>
                    <a:pt x="20" y="303"/>
                    <a:pt x="20" y="303"/>
                  </a:cubicBezTo>
                  <a:cubicBezTo>
                    <a:pt x="20" y="303"/>
                    <a:pt x="20" y="303"/>
                    <a:pt x="20" y="303"/>
                  </a:cubicBezTo>
                  <a:cubicBezTo>
                    <a:pt x="20" y="303"/>
                    <a:pt x="20" y="303"/>
                    <a:pt x="20" y="303"/>
                  </a:cubicBezTo>
                  <a:cubicBezTo>
                    <a:pt x="20" y="303"/>
                    <a:pt x="20" y="303"/>
                    <a:pt x="20" y="303"/>
                  </a:cubicBezTo>
                  <a:cubicBezTo>
                    <a:pt x="20" y="303"/>
                    <a:pt x="20" y="303"/>
                    <a:pt x="20" y="303"/>
                  </a:cubicBezTo>
                  <a:cubicBezTo>
                    <a:pt x="21" y="303"/>
                    <a:pt x="21" y="303"/>
                    <a:pt x="21" y="303"/>
                  </a:cubicBezTo>
                  <a:cubicBezTo>
                    <a:pt x="21" y="303"/>
                    <a:pt x="21" y="303"/>
                    <a:pt x="21" y="303"/>
                  </a:cubicBezTo>
                  <a:cubicBezTo>
                    <a:pt x="21" y="303"/>
                    <a:pt x="21" y="303"/>
                    <a:pt x="21" y="303"/>
                  </a:cubicBezTo>
                  <a:cubicBezTo>
                    <a:pt x="22" y="303"/>
                    <a:pt x="22" y="303"/>
                    <a:pt x="22" y="303"/>
                  </a:cubicBezTo>
                  <a:cubicBezTo>
                    <a:pt x="22" y="303"/>
                    <a:pt x="22" y="303"/>
                    <a:pt x="22" y="303"/>
                  </a:cubicBezTo>
                  <a:cubicBezTo>
                    <a:pt x="23" y="303"/>
                    <a:pt x="23" y="303"/>
                    <a:pt x="23" y="303"/>
                  </a:cubicBezTo>
                  <a:cubicBezTo>
                    <a:pt x="23" y="303"/>
                    <a:pt x="23" y="303"/>
                    <a:pt x="23" y="303"/>
                  </a:cubicBezTo>
                  <a:cubicBezTo>
                    <a:pt x="23" y="303"/>
                    <a:pt x="23" y="303"/>
                    <a:pt x="23" y="303"/>
                  </a:cubicBezTo>
                  <a:cubicBezTo>
                    <a:pt x="23" y="303"/>
                    <a:pt x="23" y="303"/>
                    <a:pt x="23" y="303"/>
                  </a:cubicBezTo>
                  <a:cubicBezTo>
                    <a:pt x="23" y="303"/>
                    <a:pt x="23" y="303"/>
                    <a:pt x="23" y="303"/>
                  </a:cubicBezTo>
                  <a:cubicBezTo>
                    <a:pt x="24" y="303"/>
                    <a:pt x="24" y="303"/>
                    <a:pt x="25" y="303"/>
                  </a:cubicBezTo>
                  <a:cubicBezTo>
                    <a:pt x="33" y="303"/>
                    <a:pt x="33" y="303"/>
                    <a:pt x="33" y="303"/>
                  </a:cubicBezTo>
                  <a:cubicBezTo>
                    <a:pt x="36" y="303"/>
                    <a:pt x="36" y="303"/>
                    <a:pt x="36" y="303"/>
                  </a:cubicBezTo>
                  <a:cubicBezTo>
                    <a:pt x="54" y="303"/>
                    <a:pt x="70" y="318"/>
                    <a:pt x="70" y="337"/>
                  </a:cubicBezTo>
                  <a:cubicBezTo>
                    <a:pt x="70" y="341"/>
                    <a:pt x="70" y="341"/>
                    <a:pt x="70" y="341"/>
                  </a:cubicBezTo>
                  <a:cubicBezTo>
                    <a:pt x="70" y="342"/>
                    <a:pt x="70" y="342"/>
                    <a:pt x="70" y="342"/>
                  </a:cubicBezTo>
                  <a:cubicBezTo>
                    <a:pt x="70" y="342"/>
                    <a:pt x="70" y="342"/>
                    <a:pt x="70" y="342"/>
                  </a:cubicBezTo>
                  <a:cubicBezTo>
                    <a:pt x="70" y="343"/>
                    <a:pt x="70" y="343"/>
                    <a:pt x="70" y="343"/>
                  </a:cubicBezTo>
                  <a:cubicBezTo>
                    <a:pt x="70" y="343"/>
                    <a:pt x="70" y="343"/>
                    <a:pt x="70" y="343"/>
                  </a:cubicBezTo>
                  <a:cubicBezTo>
                    <a:pt x="70" y="343"/>
                    <a:pt x="70" y="343"/>
                    <a:pt x="70" y="343"/>
                  </a:cubicBezTo>
                  <a:cubicBezTo>
                    <a:pt x="70" y="343"/>
                    <a:pt x="70" y="343"/>
                    <a:pt x="70" y="343"/>
                  </a:cubicBezTo>
                  <a:cubicBezTo>
                    <a:pt x="70" y="344"/>
                    <a:pt x="70" y="344"/>
                    <a:pt x="70" y="344"/>
                  </a:cubicBezTo>
                  <a:cubicBezTo>
                    <a:pt x="70" y="344"/>
                    <a:pt x="70" y="344"/>
                    <a:pt x="70" y="344"/>
                  </a:cubicBezTo>
                  <a:cubicBezTo>
                    <a:pt x="70" y="344"/>
                    <a:pt x="70" y="344"/>
                    <a:pt x="70" y="344"/>
                  </a:cubicBezTo>
                  <a:cubicBezTo>
                    <a:pt x="70" y="344"/>
                    <a:pt x="70" y="344"/>
                    <a:pt x="70" y="344"/>
                  </a:cubicBezTo>
                  <a:cubicBezTo>
                    <a:pt x="70" y="345"/>
                    <a:pt x="70" y="345"/>
                    <a:pt x="70" y="345"/>
                  </a:cubicBezTo>
                  <a:cubicBezTo>
                    <a:pt x="70" y="345"/>
                    <a:pt x="70" y="345"/>
                    <a:pt x="70" y="345"/>
                  </a:cubicBezTo>
                  <a:cubicBezTo>
                    <a:pt x="70" y="346"/>
                    <a:pt x="70" y="346"/>
                    <a:pt x="70" y="346"/>
                  </a:cubicBezTo>
                  <a:cubicBezTo>
                    <a:pt x="70" y="346"/>
                    <a:pt x="70" y="346"/>
                    <a:pt x="70" y="346"/>
                  </a:cubicBezTo>
                  <a:cubicBezTo>
                    <a:pt x="70" y="346"/>
                    <a:pt x="70" y="346"/>
                    <a:pt x="70" y="346"/>
                  </a:cubicBezTo>
                  <a:cubicBezTo>
                    <a:pt x="70" y="346"/>
                    <a:pt x="70" y="346"/>
                    <a:pt x="70" y="346"/>
                  </a:cubicBezTo>
                  <a:cubicBezTo>
                    <a:pt x="70" y="347"/>
                    <a:pt x="70" y="347"/>
                    <a:pt x="70" y="347"/>
                  </a:cubicBezTo>
                  <a:cubicBezTo>
                    <a:pt x="70" y="347"/>
                    <a:pt x="70" y="347"/>
                    <a:pt x="70" y="347"/>
                  </a:cubicBezTo>
                  <a:cubicBezTo>
                    <a:pt x="71" y="347"/>
                    <a:pt x="71" y="347"/>
                    <a:pt x="71" y="347"/>
                  </a:cubicBezTo>
                  <a:cubicBezTo>
                    <a:pt x="71" y="347"/>
                    <a:pt x="71" y="347"/>
                    <a:pt x="71" y="347"/>
                  </a:cubicBezTo>
                  <a:cubicBezTo>
                    <a:pt x="71" y="348"/>
                    <a:pt x="71" y="348"/>
                    <a:pt x="71" y="348"/>
                  </a:cubicBezTo>
                  <a:cubicBezTo>
                    <a:pt x="71" y="348"/>
                    <a:pt x="71" y="348"/>
                    <a:pt x="71" y="348"/>
                  </a:cubicBezTo>
                  <a:cubicBezTo>
                    <a:pt x="71" y="348"/>
                    <a:pt x="71" y="348"/>
                    <a:pt x="71" y="348"/>
                  </a:cubicBezTo>
                  <a:cubicBezTo>
                    <a:pt x="71" y="348"/>
                    <a:pt x="71" y="348"/>
                    <a:pt x="71" y="348"/>
                  </a:cubicBezTo>
                  <a:cubicBezTo>
                    <a:pt x="71" y="349"/>
                    <a:pt x="71" y="349"/>
                    <a:pt x="71" y="349"/>
                  </a:cubicBezTo>
                  <a:cubicBezTo>
                    <a:pt x="71" y="349"/>
                    <a:pt x="71" y="349"/>
                    <a:pt x="71" y="349"/>
                  </a:cubicBezTo>
                  <a:cubicBezTo>
                    <a:pt x="71" y="350"/>
                    <a:pt x="71" y="350"/>
                    <a:pt x="71" y="350"/>
                  </a:cubicBezTo>
                  <a:cubicBezTo>
                    <a:pt x="71" y="350"/>
                    <a:pt x="71" y="350"/>
                    <a:pt x="71" y="350"/>
                  </a:cubicBezTo>
                  <a:cubicBezTo>
                    <a:pt x="71" y="350"/>
                    <a:pt x="71" y="350"/>
                    <a:pt x="71" y="350"/>
                  </a:cubicBezTo>
                  <a:cubicBezTo>
                    <a:pt x="71" y="350"/>
                    <a:pt x="71" y="350"/>
                    <a:pt x="71" y="350"/>
                  </a:cubicBezTo>
                  <a:cubicBezTo>
                    <a:pt x="72" y="351"/>
                    <a:pt x="72" y="351"/>
                    <a:pt x="72" y="351"/>
                  </a:cubicBezTo>
                  <a:cubicBezTo>
                    <a:pt x="72" y="351"/>
                    <a:pt x="72" y="351"/>
                    <a:pt x="72" y="351"/>
                  </a:cubicBezTo>
                  <a:cubicBezTo>
                    <a:pt x="72" y="351"/>
                    <a:pt x="72" y="351"/>
                    <a:pt x="72" y="351"/>
                  </a:cubicBezTo>
                  <a:cubicBezTo>
                    <a:pt x="72" y="351"/>
                    <a:pt x="72" y="351"/>
                    <a:pt x="72" y="351"/>
                  </a:cubicBezTo>
                  <a:cubicBezTo>
                    <a:pt x="72" y="352"/>
                    <a:pt x="72" y="352"/>
                    <a:pt x="72" y="352"/>
                  </a:cubicBezTo>
                  <a:cubicBezTo>
                    <a:pt x="72" y="352"/>
                    <a:pt x="72" y="352"/>
                    <a:pt x="72" y="352"/>
                  </a:cubicBezTo>
                  <a:cubicBezTo>
                    <a:pt x="72" y="352"/>
                    <a:pt x="72" y="352"/>
                    <a:pt x="72" y="352"/>
                  </a:cubicBezTo>
                  <a:cubicBezTo>
                    <a:pt x="72" y="352"/>
                    <a:pt x="72" y="352"/>
                    <a:pt x="72" y="352"/>
                  </a:cubicBezTo>
                  <a:cubicBezTo>
                    <a:pt x="72" y="352"/>
                    <a:pt x="73" y="353"/>
                    <a:pt x="73" y="353"/>
                  </a:cubicBezTo>
                  <a:cubicBezTo>
                    <a:pt x="73" y="353"/>
                    <a:pt x="73" y="353"/>
                    <a:pt x="73" y="353"/>
                  </a:cubicBezTo>
                  <a:cubicBezTo>
                    <a:pt x="73" y="353"/>
                    <a:pt x="73" y="353"/>
                    <a:pt x="73" y="353"/>
                  </a:cubicBezTo>
                  <a:cubicBezTo>
                    <a:pt x="73" y="353"/>
                    <a:pt x="73" y="353"/>
                    <a:pt x="73" y="353"/>
                  </a:cubicBezTo>
                  <a:cubicBezTo>
                    <a:pt x="73" y="353"/>
                    <a:pt x="73" y="354"/>
                    <a:pt x="73" y="354"/>
                  </a:cubicBezTo>
                  <a:cubicBezTo>
                    <a:pt x="73" y="354"/>
                    <a:pt x="73" y="354"/>
                    <a:pt x="73" y="354"/>
                  </a:cubicBezTo>
                  <a:cubicBezTo>
                    <a:pt x="74" y="354"/>
                    <a:pt x="74" y="354"/>
                    <a:pt x="74" y="354"/>
                  </a:cubicBezTo>
                  <a:cubicBezTo>
                    <a:pt x="74" y="354"/>
                    <a:pt x="74" y="354"/>
                    <a:pt x="74" y="354"/>
                  </a:cubicBezTo>
                  <a:cubicBezTo>
                    <a:pt x="74" y="355"/>
                    <a:pt x="74" y="355"/>
                    <a:pt x="74" y="355"/>
                  </a:cubicBezTo>
                  <a:cubicBezTo>
                    <a:pt x="74" y="355"/>
                    <a:pt x="74" y="355"/>
                    <a:pt x="74" y="355"/>
                  </a:cubicBezTo>
                  <a:cubicBezTo>
                    <a:pt x="74" y="355"/>
                    <a:pt x="74" y="355"/>
                    <a:pt x="74" y="355"/>
                  </a:cubicBezTo>
                  <a:cubicBezTo>
                    <a:pt x="74" y="355"/>
                    <a:pt x="74" y="355"/>
                    <a:pt x="74" y="355"/>
                  </a:cubicBezTo>
                  <a:cubicBezTo>
                    <a:pt x="75" y="356"/>
                    <a:pt x="75" y="356"/>
                    <a:pt x="75" y="356"/>
                  </a:cubicBezTo>
                  <a:cubicBezTo>
                    <a:pt x="75" y="356"/>
                    <a:pt x="75" y="356"/>
                    <a:pt x="75" y="356"/>
                  </a:cubicBezTo>
                  <a:cubicBezTo>
                    <a:pt x="75" y="356"/>
                    <a:pt x="75" y="356"/>
                    <a:pt x="75" y="356"/>
                  </a:cubicBezTo>
                  <a:cubicBezTo>
                    <a:pt x="75" y="356"/>
                    <a:pt x="75" y="356"/>
                    <a:pt x="75" y="356"/>
                  </a:cubicBezTo>
                  <a:cubicBezTo>
                    <a:pt x="75" y="356"/>
                    <a:pt x="75" y="357"/>
                    <a:pt x="75" y="357"/>
                  </a:cubicBezTo>
                  <a:cubicBezTo>
                    <a:pt x="75" y="357"/>
                    <a:pt x="75" y="357"/>
                    <a:pt x="75" y="357"/>
                  </a:cubicBezTo>
                  <a:cubicBezTo>
                    <a:pt x="76" y="357"/>
                    <a:pt x="76" y="357"/>
                    <a:pt x="76" y="357"/>
                  </a:cubicBezTo>
                  <a:cubicBezTo>
                    <a:pt x="76" y="357"/>
                    <a:pt x="76" y="357"/>
                    <a:pt x="76" y="357"/>
                  </a:cubicBezTo>
                  <a:cubicBezTo>
                    <a:pt x="76" y="358"/>
                    <a:pt x="76" y="358"/>
                    <a:pt x="76" y="358"/>
                  </a:cubicBezTo>
                  <a:cubicBezTo>
                    <a:pt x="76" y="358"/>
                    <a:pt x="76" y="358"/>
                    <a:pt x="76" y="358"/>
                  </a:cubicBezTo>
                  <a:cubicBezTo>
                    <a:pt x="76" y="358"/>
                    <a:pt x="76" y="358"/>
                    <a:pt x="76" y="358"/>
                  </a:cubicBezTo>
                  <a:cubicBezTo>
                    <a:pt x="76" y="358"/>
                    <a:pt x="76" y="358"/>
                    <a:pt x="76" y="358"/>
                  </a:cubicBezTo>
                  <a:cubicBezTo>
                    <a:pt x="77" y="358"/>
                    <a:pt x="77" y="358"/>
                    <a:pt x="77" y="358"/>
                  </a:cubicBezTo>
                  <a:cubicBezTo>
                    <a:pt x="77" y="358"/>
                    <a:pt x="77" y="358"/>
                    <a:pt x="77" y="358"/>
                  </a:cubicBezTo>
                  <a:cubicBezTo>
                    <a:pt x="77" y="359"/>
                    <a:pt x="77" y="359"/>
                    <a:pt x="77" y="359"/>
                  </a:cubicBezTo>
                  <a:cubicBezTo>
                    <a:pt x="77" y="359"/>
                    <a:pt x="77" y="359"/>
                    <a:pt x="77" y="359"/>
                  </a:cubicBezTo>
                  <a:cubicBezTo>
                    <a:pt x="78" y="359"/>
                    <a:pt x="78" y="359"/>
                    <a:pt x="78" y="359"/>
                  </a:cubicBezTo>
                  <a:cubicBezTo>
                    <a:pt x="78" y="359"/>
                    <a:pt x="78" y="359"/>
                    <a:pt x="78" y="359"/>
                  </a:cubicBezTo>
                  <a:cubicBezTo>
                    <a:pt x="78" y="360"/>
                    <a:pt x="78" y="360"/>
                    <a:pt x="78" y="360"/>
                  </a:cubicBezTo>
                  <a:cubicBezTo>
                    <a:pt x="78" y="360"/>
                    <a:pt x="78" y="360"/>
                    <a:pt x="78" y="360"/>
                  </a:cubicBezTo>
                  <a:cubicBezTo>
                    <a:pt x="79" y="360"/>
                    <a:pt x="79" y="360"/>
                    <a:pt x="79" y="360"/>
                  </a:cubicBezTo>
                  <a:cubicBezTo>
                    <a:pt x="79" y="360"/>
                    <a:pt x="79" y="360"/>
                    <a:pt x="79" y="360"/>
                  </a:cubicBezTo>
                  <a:cubicBezTo>
                    <a:pt x="79" y="360"/>
                    <a:pt x="79" y="360"/>
                    <a:pt x="79" y="360"/>
                  </a:cubicBezTo>
                  <a:cubicBezTo>
                    <a:pt x="79" y="360"/>
                    <a:pt x="79" y="360"/>
                    <a:pt x="79" y="360"/>
                  </a:cubicBezTo>
                  <a:cubicBezTo>
                    <a:pt x="79" y="360"/>
                    <a:pt x="79" y="361"/>
                    <a:pt x="79" y="361"/>
                  </a:cubicBezTo>
                  <a:cubicBezTo>
                    <a:pt x="79" y="361"/>
                    <a:pt x="79" y="361"/>
                    <a:pt x="79" y="361"/>
                  </a:cubicBezTo>
                  <a:cubicBezTo>
                    <a:pt x="80" y="361"/>
                    <a:pt x="80" y="361"/>
                    <a:pt x="80" y="361"/>
                  </a:cubicBezTo>
                  <a:cubicBezTo>
                    <a:pt x="80" y="361"/>
                    <a:pt x="80" y="361"/>
                    <a:pt x="80" y="361"/>
                  </a:cubicBezTo>
                  <a:cubicBezTo>
                    <a:pt x="80" y="361"/>
                    <a:pt x="80" y="361"/>
                    <a:pt x="80" y="361"/>
                  </a:cubicBezTo>
                  <a:cubicBezTo>
                    <a:pt x="80" y="361"/>
                    <a:pt x="80" y="361"/>
                    <a:pt x="80" y="361"/>
                  </a:cubicBezTo>
                  <a:cubicBezTo>
                    <a:pt x="81" y="362"/>
                    <a:pt x="81" y="362"/>
                    <a:pt x="81" y="362"/>
                  </a:cubicBezTo>
                  <a:cubicBezTo>
                    <a:pt x="81" y="362"/>
                    <a:pt x="81" y="362"/>
                    <a:pt x="81" y="362"/>
                  </a:cubicBezTo>
                  <a:cubicBezTo>
                    <a:pt x="81" y="362"/>
                    <a:pt x="81" y="362"/>
                    <a:pt x="81" y="362"/>
                  </a:cubicBezTo>
                  <a:cubicBezTo>
                    <a:pt x="81" y="362"/>
                    <a:pt x="81" y="362"/>
                    <a:pt x="81" y="362"/>
                  </a:cubicBezTo>
                  <a:cubicBezTo>
                    <a:pt x="82" y="362"/>
                    <a:pt x="82" y="362"/>
                    <a:pt x="82" y="362"/>
                  </a:cubicBezTo>
                  <a:cubicBezTo>
                    <a:pt x="82" y="362"/>
                    <a:pt x="82" y="362"/>
                    <a:pt x="82" y="362"/>
                  </a:cubicBezTo>
                  <a:cubicBezTo>
                    <a:pt x="82" y="363"/>
                    <a:pt x="82" y="363"/>
                    <a:pt x="82" y="363"/>
                  </a:cubicBezTo>
                  <a:cubicBezTo>
                    <a:pt x="82" y="363"/>
                    <a:pt x="82" y="363"/>
                    <a:pt x="82" y="363"/>
                  </a:cubicBezTo>
                  <a:cubicBezTo>
                    <a:pt x="83" y="363"/>
                    <a:pt x="83" y="363"/>
                    <a:pt x="83" y="363"/>
                  </a:cubicBezTo>
                  <a:cubicBezTo>
                    <a:pt x="83" y="363"/>
                    <a:pt x="83" y="363"/>
                    <a:pt x="83" y="363"/>
                  </a:cubicBezTo>
                  <a:cubicBezTo>
                    <a:pt x="83" y="363"/>
                    <a:pt x="83" y="363"/>
                    <a:pt x="83" y="363"/>
                  </a:cubicBezTo>
                  <a:cubicBezTo>
                    <a:pt x="83" y="363"/>
                    <a:pt x="83" y="363"/>
                    <a:pt x="83" y="363"/>
                  </a:cubicBezTo>
                  <a:cubicBezTo>
                    <a:pt x="84" y="363"/>
                    <a:pt x="84" y="363"/>
                    <a:pt x="84" y="363"/>
                  </a:cubicBezTo>
                  <a:cubicBezTo>
                    <a:pt x="84" y="363"/>
                    <a:pt x="84" y="363"/>
                    <a:pt x="84" y="363"/>
                  </a:cubicBezTo>
                  <a:cubicBezTo>
                    <a:pt x="84" y="363"/>
                    <a:pt x="84" y="364"/>
                    <a:pt x="85" y="364"/>
                  </a:cubicBezTo>
                  <a:cubicBezTo>
                    <a:pt x="85" y="364"/>
                    <a:pt x="85" y="364"/>
                    <a:pt x="85" y="364"/>
                  </a:cubicBezTo>
                  <a:cubicBezTo>
                    <a:pt x="85" y="364"/>
                    <a:pt x="85" y="364"/>
                    <a:pt x="85" y="364"/>
                  </a:cubicBezTo>
                  <a:cubicBezTo>
                    <a:pt x="85" y="364"/>
                    <a:pt x="85" y="364"/>
                    <a:pt x="85" y="364"/>
                  </a:cubicBezTo>
                  <a:cubicBezTo>
                    <a:pt x="86" y="364"/>
                    <a:pt x="86" y="364"/>
                    <a:pt x="86" y="364"/>
                  </a:cubicBezTo>
                  <a:cubicBezTo>
                    <a:pt x="86" y="364"/>
                    <a:pt x="86" y="364"/>
                    <a:pt x="86" y="364"/>
                  </a:cubicBezTo>
                  <a:cubicBezTo>
                    <a:pt x="86" y="364"/>
                    <a:pt x="86" y="364"/>
                    <a:pt x="86" y="364"/>
                  </a:cubicBezTo>
                  <a:cubicBezTo>
                    <a:pt x="86" y="364"/>
                    <a:pt x="86" y="364"/>
                    <a:pt x="86" y="364"/>
                  </a:cubicBezTo>
                  <a:cubicBezTo>
                    <a:pt x="87" y="364"/>
                    <a:pt x="87" y="364"/>
                    <a:pt x="87" y="364"/>
                  </a:cubicBezTo>
                  <a:cubicBezTo>
                    <a:pt x="87" y="364"/>
                    <a:pt x="87" y="364"/>
                    <a:pt x="87" y="364"/>
                  </a:cubicBezTo>
                  <a:cubicBezTo>
                    <a:pt x="87" y="365"/>
                    <a:pt x="87" y="365"/>
                    <a:pt x="87" y="365"/>
                  </a:cubicBezTo>
                  <a:cubicBezTo>
                    <a:pt x="87" y="365"/>
                    <a:pt x="87" y="365"/>
                    <a:pt x="87" y="365"/>
                  </a:cubicBezTo>
                  <a:cubicBezTo>
                    <a:pt x="88" y="365"/>
                    <a:pt x="88" y="365"/>
                    <a:pt x="88" y="365"/>
                  </a:cubicBezTo>
                  <a:cubicBezTo>
                    <a:pt x="88" y="365"/>
                    <a:pt x="88" y="365"/>
                    <a:pt x="88" y="365"/>
                  </a:cubicBezTo>
                  <a:cubicBezTo>
                    <a:pt x="88" y="365"/>
                    <a:pt x="88" y="365"/>
                    <a:pt x="88" y="365"/>
                  </a:cubicBezTo>
                  <a:cubicBezTo>
                    <a:pt x="88" y="365"/>
                    <a:pt x="88" y="365"/>
                    <a:pt x="88" y="365"/>
                  </a:cubicBezTo>
                  <a:cubicBezTo>
                    <a:pt x="89" y="365"/>
                    <a:pt x="89" y="365"/>
                    <a:pt x="89" y="365"/>
                  </a:cubicBezTo>
                  <a:cubicBezTo>
                    <a:pt x="89" y="365"/>
                    <a:pt x="89" y="365"/>
                    <a:pt x="89" y="365"/>
                  </a:cubicBezTo>
                  <a:cubicBezTo>
                    <a:pt x="89" y="365"/>
                    <a:pt x="89" y="365"/>
                    <a:pt x="90" y="365"/>
                  </a:cubicBezTo>
                  <a:cubicBezTo>
                    <a:pt x="90" y="365"/>
                    <a:pt x="90" y="365"/>
                    <a:pt x="90" y="365"/>
                  </a:cubicBezTo>
                  <a:cubicBezTo>
                    <a:pt x="90" y="365"/>
                    <a:pt x="90" y="365"/>
                    <a:pt x="90" y="365"/>
                  </a:cubicBezTo>
                  <a:cubicBezTo>
                    <a:pt x="90" y="365"/>
                    <a:pt x="90" y="365"/>
                    <a:pt x="90" y="365"/>
                  </a:cubicBezTo>
                  <a:cubicBezTo>
                    <a:pt x="91" y="365"/>
                    <a:pt x="91" y="365"/>
                    <a:pt x="91" y="365"/>
                  </a:cubicBezTo>
                  <a:cubicBezTo>
                    <a:pt x="91" y="365"/>
                    <a:pt x="91" y="365"/>
                    <a:pt x="91" y="365"/>
                  </a:cubicBezTo>
                  <a:cubicBezTo>
                    <a:pt x="91" y="365"/>
                    <a:pt x="91" y="365"/>
                    <a:pt x="91" y="365"/>
                  </a:cubicBezTo>
                  <a:cubicBezTo>
                    <a:pt x="91" y="365"/>
                    <a:pt x="91" y="365"/>
                    <a:pt x="91" y="365"/>
                  </a:cubicBezTo>
                  <a:cubicBezTo>
                    <a:pt x="92" y="365"/>
                    <a:pt x="92" y="365"/>
                    <a:pt x="92" y="365"/>
                  </a:cubicBezTo>
                  <a:cubicBezTo>
                    <a:pt x="92" y="365"/>
                    <a:pt x="92" y="365"/>
                    <a:pt x="92" y="365"/>
                  </a:cubicBezTo>
                  <a:cubicBezTo>
                    <a:pt x="93" y="365"/>
                    <a:pt x="93" y="365"/>
                    <a:pt x="93" y="365"/>
                  </a:cubicBezTo>
                  <a:cubicBezTo>
                    <a:pt x="93" y="365"/>
                    <a:pt x="93" y="365"/>
                    <a:pt x="93" y="365"/>
                  </a:cubicBezTo>
                  <a:cubicBezTo>
                    <a:pt x="93" y="365"/>
                    <a:pt x="93" y="365"/>
                    <a:pt x="93" y="365"/>
                  </a:cubicBezTo>
                  <a:cubicBezTo>
                    <a:pt x="93" y="365"/>
                    <a:pt x="94" y="366"/>
                    <a:pt x="94" y="366"/>
                  </a:cubicBezTo>
                  <a:cubicBezTo>
                    <a:pt x="100" y="366"/>
                    <a:pt x="100" y="366"/>
                    <a:pt x="100" y="366"/>
                  </a:cubicBezTo>
                  <a:cubicBezTo>
                    <a:pt x="106" y="366"/>
                    <a:pt x="106" y="366"/>
                    <a:pt x="106" y="366"/>
                  </a:cubicBezTo>
                  <a:cubicBezTo>
                    <a:pt x="124" y="366"/>
                    <a:pt x="140" y="381"/>
                    <a:pt x="140" y="400"/>
                  </a:cubicBezTo>
                  <a:cubicBezTo>
                    <a:pt x="140" y="426"/>
                    <a:pt x="140" y="426"/>
                    <a:pt x="140" y="426"/>
                  </a:cubicBezTo>
                  <a:cubicBezTo>
                    <a:pt x="140" y="466"/>
                    <a:pt x="140" y="466"/>
                    <a:pt x="140" y="466"/>
                  </a:cubicBezTo>
                  <a:cubicBezTo>
                    <a:pt x="140" y="467"/>
                    <a:pt x="140" y="467"/>
                    <a:pt x="140" y="467"/>
                  </a:cubicBezTo>
                  <a:cubicBezTo>
                    <a:pt x="140" y="481"/>
                    <a:pt x="151" y="492"/>
                    <a:pt x="164" y="492"/>
                  </a:cubicBezTo>
                  <a:cubicBezTo>
                    <a:pt x="237" y="492"/>
                    <a:pt x="237" y="492"/>
                    <a:pt x="237" y="492"/>
                  </a:cubicBezTo>
                  <a:cubicBezTo>
                    <a:pt x="251" y="492"/>
                    <a:pt x="262" y="481"/>
                    <a:pt x="262" y="467"/>
                  </a:cubicBezTo>
                  <a:cubicBezTo>
                    <a:pt x="262" y="464"/>
                    <a:pt x="262" y="464"/>
                    <a:pt x="262" y="464"/>
                  </a:cubicBezTo>
                  <a:cubicBezTo>
                    <a:pt x="262" y="252"/>
                    <a:pt x="262" y="252"/>
                    <a:pt x="262" y="252"/>
                  </a:cubicBezTo>
                  <a:cubicBezTo>
                    <a:pt x="262" y="243"/>
                    <a:pt x="258" y="235"/>
                    <a:pt x="241" y="235"/>
                  </a:cubicBezTo>
                  <a:cubicBezTo>
                    <a:pt x="223" y="235"/>
                    <a:pt x="223" y="235"/>
                    <a:pt x="223" y="235"/>
                  </a:cubicBezTo>
                  <a:cubicBezTo>
                    <a:pt x="209" y="235"/>
                    <a:pt x="198" y="224"/>
                    <a:pt x="198" y="211"/>
                  </a:cubicBezTo>
                  <a:cubicBezTo>
                    <a:pt x="198" y="202"/>
                    <a:pt x="198" y="202"/>
                    <a:pt x="198" y="202"/>
                  </a:cubicBezTo>
                  <a:cubicBezTo>
                    <a:pt x="198" y="189"/>
                    <a:pt x="209" y="178"/>
                    <a:pt x="223" y="178"/>
                  </a:cubicBezTo>
                  <a:cubicBezTo>
                    <a:pt x="273" y="178"/>
                    <a:pt x="323" y="178"/>
                    <a:pt x="373" y="178"/>
                  </a:cubicBezTo>
                  <a:cubicBezTo>
                    <a:pt x="387" y="178"/>
                    <a:pt x="397" y="167"/>
                    <a:pt x="397" y="154"/>
                  </a:cubicBezTo>
                  <a:cubicBezTo>
                    <a:pt x="397" y="88"/>
                    <a:pt x="397" y="88"/>
                    <a:pt x="397" y="88"/>
                  </a:cubicBezTo>
                  <a:cubicBezTo>
                    <a:pt x="397" y="86"/>
                    <a:pt x="398" y="85"/>
                    <a:pt x="397" y="85"/>
                  </a:cubicBezTo>
                  <a:cubicBezTo>
                    <a:pt x="397" y="0"/>
                    <a:pt x="397" y="0"/>
                    <a:pt x="397" y="0"/>
                  </a:cubicBezTo>
                  <a:cubicBezTo>
                    <a:pt x="360" y="0"/>
                    <a:pt x="360" y="0"/>
                    <a:pt x="360" y="0"/>
                  </a:cubicBezTo>
                  <a:cubicBezTo>
                    <a:pt x="350" y="0"/>
                    <a:pt x="340" y="7"/>
                    <a:pt x="337" y="17"/>
                  </a:cubicBezTo>
                  <a:cubicBezTo>
                    <a:pt x="337" y="35"/>
                    <a:pt x="337" y="35"/>
                    <a:pt x="337" y="35"/>
                  </a:cubicBezTo>
                  <a:cubicBezTo>
                    <a:pt x="337" y="48"/>
                    <a:pt x="326" y="59"/>
                    <a:pt x="313" y="59"/>
                  </a:cubicBezTo>
                  <a:cubicBezTo>
                    <a:pt x="267" y="59"/>
                    <a:pt x="267" y="59"/>
                    <a:pt x="267" y="59"/>
                  </a:cubicBezTo>
                  <a:cubicBezTo>
                    <a:pt x="267" y="97"/>
                    <a:pt x="267" y="97"/>
                    <a:pt x="267" y="97"/>
                  </a:cubicBezTo>
                  <a:cubicBezTo>
                    <a:pt x="267" y="110"/>
                    <a:pt x="256" y="121"/>
                    <a:pt x="243" y="121"/>
                  </a:cubicBezTo>
                  <a:cubicBezTo>
                    <a:pt x="207" y="121"/>
                    <a:pt x="207" y="121"/>
                    <a:pt x="207" y="121"/>
                  </a:cubicBezTo>
                  <a:close/>
                  <a:moveTo>
                    <a:pt x="70" y="341"/>
                  </a:moveTo>
                  <a:cubicBezTo>
                    <a:pt x="70" y="341"/>
                    <a:pt x="70" y="341"/>
                    <a:pt x="70" y="341"/>
                  </a:cubicBezTo>
                  <a:cubicBezTo>
                    <a:pt x="70" y="341"/>
                    <a:pt x="70" y="341"/>
                    <a:pt x="70" y="341"/>
                  </a:cubicBezTo>
                  <a:close/>
                  <a:moveTo>
                    <a:pt x="0" y="279"/>
                  </a:moveTo>
                  <a:cubicBezTo>
                    <a:pt x="0" y="279"/>
                    <a:pt x="0" y="279"/>
                    <a:pt x="0" y="279"/>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6" name="Freeform 39">
              <a:extLst>
                <a:ext uri="{FF2B5EF4-FFF2-40B4-BE49-F238E27FC236}">
                  <a16:creationId xmlns:a16="http://schemas.microsoft.com/office/drawing/2014/main" id="{73CE9CDF-8BC3-42B7-B778-3967F1F54187}"/>
                </a:ext>
              </a:extLst>
            </p:cNvPr>
            <p:cNvSpPr>
              <a:spLocks/>
            </p:cNvSpPr>
            <p:nvPr userDrawn="1"/>
          </p:nvSpPr>
          <p:spPr bwMode="auto">
            <a:xfrm>
              <a:off x="4977" y="2910"/>
              <a:ext cx="503" cy="756"/>
            </a:xfrm>
            <a:custGeom>
              <a:avLst/>
              <a:gdLst>
                <a:gd name="T0" fmla="*/ 158 w 285"/>
                <a:gd name="T1" fmla="*/ 428 h 428"/>
                <a:gd name="T2" fmla="*/ 285 w 285"/>
                <a:gd name="T3" fmla="*/ 428 h 428"/>
                <a:gd name="T4" fmla="*/ 285 w 285"/>
                <a:gd name="T5" fmla="*/ 0 h 428"/>
                <a:gd name="T6" fmla="*/ 229 w 285"/>
                <a:gd name="T7" fmla="*/ 0 h 428"/>
                <a:gd name="T8" fmla="*/ 200 w 285"/>
                <a:gd name="T9" fmla="*/ 29 h 428"/>
                <a:gd name="T10" fmla="*/ 200 w 285"/>
                <a:gd name="T11" fmla="*/ 64 h 428"/>
                <a:gd name="T12" fmla="*/ 99 w 285"/>
                <a:gd name="T13" fmla="*/ 64 h 428"/>
                <a:gd name="T14" fmla="*/ 69 w 285"/>
                <a:gd name="T15" fmla="*/ 94 h 428"/>
                <a:gd name="T16" fmla="*/ 69 w 285"/>
                <a:gd name="T17" fmla="*/ 120 h 428"/>
                <a:gd name="T18" fmla="*/ 30 w 285"/>
                <a:gd name="T19" fmla="*/ 120 h 428"/>
                <a:gd name="T20" fmla="*/ 0 w 285"/>
                <a:gd name="T21" fmla="*/ 149 h 428"/>
                <a:gd name="T22" fmla="*/ 0 w 285"/>
                <a:gd name="T23" fmla="*/ 278 h 428"/>
                <a:gd name="T24" fmla="*/ 30 w 285"/>
                <a:gd name="T25" fmla="*/ 308 h 428"/>
                <a:gd name="T26" fmla="*/ 52 w 285"/>
                <a:gd name="T27" fmla="*/ 308 h 428"/>
                <a:gd name="T28" fmla="*/ 69 w 285"/>
                <a:gd name="T29" fmla="*/ 326 h 428"/>
                <a:gd name="T30" fmla="*/ 69 w 285"/>
                <a:gd name="T31" fmla="*/ 339 h 428"/>
                <a:gd name="T32" fmla="*/ 99 w 285"/>
                <a:gd name="T33" fmla="*/ 368 h 428"/>
                <a:gd name="T34" fmla="*/ 133 w 285"/>
                <a:gd name="T35" fmla="*/ 368 h 428"/>
                <a:gd name="T36" fmla="*/ 133 w 285"/>
                <a:gd name="T37" fmla="*/ 404 h 428"/>
                <a:gd name="T38" fmla="*/ 158 w 285"/>
                <a:gd name="T3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 h="428">
                  <a:moveTo>
                    <a:pt x="158" y="428"/>
                  </a:moveTo>
                  <a:cubicBezTo>
                    <a:pt x="285" y="428"/>
                    <a:pt x="285" y="428"/>
                    <a:pt x="285" y="428"/>
                  </a:cubicBezTo>
                  <a:cubicBezTo>
                    <a:pt x="285" y="0"/>
                    <a:pt x="285" y="0"/>
                    <a:pt x="285" y="0"/>
                  </a:cubicBezTo>
                  <a:cubicBezTo>
                    <a:pt x="229" y="0"/>
                    <a:pt x="229" y="0"/>
                    <a:pt x="229" y="0"/>
                  </a:cubicBezTo>
                  <a:cubicBezTo>
                    <a:pt x="213" y="0"/>
                    <a:pt x="200" y="13"/>
                    <a:pt x="200" y="29"/>
                  </a:cubicBezTo>
                  <a:cubicBezTo>
                    <a:pt x="200" y="64"/>
                    <a:pt x="200" y="64"/>
                    <a:pt x="200" y="64"/>
                  </a:cubicBezTo>
                  <a:cubicBezTo>
                    <a:pt x="99" y="64"/>
                    <a:pt x="99" y="64"/>
                    <a:pt x="99" y="64"/>
                  </a:cubicBezTo>
                  <a:cubicBezTo>
                    <a:pt x="83" y="64"/>
                    <a:pt x="69" y="78"/>
                    <a:pt x="69" y="94"/>
                  </a:cubicBezTo>
                  <a:cubicBezTo>
                    <a:pt x="69" y="120"/>
                    <a:pt x="69" y="120"/>
                    <a:pt x="69" y="120"/>
                  </a:cubicBezTo>
                  <a:cubicBezTo>
                    <a:pt x="30" y="120"/>
                    <a:pt x="30" y="120"/>
                    <a:pt x="30" y="120"/>
                  </a:cubicBezTo>
                  <a:cubicBezTo>
                    <a:pt x="14" y="120"/>
                    <a:pt x="0" y="133"/>
                    <a:pt x="0" y="149"/>
                  </a:cubicBezTo>
                  <a:cubicBezTo>
                    <a:pt x="0" y="278"/>
                    <a:pt x="0" y="278"/>
                    <a:pt x="0" y="278"/>
                  </a:cubicBezTo>
                  <a:cubicBezTo>
                    <a:pt x="0" y="295"/>
                    <a:pt x="14" y="308"/>
                    <a:pt x="30" y="308"/>
                  </a:cubicBezTo>
                  <a:cubicBezTo>
                    <a:pt x="52" y="308"/>
                    <a:pt x="52" y="308"/>
                    <a:pt x="52" y="308"/>
                  </a:cubicBezTo>
                  <a:cubicBezTo>
                    <a:pt x="63" y="309"/>
                    <a:pt x="70" y="317"/>
                    <a:pt x="69" y="326"/>
                  </a:cubicBezTo>
                  <a:cubicBezTo>
                    <a:pt x="69" y="339"/>
                    <a:pt x="69" y="339"/>
                    <a:pt x="69" y="339"/>
                  </a:cubicBezTo>
                  <a:cubicBezTo>
                    <a:pt x="69" y="355"/>
                    <a:pt x="83" y="368"/>
                    <a:pt x="99" y="368"/>
                  </a:cubicBezTo>
                  <a:cubicBezTo>
                    <a:pt x="133" y="368"/>
                    <a:pt x="133" y="368"/>
                    <a:pt x="133" y="368"/>
                  </a:cubicBezTo>
                  <a:cubicBezTo>
                    <a:pt x="133" y="404"/>
                    <a:pt x="133" y="404"/>
                    <a:pt x="133" y="404"/>
                  </a:cubicBezTo>
                  <a:cubicBezTo>
                    <a:pt x="133" y="418"/>
                    <a:pt x="144" y="428"/>
                    <a:pt x="158" y="428"/>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7" name="Freeform 42">
              <a:extLst>
                <a:ext uri="{FF2B5EF4-FFF2-40B4-BE49-F238E27FC236}">
                  <a16:creationId xmlns:a16="http://schemas.microsoft.com/office/drawing/2014/main" id="{E1BFEA05-CF85-42FB-9955-BA763E4C4C78}"/>
                </a:ext>
              </a:extLst>
            </p:cNvPr>
            <p:cNvSpPr>
              <a:spLocks/>
            </p:cNvSpPr>
            <p:nvPr userDrawn="1"/>
          </p:nvSpPr>
          <p:spPr bwMode="auto">
            <a:xfrm>
              <a:off x="4529" y="2604"/>
              <a:ext cx="734" cy="417"/>
            </a:xfrm>
            <a:custGeom>
              <a:avLst/>
              <a:gdLst>
                <a:gd name="T0" fmla="*/ 0 w 416"/>
                <a:gd name="T1" fmla="*/ 87 h 236"/>
                <a:gd name="T2" fmla="*/ 0 w 416"/>
                <a:gd name="T3" fmla="*/ 236 h 236"/>
                <a:gd name="T4" fmla="*/ 59 w 416"/>
                <a:gd name="T5" fmla="*/ 236 h 236"/>
                <a:gd name="T6" fmla="*/ 59 w 416"/>
                <a:gd name="T7" fmla="*/ 236 h 236"/>
                <a:gd name="T8" fmla="*/ 95 w 416"/>
                <a:gd name="T9" fmla="*/ 236 h 236"/>
                <a:gd name="T10" fmla="*/ 119 w 416"/>
                <a:gd name="T11" fmla="*/ 212 h 236"/>
                <a:gd name="T12" fmla="*/ 119 w 416"/>
                <a:gd name="T13" fmla="*/ 174 h 236"/>
                <a:gd name="T14" fmla="*/ 165 w 416"/>
                <a:gd name="T15" fmla="*/ 174 h 236"/>
                <a:gd name="T16" fmla="*/ 189 w 416"/>
                <a:gd name="T17" fmla="*/ 150 h 236"/>
                <a:gd name="T18" fmla="*/ 189 w 416"/>
                <a:gd name="T19" fmla="*/ 135 h 236"/>
                <a:gd name="T20" fmla="*/ 212 w 416"/>
                <a:gd name="T21" fmla="*/ 117 h 236"/>
                <a:gd name="T22" fmla="*/ 416 w 416"/>
                <a:gd name="T23" fmla="*/ 117 h 236"/>
                <a:gd name="T24" fmla="*/ 416 w 416"/>
                <a:gd name="T25" fmla="*/ 117 h 236"/>
                <a:gd name="T26" fmla="*/ 412 w 416"/>
                <a:gd name="T27" fmla="*/ 117 h 236"/>
                <a:gd name="T28" fmla="*/ 388 w 416"/>
                <a:gd name="T29" fmla="*/ 92 h 236"/>
                <a:gd name="T30" fmla="*/ 388 w 416"/>
                <a:gd name="T31" fmla="*/ 0 h 236"/>
                <a:gd name="T32" fmla="*/ 383 w 416"/>
                <a:gd name="T33" fmla="*/ 0 h 236"/>
                <a:gd name="T34" fmla="*/ 243 w 416"/>
                <a:gd name="T35" fmla="*/ 0 h 236"/>
                <a:gd name="T36" fmla="*/ 222 w 416"/>
                <a:gd name="T37" fmla="*/ 0 h 236"/>
                <a:gd name="T38" fmla="*/ 174 w 416"/>
                <a:gd name="T39" fmla="*/ 0 h 236"/>
                <a:gd name="T40" fmla="*/ 144 w 416"/>
                <a:gd name="T41" fmla="*/ 27 h 236"/>
                <a:gd name="T42" fmla="*/ 110 w 416"/>
                <a:gd name="T43" fmla="*/ 58 h 236"/>
                <a:gd name="T44" fmla="*/ 30 w 416"/>
                <a:gd name="T45" fmla="*/ 58 h 236"/>
                <a:gd name="T46" fmla="*/ 0 w 416"/>
                <a:gd name="T47" fmla="*/ 8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6" h="236">
                  <a:moveTo>
                    <a:pt x="0" y="87"/>
                  </a:moveTo>
                  <a:cubicBezTo>
                    <a:pt x="0" y="236"/>
                    <a:pt x="0" y="236"/>
                    <a:pt x="0" y="236"/>
                  </a:cubicBezTo>
                  <a:cubicBezTo>
                    <a:pt x="59" y="236"/>
                    <a:pt x="59" y="236"/>
                    <a:pt x="59" y="236"/>
                  </a:cubicBezTo>
                  <a:cubicBezTo>
                    <a:pt x="59" y="236"/>
                    <a:pt x="59" y="236"/>
                    <a:pt x="59" y="236"/>
                  </a:cubicBezTo>
                  <a:cubicBezTo>
                    <a:pt x="95" y="236"/>
                    <a:pt x="95" y="236"/>
                    <a:pt x="95" y="236"/>
                  </a:cubicBezTo>
                  <a:cubicBezTo>
                    <a:pt x="108" y="236"/>
                    <a:pt x="119" y="225"/>
                    <a:pt x="119" y="212"/>
                  </a:cubicBezTo>
                  <a:cubicBezTo>
                    <a:pt x="119" y="174"/>
                    <a:pt x="119" y="174"/>
                    <a:pt x="119" y="174"/>
                  </a:cubicBezTo>
                  <a:cubicBezTo>
                    <a:pt x="165" y="174"/>
                    <a:pt x="165" y="174"/>
                    <a:pt x="165" y="174"/>
                  </a:cubicBezTo>
                  <a:cubicBezTo>
                    <a:pt x="178" y="174"/>
                    <a:pt x="189" y="163"/>
                    <a:pt x="189" y="150"/>
                  </a:cubicBezTo>
                  <a:cubicBezTo>
                    <a:pt x="189" y="135"/>
                    <a:pt x="189" y="135"/>
                    <a:pt x="189" y="135"/>
                  </a:cubicBezTo>
                  <a:cubicBezTo>
                    <a:pt x="192" y="125"/>
                    <a:pt x="202" y="117"/>
                    <a:pt x="212" y="117"/>
                  </a:cubicBezTo>
                  <a:cubicBezTo>
                    <a:pt x="282" y="117"/>
                    <a:pt x="216" y="117"/>
                    <a:pt x="416" y="117"/>
                  </a:cubicBezTo>
                  <a:cubicBezTo>
                    <a:pt x="416" y="117"/>
                    <a:pt x="416" y="117"/>
                    <a:pt x="416" y="117"/>
                  </a:cubicBezTo>
                  <a:cubicBezTo>
                    <a:pt x="412" y="117"/>
                    <a:pt x="412" y="117"/>
                    <a:pt x="412" y="117"/>
                  </a:cubicBezTo>
                  <a:cubicBezTo>
                    <a:pt x="399" y="117"/>
                    <a:pt x="388" y="106"/>
                    <a:pt x="388" y="92"/>
                  </a:cubicBezTo>
                  <a:cubicBezTo>
                    <a:pt x="388" y="0"/>
                    <a:pt x="388" y="0"/>
                    <a:pt x="388" y="0"/>
                  </a:cubicBezTo>
                  <a:cubicBezTo>
                    <a:pt x="386" y="0"/>
                    <a:pt x="385" y="0"/>
                    <a:pt x="383" y="0"/>
                  </a:cubicBezTo>
                  <a:cubicBezTo>
                    <a:pt x="243" y="0"/>
                    <a:pt x="243" y="0"/>
                    <a:pt x="243" y="0"/>
                  </a:cubicBezTo>
                  <a:cubicBezTo>
                    <a:pt x="222" y="0"/>
                    <a:pt x="222" y="0"/>
                    <a:pt x="222" y="0"/>
                  </a:cubicBezTo>
                  <a:cubicBezTo>
                    <a:pt x="174" y="0"/>
                    <a:pt x="174" y="0"/>
                    <a:pt x="174" y="0"/>
                  </a:cubicBezTo>
                  <a:cubicBezTo>
                    <a:pt x="158" y="0"/>
                    <a:pt x="146" y="12"/>
                    <a:pt x="144" y="27"/>
                  </a:cubicBezTo>
                  <a:cubicBezTo>
                    <a:pt x="143" y="44"/>
                    <a:pt x="128" y="58"/>
                    <a:pt x="110" y="58"/>
                  </a:cubicBezTo>
                  <a:cubicBezTo>
                    <a:pt x="30" y="58"/>
                    <a:pt x="30" y="58"/>
                    <a:pt x="30" y="58"/>
                  </a:cubicBezTo>
                  <a:cubicBezTo>
                    <a:pt x="14" y="58"/>
                    <a:pt x="0" y="71"/>
                    <a:pt x="0" y="87"/>
                  </a:cubicBezTo>
                  <a:close/>
                </a:path>
              </a:pathLst>
            </a:custGeom>
            <a:solidFill>
              <a:srgbClr val="D1D3D4"/>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8" name="Freeform 43">
              <a:extLst>
                <a:ext uri="{FF2B5EF4-FFF2-40B4-BE49-F238E27FC236}">
                  <a16:creationId xmlns:a16="http://schemas.microsoft.com/office/drawing/2014/main" id="{9FA83C6F-5F77-4D87-A6D4-5C1091541C84}"/>
                </a:ext>
              </a:extLst>
            </p:cNvPr>
            <p:cNvSpPr>
              <a:spLocks noEditPoints="1"/>
            </p:cNvSpPr>
            <p:nvPr userDrawn="1"/>
          </p:nvSpPr>
          <p:spPr bwMode="auto">
            <a:xfrm>
              <a:off x="4414" y="2041"/>
              <a:ext cx="1061" cy="876"/>
            </a:xfrm>
            <a:custGeom>
              <a:avLst/>
              <a:gdLst>
                <a:gd name="T0" fmla="*/ 58 w 601"/>
                <a:gd name="T1" fmla="*/ 496 h 496"/>
                <a:gd name="T2" fmla="*/ 65 w 601"/>
                <a:gd name="T3" fmla="*/ 406 h 496"/>
                <a:gd name="T4" fmla="*/ 209 w 601"/>
                <a:gd name="T5" fmla="*/ 346 h 496"/>
                <a:gd name="T6" fmla="*/ 308 w 601"/>
                <a:gd name="T7" fmla="*/ 319 h 496"/>
                <a:gd name="T8" fmla="*/ 453 w 601"/>
                <a:gd name="T9" fmla="*/ 259 h 496"/>
                <a:gd name="T10" fmla="*/ 486 w 601"/>
                <a:gd name="T11" fmla="*/ 235 h 496"/>
                <a:gd name="T12" fmla="*/ 532 w 601"/>
                <a:gd name="T13" fmla="*/ 179 h 496"/>
                <a:gd name="T14" fmla="*/ 601 w 601"/>
                <a:gd name="T15" fmla="*/ 45 h 496"/>
                <a:gd name="T16" fmla="*/ 537 w 601"/>
                <a:gd name="T17" fmla="*/ 45 h 496"/>
                <a:gd name="T18" fmla="*/ 536 w 601"/>
                <a:gd name="T19" fmla="*/ 45 h 496"/>
                <a:gd name="T20" fmla="*/ 535 w 601"/>
                <a:gd name="T21" fmla="*/ 45 h 496"/>
                <a:gd name="T22" fmla="*/ 534 w 601"/>
                <a:gd name="T23" fmla="*/ 45 h 496"/>
                <a:gd name="T24" fmla="*/ 533 w 601"/>
                <a:gd name="T25" fmla="*/ 45 h 496"/>
                <a:gd name="T26" fmla="*/ 532 w 601"/>
                <a:gd name="T27" fmla="*/ 44 h 496"/>
                <a:gd name="T28" fmla="*/ 531 w 601"/>
                <a:gd name="T29" fmla="*/ 44 h 496"/>
                <a:gd name="T30" fmla="*/ 530 w 601"/>
                <a:gd name="T31" fmla="*/ 44 h 496"/>
                <a:gd name="T32" fmla="*/ 530 w 601"/>
                <a:gd name="T33" fmla="*/ 44 h 496"/>
                <a:gd name="T34" fmla="*/ 529 w 601"/>
                <a:gd name="T35" fmla="*/ 43 h 496"/>
                <a:gd name="T36" fmla="*/ 528 w 601"/>
                <a:gd name="T37" fmla="*/ 43 h 496"/>
                <a:gd name="T38" fmla="*/ 527 w 601"/>
                <a:gd name="T39" fmla="*/ 43 h 496"/>
                <a:gd name="T40" fmla="*/ 526 w 601"/>
                <a:gd name="T41" fmla="*/ 42 h 496"/>
                <a:gd name="T42" fmla="*/ 525 w 601"/>
                <a:gd name="T43" fmla="*/ 42 h 496"/>
                <a:gd name="T44" fmla="*/ 525 w 601"/>
                <a:gd name="T45" fmla="*/ 42 h 496"/>
                <a:gd name="T46" fmla="*/ 524 w 601"/>
                <a:gd name="T47" fmla="*/ 41 h 496"/>
                <a:gd name="T48" fmla="*/ 523 w 601"/>
                <a:gd name="T49" fmla="*/ 41 h 496"/>
                <a:gd name="T50" fmla="*/ 522 w 601"/>
                <a:gd name="T51" fmla="*/ 40 h 496"/>
                <a:gd name="T52" fmla="*/ 522 w 601"/>
                <a:gd name="T53" fmla="*/ 40 h 496"/>
                <a:gd name="T54" fmla="*/ 521 w 601"/>
                <a:gd name="T55" fmla="*/ 39 h 496"/>
                <a:gd name="T56" fmla="*/ 521 w 601"/>
                <a:gd name="T57" fmla="*/ 39 h 496"/>
                <a:gd name="T58" fmla="*/ 520 w 601"/>
                <a:gd name="T59" fmla="*/ 38 h 496"/>
                <a:gd name="T60" fmla="*/ 519 w 601"/>
                <a:gd name="T61" fmla="*/ 37 h 496"/>
                <a:gd name="T62" fmla="*/ 519 w 601"/>
                <a:gd name="T63" fmla="*/ 36 h 496"/>
                <a:gd name="T64" fmla="*/ 518 w 601"/>
                <a:gd name="T65" fmla="*/ 36 h 496"/>
                <a:gd name="T66" fmla="*/ 517 w 601"/>
                <a:gd name="T67" fmla="*/ 35 h 496"/>
                <a:gd name="T68" fmla="*/ 517 w 601"/>
                <a:gd name="T69" fmla="*/ 35 h 496"/>
                <a:gd name="T70" fmla="*/ 516 w 601"/>
                <a:gd name="T71" fmla="*/ 34 h 496"/>
                <a:gd name="T72" fmla="*/ 516 w 601"/>
                <a:gd name="T73" fmla="*/ 33 h 496"/>
                <a:gd name="T74" fmla="*/ 516 w 601"/>
                <a:gd name="T75" fmla="*/ 32 h 496"/>
                <a:gd name="T76" fmla="*/ 515 w 601"/>
                <a:gd name="T77" fmla="*/ 32 h 496"/>
                <a:gd name="T78" fmla="*/ 515 w 601"/>
                <a:gd name="T79" fmla="*/ 31 h 496"/>
                <a:gd name="T80" fmla="*/ 515 w 601"/>
                <a:gd name="T81" fmla="*/ 30 h 496"/>
                <a:gd name="T82" fmla="*/ 514 w 601"/>
                <a:gd name="T83" fmla="*/ 29 h 496"/>
                <a:gd name="T84" fmla="*/ 514 w 601"/>
                <a:gd name="T85" fmla="*/ 28 h 496"/>
                <a:gd name="T86" fmla="*/ 514 w 601"/>
                <a:gd name="T87" fmla="*/ 27 h 496"/>
                <a:gd name="T88" fmla="*/ 513 w 601"/>
                <a:gd name="T89" fmla="*/ 27 h 496"/>
                <a:gd name="T90" fmla="*/ 513 w 601"/>
                <a:gd name="T91" fmla="*/ 25 h 496"/>
                <a:gd name="T92" fmla="*/ 513 w 601"/>
                <a:gd name="T93" fmla="*/ 25 h 496"/>
                <a:gd name="T94" fmla="*/ 513 w 601"/>
                <a:gd name="T95" fmla="*/ 24 h 496"/>
                <a:gd name="T96" fmla="*/ 513 w 601"/>
                <a:gd name="T97" fmla="*/ 23 h 496"/>
                <a:gd name="T98" fmla="*/ 513 w 601"/>
                <a:gd name="T99" fmla="*/ 22 h 496"/>
                <a:gd name="T100" fmla="*/ 513 w 601"/>
                <a:gd name="T101" fmla="*/ 21 h 496"/>
                <a:gd name="T102" fmla="*/ 513 w 601"/>
                <a:gd name="T103" fmla="*/ 0 h 496"/>
                <a:gd name="T104" fmla="*/ 144 w 601"/>
                <a:gd name="T105" fmla="*/ 0 h 496"/>
                <a:gd name="T106" fmla="*/ 29 w 601"/>
                <a:gd name="T107" fmla="*/ 58 h 496"/>
                <a:gd name="T108" fmla="*/ 513 w 601"/>
                <a:gd name="T109" fmla="*/ 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1" h="496">
                  <a:moveTo>
                    <a:pt x="0" y="88"/>
                  </a:moveTo>
                  <a:cubicBezTo>
                    <a:pt x="0" y="496"/>
                    <a:pt x="0" y="496"/>
                    <a:pt x="0" y="496"/>
                  </a:cubicBezTo>
                  <a:cubicBezTo>
                    <a:pt x="58" y="496"/>
                    <a:pt x="58" y="496"/>
                    <a:pt x="58" y="496"/>
                  </a:cubicBezTo>
                  <a:cubicBezTo>
                    <a:pt x="58" y="496"/>
                    <a:pt x="58" y="496"/>
                    <a:pt x="58" y="496"/>
                  </a:cubicBezTo>
                  <a:cubicBezTo>
                    <a:pt x="65" y="496"/>
                    <a:pt x="65" y="496"/>
                    <a:pt x="65" y="496"/>
                  </a:cubicBezTo>
                  <a:cubicBezTo>
                    <a:pt x="65" y="406"/>
                    <a:pt x="65" y="406"/>
                    <a:pt x="65" y="406"/>
                  </a:cubicBezTo>
                  <a:cubicBezTo>
                    <a:pt x="65" y="390"/>
                    <a:pt x="79" y="377"/>
                    <a:pt x="95" y="377"/>
                  </a:cubicBezTo>
                  <a:cubicBezTo>
                    <a:pt x="175" y="377"/>
                    <a:pt x="175" y="377"/>
                    <a:pt x="175" y="377"/>
                  </a:cubicBezTo>
                  <a:cubicBezTo>
                    <a:pt x="193" y="377"/>
                    <a:pt x="208" y="363"/>
                    <a:pt x="209" y="346"/>
                  </a:cubicBezTo>
                  <a:cubicBezTo>
                    <a:pt x="211" y="331"/>
                    <a:pt x="223" y="319"/>
                    <a:pt x="239" y="319"/>
                  </a:cubicBezTo>
                  <a:cubicBezTo>
                    <a:pt x="287" y="319"/>
                    <a:pt x="287" y="319"/>
                    <a:pt x="287" y="319"/>
                  </a:cubicBezTo>
                  <a:cubicBezTo>
                    <a:pt x="308" y="319"/>
                    <a:pt x="308" y="319"/>
                    <a:pt x="308" y="319"/>
                  </a:cubicBezTo>
                  <a:cubicBezTo>
                    <a:pt x="448" y="319"/>
                    <a:pt x="448" y="319"/>
                    <a:pt x="448" y="319"/>
                  </a:cubicBezTo>
                  <a:cubicBezTo>
                    <a:pt x="450" y="319"/>
                    <a:pt x="451" y="319"/>
                    <a:pt x="453" y="319"/>
                  </a:cubicBezTo>
                  <a:cubicBezTo>
                    <a:pt x="453" y="259"/>
                    <a:pt x="453" y="259"/>
                    <a:pt x="453" y="259"/>
                  </a:cubicBezTo>
                  <a:cubicBezTo>
                    <a:pt x="453" y="246"/>
                    <a:pt x="464" y="235"/>
                    <a:pt x="477" y="235"/>
                  </a:cubicBezTo>
                  <a:cubicBezTo>
                    <a:pt x="486" y="235"/>
                    <a:pt x="486" y="235"/>
                    <a:pt x="486" y="235"/>
                  </a:cubicBezTo>
                  <a:cubicBezTo>
                    <a:pt x="486" y="235"/>
                    <a:pt x="486" y="235"/>
                    <a:pt x="486" y="235"/>
                  </a:cubicBezTo>
                  <a:cubicBezTo>
                    <a:pt x="508" y="235"/>
                    <a:pt x="508" y="235"/>
                    <a:pt x="508" y="235"/>
                  </a:cubicBezTo>
                  <a:cubicBezTo>
                    <a:pt x="521" y="235"/>
                    <a:pt x="532" y="224"/>
                    <a:pt x="532" y="211"/>
                  </a:cubicBezTo>
                  <a:cubicBezTo>
                    <a:pt x="532" y="179"/>
                    <a:pt x="532" y="179"/>
                    <a:pt x="532" y="179"/>
                  </a:cubicBezTo>
                  <a:cubicBezTo>
                    <a:pt x="566" y="179"/>
                    <a:pt x="566" y="179"/>
                    <a:pt x="566" y="179"/>
                  </a:cubicBezTo>
                  <a:cubicBezTo>
                    <a:pt x="586" y="179"/>
                    <a:pt x="601" y="163"/>
                    <a:pt x="601" y="144"/>
                  </a:cubicBezTo>
                  <a:cubicBezTo>
                    <a:pt x="601" y="45"/>
                    <a:pt x="601" y="45"/>
                    <a:pt x="601" y="45"/>
                  </a:cubicBezTo>
                  <a:cubicBezTo>
                    <a:pt x="545" y="45"/>
                    <a:pt x="545" y="45"/>
                    <a:pt x="545" y="45"/>
                  </a:cubicBezTo>
                  <a:cubicBezTo>
                    <a:pt x="537" y="45"/>
                    <a:pt x="537" y="45"/>
                    <a:pt x="537" y="45"/>
                  </a:cubicBezTo>
                  <a:cubicBezTo>
                    <a:pt x="537" y="45"/>
                    <a:pt x="537" y="45"/>
                    <a:pt x="537" y="45"/>
                  </a:cubicBezTo>
                  <a:cubicBezTo>
                    <a:pt x="537" y="45"/>
                    <a:pt x="537" y="45"/>
                    <a:pt x="537" y="45"/>
                  </a:cubicBezTo>
                  <a:cubicBezTo>
                    <a:pt x="536" y="45"/>
                    <a:pt x="536" y="45"/>
                    <a:pt x="536" y="45"/>
                  </a:cubicBezTo>
                  <a:cubicBezTo>
                    <a:pt x="536" y="45"/>
                    <a:pt x="536" y="45"/>
                    <a:pt x="536" y="45"/>
                  </a:cubicBezTo>
                  <a:cubicBezTo>
                    <a:pt x="536" y="45"/>
                    <a:pt x="536" y="45"/>
                    <a:pt x="536" y="45"/>
                  </a:cubicBezTo>
                  <a:cubicBezTo>
                    <a:pt x="535" y="45"/>
                    <a:pt x="535" y="45"/>
                    <a:pt x="535" y="45"/>
                  </a:cubicBezTo>
                  <a:cubicBezTo>
                    <a:pt x="535" y="45"/>
                    <a:pt x="535" y="45"/>
                    <a:pt x="535" y="45"/>
                  </a:cubicBezTo>
                  <a:cubicBezTo>
                    <a:pt x="534" y="45"/>
                    <a:pt x="534" y="45"/>
                    <a:pt x="534" y="45"/>
                  </a:cubicBezTo>
                  <a:cubicBezTo>
                    <a:pt x="534" y="45"/>
                    <a:pt x="534" y="45"/>
                    <a:pt x="534" y="45"/>
                  </a:cubicBezTo>
                  <a:cubicBezTo>
                    <a:pt x="534" y="45"/>
                    <a:pt x="534" y="45"/>
                    <a:pt x="534" y="45"/>
                  </a:cubicBezTo>
                  <a:cubicBezTo>
                    <a:pt x="534" y="45"/>
                    <a:pt x="534" y="45"/>
                    <a:pt x="534" y="45"/>
                  </a:cubicBezTo>
                  <a:cubicBezTo>
                    <a:pt x="533" y="45"/>
                    <a:pt x="533" y="45"/>
                    <a:pt x="533" y="45"/>
                  </a:cubicBezTo>
                  <a:cubicBezTo>
                    <a:pt x="533" y="45"/>
                    <a:pt x="533" y="45"/>
                    <a:pt x="533" y="45"/>
                  </a:cubicBezTo>
                  <a:cubicBezTo>
                    <a:pt x="533" y="44"/>
                    <a:pt x="533" y="44"/>
                    <a:pt x="533" y="44"/>
                  </a:cubicBezTo>
                  <a:cubicBezTo>
                    <a:pt x="533" y="44"/>
                    <a:pt x="533" y="44"/>
                    <a:pt x="533" y="44"/>
                  </a:cubicBezTo>
                  <a:cubicBezTo>
                    <a:pt x="532" y="44"/>
                    <a:pt x="532" y="44"/>
                    <a:pt x="532" y="44"/>
                  </a:cubicBezTo>
                  <a:cubicBezTo>
                    <a:pt x="532" y="44"/>
                    <a:pt x="532" y="44"/>
                    <a:pt x="532" y="44"/>
                  </a:cubicBezTo>
                  <a:cubicBezTo>
                    <a:pt x="531" y="44"/>
                    <a:pt x="531" y="44"/>
                    <a:pt x="531" y="44"/>
                  </a:cubicBezTo>
                  <a:cubicBezTo>
                    <a:pt x="531" y="44"/>
                    <a:pt x="531" y="44"/>
                    <a:pt x="531" y="44"/>
                  </a:cubicBezTo>
                  <a:cubicBezTo>
                    <a:pt x="531" y="44"/>
                    <a:pt x="531" y="44"/>
                    <a:pt x="531" y="44"/>
                  </a:cubicBezTo>
                  <a:cubicBezTo>
                    <a:pt x="531" y="44"/>
                    <a:pt x="531" y="44"/>
                    <a:pt x="531" y="44"/>
                  </a:cubicBezTo>
                  <a:cubicBezTo>
                    <a:pt x="530" y="44"/>
                    <a:pt x="530" y="44"/>
                    <a:pt x="530" y="44"/>
                  </a:cubicBezTo>
                  <a:cubicBezTo>
                    <a:pt x="530" y="44"/>
                    <a:pt x="530" y="44"/>
                    <a:pt x="530" y="44"/>
                  </a:cubicBezTo>
                  <a:cubicBezTo>
                    <a:pt x="530" y="44"/>
                    <a:pt x="530" y="44"/>
                    <a:pt x="530" y="44"/>
                  </a:cubicBezTo>
                  <a:cubicBezTo>
                    <a:pt x="530" y="44"/>
                    <a:pt x="530" y="44"/>
                    <a:pt x="530" y="44"/>
                  </a:cubicBezTo>
                  <a:cubicBezTo>
                    <a:pt x="529" y="44"/>
                    <a:pt x="529" y="44"/>
                    <a:pt x="529" y="44"/>
                  </a:cubicBezTo>
                  <a:cubicBezTo>
                    <a:pt x="529" y="44"/>
                    <a:pt x="529" y="44"/>
                    <a:pt x="529" y="44"/>
                  </a:cubicBezTo>
                  <a:cubicBezTo>
                    <a:pt x="529" y="43"/>
                    <a:pt x="529" y="43"/>
                    <a:pt x="529" y="43"/>
                  </a:cubicBezTo>
                  <a:cubicBezTo>
                    <a:pt x="529" y="43"/>
                    <a:pt x="529" y="43"/>
                    <a:pt x="529" y="43"/>
                  </a:cubicBezTo>
                  <a:cubicBezTo>
                    <a:pt x="528" y="43"/>
                    <a:pt x="528" y="43"/>
                    <a:pt x="528" y="43"/>
                  </a:cubicBezTo>
                  <a:cubicBezTo>
                    <a:pt x="528" y="43"/>
                    <a:pt x="528" y="43"/>
                    <a:pt x="528" y="43"/>
                  </a:cubicBezTo>
                  <a:cubicBezTo>
                    <a:pt x="527" y="43"/>
                    <a:pt x="527" y="43"/>
                    <a:pt x="527" y="43"/>
                  </a:cubicBezTo>
                  <a:cubicBezTo>
                    <a:pt x="527" y="43"/>
                    <a:pt x="527" y="43"/>
                    <a:pt x="527" y="43"/>
                  </a:cubicBezTo>
                  <a:cubicBezTo>
                    <a:pt x="527" y="43"/>
                    <a:pt x="527" y="43"/>
                    <a:pt x="527" y="43"/>
                  </a:cubicBezTo>
                  <a:cubicBezTo>
                    <a:pt x="527" y="43"/>
                    <a:pt x="527" y="43"/>
                    <a:pt x="527" y="43"/>
                  </a:cubicBezTo>
                  <a:cubicBezTo>
                    <a:pt x="526" y="42"/>
                    <a:pt x="526" y="42"/>
                    <a:pt x="526" y="42"/>
                  </a:cubicBezTo>
                  <a:cubicBezTo>
                    <a:pt x="526" y="42"/>
                    <a:pt x="526" y="42"/>
                    <a:pt x="526" y="42"/>
                  </a:cubicBezTo>
                  <a:cubicBezTo>
                    <a:pt x="526" y="42"/>
                    <a:pt x="526" y="42"/>
                    <a:pt x="526" y="42"/>
                  </a:cubicBezTo>
                  <a:cubicBezTo>
                    <a:pt x="526" y="42"/>
                    <a:pt x="526" y="42"/>
                    <a:pt x="526" y="42"/>
                  </a:cubicBezTo>
                  <a:cubicBezTo>
                    <a:pt x="525" y="42"/>
                    <a:pt x="525" y="42"/>
                    <a:pt x="525" y="42"/>
                  </a:cubicBezTo>
                  <a:cubicBezTo>
                    <a:pt x="525" y="42"/>
                    <a:pt x="525" y="42"/>
                    <a:pt x="525" y="42"/>
                  </a:cubicBezTo>
                  <a:cubicBezTo>
                    <a:pt x="525" y="42"/>
                    <a:pt x="525" y="42"/>
                    <a:pt x="525" y="42"/>
                  </a:cubicBezTo>
                  <a:cubicBezTo>
                    <a:pt x="525" y="42"/>
                    <a:pt x="525" y="42"/>
                    <a:pt x="525" y="42"/>
                  </a:cubicBezTo>
                  <a:cubicBezTo>
                    <a:pt x="524" y="41"/>
                    <a:pt x="524" y="41"/>
                    <a:pt x="524" y="41"/>
                  </a:cubicBezTo>
                  <a:cubicBezTo>
                    <a:pt x="524" y="41"/>
                    <a:pt x="524" y="41"/>
                    <a:pt x="524" y="41"/>
                  </a:cubicBezTo>
                  <a:cubicBezTo>
                    <a:pt x="524" y="41"/>
                    <a:pt x="524" y="41"/>
                    <a:pt x="524" y="41"/>
                  </a:cubicBezTo>
                  <a:cubicBezTo>
                    <a:pt x="524" y="41"/>
                    <a:pt x="524" y="41"/>
                    <a:pt x="524" y="41"/>
                  </a:cubicBezTo>
                  <a:cubicBezTo>
                    <a:pt x="523" y="41"/>
                    <a:pt x="523" y="41"/>
                    <a:pt x="523" y="41"/>
                  </a:cubicBezTo>
                  <a:cubicBezTo>
                    <a:pt x="523" y="41"/>
                    <a:pt x="523" y="41"/>
                    <a:pt x="523" y="41"/>
                  </a:cubicBezTo>
                  <a:cubicBezTo>
                    <a:pt x="523" y="40"/>
                    <a:pt x="523" y="40"/>
                    <a:pt x="523" y="40"/>
                  </a:cubicBezTo>
                  <a:cubicBezTo>
                    <a:pt x="523" y="40"/>
                    <a:pt x="523" y="40"/>
                    <a:pt x="523" y="40"/>
                  </a:cubicBezTo>
                  <a:cubicBezTo>
                    <a:pt x="522" y="40"/>
                    <a:pt x="522" y="40"/>
                    <a:pt x="522" y="40"/>
                  </a:cubicBezTo>
                  <a:cubicBezTo>
                    <a:pt x="522" y="40"/>
                    <a:pt x="522" y="40"/>
                    <a:pt x="522" y="40"/>
                  </a:cubicBezTo>
                  <a:cubicBezTo>
                    <a:pt x="522" y="40"/>
                    <a:pt x="522" y="40"/>
                    <a:pt x="522" y="40"/>
                  </a:cubicBezTo>
                  <a:cubicBezTo>
                    <a:pt x="522" y="40"/>
                    <a:pt x="522" y="40"/>
                    <a:pt x="522" y="40"/>
                  </a:cubicBezTo>
                  <a:cubicBezTo>
                    <a:pt x="522" y="40"/>
                    <a:pt x="522" y="39"/>
                    <a:pt x="521" y="39"/>
                  </a:cubicBezTo>
                  <a:cubicBezTo>
                    <a:pt x="521" y="39"/>
                    <a:pt x="521" y="39"/>
                    <a:pt x="521" y="39"/>
                  </a:cubicBezTo>
                  <a:cubicBezTo>
                    <a:pt x="521" y="39"/>
                    <a:pt x="521" y="39"/>
                    <a:pt x="521" y="39"/>
                  </a:cubicBezTo>
                  <a:cubicBezTo>
                    <a:pt x="521" y="39"/>
                    <a:pt x="521" y="39"/>
                    <a:pt x="521" y="39"/>
                  </a:cubicBezTo>
                  <a:cubicBezTo>
                    <a:pt x="521" y="39"/>
                    <a:pt x="521" y="39"/>
                    <a:pt x="521" y="39"/>
                  </a:cubicBezTo>
                  <a:cubicBezTo>
                    <a:pt x="521" y="39"/>
                    <a:pt x="521" y="39"/>
                    <a:pt x="521" y="39"/>
                  </a:cubicBezTo>
                  <a:cubicBezTo>
                    <a:pt x="520" y="38"/>
                    <a:pt x="520" y="38"/>
                    <a:pt x="520" y="38"/>
                  </a:cubicBezTo>
                  <a:cubicBezTo>
                    <a:pt x="520" y="38"/>
                    <a:pt x="520" y="38"/>
                    <a:pt x="520" y="38"/>
                  </a:cubicBezTo>
                  <a:cubicBezTo>
                    <a:pt x="520" y="38"/>
                    <a:pt x="520" y="38"/>
                    <a:pt x="520" y="38"/>
                  </a:cubicBezTo>
                  <a:cubicBezTo>
                    <a:pt x="520" y="38"/>
                    <a:pt x="520" y="38"/>
                    <a:pt x="520" y="38"/>
                  </a:cubicBezTo>
                  <a:cubicBezTo>
                    <a:pt x="519" y="37"/>
                    <a:pt x="519" y="37"/>
                    <a:pt x="519" y="37"/>
                  </a:cubicBezTo>
                  <a:cubicBezTo>
                    <a:pt x="519" y="37"/>
                    <a:pt x="519" y="37"/>
                    <a:pt x="519" y="37"/>
                  </a:cubicBezTo>
                  <a:cubicBezTo>
                    <a:pt x="519" y="37"/>
                    <a:pt x="519" y="37"/>
                    <a:pt x="519" y="37"/>
                  </a:cubicBezTo>
                  <a:cubicBezTo>
                    <a:pt x="519" y="37"/>
                    <a:pt x="519" y="37"/>
                    <a:pt x="519" y="37"/>
                  </a:cubicBezTo>
                  <a:cubicBezTo>
                    <a:pt x="519" y="36"/>
                    <a:pt x="519" y="36"/>
                    <a:pt x="519" y="36"/>
                  </a:cubicBezTo>
                  <a:cubicBezTo>
                    <a:pt x="519" y="36"/>
                    <a:pt x="519" y="36"/>
                    <a:pt x="519" y="36"/>
                  </a:cubicBezTo>
                  <a:cubicBezTo>
                    <a:pt x="518" y="36"/>
                    <a:pt x="518" y="36"/>
                    <a:pt x="518" y="36"/>
                  </a:cubicBezTo>
                  <a:cubicBezTo>
                    <a:pt x="518" y="36"/>
                    <a:pt x="518" y="36"/>
                    <a:pt x="518" y="36"/>
                  </a:cubicBezTo>
                  <a:cubicBezTo>
                    <a:pt x="518" y="36"/>
                    <a:pt x="518" y="36"/>
                    <a:pt x="518" y="36"/>
                  </a:cubicBezTo>
                  <a:cubicBezTo>
                    <a:pt x="518" y="36"/>
                    <a:pt x="518" y="36"/>
                    <a:pt x="518" y="36"/>
                  </a:cubicBezTo>
                  <a:cubicBezTo>
                    <a:pt x="517" y="35"/>
                    <a:pt x="517" y="35"/>
                    <a:pt x="517" y="35"/>
                  </a:cubicBezTo>
                  <a:cubicBezTo>
                    <a:pt x="517" y="35"/>
                    <a:pt x="517" y="35"/>
                    <a:pt x="517" y="35"/>
                  </a:cubicBezTo>
                  <a:cubicBezTo>
                    <a:pt x="517" y="35"/>
                    <a:pt x="517" y="35"/>
                    <a:pt x="517" y="35"/>
                  </a:cubicBezTo>
                  <a:cubicBezTo>
                    <a:pt x="517" y="35"/>
                    <a:pt x="517" y="35"/>
                    <a:pt x="517" y="35"/>
                  </a:cubicBezTo>
                  <a:cubicBezTo>
                    <a:pt x="517" y="34"/>
                    <a:pt x="517" y="34"/>
                    <a:pt x="517" y="34"/>
                  </a:cubicBezTo>
                  <a:cubicBezTo>
                    <a:pt x="517" y="34"/>
                    <a:pt x="517" y="34"/>
                    <a:pt x="517" y="34"/>
                  </a:cubicBezTo>
                  <a:cubicBezTo>
                    <a:pt x="516" y="34"/>
                    <a:pt x="516" y="34"/>
                    <a:pt x="516" y="34"/>
                  </a:cubicBezTo>
                  <a:cubicBezTo>
                    <a:pt x="516" y="34"/>
                    <a:pt x="516" y="34"/>
                    <a:pt x="516" y="34"/>
                  </a:cubicBezTo>
                  <a:cubicBezTo>
                    <a:pt x="516" y="33"/>
                    <a:pt x="516" y="33"/>
                    <a:pt x="516" y="33"/>
                  </a:cubicBezTo>
                  <a:cubicBezTo>
                    <a:pt x="516" y="33"/>
                    <a:pt x="516" y="33"/>
                    <a:pt x="516" y="33"/>
                  </a:cubicBezTo>
                  <a:cubicBezTo>
                    <a:pt x="516" y="33"/>
                    <a:pt x="516" y="33"/>
                    <a:pt x="516" y="33"/>
                  </a:cubicBezTo>
                  <a:cubicBezTo>
                    <a:pt x="516" y="33"/>
                    <a:pt x="516" y="33"/>
                    <a:pt x="516" y="33"/>
                  </a:cubicBezTo>
                  <a:cubicBezTo>
                    <a:pt x="516" y="32"/>
                    <a:pt x="516" y="32"/>
                    <a:pt x="516" y="32"/>
                  </a:cubicBezTo>
                  <a:cubicBezTo>
                    <a:pt x="516" y="32"/>
                    <a:pt x="516" y="32"/>
                    <a:pt x="516" y="32"/>
                  </a:cubicBezTo>
                  <a:cubicBezTo>
                    <a:pt x="515" y="32"/>
                    <a:pt x="515" y="32"/>
                    <a:pt x="515" y="32"/>
                  </a:cubicBezTo>
                  <a:cubicBezTo>
                    <a:pt x="515" y="32"/>
                    <a:pt x="515" y="32"/>
                    <a:pt x="515" y="32"/>
                  </a:cubicBezTo>
                  <a:cubicBezTo>
                    <a:pt x="515" y="31"/>
                    <a:pt x="515" y="31"/>
                    <a:pt x="515" y="31"/>
                  </a:cubicBezTo>
                  <a:cubicBezTo>
                    <a:pt x="515" y="31"/>
                    <a:pt x="515" y="31"/>
                    <a:pt x="515" y="31"/>
                  </a:cubicBezTo>
                  <a:cubicBezTo>
                    <a:pt x="515" y="31"/>
                    <a:pt x="515" y="31"/>
                    <a:pt x="515" y="31"/>
                  </a:cubicBezTo>
                  <a:cubicBezTo>
                    <a:pt x="515" y="31"/>
                    <a:pt x="515" y="31"/>
                    <a:pt x="515" y="31"/>
                  </a:cubicBezTo>
                  <a:cubicBezTo>
                    <a:pt x="515" y="30"/>
                    <a:pt x="515" y="30"/>
                    <a:pt x="515" y="30"/>
                  </a:cubicBezTo>
                  <a:cubicBezTo>
                    <a:pt x="515" y="30"/>
                    <a:pt x="515" y="30"/>
                    <a:pt x="515" y="30"/>
                  </a:cubicBezTo>
                  <a:cubicBezTo>
                    <a:pt x="514" y="29"/>
                    <a:pt x="514" y="29"/>
                    <a:pt x="514" y="29"/>
                  </a:cubicBezTo>
                  <a:cubicBezTo>
                    <a:pt x="514" y="29"/>
                    <a:pt x="514" y="29"/>
                    <a:pt x="514" y="29"/>
                  </a:cubicBezTo>
                  <a:cubicBezTo>
                    <a:pt x="514" y="29"/>
                    <a:pt x="514" y="29"/>
                    <a:pt x="514" y="29"/>
                  </a:cubicBezTo>
                  <a:cubicBezTo>
                    <a:pt x="514" y="29"/>
                    <a:pt x="514" y="29"/>
                    <a:pt x="514" y="29"/>
                  </a:cubicBezTo>
                  <a:cubicBezTo>
                    <a:pt x="514" y="28"/>
                    <a:pt x="514" y="28"/>
                    <a:pt x="514" y="28"/>
                  </a:cubicBezTo>
                  <a:cubicBezTo>
                    <a:pt x="514" y="28"/>
                    <a:pt x="514" y="28"/>
                    <a:pt x="514" y="28"/>
                  </a:cubicBezTo>
                  <a:cubicBezTo>
                    <a:pt x="514" y="28"/>
                    <a:pt x="514" y="28"/>
                    <a:pt x="514" y="28"/>
                  </a:cubicBezTo>
                  <a:cubicBezTo>
                    <a:pt x="514" y="28"/>
                    <a:pt x="514" y="28"/>
                    <a:pt x="514" y="28"/>
                  </a:cubicBezTo>
                  <a:cubicBezTo>
                    <a:pt x="514" y="27"/>
                    <a:pt x="514" y="27"/>
                    <a:pt x="514" y="27"/>
                  </a:cubicBezTo>
                  <a:cubicBezTo>
                    <a:pt x="514" y="27"/>
                    <a:pt x="514" y="27"/>
                    <a:pt x="514" y="27"/>
                  </a:cubicBezTo>
                  <a:cubicBezTo>
                    <a:pt x="513" y="27"/>
                    <a:pt x="513" y="27"/>
                    <a:pt x="513" y="27"/>
                  </a:cubicBezTo>
                  <a:cubicBezTo>
                    <a:pt x="513" y="27"/>
                    <a:pt x="513" y="27"/>
                    <a:pt x="513" y="27"/>
                  </a:cubicBezTo>
                  <a:cubicBezTo>
                    <a:pt x="513" y="26"/>
                    <a:pt x="513" y="26"/>
                    <a:pt x="513" y="26"/>
                  </a:cubicBezTo>
                  <a:cubicBezTo>
                    <a:pt x="513" y="26"/>
                    <a:pt x="513" y="26"/>
                    <a:pt x="513" y="26"/>
                  </a:cubicBezTo>
                  <a:cubicBezTo>
                    <a:pt x="513" y="25"/>
                    <a:pt x="513" y="25"/>
                    <a:pt x="513" y="25"/>
                  </a:cubicBezTo>
                  <a:cubicBezTo>
                    <a:pt x="513" y="25"/>
                    <a:pt x="513" y="25"/>
                    <a:pt x="513" y="25"/>
                  </a:cubicBezTo>
                  <a:cubicBezTo>
                    <a:pt x="513" y="25"/>
                    <a:pt x="513" y="25"/>
                    <a:pt x="513" y="25"/>
                  </a:cubicBezTo>
                  <a:cubicBezTo>
                    <a:pt x="513" y="25"/>
                    <a:pt x="513" y="25"/>
                    <a:pt x="513" y="25"/>
                  </a:cubicBezTo>
                  <a:cubicBezTo>
                    <a:pt x="513" y="24"/>
                    <a:pt x="513" y="24"/>
                    <a:pt x="513" y="24"/>
                  </a:cubicBezTo>
                  <a:cubicBezTo>
                    <a:pt x="513" y="24"/>
                    <a:pt x="513" y="24"/>
                    <a:pt x="513" y="24"/>
                  </a:cubicBezTo>
                  <a:cubicBezTo>
                    <a:pt x="513" y="24"/>
                    <a:pt x="513" y="24"/>
                    <a:pt x="513" y="24"/>
                  </a:cubicBezTo>
                  <a:cubicBezTo>
                    <a:pt x="513" y="24"/>
                    <a:pt x="513" y="24"/>
                    <a:pt x="513" y="24"/>
                  </a:cubicBezTo>
                  <a:cubicBezTo>
                    <a:pt x="513" y="23"/>
                    <a:pt x="513" y="23"/>
                    <a:pt x="513" y="23"/>
                  </a:cubicBezTo>
                  <a:cubicBezTo>
                    <a:pt x="513" y="23"/>
                    <a:pt x="513" y="23"/>
                    <a:pt x="513" y="23"/>
                  </a:cubicBezTo>
                  <a:cubicBezTo>
                    <a:pt x="513" y="22"/>
                    <a:pt x="513" y="22"/>
                    <a:pt x="513" y="22"/>
                  </a:cubicBezTo>
                  <a:cubicBezTo>
                    <a:pt x="513" y="22"/>
                    <a:pt x="513" y="22"/>
                    <a:pt x="513" y="22"/>
                  </a:cubicBezTo>
                  <a:cubicBezTo>
                    <a:pt x="513" y="22"/>
                    <a:pt x="513" y="22"/>
                    <a:pt x="513" y="22"/>
                  </a:cubicBezTo>
                  <a:cubicBezTo>
                    <a:pt x="513" y="22"/>
                    <a:pt x="513" y="22"/>
                    <a:pt x="513" y="22"/>
                  </a:cubicBezTo>
                  <a:cubicBezTo>
                    <a:pt x="513" y="21"/>
                    <a:pt x="513" y="21"/>
                    <a:pt x="513" y="21"/>
                  </a:cubicBezTo>
                  <a:cubicBezTo>
                    <a:pt x="513" y="21"/>
                    <a:pt x="513" y="21"/>
                    <a:pt x="513" y="21"/>
                  </a:cubicBezTo>
                  <a:cubicBezTo>
                    <a:pt x="513" y="21"/>
                    <a:pt x="513" y="21"/>
                    <a:pt x="513" y="21"/>
                  </a:cubicBezTo>
                  <a:cubicBezTo>
                    <a:pt x="513" y="12"/>
                    <a:pt x="513" y="12"/>
                    <a:pt x="513" y="12"/>
                  </a:cubicBezTo>
                  <a:cubicBezTo>
                    <a:pt x="513" y="0"/>
                    <a:pt x="513" y="0"/>
                    <a:pt x="513" y="0"/>
                  </a:cubicBezTo>
                  <a:cubicBezTo>
                    <a:pt x="214" y="0"/>
                    <a:pt x="214" y="0"/>
                    <a:pt x="214" y="0"/>
                  </a:cubicBezTo>
                  <a:cubicBezTo>
                    <a:pt x="193" y="0"/>
                    <a:pt x="193" y="0"/>
                    <a:pt x="193" y="0"/>
                  </a:cubicBezTo>
                  <a:cubicBezTo>
                    <a:pt x="144" y="0"/>
                    <a:pt x="144" y="0"/>
                    <a:pt x="144" y="0"/>
                  </a:cubicBezTo>
                  <a:cubicBezTo>
                    <a:pt x="129" y="0"/>
                    <a:pt x="116" y="12"/>
                    <a:pt x="115" y="27"/>
                  </a:cubicBezTo>
                  <a:cubicBezTo>
                    <a:pt x="114" y="45"/>
                    <a:pt x="99" y="58"/>
                    <a:pt x="81" y="58"/>
                  </a:cubicBezTo>
                  <a:cubicBezTo>
                    <a:pt x="29" y="58"/>
                    <a:pt x="29" y="58"/>
                    <a:pt x="29" y="58"/>
                  </a:cubicBezTo>
                  <a:cubicBezTo>
                    <a:pt x="13" y="58"/>
                    <a:pt x="0" y="72"/>
                    <a:pt x="0" y="88"/>
                  </a:cubicBezTo>
                  <a:close/>
                  <a:moveTo>
                    <a:pt x="513" y="21"/>
                  </a:moveTo>
                  <a:cubicBezTo>
                    <a:pt x="513" y="21"/>
                    <a:pt x="513" y="21"/>
                    <a:pt x="513" y="21"/>
                  </a:cubicBez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sp>
          <p:nvSpPr>
            <p:cNvPr id="119" name="Freeform 44">
              <a:extLst>
                <a:ext uri="{FF2B5EF4-FFF2-40B4-BE49-F238E27FC236}">
                  <a16:creationId xmlns:a16="http://schemas.microsoft.com/office/drawing/2014/main" id="{CF825EB7-B6B2-4E89-89F7-FCF365A7E1B3}"/>
                </a:ext>
              </a:extLst>
            </p:cNvPr>
            <p:cNvSpPr>
              <a:spLocks/>
            </p:cNvSpPr>
            <p:nvPr userDrawn="1"/>
          </p:nvSpPr>
          <p:spPr bwMode="auto">
            <a:xfrm>
              <a:off x="3683" y="2048"/>
              <a:ext cx="853" cy="325"/>
            </a:xfrm>
            <a:custGeom>
              <a:avLst/>
              <a:gdLst>
                <a:gd name="T0" fmla="*/ 7 w 483"/>
                <a:gd name="T1" fmla="*/ 184 h 184"/>
                <a:gd name="T2" fmla="*/ 390 w 483"/>
                <a:gd name="T3" fmla="*/ 184 h 184"/>
                <a:gd name="T4" fmla="*/ 414 w 483"/>
                <a:gd name="T5" fmla="*/ 160 h 184"/>
                <a:gd name="T6" fmla="*/ 414 w 483"/>
                <a:gd name="T7" fmla="*/ 91 h 184"/>
                <a:gd name="T8" fmla="*/ 448 w 483"/>
                <a:gd name="T9" fmla="*/ 57 h 184"/>
                <a:gd name="T10" fmla="*/ 459 w 483"/>
                <a:gd name="T11" fmla="*/ 57 h 184"/>
                <a:gd name="T12" fmla="*/ 483 w 483"/>
                <a:gd name="T13" fmla="*/ 33 h 184"/>
                <a:gd name="T14" fmla="*/ 483 w 483"/>
                <a:gd name="T15" fmla="*/ 25 h 184"/>
                <a:gd name="T16" fmla="*/ 459 w 483"/>
                <a:gd name="T17" fmla="*/ 0 h 184"/>
                <a:gd name="T18" fmla="*/ 390 w 483"/>
                <a:gd name="T19" fmla="*/ 0 h 184"/>
                <a:gd name="T20" fmla="*/ 294 w 483"/>
                <a:gd name="T21" fmla="*/ 0 h 184"/>
                <a:gd name="T22" fmla="*/ 269 w 483"/>
                <a:gd name="T23" fmla="*/ 30 h 184"/>
                <a:gd name="T24" fmla="*/ 240 w 483"/>
                <a:gd name="T25" fmla="*/ 57 h 184"/>
                <a:gd name="T26" fmla="*/ 192 w 483"/>
                <a:gd name="T27" fmla="*/ 57 h 184"/>
                <a:gd name="T28" fmla="*/ 171 w 483"/>
                <a:gd name="T29" fmla="*/ 57 h 184"/>
                <a:gd name="T30" fmla="*/ 70 w 483"/>
                <a:gd name="T31" fmla="*/ 57 h 184"/>
                <a:gd name="T32" fmla="*/ 70 w 483"/>
                <a:gd name="T33" fmla="*/ 98 h 184"/>
                <a:gd name="T34" fmla="*/ 45 w 483"/>
                <a:gd name="T35" fmla="*/ 122 h 184"/>
                <a:gd name="T36" fmla="*/ 31 w 483"/>
                <a:gd name="T37" fmla="*/ 122 h 184"/>
                <a:gd name="T38" fmla="*/ 0 w 483"/>
                <a:gd name="T39" fmla="*/ 155 h 184"/>
                <a:gd name="T40" fmla="*/ 0 w 483"/>
                <a:gd name="T41" fmla="*/ 183 h 184"/>
                <a:gd name="T42" fmla="*/ 7 w 483"/>
                <a:gd name="T4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3" h="184">
                  <a:moveTo>
                    <a:pt x="7" y="184"/>
                  </a:moveTo>
                  <a:cubicBezTo>
                    <a:pt x="390" y="184"/>
                    <a:pt x="390" y="184"/>
                    <a:pt x="390" y="184"/>
                  </a:cubicBezTo>
                  <a:cubicBezTo>
                    <a:pt x="403" y="184"/>
                    <a:pt x="414" y="173"/>
                    <a:pt x="414" y="160"/>
                  </a:cubicBezTo>
                  <a:cubicBezTo>
                    <a:pt x="414" y="91"/>
                    <a:pt x="414" y="91"/>
                    <a:pt x="414" y="91"/>
                  </a:cubicBezTo>
                  <a:cubicBezTo>
                    <a:pt x="414" y="72"/>
                    <a:pt x="429" y="57"/>
                    <a:pt x="448" y="57"/>
                  </a:cubicBezTo>
                  <a:cubicBezTo>
                    <a:pt x="459" y="57"/>
                    <a:pt x="459" y="57"/>
                    <a:pt x="459" y="57"/>
                  </a:cubicBezTo>
                  <a:cubicBezTo>
                    <a:pt x="472" y="57"/>
                    <a:pt x="483" y="46"/>
                    <a:pt x="483" y="33"/>
                  </a:cubicBezTo>
                  <a:cubicBezTo>
                    <a:pt x="483" y="25"/>
                    <a:pt x="483" y="25"/>
                    <a:pt x="483" y="25"/>
                  </a:cubicBezTo>
                  <a:cubicBezTo>
                    <a:pt x="483" y="11"/>
                    <a:pt x="472" y="0"/>
                    <a:pt x="459" y="0"/>
                  </a:cubicBezTo>
                  <a:cubicBezTo>
                    <a:pt x="390" y="0"/>
                    <a:pt x="390" y="0"/>
                    <a:pt x="390" y="0"/>
                  </a:cubicBezTo>
                  <a:cubicBezTo>
                    <a:pt x="294" y="0"/>
                    <a:pt x="294" y="0"/>
                    <a:pt x="294" y="0"/>
                  </a:cubicBezTo>
                  <a:cubicBezTo>
                    <a:pt x="280" y="4"/>
                    <a:pt x="271" y="16"/>
                    <a:pt x="269" y="30"/>
                  </a:cubicBezTo>
                  <a:cubicBezTo>
                    <a:pt x="268" y="45"/>
                    <a:pt x="256" y="57"/>
                    <a:pt x="240" y="57"/>
                  </a:cubicBezTo>
                  <a:cubicBezTo>
                    <a:pt x="192" y="57"/>
                    <a:pt x="192" y="57"/>
                    <a:pt x="192" y="57"/>
                  </a:cubicBezTo>
                  <a:cubicBezTo>
                    <a:pt x="171" y="57"/>
                    <a:pt x="171" y="57"/>
                    <a:pt x="171" y="57"/>
                  </a:cubicBezTo>
                  <a:cubicBezTo>
                    <a:pt x="70" y="57"/>
                    <a:pt x="70" y="57"/>
                    <a:pt x="70" y="57"/>
                  </a:cubicBezTo>
                  <a:cubicBezTo>
                    <a:pt x="70" y="98"/>
                    <a:pt x="70" y="98"/>
                    <a:pt x="70" y="98"/>
                  </a:cubicBezTo>
                  <a:cubicBezTo>
                    <a:pt x="70" y="111"/>
                    <a:pt x="59" y="122"/>
                    <a:pt x="45" y="122"/>
                  </a:cubicBezTo>
                  <a:cubicBezTo>
                    <a:pt x="31" y="122"/>
                    <a:pt x="31" y="122"/>
                    <a:pt x="31" y="122"/>
                  </a:cubicBezTo>
                  <a:cubicBezTo>
                    <a:pt x="7" y="122"/>
                    <a:pt x="0" y="145"/>
                    <a:pt x="0" y="155"/>
                  </a:cubicBezTo>
                  <a:cubicBezTo>
                    <a:pt x="0" y="183"/>
                    <a:pt x="0" y="183"/>
                    <a:pt x="0" y="183"/>
                  </a:cubicBezTo>
                  <a:cubicBezTo>
                    <a:pt x="2" y="184"/>
                    <a:pt x="5" y="184"/>
                    <a:pt x="7" y="184"/>
                  </a:cubicBezTo>
                  <a:close/>
                </a:path>
              </a:pathLst>
            </a:custGeom>
            <a:solidFill>
              <a:srgbClr val="0100FE"/>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37316507"/>
      </p:ext>
    </p:extLst>
  </p:cSld>
  <p:clrMap bg1="lt1" tx1="dk1" bg2="lt2" tx2="dk2" accent1="accent1" accent2="accent2" accent3="accent3" accent4="accent4" accent5="accent5" accent6="accent6" hlink="hlink" folHlink="folHlink"/>
  <p:sldLayoutIdLst>
    <p:sldLayoutId id="2147488778" r:id="rId1"/>
    <p:sldLayoutId id="2147488779" r:id="rId2"/>
    <p:sldLayoutId id="2147488780" r:id="rId3"/>
    <p:sldLayoutId id="2147488781" r:id="rId4"/>
  </p:sldLayoutIdLst>
  <p:hf hdr="0" ftr="0" dt="0"/>
  <p:txStyles>
    <p:titleStyle>
      <a:lvl1pPr marL="0" indent="0" algn="l" rtl="0" eaLnBrk="1" fontAlgn="base" hangingPunct="1">
        <a:spcBef>
          <a:spcPct val="0"/>
        </a:spcBef>
        <a:spcAft>
          <a:spcPct val="0"/>
        </a:spcAft>
        <a:defRPr sz="1600" b="0"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0.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30.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40.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0.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60.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239.emf"/><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240.emf"/><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241.emf"/><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243.emf"/><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249.emf"/><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image" Target="../media/image250.emf"/><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2" Type="http://schemas.openxmlformats.org/officeDocument/2006/relationships/image" Target="../media/image251.emf"/><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252.emf"/><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image" Target="../media/image253.emf"/><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image" Target="../media/image254.emf"/><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255.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80.x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image" Target="../media/image258.emf"/><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image" Target="../media/image265.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90.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image" Target="../media/image267.emf"/><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image" Target="../media/image268.emf"/><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4.xml"/><Relationship Id="rId4" Type="http://schemas.openxmlformats.org/officeDocument/2006/relationships/image" Target="../media/image273.emf"/></Relationships>
</file>

<file path=ppt/slides/_rels/slide19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4.xml"/><Relationship Id="rId4" Type="http://schemas.openxmlformats.org/officeDocument/2006/relationships/image" Target="../media/image276.emf"/></Relationships>
</file>

<file path=ppt/slides/_rels/slide19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14.xml"/><Relationship Id="rId4" Type="http://schemas.openxmlformats.org/officeDocument/2006/relationships/image" Target="../media/image279.emf"/></Relationships>
</file>

<file path=ppt/slides/_rels/slide19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14.xml"/><Relationship Id="rId4" Type="http://schemas.openxmlformats.org/officeDocument/2006/relationships/image" Target="../media/image282.emf"/></Relationships>
</file>

<file path=ppt/slides/_rels/slide19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14.xml"/><Relationship Id="rId4" Type="http://schemas.openxmlformats.org/officeDocument/2006/relationships/image" Target="../media/image28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0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4.xml"/><Relationship Id="rId4" Type="http://schemas.openxmlformats.org/officeDocument/2006/relationships/image" Target="../media/image288.emf"/></Relationships>
</file>

<file path=ppt/slides/_rels/slide20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4.xml"/><Relationship Id="rId4" Type="http://schemas.openxmlformats.org/officeDocument/2006/relationships/image" Target="../media/image291.emf"/></Relationships>
</file>

<file path=ppt/slides/_rels/slide20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14.xml"/><Relationship Id="rId4" Type="http://schemas.openxmlformats.org/officeDocument/2006/relationships/image" Target="../media/image294.emf"/></Relationships>
</file>

<file path=ppt/slides/_rels/slide20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14.xml"/><Relationship Id="rId4" Type="http://schemas.openxmlformats.org/officeDocument/2006/relationships/image" Target="../media/image297.emf"/></Relationships>
</file>

<file path=ppt/slides/_rels/slide20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14.xml"/><Relationship Id="rId4" Type="http://schemas.openxmlformats.org/officeDocument/2006/relationships/image" Target="../media/image300.emf"/></Relationships>
</file>

<file path=ppt/slides/_rels/slide20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14.xml"/><Relationship Id="rId4" Type="http://schemas.openxmlformats.org/officeDocument/2006/relationships/image" Target="../media/image303.emf"/></Relationships>
</file>

<file path=ppt/slides/_rels/slide20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4.xml"/><Relationship Id="rId4" Type="http://schemas.openxmlformats.org/officeDocument/2006/relationships/image" Target="../media/image306.emf"/></Relationships>
</file>

<file path=ppt/slides/_rels/slide20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14.xml"/><Relationship Id="rId4" Type="http://schemas.openxmlformats.org/officeDocument/2006/relationships/image" Target="../media/image309.emf"/></Relationships>
</file>

<file path=ppt/slides/_rels/slide20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14.xml"/><Relationship Id="rId4" Type="http://schemas.openxmlformats.org/officeDocument/2006/relationships/image" Target="../media/image312.emf"/></Relationships>
</file>

<file path=ppt/slides/_rels/slide20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14.xml"/><Relationship Id="rId4" Type="http://schemas.openxmlformats.org/officeDocument/2006/relationships/image" Target="../media/image315.emf"/></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1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14.xml"/><Relationship Id="rId4" Type="http://schemas.openxmlformats.org/officeDocument/2006/relationships/image" Target="../media/image318.emf"/></Relationships>
</file>

<file path=ppt/slides/_rels/slide2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14.xml"/><Relationship Id="rId4" Type="http://schemas.openxmlformats.org/officeDocument/2006/relationships/image" Target="../media/image321.emf"/></Relationships>
</file>

<file path=ppt/slides/_rels/slide21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14.xml"/><Relationship Id="rId4" Type="http://schemas.openxmlformats.org/officeDocument/2006/relationships/image" Target="../media/image324.emf"/></Relationships>
</file>

<file path=ppt/slides/_rels/slide21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4.xml"/><Relationship Id="rId4" Type="http://schemas.openxmlformats.org/officeDocument/2006/relationships/image" Target="../media/image327.emf"/></Relationships>
</file>

<file path=ppt/slides/_rels/slide21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14.xml"/><Relationship Id="rId4" Type="http://schemas.openxmlformats.org/officeDocument/2006/relationships/image" Target="../media/image330.emf"/></Relationships>
</file>

<file path=ppt/slides/_rels/slide21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14.xml"/><Relationship Id="rId4" Type="http://schemas.openxmlformats.org/officeDocument/2006/relationships/image" Target="../media/image333.emf"/></Relationships>
</file>

<file path=ppt/slides/_rels/slide216.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14.xml"/><Relationship Id="rId4" Type="http://schemas.openxmlformats.org/officeDocument/2006/relationships/image" Target="../media/image336.emf"/></Relationships>
</file>

<file path=ppt/slides/_rels/slide21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14.xml"/><Relationship Id="rId4" Type="http://schemas.openxmlformats.org/officeDocument/2006/relationships/image" Target="../media/image339.emf"/></Relationships>
</file>

<file path=ppt/slides/_rels/slide21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14.xml"/><Relationship Id="rId4" Type="http://schemas.openxmlformats.org/officeDocument/2006/relationships/image" Target="../media/image342.emf"/></Relationships>
</file>

<file path=ppt/slides/_rels/slide219.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7.xml"/><Relationship Id="rId7" Type="http://schemas.openxmlformats.org/officeDocument/2006/relationships/slide" Target="slide39.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5.xml"/><Relationship Id="rId5" Type="http://schemas.openxmlformats.org/officeDocument/2006/relationships/hyperlink" Target="https://core-parallelrun-publicationtool.jao.eu/validationReductions" TargetMode="External"/><Relationship Id="rId4" Type="http://schemas.openxmlformats.org/officeDocument/2006/relationships/slide" Target="slide34.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9d48822a-281c-4c6f-a99d-2823a79ef562/?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5d0faf9d-44c2-45f6-b499-9882d4e36726/?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5d0faf9d-44c2-45f6-b499-9882d4e36726/?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5d0faf9d-44c2-45f6-b499-9882d4e36726/?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5d0faf9d-44c2-45f6-b499-9882d4e36726/?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5d0faf9d-44c2-45f6-b499-9882d4e36726/?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5d0faf9d-44c2-45f6-b499-9882d4e36726/?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bmwi.de/Redaktion/DE/Downloads/A/aktionsplan-gebotszone.pdf?__blob=publicationFile&amp;v=4" TargetMode="Externa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431f11a4-a81a-4718-a480-1fa967276952/?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vert="horz" lIns="91440" tIns="45720" rIns="91440" bIns="45720" rtlCol="0" anchor="t">
            <a:noAutofit/>
          </a:bodyPr>
          <a:lstStyle/>
          <a:p>
            <a:r>
              <a:rPr lang="en-US" dirty="0"/>
              <a:t>Core Parallel Run KPI report </a:t>
            </a:r>
          </a:p>
          <a:p>
            <a:r>
              <a:rPr lang="en-GB" dirty="0">
                <a:ea typeface="Arial Unicode MS"/>
                <a:cs typeface="Arial"/>
              </a:rPr>
              <a:t>February 2</a:t>
            </a:r>
            <a:r>
              <a:rPr lang="de-DE" dirty="0">
                <a:ea typeface="Arial Unicode MS"/>
                <a:cs typeface="Arial"/>
              </a:rPr>
              <a:t>02</a:t>
            </a:r>
            <a:r>
              <a:rPr lang="hu-HU" dirty="0">
                <a:ea typeface="Arial Unicode MS"/>
                <a:cs typeface="Arial"/>
              </a:rPr>
              <a:t>2</a:t>
            </a:r>
            <a:endParaRPr lang="en-US" dirty="0">
              <a:ea typeface="Arial Unicode MS"/>
              <a:cs typeface="Arial"/>
            </a:endParaRPr>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8365436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BD20220202</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DD7FF34B-1BFC-4649-A68C-C15AFA302DF2}"/>
              </a:ext>
            </a:extLst>
          </p:cNvPr>
          <p:cNvPicPr>
            <a:picLocks noChangeAspect="1"/>
          </p:cNvPicPr>
          <p:nvPr/>
        </p:nvPicPr>
        <p:blipFill>
          <a:blip r:embed="rId2"/>
          <a:stretch>
            <a:fillRect/>
          </a:stretch>
        </p:blipFill>
        <p:spPr>
          <a:xfrm>
            <a:off x="1135062" y="858223"/>
            <a:ext cx="7635875" cy="5813227"/>
          </a:xfrm>
          <a:prstGeom prst="rect">
            <a:avLst/>
          </a:prstGeom>
        </p:spPr>
      </p:pic>
    </p:spTree>
    <p:extLst>
      <p:ext uri="{BB962C8B-B14F-4D97-AF65-F5344CB8AC3E}">
        <p14:creationId xmlns:p14="http://schemas.microsoft.com/office/powerpoint/2010/main" val="11720471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BD20220202</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B1A7E4A1-6F5C-4143-885D-841C58870EDE}"/>
              </a:ext>
            </a:extLst>
          </p:cNvPr>
          <p:cNvPicPr>
            <a:picLocks noChangeAspect="1"/>
          </p:cNvPicPr>
          <p:nvPr/>
        </p:nvPicPr>
        <p:blipFill>
          <a:blip r:embed="rId2"/>
          <a:stretch>
            <a:fillRect/>
          </a:stretch>
        </p:blipFill>
        <p:spPr>
          <a:xfrm>
            <a:off x="1328056" y="858223"/>
            <a:ext cx="7494361" cy="5983267"/>
          </a:xfrm>
          <a:prstGeom prst="rect">
            <a:avLst/>
          </a:prstGeom>
        </p:spPr>
      </p:pic>
    </p:spTree>
    <p:extLst>
      <p:ext uri="{BB962C8B-B14F-4D97-AF65-F5344CB8AC3E}">
        <p14:creationId xmlns:p14="http://schemas.microsoft.com/office/powerpoint/2010/main" val="1467726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BD20220202</a:t>
            </a:r>
            <a:r>
              <a:rPr lang="en-US" altLang="hu-HU" sz="1400" dirty="0">
                <a:solidFill>
                  <a:srgbClr val="008000"/>
                </a:solidFill>
              </a:rPr>
              <a:t> (part </a:t>
            </a:r>
            <a:r>
              <a:rPr lang="sl-SI" altLang="hu-HU" sz="1400" dirty="0">
                <a:solidFill>
                  <a:srgbClr val="008000"/>
                </a:solidFill>
              </a:rPr>
              <a:t>I</a:t>
            </a:r>
            <a:r>
              <a:rPr lang="hu-HU" altLang="hu-HU" sz="1400" dirty="0">
                <a:solidFill>
                  <a:srgbClr val="008000"/>
                </a:solidFill>
              </a:rPr>
              <a:t>V)</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66D2A69E-F4B3-4554-B932-94C7311747F6}"/>
              </a:ext>
            </a:extLst>
          </p:cNvPr>
          <p:cNvPicPr>
            <a:picLocks noChangeAspect="1"/>
          </p:cNvPicPr>
          <p:nvPr/>
        </p:nvPicPr>
        <p:blipFill>
          <a:blip r:embed="rId2"/>
          <a:stretch>
            <a:fillRect/>
          </a:stretch>
        </p:blipFill>
        <p:spPr>
          <a:xfrm>
            <a:off x="669925" y="858223"/>
            <a:ext cx="8566150" cy="5727700"/>
          </a:xfrm>
          <a:prstGeom prst="rect">
            <a:avLst/>
          </a:prstGeom>
        </p:spPr>
      </p:pic>
    </p:spTree>
    <p:extLst>
      <p:ext uri="{BB962C8B-B14F-4D97-AF65-F5344CB8AC3E}">
        <p14:creationId xmlns:p14="http://schemas.microsoft.com/office/powerpoint/2010/main" val="7634205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BD20220202</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C588D74-AD2C-41BC-B6D0-D142F3512956}"/>
              </a:ext>
            </a:extLst>
          </p:cNvPr>
          <p:cNvPicPr>
            <a:picLocks noChangeAspect="1"/>
          </p:cNvPicPr>
          <p:nvPr/>
        </p:nvPicPr>
        <p:blipFill>
          <a:blip r:embed="rId2"/>
          <a:stretch>
            <a:fillRect/>
          </a:stretch>
        </p:blipFill>
        <p:spPr>
          <a:xfrm>
            <a:off x="865868" y="987879"/>
            <a:ext cx="8566150" cy="2552700"/>
          </a:xfrm>
          <a:prstGeom prst="rect">
            <a:avLst/>
          </a:prstGeom>
        </p:spPr>
      </p:pic>
    </p:spTree>
    <p:extLst>
      <p:ext uri="{BB962C8B-B14F-4D97-AF65-F5344CB8AC3E}">
        <p14:creationId xmlns:p14="http://schemas.microsoft.com/office/powerpoint/2010/main" val="36101299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BD20220203</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3" name="Kép 2">
            <a:extLst>
              <a:ext uri="{FF2B5EF4-FFF2-40B4-BE49-F238E27FC236}">
                <a16:creationId xmlns:a16="http://schemas.microsoft.com/office/drawing/2014/main" id="{CF7D41C2-76D1-4633-9B08-E9BBEEC4F6DE}"/>
              </a:ext>
            </a:extLst>
          </p:cNvPr>
          <p:cNvPicPr>
            <a:picLocks noChangeAspect="1"/>
          </p:cNvPicPr>
          <p:nvPr/>
        </p:nvPicPr>
        <p:blipFill>
          <a:blip r:embed="rId2"/>
          <a:stretch>
            <a:fillRect/>
          </a:stretch>
        </p:blipFill>
        <p:spPr>
          <a:xfrm>
            <a:off x="711200" y="858223"/>
            <a:ext cx="8483600" cy="5727700"/>
          </a:xfrm>
          <a:prstGeom prst="rect">
            <a:avLst/>
          </a:prstGeom>
        </p:spPr>
      </p:pic>
    </p:spTree>
    <p:extLst>
      <p:ext uri="{BB962C8B-B14F-4D97-AF65-F5344CB8AC3E}">
        <p14:creationId xmlns:p14="http://schemas.microsoft.com/office/powerpoint/2010/main" val="2777181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BD20220203</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7A50F0A-6CBA-44CB-BF82-1C9D2826C61D}"/>
              </a:ext>
            </a:extLst>
          </p:cNvPr>
          <p:cNvPicPr>
            <a:picLocks noChangeAspect="1"/>
          </p:cNvPicPr>
          <p:nvPr/>
        </p:nvPicPr>
        <p:blipFill>
          <a:blip r:embed="rId2"/>
          <a:stretch>
            <a:fillRect/>
          </a:stretch>
        </p:blipFill>
        <p:spPr>
          <a:xfrm>
            <a:off x="711200" y="890922"/>
            <a:ext cx="8483600" cy="5886450"/>
          </a:xfrm>
          <a:prstGeom prst="rect">
            <a:avLst/>
          </a:prstGeom>
        </p:spPr>
      </p:pic>
    </p:spTree>
    <p:extLst>
      <p:ext uri="{BB962C8B-B14F-4D97-AF65-F5344CB8AC3E}">
        <p14:creationId xmlns:p14="http://schemas.microsoft.com/office/powerpoint/2010/main" val="44052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BD20220203</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ACA14B1-3039-46FB-B2A1-B6CB2A5E632B}"/>
              </a:ext>
            </a:extLst>
          </p:cNvPr>
          <p:cNvPicPr>
            <a:picLocks noChangeAspect="1"/>
          </p:cNvPicPr>
          <p:nvPr/>
        </p:nvPicPr>
        <p:blipFill>
          <a:blip r:embed="rId2"/>
          <a:stretch>
            <a:fillRect/>
          </a:stretch>
        </p:blipFill>
        <p:spPr>
          <a:xfrm>
            <a:off x="711200" y="858223"/>
            <a:ext cx="8483600" cy="5886450"/>
          </a:xfrm>
          <a:prstGeom prst="rect">
            <a:avLst/>
          </a:prstGeom>
        </p:spPr>
      </p:pic>
    </p:spTree>
    <p:extLst>
      <p:ext uri="{BB962C8B-B14F-4D97-AF65-F5344CB8AC3E}">
        <p14:creationId xmlns:p14="http://schemas.microsoft.com/office/powerpoint/2010/main" val="1949054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BD20220203</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27E5881-F05F-466C-8144-8761E68907C4}"/>
              </a:ext>
            </a:extLst>
          </p:cNvPr>
          <p:cNvPicPr>
            <a:picLocks noChangeAspect="1"/>
          </p:cNvPicPr>
          <p:nvPr/>
        </p:nvPicPr>
        <p:blipFill>
          <a:blip r:embed="rId2"/>
          <a:stretch>
            <a:fillRect/>
          </a:stretch>
        </p:blipFill>
        <p:spPr>
          <a:xfrm>
            <a:off x="711200" y="1004661"/>
            <a:ext cx="8483600" cy="3346450"/>
          </a:xfrm>
          <a:prstGeom prst="rect">
            <a:avLst/>
          </a:prstGeom>
        </p:spPr>
      </p:pic>
    </p:spTree>
    <p:extLst>
      <p:ext uri="{BB962C8B-B14F-4D97-AF65-F5344CB8AC3E}">
        <p14:creationId xmlns:p14="http://schemas.microsoft.com/office/powerpoint/2010/main" val="2144813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BD20220204</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C0FB1A4E-E622-4F46-9ABC-58378C60C1F4}"/>
              </a:ext>
            </a:extLst>
          </p:cNvPr>
          <p:cNvPicPr>
            <a:picLocks noChangeAspect="1"/>
          </p:cNvPicPr>
          <p:nvPr/>
        </p:nvPicPr>
        <p:blipFill>
          <a:blip r:embed="rId2"/>
          <a:stretch>
            <a:fillRect/>
          </a:stretch>
        </p:blipFill>
        <p:spPr>
          <a:xfrm>
            <a:off x="1019159" y="858223"/>
            <a:ext cx="8067544" cy="6007615"/>
          </a:xfrm>
          <a:prstGeom prst="rect">
            <a:avLst/>
          </a:prstGeom>
        </p:spPr>
      </p:pic>
    </p:spTree>
    <p:extLst>
      <p:ext uri="{BB962C8B-B14F-4D97-AF65-F5344CB8AC3E}">
        <p14:creationId xmlns:p14="http://schemas.microsoft.com/office/powerpoint/2010/main" val="17943778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BD20220204</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78063BF-6CF1-4CFC-B120-5FAB440032DB}"/>
              </a:ext>
            </a:extLst>
          </p:cNvPr>
          <p:cNvPicPr>
            <a:picLocks noChangeAspect="1"/>
          </p:cNvPicPr>
          <p:nvPr/>
        </p:nvPicPr>
        <p:blipFill>
          <a:blip r:embed="rId2"/>
          <a:stretch>
            <a:fillRect/>
          </a:stretch>
        </p:blipFill>
        <p:spPr>
          <a:xfrm>
            <a:off x="1297467" y="858223"/>
            <a:ext cx="7311065" cy="6001537"/>
          </a:xfrm>
          <a:prstGeom prst="rect">
            <a:avLst/>
          </a:prstGeom>
        </p:spPr>
      </p:pic>
    </p:spTree>
    <p:extLst>
      <p:ext uri="{BB962C8B-B14F-4D97-AF65-F5344CB8AC3E}">
        <p14:creationId xmlns:p14="http://schemas.microsoft.com/office/powerpoint/2010/main" val="102994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441659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BD20220204</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B5E2DC4-A0F4-418E-A4AA-3E588653EFBB}"/>
              </a:ext>
            </a:extLst>
          </p:cNvPr>
          <p:cNvPicPr>
            <a:picLocks noChangeAspect="1"/>
          </p:cNvPicPr>
          <p:nvPr/>
        </p:nvPicPr>
        <p:blipFill>
          <a:blip r:embed="rId2"/>
          <a:stretch>
            <a:fillRect/>
          </a:stretch>
        </p:blipFill>
        <p:spPr>
          <a:xfrm>
            <a:off x="787400" y="858223"/>
            <a:ext cx="8331200" cy="6045200"/>
          </a:xfrm>
          <a:prstGeom prst="rect">
            <a:avLst/>
          </a:prstGeom>
        </p:spPr>
      </p:pic>
    </p:spTree>
    <p:extLst>
      <p:ext uri="{BB962C8B-B14F-4D97-AF65-F5344CB8AC3E}">
        <p14:creationId xmlns:p14="http://schemas.microsoft.com/office/powerpoint/2010/main" val="39972822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BD20220204</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A570BAE-8729-4505-81AA-1F83A1FA02D3}"/>
              </a:ext>
            </a:extLst>
          </p:cNvPr>
          <p:cNvPicPr>
            <a:picLocks noChangeAspect="1"/>
          </p:cNvPicPr>
          <p:nvPr/>
        </p:nvPicPr>
        <p:blipFill>
          <a:blip r:embed="rId2"/>
          <a:stretch>
            <a:fillRect/>
          </a:stretch>
        </p:blipFill>
        <p:spPr>
          <a:xfrm>
            <a:off x="952035" y="858223"/>
            <a:ext cx="7810669" cy="5965160"/>
          </a:xfrm>
          <a:prstGeom prst="rect">
            <a:avLst/>
          </a:prstGeom>
        </p:spPr>
      </p:pic>
    </p:spTree>
    <p:extLst>
      <p:ext uri="{BB962C8B-B14F-4D97-AF65-F5344CB8AC3E}">
        <p14:creationId xmlns:p14="http://schemas.microsoft.com/office/powerpoint/2010/main" val="3829788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BD20220204</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9D3F046-9F04-419B-BDC8-77F3DFB7F261}"/>
              </a:ext>
            </a:extLst>
          </p:cNvPr>
          <p:cNvPicPr>
            <a:picLocks noChangeAspect="1"/>
          </p:cNvPicPr>
          <p:nvPr/>
        </p:nvPicPr>
        <p:blipFill>
          <a:blip r:embed="rId2"/>
          <a:stretch>
            <a:fillRect/>
          </a:stretch>
        </p:blipFill>
        <p:spPr>
          <a:xfrm>
            <a:off x="787400" y="981814"/>
            <a:ext cx="8331200" cy="4298950"/>
          </a:xfrm>
          <a:prstGeom prst="rect">
            <a:avLst/>
          </a:prstGeom>
        </p:spPr>
      </p:pic>
    </p:spTree>
    <p:extLst>
      <p:ext uri="{BB962C8B-B14F-4D97-AF65-F5344CB8AC3E}">
        <p14:creationId xmlns:p14="http://schemas.microsoft.com/office/powerpoint/2010/main" val="35058172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BD20220205</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1559C01-4890-4A6E-9FD1-9289B4255A29}"/>
              </a:ext>
            </a:extLst>
          </p:cNvPr>
          <p:cNvPicPr>
            <a:picLocks noChangeAspect="1"/>
          </p:cNvPicPr>
          <p:nvPr/>
        </p:nvPicPr>
        <p:blipFill>
          <a:blip r:embed="rId2"/>
          <a:stretch>
            <a:fillRect/>
          </a:stretch>
        </p:blipFill>
        <p:spPr>
          <a:xfrm>
            <a:off x="1069975" y="858223"/>
            <a:ext cx="7766050" cy="5727700"/>
          </a:xfrm>
          <a:prstGeom prst="rect">
            <a:avLst/>
          </a:prstGeom>
        </p:spPr>
      </p:pic>
    </p:spTree>
    <p:extLst>
      <p:ext uri="{BB962C8B-B14F-4D97-AF65-F5344CB8AC3E}">
        <p14:creationId xmlns:p14="http://schemas.microsoft.com/office/powerpoint/2010/main" val="3111873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BD20220205</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157DEDCB-6954-4092-BD74-20D708FFB1AA}"/>
              </a:ext>
            </a:extLst>
          </p:cNvPr>
          <p:cNvPicPr>
            <a:picLocks noChangeAspect="1"/>
          </p:cNvPicPr>
          <p:nvPr/>
        </p:nvPicPr>
        <p:blipFill>
          <a:blip r:embed="rId2"/>
          <a:stretch>
            <a:fillRect/>
          </a:stretch>
        </p:blipFill>
        <p:spPr>
          <a:xfrm>
            <a:off x="1069975" y="939800"/>
            <a:ext cx="7766050" cy="5410200"/>
          </a:xfrm>
          <a:prstGeom prst="rect">
            <a:avLst/>
          </a:prstGeom>
        </p:spPr>
      </p:pic>
    </p:spTree>
    <p:extLst>
      <p:ext uri="{BB962C8B-B14F-4D97-AF65-F5344CB8AC3E}">
        <p14:creationId xmlns:p14="http://schemas.microsoft.com/office/powerpoint/2010/main" val="12363202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BD20220205</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241A40F-8FD5-4299-9632-47DE7F85161D}"/>
              </a:ext>
            </a:extLst>
          </p:cNvPr>
          <p:cNvPicPr>
            <a:picLocks noChangeAspect="1"/>
          </p:cNvPicPr>
          <p:nvPr/>
        </p:nvPicPr>
        <p:blipFill>
          <a:blip r:embed="rId2"/>
          <a:stretch>
            <a:fillRect/>
          </a:stretch>
        </p:blipFill>
        <p:spPr>
          <a:xfrm>
            <a:off x="1295403" y="815777"/>
            <a:ext cx="7379365" cy="6045890"/>
          </a:xfrm>
          <a:prstGeom prst="rect">
            <a:avLst/>
          </a:prstGeom>
        </p:spPr>
      </p:pic>
    </p:spTree>
    <p:extLst>
      <p:ext uri="{BB962C8B-B14F-4D97-AF65-F5344CB8AC3E}">
        <p14:creationId xmlns:p14="http://schemas.microsoft.com/office/powerpoint/2010/main" val="20912338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BD20220205</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BCE2AD2D-7A5D-4CAA-9D32-25EC3BF80DDB}"/>
              </a:ext>
            </a:extLst>
          </p:cNvPr>
          <p:cNvPicPr>
            <a:picLocks noChangeAspect="1"/>
          </p:cNvPicPr>
          <p:nvPr/>
        </p:nvPicPr>
        <p:blipFill>
          <a:blip r:embed="rId2"/>
          <a:stretch>
            <a:fillRect/>
          </a:stretch>
        </p:blipFill>
        <p:spPr>
          <a:xfrm>
            <a:off x="1327113" y="768407"/>
            <a:ext cx="7251774" cy="6089593"/>
          </a:xfrm>
          <a:prstGeom prst="rect">
            <a:avLst/>
          </a:prstGeom>
        </p:spPr>
      </p:pic>
    </p:spTree>
    <p:extLst>
      <p:ext uri="{BB962C8B-B14F-4D97-AF65-F5344CB8AC3E}">
        <p14:creationId xmlns:p14="http://schemas.microsoft.com/office/powerpoint/2010/main" val="33004104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BD20220206</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636EB73-9B7F-4FBC-9154-D6CB8A49C59C}"/>
              </a:ext>
            </a:extLst>
          </p:cNvPr>
          <p:cNvPicPr>
            <a:picLocks noChangeAspect="1"/>
          </p:cNvPicPr>
          <p:nvPr/>
        </p:nvPicPr>
        <p:blipFill>
          <a:blip r:embed="rId2"/>
          <a:stretch>
            <a:fillRect/>
          </a:stretch>
        </p:blipFill>
        <p:spPr>
          <a:xfrm>
            <a:off x="771525" y="939800"/>
            <a:ext cx="8362950" cy="5410200"/>
          </a:xfrm>
          <a:prstGeom prst="rect">
            <a:avLst/>
          </a:prstGeom>
        </p:spPr>
      </p:pic>
    </p:spTree>
    <p:extLst>
      <p:ext uri="{BB962C8B-B14F-4D97-AF65-F5344CB8AC3E}">
        <p14:creationId xmlns:p14="http://schemas.microsoft.com/office/powerpoint/2010/main" val="25994677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BD20220206</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FE163C1-4953-4943-839B-8B6627C9D269}"/>
              </a:ext>
            </a:extLst>
          </p:cNvPr>
          <p:cNvPicPr>
            <a:picLocks noChangeAspect="1"/>
          </p:cNvPicPr>
          <p:nvPr/>
        </p:nvPicPr>
        <p:blipFill>
          <a:blip r:embed="rId2"/>
          <a:stretch>
            <a:fillRect/>
          </a:stretch>
        </p:blipFill>
        <p:spPr>
          <a:xfrm>
            <a:off x="771525" y="812800"/>
            <a:ext cx="8362950" cy="6045200"/>
          </a:xfrm>
          <a:prstGeom prst="rect">
            <a:avLst/>
          </a:prstGeom>
        </p:spPr>
      </p:pic>
    </p:spTree>
    <p:extLst>
      <p:ext uri="{BB962C8B-B14F-4D97-AF65-F5344CB8AC3E}">
        <p14:creationId xmlns:p14="http://schemas.microsoft.com/office/powerpoint/2010/main" val="22860116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BD20220206</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204CD02D-471B-4FB0-AC9E-3C0EC3CC4B8C}"/>
              </a:ext>
            </a:extLst>
          </p:cNvPr>
          <p:cNvPicPr>
            <a:picLocks noChangeAspect="1"/>
          </p:cNvPicPr>
          <p:nvPr/>
        </p:nvPicPr>
        <p:blipFill>
          <a:blip r:embed="rId2"/>
          <a:stretch>
            <a:fillRect/>
          </a:stretch>
        </p:blipFill>
        <p:spPr>
          <a:xfrm>
            <a:off x="771525" y="890922"/>
            <a:ext cx="8362950" cy="5886450"/>
          </a:xfrm>
          <a:prstGeom prst="rect">
            <a:avLst/>
          </a:prstGeom>
        </p:spPr>
      </p:pic>
    </p:spTree>
    <p:extLst>
      <p:ext uri="{BB962C8B-B14F-4D97-AF65-F5344CB8AC3E}">
        <p14:creationId xmlns:p14="http://schemas.microsoft.com/office/powerpoint/2010/main" val="369081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6081625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BD20220206</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B57A8D98-5541-4797-BB8C-1541708C82D0}"/>
              </a:ext>
            </a:extLst>
          </p:cNvPr>
          <p:cNvPicPr>
            <a:picLocks noChangeAspect="1"/>
          </p:cNvPicPr>
          <p:nvPr/>
        </p:nvPicPr>
        <p:blipFill>
          <a:blip r:embed="rId2"/>
          <a:stretch>
            <a:fillRect/>
          </a:stretch>
        </p:blipFill>
        <p:spPr>
          <a:xfrm>
            <a:off x="899116" y="963502"/>
            <a:ext cx="8362950" cy="5568950"/>
          </a:xfrm>
          <a:prstGeom prst="rect">
            <a:avLst/>
          </a:prstGeom>
        </p:spPr>
      </p:pic>
    </p:spTree>
    <p:extLst>
      <p:ext uri="{BB962C8B-B14F-4D97-AF65-F5344CB8AC3E}">
        <p14:creationId xmlns:p14="http://schemas.microsoft.com/office/powerpoint/2010/main" val="724377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BD20220206</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49F6C2D4-6280-4E80-9017-EF22A7AE344B}"/>
              </a:ext>
            </a:extLst>
          </p:cNvPr>
          <p:cNvPicPr>
            <a:picLocks noChangeAspect="1"/>
          </p:cNvPicPr>
          <p:nvPr/>
        </p:nvPicPr>
        <p:blipFill>
          <a:blip r:embed="rId2"/>
          <a:stretch>
            <a:fillRect/>
          </a:stretch>
        </p:blipFill>
        <p:spPr>
          <a:xfrm>
            <a:off x="771525" y="1034755"/>
            <a:ext cx="8362950" cy="1917700"/>
          </a:xfrm>
          <a:prstGeom prst="rect">
            <a:avLst/>
          </a:prstGeom>
        </p:spPr>
      </p:pic>
    </p:spTree>
    <p:extLst>
      <p:ext uri="{BB962C8B-B14F-4D97-AF65-F5344CB8AC3E}">
        <p14:creationId xmlns:p14="http://schemas.microsoft.com/office/powerpoint/2010/main" val="85281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BD20220208</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2E8047FF-261C-45C4-AA71-DEB2ECABD359}"/>
              </a:ext>
            </a:extLst>
          </p:cNvPr>
          <p:cNvPicPr>
            <a:picLocks noChangeAspect="1"/>
          </p:cNvPicPr>
          <p:nvPr/>
        </p:nvPicPr>
        <p:blipFill>
          <a:blip r:embed="rId2"/>
          <a:stretch>
            <a:fillRect/>
          </a:stretch>
        </p:blipFill>
        <p:spPr>
          <a:xfrm>
            <a:off x="889984" y="858223"/>
            <a:ext cx="8126031" cy="5946916"/>
          </a:xfrm>
          <a:prstGeom prst="rect">
            <a:avLst/>
          </a:prstGeom>
        </p:spPr>
      </p:pic>
    </p:spTree>
    <p:extLst>
      <p:ext uri="{BB962C8B-B14F-4D97-AF65-F5344CB8AC3E}">
        <p14:creationId xmlns:p14="http://schemas.microsoft.com/office/powerpoint/2010/main" val="20396748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BD20220208</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BE68B46E-4131-4B1A-9EC1-C3A9472C54F0}"/>
              </a:ext>
            </a:extLst>
          </p:cNvPr>
          <p:cNvPicPr>
            <a:picLocks noChangeAspect="1"/>
          </p:cNvPicPr>
          <p:nvPr/>
        </p:nvPicPr>
        <p:blipFill>
          <a:blip r:embed="rId2"/>
          <a:stretch>
            <a:fillRect/>
          </a:stretch>
        </p:blipFill>
        <p:spPr>
          <a:xfrm>
            <a:off x="880239" y="896821"/>
            <a:ext cx="8145521" cy="5961179"/>
          </a:xfrm>
          <a:prstGeom prst="rect">
            <a:avLst/>
          </a:prstGeom>
        </p:spPr>
      </p:pic>
    </p:spTree>
    <p:extLst>
      <p:ext uri="{BB962C8B-B14F-4D97-AF65-F5344CB8AC3E}">
        <p14:creationId xmlns:p14="http://schemas.microsoft.com/office/powerpoint/2010/main" val="1005005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BD20220208</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5C3A24B-1E11-4A6E-A7CE-52908B45C606}"/>
              </a:ext>
            </a:extLst>
          </p:cNvPr>
          <p:cNvPicPr>
            <a:picLocks noChangeAspect="1"/>
          </p:cNvPicPr>
          <p:nvPr/>
        </p:nvPicPr>
        <p:blipFill>
          <a:blip r:embed="rId2"/>
          <a:stretch>
            <a:fillRect/>
          </a:stretch>
        </p:blipFill>
        <p:spPr>
          <a:xfrm>
            <a:off x="1175396" y="858223"/>
            <a:ext cx="7555208" cy="5953617"/>
          </a:xfrm>
          <a:prstGeom prst="rect">
            <a:avLst/>
          </a:prstGeom>
        </p:spPr>
      </p:pic>
    </p:spTree>
    <p:extLst>
      <p:ext uri="{BB962C8B-B14F-4D97-AF65-F5344CB8AC3E}">
        <p14:creationId xmlns:p14="http://schemas.microsoft.com/office/powerpoint/2010/main" val="17019991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BD20220209</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29510C1-283B-4ADA-8FF8-9B1CE801B045}"/>
              </a:ext>
            </a:extLst>
          </p:cNvPr>
          <p:cNvPicPr>
            <a:picLocks noChangeAspect="1"/>
          </p:cNvPicPr>
          <p:nvPr/>
        </p:nvPicPr>
        <p:blipFill>
          <a:blip r:embed="rId2"/>
          <a:stretch>
            <a:fillRect/>
          </a:stretch>
        </p:blipFill>
        <p:spPr>
          <a:xfrm>
            <a:off x="787400" y="858223"/>
            <a:ext cx="8331200" cy="5727700"/>
          </a:xfrm>
          <a:prstGeom prst="rect">
            <a:avLst/>
          </a:prstGeom>
        </p:spPr>
      </p:pic>
    </p:spTree>
    <p:extLst>
      <p:ext uri="{BB962C8B-B14F-4D97-AF65-F5344CB8AC3E}">
        <p14:creationId xmlns:p14="http://schemas.microsoft.com/office/powerpoint/2010/main" val="15886215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BD20220209</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4B75768-E4E1-48E7-B144-BC30AF39575E}"/>
              </a:ext>
            </a:extLst>
          </p:cNvPr>
          <p:cNvPicPr>
            <a:picLocks noChangeAspect="1"/>
          </p:cNvPicPr>
          <p:nvPr/>
        </p:nvPicPr>
        <p:blipFill>
          <a:blip r:embed="rId2"/>
          <a:stretch>
            <a:fillRect/>
          </a:stretch>
        </p:blipFill>
        <p:spPr>
          <a:xfrm>
            <a:off x="1047602" y="815777"/>
            <a:ext cx="7810795" cy="5965257"/>
          </a:xfrm>
          <a:prstGeom prst="rect">
            <a:avLst/>
          </a:prstGeom>
        </p:spPr>
      </p:pic>
    </p:spTree>
    <p:extLst>
      <p:ext uri="{BB962C8B-B14F-4D97-AF65-F5344CB8AC3E}">
        <p14:creationId xmlns:p14="http://schemas.microsoft.com/office/powerpoint/2010/main" val="30769672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BD20220209</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2216E410-6823-40E3-8B5E-0660E80B5226}"/>
              </a:ext>
            </a:extLst>
          </p:cNvPr>
          <p:cNvPicPr>
            <a:picLocks noChangeAspect="1"/>
          </p:cNvPicPr>
          <p:nvPr/>
        </p:nvPicPr>
        <p:blipFill>
          <a:blip r:embed="rId2"/>
          <a:stretch>
            <a:fillRect/>
          </a:stretch>
        </p:blipFill>
        <p:spPr>
          <a:xfrm>
            <a:off x="1131555" y="875342"/>
            <a:ext cx="7642890" cy="5982658"/>
          </a:xfrm>
          <a:prstGeom prst="rect">
            <a:avLst/>
          </a:prstGeom>
        </p:spPr>
      </p:pic>
    </p:spTree>
    <p:extLst>
      <p:ext uri="{BB962C8B-B14F-4D97-AF65-F5344CB8AC3E}">
        <p14:creationId xmlns:p14="http://schemas.microsoft.com/office/powerpoint/2010/main" val="14598929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BD20220209</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F45AA38-5236-4DB6-9128-A868C9158B84}"/>
              </a:ext>
            </a:extLst>
          </p:cNvPr>
          <p:cNvPicPr>
            <a:picLocks noChangeAspect="1"/>
          </p:cNvPicPr>
          <p:nvPr/>
        </p:nvPicPr>
        <p:blipFill>
          <a:blip r:embed="rId2"/>
          <a:stretch>
            <a:fillRect/>
          </a:stretch>
        </p:blipFill>
        <p:spPr>
          <a:xfrm>
            <a:off x="1031281" y="867813"/>
            <a:ext cx="7843438" cy="5990187"/>
          </a:xfrm>
          <a:prstGeom prst="rect">
            <a:avLst/>
          </a:prstGeom>
        </p:spPr>
      </p:pic>
    </p:spTree>
    <p:extLst>
      <p:ext uri="{BB962C8B-B14F-4D97-AF65-F5344CB8AC3E}">
        <p14:creationId xmlns:p14="http://schemas.microsoft.com/office/powerpoint/2010/main" val="23208363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B640AB1-9CC7-4456-A7AD-271F8C1D4BDD}"/>
              </a:ext>
            </a:extLst>
          </p:cNvPr>
          <p:cNvPicPr>
            <a:picLocks noChangeAspect="1"/>
          </p:cNvPicPr>
          <p:nvPr/>
        </p:nvPicPr>
        <p:blipFill>
          <a:blip r:embed="rId2"/>
          <a:stretch>
            <a:fillRect/>
          </a:stretch>
        </p:blipFill>
        <p:spPr>
          <a:xfrm>
            <a:off x="787400" y="858223"/>
            <a:ext cx="8331200" cy="5886450"/>
          </a:xfrm>
          <a:prstGeom prst="rect">
            <a:avLst/>
          </a:prstGeom>
        </p:spPr>
      </p:pic>
    </p:spTree>
    <p:extLst>
      <p:ext uri="{BB962C8B-B14F-4D97-AF65-F5344CB8AC3E}">
        <p14:creationId xmlns:p14="http://schemas.microsoft.com/office/powerpoint/2010/main" val="186733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526405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BD20220211</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8C03D0F2-8006-47A3-816D-61A87C584245}"/>
              </a:ext>
            </a:extLst>
          </p:cNvPr>
          <p:cNvPicPr>
            <a:picLocks noChangeAspect="1"/>
          </p:cNvPicPr>
          <p:nvPr/>
        </p:nvPicPr>
        <p:blipFill>
          <a:blip r:embed="rId2"/>
          <a:stretch>
            <a:fillRect/>
          </a:stretch>
        </p:blipFill>
        <p:spPr>
          <a:xfrm>
            <a:off x="787400" y="858223"/>
            <a:ext cx="8331200" cy="5727700"/>
          </a:xfrm>
          <a:prstGeom prst="rect">
            <a:avLst/>
          </a:prstGeom>
        </p:spPr>
      </p:pic>
    </p:spTree>
    <p:extLst>
      <p:ext uri="{BB962C8B-B14F-4D97-AF65-F5344CB8AC3E}">
        <p14:creationId xmlns:p14="http://schemas.microsoft.com/office/powerpoint/2010/main" val="9646438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BD20220211</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D53EA6E-9A48-4C81-9624-C36CFC6E0F46}"/>
              </a:ext>
            </a:extLst>
          </p:cNvPr>
          <p:cNvPicPr>
            <a:picLocks noChangeAspect="1"/>
          </p:cNvPicPr>
          <p:nvPr/>
        </p:nvPicPr>
        <p:blipFill>
          <a:blip r:embed="rId2"/>
          <a:stretch>
            <a:fillRect/>
          </a:stretch>
        </p:blipFill>
        <p:spPr>
          <a:xfrm>
            <a:off x="787400" y="1049079"/>
            <a:ext cx="8331200" cy="3505200"/>
          </a:xfrm>
          <a:prstGeom prst="rect">
            <a:avLst/>
          </a:prstGeom>
        </p:spPr>
      </p:pic>
    </p:spTree>
    <p:extLst>
      <p:ext uri="{BB962C8B-B14F-4D97-AF65-F5344CB8AC3E}">
        <p14:creationId xmlns:p14="http://schemas.microsoft.com/office/powerpoint/2010/main" val="19616740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8D4EFB89-34AA-4CD7-A361-BEA2046478FA}"/>
              </a:ext>
            </a:extLst>
          </p:cNvPr>
          <p:cNvPicPr>
            <a:picLocks noChangeAspect="1"/>
          </p:cNvPicPr>
          <p:nvPr/>
        </p:nvPicPr>
        <p:blipFill>
          <a:blip r:embed="rId2"/>
          <a:stretch>
            <a:fillRect/>
          </a:stretch>
        </p:blipFill>
        <p:spPr>
          <a:xfrm>
            <a:off x="635000" y="858223"/>
            <a:ext cx="8350767" cy="5963984"/>
          </a:xfrm>
          <a:prstGeom prst="rect">
            <a:avLst/>
          </a:prstGeom>
        </p:spPr>
      </p:pic>
    </p:spTree>
    <p:extLst>
      <p:ext uri="{BB962C8B-B14F-4D97-AF65-F5344CB8AC3E}">
        <p14:creationId xmlns:p14="http://schemas.microsoft.com/office/powerpoint/2010/main" val="4455031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6C536B06-D133-4171-81B8-32CE09779ABC}"/>
              </a:ext>
            </a:extLst>
          </p:cNvPr>
          <p:cNvPicPr>
            <a:picLocks noChangeAspect="1"/>
          </p:cNvPicPr>
          <p:nvPr/>
        </p:nvPicPr>
        <p:blipFill>
          <a:blip r:embed="rId2"/>
          <a:stretch>
            <a:fillRect/>
          </a:stretch>
        </p:blipFill>
        <p:spPr>
          <a:xfrm>
            <a:off x="701970" y="815777"/>
            <a:ext cx="8502059" cy="6072034"/>
          </a:xfrm>
          <a:prstGeom prst="rect">
            <a:avLst/>
          </a:prstGeom>
        </p:spPr>
      </p:pic>
    </p:spTree>
    <p:extLst>
      <p:ext uri="{BB962C8B-B14F-4D97-AF65-F5344CB8AC3E}">
        <p14:creationId xmlns:p14="http://schemas.microsoft.com/office/powerpoint/2010/main" val="40553849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761717B-044C-4CA9-8452-D27271D2C379}"/>
              </a:ext>
            </a:extLst>
          </p:cNvPr>
          <p:cNvPicPr>
            <a:picLocks noChangeAspect="1"/>
          </p:cNvPicPr>
          <p:nvPr/>
        </p:nvPicPr>
        <p:blipFill>
          <a:blip r:embed="rId2"/>
          <a:stretch>
            <a:fillRect/>
          </a:stretch>
        </p:blipFill>
        <p:spPr>
          <a:xfrm>
            <a:off x="907348" y="858223"/>
            <a:ext cx="8436382" cy="6025128"/>
          </a:xfrm>
          <a:prstGeom prst="rect">
            <a:avLst/>
          </a:prstGeom>
        </p:spPr>
      </p:pic>
    </p:spTree>
    <p:extLst>
      <p:ext uri="{BB962C8B-B14F-4D97-AF65-F5344CB8AC3E}">
        <p14:creationId xmlns:p14="http://schemas.microsoft.com/office/powerpoint/2010/main" val="14699858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04155D9-2AC3-46C1-A743-EB82B80D742E}"/>
              </a:ext>
            </a:extLst>
          </p:cNvPr>
          <p:cNvPicPr>
            <a:picLocks noChangeAspect="1"/>
          </p:cNvPicPr>
          <p:nvPr/>
        </p:nvPicPr>
        <p:blipFill>
          <a:blip r:embed="rId2"/>
          <a:stretch>
            <a:fillRect/>
          </a:stretch>
        </p:blipFill>
        <p:spPr>
          <a:xfrm>
            <a:off x="777875" y="815777"/>
            <a:ext cx="8493125" cy="6065653"/>
          </a:xfrm>
          <a:prstGeom prst="rect">
            <a:avLst/>
          </a:prstGeom>
        </p:spPr>
      </p:pic>
    </p:spTree>
    <p:extLst>
      <p:ext uri="{BB962C8B-B14F-4D97-AF65-F5344CB8AC3E}">
        <p14:creationId xmlns:p14="http://schemas.microsoft.com/office/powerpoint/2010/main" val="40401856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A793C8C-5894-4B2E-B99E-11EBB2ED6376}"/>
              </a:ext>
            </a:extLst>
          </p:cNvPr>
          <p:cNvPicPr>
            <a:picLocks noChangeAspect="1"/>
          </p:cNvPicPr>
          <p:nvPr/>
        </p:nvPicPr>
        <p:blipFill>
          <a:blip r:embed="rId2"/>
          <a:stretch>
            <a:fillRect/>
          </a:stretch>
        </p:blipFill>
        <p:spPr>
          <a:xfrm>
            <a:off x="956303" y="815777"/>
            <a:ext cx="7993393" cy="5993620"/>
          </a:xfrm>
          <a:prstGeom prst="rect">
            <a:avLst/>
          </a:prstGeom>
        </p:spPr>
      </p:pic>
    </p:spTree>
    <p:extLst>
      <p:ext uri="{BB962C8B-B14F-4D97-AF65-F5344CB8AC3E}">
        <p14:creationId xmlns:p14="http://schemas.microsoft.com/office/powerpoint/2010/main" val="13146908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a:t>
            </a:r>
            <a:r>
              <a:rPr lang="hu-HU" altLang="hu-HU" sz="1400" dirty="0">
                <a:solidFill>
                  <a:srgbClr val="008000"/>
                </a:solidFill>
              </a:rPr>
              <a:t> VI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565358DB-C1F9-4BEB-91F5-39BA0195095F}"/>
              </a:ext>
            </a:extLst>
          </p:cNvPr>
          <p:cNvPicPr>
            <a:picLocks noChangeAspect="1"/>
          </p:cNvPicPr>
          <p:nvPr/>
        </p:nvPicPr>
        <p:blipFill>
          <a:blip r:embed="rId2"/>
          <a:stretch>
            <a:fillRect/>
          </a:stretch>
        </p:blipFill>
        <p:spPr>
          <a:xfrm>
            <a:off x="1031358" y="858223"/>
            <a:ext cx="8207744" cy="6008092"/>
          </a:xfrm>
          <a:prstGeom prst="rect">
            <a:avLst/>
          </a:prstGeom>
        </p:spPr>
      </p:pic>
    </p:spTree>
    <p:extLst>
      <p:ext uri="{BB962C8B-B14F-4D97-AF65-F5344CB8AC3E}">
        <p14:creationId xmlns:p14="http://schemas.microsoft.com/office/powerpoint/2010/main" val="29342074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hu-HU" altLang="hu-HU" sz="1400" dirty="0">
                <a:solidFill>
                  <a:srgbClr val="008000"/>
                </a:solidFill>
              </a:rPr>
              <a:t>VI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CF1B01A-968C-4775-B4C3-A5803375CED0}"/>
              </a:ext>
            </a:extLst>
          </p:cNvPr>
          <p:cNvPicPr>
            <a:picLocks noChangeAspect="1"/>
          </p:cNvPicPr>
          <p:nvPr/>
        </p:nvPicPr>
        <p:blipFill>
          <a:blip r:embed="rId2"/>
          <a:stretch>
            <a:fillRect/>
          </a:stretch>
        </p:blipFill>
        <p:spPr>
          <a:xfrm>
            <a:off x="839973" y="844290"/>
            <a:ext cx="8420395" cy="6013710"/>
          </a:xfrm>
          <a:prstGeom prst="rect">
            <a:avLst/>
          </a:prstGeom>
        </p:spPr>
      </p:pic>
    </p:spTree>
    <p:extLst>
      <p:ext uri="{BB962C8B-B14F-4D97-AF65-F5344CB8AC3E}">
        <p14:creationId xmlns:p14="http://schemas.microsoft.com/office/powerpoint/2010/main" val="37749892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BD20220212</a:t>
            </a:r>
            <a:r>
              <a:rPr lang="en-US" altLang="hu-HU" sz="1400" dirty="0">
                <a:solidFill>
                  <a:srgbClr val="008000"/>
                </a:solidFill>
              </a:rPr>
              <a:t> (part </a:t>
            </a:r>
            <a:r>
              <a:rPr lang="hu-HU" altLang="hu-HU" sz="1400" dirty="0">
                <a:solidFill>
                  <a:srgbClr val="008000"/>
                </a:solidFill>
              </a:rPr>
              <a:t>VII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A68FDF7-D509-4702-AF72-39CF98EB1938}"/>
              </a:ext>
            </a:extLst>
          </p:cNvPr>
          <p:cNvPicPr>
            <a:picLocks noChangeAspect="1"/>
          </p:cNvPicPr>
          <p:nvPr/>
        </p:nvPicPr>
        <p:blipFill>
          <a:blip r:embed="rId2"/>
          <a:stretch>
            <a:fillRect/>
          </a:stretch>
        </p:blipFill>
        <p:spPr>
          <a:xfrm>
            <a:off x="1013489" y="858223"/>
            <a:ext cx="8257511" cy="6044522"/>
          </a:xfrm>
          <a:prstGeom prst="rect">
            <a:avLst/>
          </a:prstGeom>
        </p:spPr>
      </p:pic>
    </p:spTree>
    <p:extLst>
      <p:ext uri="{BB962C8B-B14F-4D97-AF65-F5344CB8AC3E}">
        <p14:creationId xmlns:p14="http://schemas.microsoft.com/office/powerpoint/2010/main" val="373346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738287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BD20220213</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9C5390A-4CAD-4D90-9D6B-152E83921AB9}"/>
              </a:ext>
            </a:extLst>
          </p:cNvPr>
          <p:cNvPicPr>
            <a:picLocks noChangeAspect="1"/>
          </p:cNvPicPr>
          <p:nvPr/>
        </p:nvPicPr>
        <p:blipFill>
          <a:blip r:embed="rId2"/>
          <a:stretch>
            <a:fillRect/>
          </a:stretch>
        </p:blipFill>
        <p:spPr>
          <a:xfrm>
            <a:off x="1285875" y="858223"/>
            <a:ext cx="7334250" cy="5727700"/>
          </a:xfrm>
          <a:prstGeom prst="rect">
            <a:avLst/>
          </a:prstGeom>
        </p:spPr>
      </p:pic>
    </p:spTree>
    <p:extLst>
      <p:ext uri="{BB962C8B-B14F-4D97-AF65-F5344CB8AC3E}">
        <p14:creationId xmlns:p14="http://schemas.microsoft.com/office/powerpoint/2010/main" val="17087032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BD20220213</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6FA48BF1-78EF-4D31-BF06-1FC4E7A26128}"/>
              </a:ext>
            </a:extLst>
          </p:cNvPr>
          <p:cNvPicPr>
            <a:picLocks noChangeAspect="1"/>
          </p:cNvPicPr>
          <p:nvPr/>
        </p:nvPicPr>
        <p:blipFill>
          <a:blip r:embed="rId2"/>
          <a:stretch>
            <a:fillRect/>
          </a:stretch>
        </p:blipFill>
        <p:spPr>
          <a:xfrm>
            <a:off x="1285875" y="812800"/>
            <a:ext cx="7334250" cy="6045200"/>
          </a:xfrm>
          <a:prstGeom prst="rect">
            <a:avLst/>
          </a:prstGeom>
        </p:spPr>
      </p:pic>
    </p:spTree>
    <p:extLst>
      <p:ext uri="{BB962C8B-B14F-4D97-AF65-F5344CB8AC3E}">
        <p14:creationId xmlns:p14="http://schemas.microsoft.com/office/powerpoint/2010/main" val="37868905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BD20220213</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A89CE72-1683-4333-97CC-2D057436B342}"/>
              </a:ext>
            </a:extLst>
          </p:cNvPr>
          <p:cNvPicPr>
            <a:picLocks noChangeAspect="1"/>
          </p:cNvPicPr>
          <p:nvPr/>
        </p:nvPicPr>
        <p:blipFill>
          <a:blip r:embed="rId2"/>
          <a:stretch>
            <a:fillRect/>
          </a:stretch>
        </p:blipFill>
        <p:spPr>
          <a:xfrm>
            <a:off x="1285875" y="858223"/>
            <a:ext cx="7334250" cy="5568950"/>
          </a:xfrm>
          <a:prstGeom prst="rect">
            <a:avLst/>
          </a:prstGeom>
        </p:spPr>
      </p:pic>
    </p:spTree>
    <p:extLst>
      <p:ext uri="{BB962C8B-B14F-4D97-AF65-F5344CB8AC3E}">
        <p14:creationId xmlns:p14="http://schemas.microsoft.com/office/powerpoint/2010/main" val="41376712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BD20220213</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7976B52-E70B-40F1-9BE3-A97C4100DD94}"/>
              </a:ext>
            </a:extLst>
          </p:cNvPr>
          <p:cNvPicPr>
            <a:picLocks noChangeAspect="1"/>
          </p:cNvPicPr>
          <p:nvPr/>
        </p:nvPicPr>
        <p:blipFill>
          <a:blip r:embed="rId2"/>
          <a:stretch>
            <a:fillRect/>
          </a:stretch>
        </p:blipFill>
        <p:spPr>
          <a:xfrm>
            <a:off x="1340518" y="967489"/>
            <a:ext cx="7334250" cy="2711450"/>
          </a:xfrm>
          <a:prstGeom prst="rect">
            <a:avLst/>
          </a:prstGeom>
        </p:spPr>
      </p:pic>
    </p:spTree>
    <p:extLst>
      <p:ext uri="{BB962C8B-B14F-4D97-AF65-F5344CB8AC3E}">
        <p14:creationId xmlns:p14="http://schemas.microsoft.com/office/powerpoint/2010/main" val="27742014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BD20220214</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B0629CA-A0C5-4D5E-920B-522EE9EFEF08}"/>
              </a:ext>
            </a:extLst>
          </p:cNvPr>
          <p:cNvPicPr>
            <a:picLocks noChangeAspect="1"/>
          </p:cNvPicPr>
          <p:nvPr/>
        </p:nvPicPr>
        <p:blipFill>
          <a:blip r:embed="rId2"/>
          <a:stretch>
            <a:fillRect/>
          </a:stretch>
        </p:blipFill>
        <p:spPr>
          <a:xfrm>
            <a:off x="1069975" y="858223"/>
            <a:ext cx="7766050" cy="5410200"/>
          </a:xfrm>
          <a:prstGeom prst="rect">
            <a:avLst/>
          </a:prstGeom>
        </p:spPr>
      </p:pic>
    </p:spTree>
    <p:extLst>
      <p:ext uri="{BB962C8B-B14F-4D97-AF65-F5344CB8AC3E}">
        <p14:creationId xmlns:p14="http://schemas.microsoft.com/office/powerpoint/2010/main" val="31467149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BD20220214</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5FE15C78-68FD-42B1-B800-4CDD04C6564B}"/>
              </a:ext>
            </a:extLst>
          </p:cNvPr>
          <p:cNvPicPr>
            <a:picLocks noChangeAspect="1"/>
          </p:cNvPicPr>
          <p:nvPr/>
        </p:nvPicPr>
        <p:blipFill>
          <a:blip r:embed="rId2"/>
          <a:stretch>
            <a:fillRect/>
          </a:stretch>
        </p:blipFill>
        <p:spPr>
          <a:xfrm>
            <a:off x="1069975" y="890922"/>
            <a:ext cx="7766050" cy="5886450"/>
          </a:xfrm>
          <a:prstGeom prst="rect">
            <a:avLst/>
          </a:prstGeom>
        </p:spPr>
      </p:pic>
    </p:spTree>
    <p:extLst>
      <p:ext uri="{BB962C8B-B14F-4D97-AF65-F5344CB8AC3E}">
        <p14:creationId xmlns:p14="http://schemas.microsoft.com/office/powerpoint/2010/main" val="13329315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BD20220214</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DDEF777-CCDF-4555-86CD-94FAE26CFB43}"/>
              </a:ext>
            </a:extLst>
          </p:cNvPr>
          <p:cNvPicPr>
            <a:picLocks noChangeAspect="1"/>
          </p:cNvPicPr>
          <p:nvPr/>
        </p:nvPicPr>
        <p:blipFill>
          <a:blip r:embed="rId2"/>
          <a:stretch>
            <a:fillRect/>
          </a:stretch>
        </p:blipFill>
        <p:spPr>
          <a:xfrm>
            <a:off x="1460020" y="815777"/>
            <a:ext cx="6985960" cy="6009182"/>
          </a:xfrm>
          <a:prstGeom prst="rect">
            <a:avLst/>
          </a:prstGeom>
        </p:spPr>
      </p:pic>
    </p:spTree>
    <p:extLst>
      <p:ext uri="{BB962C8B-B14F-4D97-AF65-F5344CB8AC3E}">
        <p14:creationId xmlns:p14="http://schemas.microsoft.com/office/powerpoint/2010/main" val="28109193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BD20220214</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D7D0E09-0370-4A68-BE65-C9C5CCE3E434}"/>
              </a:ext>
            </a:extLst>
          </p:cNvPr>
          <p:cNvPicPr>
            <a:picLocks noChangeAspect="1"/>
          </p:cNvPicPr>
          <p:nvPr/>
        </p:nvPicPr>
        <p:blipFill>
          <a:blip r:embed="rId2"/>
          <a:stretch>
            <a:fillRect/>
          </a:stretch>
        </p:blipFill>
        <p:spPr>
          <a:xfrm>
            <a:off x="1069975" y="962025"/>
            <a:ext cx="7766050" cy="4933950"/>
          </a:xfrm>
          <a:prstGeom prst="rect">
            <a:avLst/>
          </a:prstGeom>
        </p:spPr>
      </p:pic>
    </p:spTree>
    <p:extLst>
      <p:ext uri="{BB962C8B-B14F-4D97-AF65-F5344CB8AC3E}">
        <p14:creationId xmlns:p14="http://schemas.microsoft.com/office/powerpoint/2010/main" val="41171476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BD20220214</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3" name="Kép 2">
            <a:extLst>
              <a:ext uri="{FF2B5EF4-FFF2-40B4-BE49-F238E27FC236}">
                <a16:creationId xmlns:a16="http://schemas.microsoft.com/office/drawing/2014/main" id="{4E76BF73-ADE5-48FF-A961-7FA2721F7085}"/>
              </a:ext>
            </a:extLst>
          </p:cNvPr>
          <p:cNvPicPr>
            <a:picLocks noChangeAspect="1"/>
          </p:cNvPicPr>
          <p:nvPr/>
        </p:nvPicPr>
        <p:blipFill>
          <a:blip r:embed="rId2"/>
          <a:stretch>
            <a:fillRect/>
          </a:stretch>
        </p:blipFill>
        <p:spPr>
          <a:xfrm>
            <a:off x="1069975" y="942753"/>
            <a:ext cx="7766050" cy="3505200"/>
          </a:xfrm>
          <a:prstGeom prst="rect">
            <a:avLst/>
          </a:prstGeom>
        </p:spPr>
      </p:pic>
    </p:spTree>
    <p:extLst>
      <p:ext uri="{BB962C8B-B14F-4D97-AF65-F5344CB8AC3E}">
        <p14:creationId xmlns:p14="http://schemas.microsoft.com/office/powerpoint/2010/main" val="36105760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BD20220215</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6246770-F44B-4447-BF09-E6E391C883A9}"/>
              </a:ext>
            </a:extLst>
          </p:cNvPr>
          <p:cNvPicPr>
            <a:picLocks noChangeAspect="1"/>
          </p:cNvPicPr>
          <p:nvPr/>
        </p:nvPicPr>
        <p:blipFill>
          <a:blip r:embed="rId2"/>
          <a:stretch>
            <a:fillRect/>
          </a:stretch>
        </p:blipFill>
        <p:spPr>
          <a:xfrm>
            <a:off x="787400" y="974135"/>
            <a:ext cx="8331200" cy="5568950"/>
          </a:xfrm>
          <a:prstGeom prst="rect">
            <a:avLst/>
          </a:prstGeom>
        </p:spPr>
      </p:pic>
    </p:spTree>
    <p:extLst>
      <p:ext uri="{BB962C8B-B14F-4D97-AF65-F5344CB8AC3E}">
        <p14:creationId xmlns:p14="http://schemas.microsoft.com/office/powerpoint/2010/main" val="311585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9667446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BD20220215</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F0A12C9-C9A0-4F33-B433-2E2B516DA365}"/>
              </a:ext>
            </a:extLst>
          </p:cNvPr>
          <p:cNvPicPr>
            <a:picLocks noChangeAspect="1"/>
          </p:cNvPicPr>
          <p:nvPr/>
        </p:nvPicPr>
        <p:blipFill>
          <a:blip r:embed="rId2"/>
          <a:stretch>
            <a:fillRect/>
          </a:stretch>
        </p:blipFill>
        <p:spPr>
          <a:xfrm>
            <a:off x="787400" y="815777"/>
            <a:ext cx="8331200" cy="6045200"/>
          </a:xfrm>
          <a:prstGeom prst="rect">
            <a:avLst/>
          </a:prstGeom>
        </p:spPr>
      </p:pic>
    </p:spTree>
    <p:extLst>
      <p:ext uri="{BB962C8B-B14F-4D97-AF65-F5344CB8AC3E}">
        <p14:creationId xmlns:p14="http://schemas.microsoft.com/office/powerpoint/2010/main" val="10115391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BD20220215</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0256AFA3-AC3E-4890-8412-04BCECFE1FFB}"/>
              </a:ext>
            </a:extLst>
          </p:cNvPr>
          <p:cNvPicPr>
            <a:picLocks noChangeAspect="1"/>
          </p:cNvPicPr>
          <p:nvPr/>
        </p:nvPicPr>
        <p:blipFill>
          <a:blip r:embed="rId2"/>
          <a:stretch>
            <a:fillRect/>
          </a:stretch>
        </p:blipFill>
        <p:spPr>
          <a:xfrm>
            <a:off x="787400" y="962025"/>
            <a:ext cx="8331200" cy="4933950"/>
          </a:xfrm>
          <a:prstGeom prst="rect">
            <a:avLst/>
          </a:prstGeom>
        </p:spPr>
      </p:pic>
    </p:spTree>
    <p:extLst>
      <p:ext uri="{BB962C8B-B14F-4D97-AF65-F5344CB8AC3E}">
        <p14:creationId xmlns:p14="http://schemas.microsoft.com/office/powerpoint/2010/main" val="27688695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BD20220216</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0438440-8150-49E6-A5E9-BB287D725127}"/>
              </a:ext>
            </a:extLst>
          </p:cNvPr>
          <p:cNvPicPr>
            <a:picLocks noChangeAspect="1"/>
          </p:cNvPicPr>
          <p:nvPr/>
        </p:nvPicPr>
        <p:blipFill>
          <a:blip r:embed="rId2"/>
          <a:stretch>
            <a:fillRect/>
          </a:stretch>
        </p:blipFill>
        <p:spPr>
          <a:xfrm>
            <a:off x="1350224" y="765204"/>
            <a:ext cx="7205552" cy="6092796"/>
          </a:xfrm>
          <a:prstGeom prst="rect">
            <a:avLst/>
          </a:prstGeom>
        </p:spPr>
      </p:pic>
    </p:spTree>
    <p:extLst>
      <p:ext uri="{BB962C8B-B14F-4D97-AF65-F5344CB8AC3E}">
        <p14:creationId xmlns:p14="http://schemas.microsoft.com/office/powerpoint/2010/main" val="32769883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BD20220216</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73AC238-7C4E-411B-9F2F-F1CA67B68FA0}"/>
              </a:ext>
            </a:extLst>
          </p:cNvPr>
          <p:cNvPicPr>
            <a:picLocks noChangeAspect="1"/>
          </p:cNvPicPr>
          <p:nvPr/>
        </p:nvPicPr>
        <p:blipFill>
          <a:blip r:embed="rId2"/>
          <a:stretch>
            <a:fillRect/>
          </a:stretch>
        </p:blipFill>
        <p:spPr>
          <a:xfrm>
            <a:off x="1190625" y="812800"/>
            <a:ext cx="7524750" cy="6045200"/>
          </a:xfrm>
          <a:prstGeom prst="rect">
            <a:avLst/>
          </a:prstGeom>
        </p:spPr>
      </p:pic>
    </p:spTree>
    <p:extLst>
      <p:ext uri="{BB962C8B-B14F-4D97-AF65-F5344CB8AC3E}">
        <p14:creationId xmlns:p14="http://schemas.microsoft.com/office/powerpoint/2010/main" val="27382156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BD20220216</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54DC565-812C-41A1-A967-282375BF03FD}"/>
              </a:ext>
            </a:extLst>
          </p:cNvPr>
          <p:cNvPicPr>
            <a:picLocks noChangeAspect="1"/>
          </p:cNvPicPr>
          <p:nvPr/>
        </p:nvPicPr>
        <p:blipFill>
          <a:blip r:embed="rId2"/>
          <a:stretch>
            <a:fillRect/>
          </a:stretch>
        </p:blipFill>
        <p:spPr>
          <a:xfrm>
            <a:off x="1190625" y="858223"/>
            <a:ext cx="7524750" cy="5886450"/>
          </a:xfrm>
          <a:prstGeom prst="rect">
            <a:avLst/>
          </a:prstGeom>
        </p:spPr>
      </p:pic>
    </p:spTree>
    <p:extLst>
      <p:ext uri="{BB962C8B-B14F-4D97-AF65-F5344CB8AC3E}">
        <p14:creationId xmlns:p14="http://schemas.microsoft.com/office/powerpoint/2010/main" val="13406801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BD20220216</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5BB3643F-01FA-49DE-9042-DE3574A0C85E}"/>
              </a:ext>
            </a:extLst>
          </p:cNvPr>
          <p:cNvPicPr>
            <a:picLocks noChangeAspect="1"/>
          </p:cNvPicPr>
          <p:nvPr/>
        </p:nvPicPr>
        <p:blipFill>
          <a:blip r:embed="rId2"/>
          <a:stretch>
            <a:fillRect/>
          </a:stretch>
        </p:blipFill>
        <p:spPr>
          <a:xfrm>
            <a:off x="1190625" y="986761"/>
            <a:ext cx="7524750" cy="4140200"/>
          </a:xfrm>
          <a:prstGeom prst="rect">
            <a:avLst/>
          </a:prstGeom>
        </p:spPr>
      </p:pic>
    </p:spTree>
    <p:extLst>
      <p:ext uri="{BB962C8B-B14F-4D97-AF65-F5344CB8AC3E}">
        <p14:creationId xmlns:p14="http://schemas.microsoft.com/office/powerpoint/2010/main" val="37827035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BD20220217</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1E701950-4D63-484F-834A-F9794C055633}"/>
              </a:ext>
            </a:extLst>
          </p:cNvPr>
          <p:cNvPicPr>
            <a:picLocks noChangeAspect="1"/>
          </p:cNvPicPr>
          <p:nvPr/>
        </p:nvPicPr>
        <p:blipFill>
          <a:blip r:embed="rId2"/>
          <a:stretch>
            <a:fillRect/>
          </a:stretch>
        </p:blipFill>
        <p:spPr>
          <a:xfrm>
            <a:off x="843625" y="811607"/>
            <a:ext cx="8218750" cy="6046393"/>
          </a:xfrm>
          <a:prstGeom prst="rect">
            <a:avLst/>
          </a:prstGeom>
        </p:spPr>
      </p:pic>
    </p:spTree>
    <p:extLst>
      <p:ext uri="{BB962C8B-B14F-4D97-AF65-F5344CB8AC3E}">
        <p14:creationId xmlns:p14="http://schemas.microsoft.com/office/powerpoint/2010/main" val="25344904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BD20220217</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5C285568-A796-431C-96D1-FF06AE3C0D2D}"/>
              </a:ext>
            </a:extLst>
          </p:cNvPr>
          <p:cNvPicPr>
            <a:picLocks noChangeAspect="1"/>
          </p:cNvPicPr>
          <p:nvPr/>
        </p:nvPicPr>
        <p:blipFill>
          <a:blip r:embed="rId2"/>
          <a:stretch>
            <a:fillRect/>
          </a:stretch>
        </p:blipFill>
        <p:spPr>
          <a:xfrm>
            <a:off x="628650" y="815777"/>
            <a:ext cx="8648700" cy="6045200"/>
          </a:xfrm>
          <a:prstGeom prst="rect">
            <a:avLst/>
          </a:prstGeom>
        </p:spPr>
      </p:pic>
    </p:spTree>
    <p:extLst>
      <p:ext uri="{BB962C8B-B14F-4D97-AF65-F5344CB8AC3E}">
        <p14:creationId xmlns:p14="http://schemas.microsoft.com/office/powerpoint/2010/main" val="11602582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BD20220217</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AC3EA2B-0A91-49B6-84D0-CC11549F6645}"/>
              </a:ext>
            </a:extLst>
          </p:cNvPr>
          <p:cNvPicPr>
            <a:picLocks noChangeAspect="1"/>
          </p:cNvPicPr>
          <p:nvPr/>
        </p:nvPicPr>
        <p:blipFill>
          <a:blip r:embed="rId2"/>
          <a:stretch>
            <a:fillRect/>
          </a:stretch>
        </p:blipFill>
        <p:spPr>
          <a:xfrm>
            <a:off x="734976" y="858223"/>
            <a:ext cx="8648700" cy="5727700"/>
          </a:xfrm>
          <a:prstGeom prst="rect">
            <a:avLst/>
          </a:prstGeom>
        </p:spPr>
      </p:pic>
    </p:spTree>
    <p:extLst>
      <p:ext uri="{BB962C8B-B14F-4D97-AF65-F5344CB8AC3E}">
        <p14:creationId xmlns:p14="http://schemas.microsoft.com/office/powerpoint/2010/main" val="32223253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BD20220217</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57A2D236-DAC3-463D-9E4D-D1D58C1BBF9B}"/>
              </a:ext>
            </a:extLst>
          </p:cNvPr>
          <p:cNvPicPr>
            <a:picLocks noChangeAspect="1"/>
          </p:cNvPicPr>
          <p:nvPr/>
        </p:nvPicPr>
        <p:blipFill>
          <a:blip r:embed="rId2"/>
          <a:stretch>
            <a:fillRect/>
          </a:stretch>
        </p:blipFill>
        <p:spPr>
          <a:xfrm>
            <a:off x="724343" y="858223"/>
            <a:ext cx="8648700" cy="5251450"/>
          </a:xfrm>
          <a:prstGeom prst="rect">
            <a:avLst/>
          </a:prstGeom>
        </p:spPr>
      </p:pic>
    </p:spTree>
    <p:extLst>
      <p:ext uri="{BB962C8B-B14F-4D97-AF65-F5344CB8AC3E}">
        <p14:creationId xmlns:p14="http://schemas.microsoft.com/office/powerpoint/2010/main" val="4216533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7750034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BD20220217</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8F84AFF-8FA0-48EE-BC52-8DC3CDC38A09}"/>
              </a:ext>
            </a:extLst>
          </p:cNvPr>
          <p:cNvPicPr>
            <a:picLocks noChangeAspect="1"/>
          </p:cNvPicPr>
          <p:nvPr/>
        </p:nvPicPr>
        <p:blipFill>
          <a:blip r:embed="rId2"/>
          <a:stretch>
            <a:fillRect/>
          </a:stretch>
        </p:blipFill>
        <p:spPr>
          <a:xfrm>
            <a:off x="713711" y="858223"/>
            <a:ext cx="8648700" cy="2076450"/>
          </a:xfrm>
          <a:prstGeom prst="rect">
            <a:avLst/>
          </a:prstGeom>
        </p:spPr>
      </p:pic>
    </p:spTree>
    <p:extLst>
      <p:ext uri="{BB962C8B-B14F-4D97-AF65-F5344CB8AC3E}">
        <p14:creationId xmlns:p14="http://schemas.microsoft.com/office/powerpoint/2010/main" val="28970629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BD20220218</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DB15DFB-EE72-438D-A318-7569A65D776A}"/>
              </a:ext>
            </a:extLst>
          </p:cNvPr>
          <p:cNvPicPr>
            <a:picLocks noChangeAspect="1"/>
          </p:cNvPicPr>
          <p:nvPr/>
        </p:nvPicPr>
        <p:blipFill>
          <a:blip r:embed="rId2"/>
          <a:stretch>
            <a:fillRect/>
          </a:stretch>
        </p:blipFill>
        <p:spPr>
          <a:xfrm>
            <a:off x="787400" y="858223"/>
            <a:ext cx="8331200" cy="5886450"/>
          </a:xfrm>
          <a:prstGeom prst="rect">
            <a:avLst/>
          </a:prstGeom>
        </p:spPr>
      </p:pic>
    </p:spTree>
    <p:extLst>
      <p:ext uri="{BB962C8B-B14F-4D97-AF65-F5344CB8AC3E}">
        <p14:creationId xmlns:p14="http://schemas.microsoft.com/office/powerpoint/2010/main" val="4540200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BD20220218</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F06FD7F-08C3-424C-8C3D-B4776BB1A171}"/>
              </a:ext>
            </a:extLst>
          </p:cNvPr>
          <p:cNvPicPr>
            <a:picLocks noChangeAspect="1"/>
          </p:cNvPicPr>
          <p:nvPr/>
        </p:nvPicPr>
        <p:blipFill>
          <a:blip r:embed="rId2"/>
          <a:stretch>
            <a:fillRect/>
          </a:stretch>
        </p:blipFill>
        <p:spPr>
          <a:xfrm>
            <a:off x="787400" y="939800"/>
            <a:ext cx="8331200" cy="5410200"/>
          </a:xfrm>
          <a:prstGeom prst="rect">
            <a:avLst/>
          </a:prstGeom>
        </p:spPr>
      </p:pic>
    </p:spTree>
    <p:extLst>
      <p:ext uri="{BB962C8B-B14F-4D97-AF65-F5344CB8AC3E}">
        <p14:creationId xmlns:p14="http://schemas.microsoft.com/office/powerpoint/2010/main" val="11683775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BD20220218</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268E20E-D163-440B-98ED-F835E35BAE97}"/>
              </a:ext>
            </a:extLst>
          </p:cNvPr>
          <p:cNvPicPr>
            <a:picLocks noChangeAspect="1"/>
          </p:cNvPicPr>
          <p:nvPr/>
        </p:nvPicPr>
        <p:blipFill>
          <a:blip r:embed="rId2"/>
          <a:stretch>
            <a:fillRect/>
          </a:stretch>
        </p:blipFill>
        <p:spPr>
          <a:xfrm>
            <a:off x="787400" y="815777"/>
            <a:ext cx="8331200" cy="6045200"/>
          </a:xfrm>
          <a:prstGeom prst="rect">
            <a:avLst/>
          </a:prstGeom>
        </p:spPr>
      </p:pic>
    </p:spTree>
    <p:extLst>
      <p:ext uri="{BB962C8B-B14F-4D97-AF65-F5344CB8AC3E}">
        <p14:creationId xmlns:p14="http://schemas.microsoft.com/office/powerpoint/2010/main" val="19433241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BD20220219</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FD9DDF6-69F3-4F19-8055-28D09887543A}"/>
              </a:ext>
            </a:extLst>
          </p:cNvPr>
          <p:cNvPicPr>
            <a:picLocks noChangeAspect="1"/>
          </p:cNvPicPr>
          <p:nvPr/>
        </p:nvPicPr>
        <p:blipFill>
          <a:blip r:embed="rId2"/>
          <a:stretch>
            <a:fillRect/>
          </a:stretch>
        </p:blipFill>
        <p:spPr>
          <a:xfrm>
            <a:off x="1235505" y="858223"/>
            <a:ext cx="7439263" cy="5942894"/>
          </a:xfrm>
          <a:prstGeom prst="rect">
            <a:avLst/>
          </a:prstGeom>
        </p:spPr>
      </p:pic>
    </p:spTree>
    <p:extLst>
      <p:ext uri="{BB962C8B-B14F-4D97-AF65-F5344CB8AC3E}">
        <p14:creationId xmlns:p14="http://schemas.microsoft.com/office/powerpoint/2010/main" val="10409934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BD20220219</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D93F4AEE-C1ED-4FD9-9EE1-F1885CA0927F}"/>
              </a:ext>
            </a:extLst>
          </p:cNvPr>
          <p:cNvPicPr>
            <a:picLocks noChangeAspect="1"/>
          </p:cNvPicPr>
          <p:nvPr/>
        </p:nvPicPr>
        <p:blipFill>
          <a:blip r:embed="rId2"/>
          <a:stretch>
            <a:fillRect/>
          </a:stretch>
        </p:blipFill>
        <p:spPr>
          <a:xfrm>
            <a:off x="1320218" y="815777"/>
            <a:ext cx="7354550" cy="6025559"/>
          </a:xfrm>
          <a:prstGeom prst="rect">
            <a:avLst/>
          </a:prstGeom>
        </p:spPr>
      </p:pic>
    </p:spTree>
    <p:extLst>
      <p:ext uri="{BB962C8B-B14F-4D97-AF65-F5344CB8AC3E}">
        <p14:creationId xmlns:p14="http://schemas.microsoft.com/office/powerpoint/2010/main" val="40518543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BD20220219</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65E58AC8-BF4C-4136-9C52-7CF206C3F99A}"/>
              </a:ext>
            </a:extLst>
          </p:cNvPr>
          <p:cNvPicPr>
            <a:picLocks noChangeAspect="1"/>
          </p:cNvPicPr>
          <p:nvPr/>
        </p:nvPicPr>
        <p:blipFill>
          <a:blip r:embed="rId2"/>
          <a:stretch>
            <a:fillRect/>
          </a:stretch>
        </p:blipFill>
        <p:spPr>
          <a:xfrm>
            <a:off x="1069975" y="858223"/>
            <a:ext cx="7766050" cy="6045200"/>
          </a:xfrm>
          <a:prstGeom prst="rect">
            <a:avLst/>
          </a:prstGeom>
        </p:spPr>
      </p:pic>
    </p:spTree>
    <p:extLst>
      <p:ext uri="{BB962C8B-B14F-4D97-AF65-F5344CB8AC3E}">
        <p14:creationId xmlns:p14="http://schemas.microsoft.com/office/powerpoint/2010/main" val="14769972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BD20220219</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81051BA-0312-4D55-A807-43FF1720DC62}"/>
              </a:ext>
            </a:extLst>
          </p:cNvPr>
          <p:cNvPicPr>
            <a:picLocks noChangeAspect="1"/>
          </p:cNvPicPr>
          <p:nvPr/>
        </p:nvPicPr>
        <p:blipFill>
          <a:blip r:embed="rId2"/>
          <a:stretch>
            <a:fillRect/>
          </a:stretch>
        </p:blipFill>
        <p:spPr>
          <a:xfrm>
            <a:off x="1069975" y="882650"/>
            <a:ext cx="7766050" cy="5092700"/>
          </a:xfrm>
          <a:prstGeom prst="rect">
            <a:avLst/>
          </a:prstGeom>
        </p:spPr>
      </p:pic>
    </p:spTree>
    <p:extLst>
      <p:ext uri="{BB962C8B-B14F-4D97-AF65-F5344CB8AC3E}">
        <p14:creationId xmlns:p14="http://schemas.microsoft.com/office/powerpoint/2010/main" val="1681112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BD20220220</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6134BD2A-EE52-4925-8ADC-FBA75E9438A9}"/>
              </a:ext>
            </a:extLst>
          </p:cNvPr>
          <p:cNvPicPr>
            <a:picLocks noChangeAspect="1"/>
          </p:cNvPicPr>
          <p:nvPr/>
        </p:nvPicPr>
        <p:blipFill>
          <a:blip r:embed="rId2"/>
          <a:stretch>
            <a:fillRect/>
          </a:stretch>
        </p:blipFill>
        <p:spPr>
          <a:xfrm>
            <a:off x="771525" y="815777"/>
            <a:ext cx="8362950" cy="5886450"/>
          </a:xfrm>
          <a:prstGeom prst="rect">
            <a:avLst/>
          </a:prstGeom>
        </p:spPr>
      </p:pic>
    </p:spTree>
    <p:extLst>
      <p:ext uri="{BB962C8B-B14F-4D97-AF65-F5344CB8AC3E}">
        <p14:creationId xmlns:p14="http://schemas.microsoft.com/office/powerpoint/2010/main" val="2477269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BD20220220</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4E5D53CA-4897-4182-B437-97DD0EB3AB78}"/>
              </a:ext>
            </a:extLst>
          </p:cNvPr>
          <p:cNvPicPr>
            <a:picLocks noChangeAspect="1"/>
          </p:cNvPicPr>
          <p:nvPr/>
        </p:nvPicPr>
        <p:blipFill>
          <a:blip r:embed="rId2"/>
          <a:stretch>
            <a:fillRect/>
          </a:stretch>
        </p:blipFill>
        <p:spPr>
          <a:xfrm>
            <a:off x="771525" y="939800"/>
            <a:ext cx="8362950" cy="5410200"/>
          </a:xfrm>
          <a:prstGeom prst="rect">
            <a:avLst/>
          </a:prstGeom>
        </p:spPr>
      </p:pic>
    </p:spTree>
    <p:extLst>
      <p:ext uri="{BB962C8B-B14F-4D97-AF65-F5344CB8AC3E}">
        <p14:creationId xmlns:p14="http://schemas.microsoft.com/office/powerpoint/2010/main" val="4270470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279337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BD20220220</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0E5B4E9-D442-474D-BB18-00E3EE9BA3BE}"/>
              </a:ext>
            </a:extLst>
          </p:cNvPr>
          <p:cNvPicPr>
            <a:picLocks noChangeAspect="1"/>
          </p:cNvPicPr>
          <p:nvPr/>
        </p:nvPicPr>
        <p:blipFill>
          <a:blip r:embed="rId2"/>
          <a:stretch>
            <a:fillRect/>
          </a:stretch>
        </p:blipFill>
        <p:spPr>
          <a:xfrm>
            <a:off x="771525" y="844550"/>
            <a:ext cx="8362950" cy="5886450"/>
          </a:xfrm>
          <a:prstGeom prst="rect">
            <a:avLst/>
          </a:prstGeom>
        </p:spPr>
      </p:pic>
    </p:spTree>
    <p:extLst>
      <p:ext uri="{BB962C8B-B14F-4D97-AF65-F5344CB8AC3E}">
        <p14:creationId xmlns:p14="http://schemas.microsoft.com/office/powerpoint/2010/main" val="11076228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BD20220220</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C66610C2-5F4C-4902-927A-F8B1F9895A87}"/>
              </a:ext>
            </a:extLst>
          </p:cNvPr>
          <p:cNvPicPr>
            <a:picLocks noChangeAspect="1"/>
          </p:cNvPicPr>
          <p:nvPr/>
        </p:nvPicPr>
        <p:blipFill>
          <a:blip r:embed="rId2"/>
          <a:stretch>
            <a:fillRect/>
          </a:stretch>
        </p:blipFill>
        <p:spPr>
          <a:xfrm>
            <a:off x="771525" y="858223"/>
            <a:ext cx="8362950" cy="3981450"/>
          </a:xfrm>
          <a:prstGeom prst="rect">
            <a:avLst/>
          </a:prstGeom>
        </p:spPr>
      </p:pic>
    </p:spTree>
    <p:extLst>
      <p:ext uri="{BB962C8B-B14F-4D97-AF65-F5344CB8AC3E}">
        <p14:creationId xmlns:p14="http://schemas.microsoft.com/office/powerpoint/2010/main" val="40220728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331D889-14CC-41B8-AEA1-94A441DCF747}"/>
              </a:ext>
            </a:extLst>
          </p:cNvPr>
          <p:cNvPicPr>
            <a:picLocks noChangeAspect="1"/>
          </p:cNvPicPr>
          <p:nvPr/>
        </p:nvPicPr>
        <p:blipFill>
          <a:blip r:embed="rId2"/>
          <a:stretch>
            <a:fillRect/>
          </a:stretch>
        </p:blipFill>
        <p:spPr>
          <a:xfrm>
            <a:off x="714375" y="815777"/>
            <a:ext cx="8477250" cy="5727700"/>
          </a:xfrm>
          <a:prstGeom prst="rect">
            <a:avLst/>
          </a:prstGeom>
        </p:spPr>
      </p:pic>
    </p:spTree>
    <p:extLst>
      <p:ext uri="{BB962C8B-B14F-4D97-AF65-F5344CB8AC3E}">
        <p14:creationId xmlns:p14="http://schemas.microsoft.com/office/powerpoint/2010/main" val="23452769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BD20220221</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FE012FF-3C0A-4637-BC5E-6604F1549E2B}"/>
              </a:ext>
            </a:extLst>
          </p:cNvPr>
          <p:cNvPicPr>
            <a:picLocks noChangeAspect="1"/>
          </p:cNvPicPr>
          <p:nvPr/>
        </p:nvPicPr>
        <p:blipFill>
          <a:blip r:embed="rId2"/>
          <a:stretch>
            <a:fillRect/>
          </a:stretch>
        </p:blipFill>
        <p:spPr>
          <a:xfrm>
            <a:off x="714375" y="858223"/>
            <a:ext cx="8477250" cy="5886450"/>
          </a:xfrm>
          <a:prstGeom prst="rect">
            <a:avLst/>
          </a:prstGeom>
        </p:spPr>
      </p:pic>
    </p:spTree>
    <p:extLst>
      <p:ext uri="{BB962C8B-B14F-4D97-AF65-F5344CB8AC3E}">
        <p14:creationId xmlns:p14="http://schemas.microsoft.com/office/powerpoint/2010/main" val="37512293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BD20220221</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5B4A38EE-176F-4032-AC91-5419D9260EB9}"/>
              </a:ext>
            </a:extLst>
          </p:cNvPr>
          <p:cNvPicPr>
            <a:picLocks noChangeAspect="1"/>
          </p:cNvPicPr>
          <p:nvPr/>
        </p:nvPicPr>
        <p:blipFill>
          <a:blip r:embed="rId2"/>
          <a:stretch>
            <a:fillRect/>
          </a:stretch>
        </p:blipFill>
        <p:spPr>
          <a:xfrm>
            <a:off x="714375" y="812800"/>
            <a:ext cx="8477250" cy="6045200"/>
          </a:xfrm>
          <a:prstGeom prst="rect">
            <a:avLst/>
          </a:prstGeom>
        </p:spPr>
      </p:pic>
    </p:spTree>
    <p:extLst>
      <p:ext uri="{BB962C8B-B14F-4D97-AF65-F5344CB8AC3E}">
        <p14:creationId xmlns:p14="http://schemas.microsoft.com/office/powerpoint/2010/main" val="2582712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BD20220221</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A45D603-6125-42D7-AD24-D54A36F26A2F}"/>
              </a:ext>
            </a:extLst>
          </p:cNvPr>
          <p:cNvPicPr>
            <a:picLocks noChangeAspect="1"/>
          </p:cNvPicPr>
          <p:nvPr/>
        </p:nvPicPr>
        <p:blipFill>
          <a:blip r:embed="rId2"/>
          <a:stretch>
            <a:fillRect/>
          </a:stretch>
        </p:blipFill>
        <p:spPr>
          <a:xfrm>
            <a:off x="1038181" y="815777"/>
            <a:ext cx="7829637" cy="6023250"/>
          </a:xfrm>
          <a:prstGeom prst="rect">
            <a:avLst/>
          </a:prstGeom>
        </p:spPr>
      </p:pic>
    </p:spTree>
    <p:extLst>
      <p:ext uri="{BB962C8B-B14F-4D97-AF65-F5344CB8AC3E}">
        <p14:creationId xmlns:p14="http://schemas.microsoft.com/office/powerpoint/2010/main" val="94580478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BD20220221</a:t>
            </a:r>
            <a:r>
              <a:rPr lang="en-US" altLang="hu-HU" sz="1400" dirty="0">
                <a:solidFill>
                  <a:srgbClr val="008000"/>
                </a:solidFill>
              </a:rPr>
              <a:t> (part </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2957B3F0-6172-4364-B1DE-3784171A9254}"/>
              </a:ext>
            </a:extLst>
          </p:cNvPr>
          <p:cNvPicPr>
            <a:picLocks noChangeAspect="1"/>
          </p:cNvPicPr>
          <p:nvPr/>
        </p:nvPicPr>
        <p:blipFill>
          <a:blip r:embed="rId2"/>
          <a:stretch>
            <a:fillRect/>
          </a:stretch>
        </p:blipFill>
        <p:spPr>
          <a:xfrm>
            <a:off x="967562" y="858223"/>
            <a:ext cx="8175847" cy="5983373"/>
          </a:xfrm>
          <a:prstGeom prst="rect">
            <a:avLst/>
          </a:prstGeom>
        </p:spPr>
      </p:pic>
    </p:spTree>
    <p:extLst>
      <p:ext uri="{BB962C8B-B14F-4D97-AF65-F5344CB8AC3E}">
        <p14:creationId xmlns:p14="http://schemas.microsoft.com/office/powerpoint/2010/main" val="13909662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BD20220222</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3" name="Kép 2">
            <a:extLst>
              <a:ext uri="{FF2B5EF4-FFF2-40B4-BE49-F238E27FC236}">
                <a16:creationId xmlns:a16="http://schemas.microsoft.com/office/drawing/2014/main" id="{582B8E51-44A4-4894-85CF-4F4395A95A05}"/>
              </a:ext>
            </a:extLst>
          </p:cNvPr>
          <p:cNvPicPr>
            <a:picLocks noChangeAspect="1"/>
          </p:cNvPicPr>
          <p:nvPr/>
        </p:nvPicPr>
        <p:blipFill>
          <a:blip r:embed="rId2"/>
          <a:stretch>
            <a:fillRect/>
          </a:stretch>
        </p:blipFill>
        <p:spPr>
          <a:xfrm>
            <a:off x="714375" y="1003300"/>
            <a:ext cx="8477250" cy="5727700"/>
          </a:xfrm>
          <a:prstGeom prst="rect">
            <a:avLst/>
          </a:prstGeom>
        </p:spPr>
      </p:pic>
    </p:spTree>
    <p:extLst>
      <p:ext uri="{BB962C8B-B14F-4D97-AF65-F5344CB8AC3E}">
        <p14:creationId xmlns:p14="http://schemas.microsoft.com/office/powerpoint/2010/main" val="25415711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BD20220222</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3" name="Kép 2">
            <a:extLst>
              <a:ext uri="{FF2B5EF4-FFF2-40B4-BE49-F238E27FC236}">
                <a16:creationId xmlns:a16="http://schemas.microsoft.com/office/drawing/2014/main" id="{0CB54FEA-2784-4A63-81E4-18E014C6DE3F}"/>
              </a:ext>
            </a:extLst>
          </p:cNvPr>
          <p:cNvPicPr>
            <a:picLocks noChangeAspect="1"/>
          </p:cNvPicPr>
          <p:nvPr/>
        </p:nvPicPr>
        <p:blipFill>
          <a:blip r:embed="rId2"/>
          <a:stretch>
            <a:fillRect/>
          </a:stretch>
        </p:blipFill>
        <p:spPr>
          <a:xfrm>
            <a:off x="714375" y="939800"/>
            <a:ext cx="8477250" cy="5410200"/>
          </a:xfrm>
          <a:prstGeom prst="rect">
            <a:avLst/>
          </a:prstGeom>
        </p:spPr>
      </p:pic>
    </p:spTree>
    <p:extLst>
      <p:ext uri="{BB962C8B-B14F-4D97-AF65-F5344CB8AC3E}">
        <p14:creationId xmlns:p14="http://schemas.microsoft.com/office/powerpoint/2010/main" val="20887189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BD20220222</a:t>
            </a:r>
            <a:r>
              <a:rPr lang="en-US" altLang="hu-HU" sz="1400" dirty="0">
                <a:solidFill>
                  <a:srgbClr val="008000"/>
                </a:solidFill>
              </a:rPr>
              <a:t> (part </a:t>
            </a:r>
            <a:r>
              <a:rPr lang="sl-SI" altLang="hu-HU" sz="1400" dirty="0">
                <a:solidFill>
                  <a:srgbClr val="008000"/>
                </a:solidFill>
              </a:rPr>
              <a:t>I</a:t>
            </a:r>
            <a:r>
              <a:rPr lang="hu-HU" altLang="hu-HU" sz="1400" dirty="0">
                <a:solidFill>
                  <a:srgbClr val="008000"/>
                </a:solidFill>
              </a:rPr>
              <a:t>II)</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FF6CD0FE-D2F2-448B-9726-5972D4F8808A}"/>
              </a:ext>
            </a:extLst>
          </p:cNvPr>
          <p:cNvPicPr>
            <a:picLocks noChangeAspect="1"/>
          </p:cNvPicPr>
          <p:nvPr/>
        </p:nvPicPr>
        <p:blipFill>
          <a:blip r:embed="rId2"/>
          <a:stretch>
            <a:fillRect/>
          </a:stretch>
        </p:blipFill>
        <p:spPr>
          <a:xfrm>
            <a:off x="714375" y="858223"/>
            <a:ext cx="8477250" cy="5727700"/>
          </a:xfrm>
          <a:prstGeom prst="rect">
            <a:avLst/>
          </a:prstGeom>
        </p:spPr>
      </p:pic>
    </p:spTree>
    <p:extLst>
      <p:ext uri="{BB962C8B-B14F-4D97-AF65-F5344CB8AC3E}">
        <p14:creationId xmlns:p14="http://schemas.microsoft.com/office/powerpoint/2010/main" val="275679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0606737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BD20220222</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35BB52B-5EA3-4F96-9B95-8450F5BD2375}"/>
              </a:ext>
            </a:extLst>
          </p:cNvPr>
          <p:cNvPicPr>
            <a:picLocks noChangeAspect="1"/>
          </p:cNvPicPr>
          <p:nvPr/>
        </p:nvPicPr>
        <p:blipFill>
          <a:blip r:embed="rId2"/>
          <a:stretch>
            <a:fillRect/>
          </a:stretch>
        </p:blipFill>
        <p:spPr>
          <a:xfrm>
            <a:off x="714375" y="1035493"/>
            <a:ext cx="8477250" cy="2235200"/>
          </a:xfrm>
          <a:prstGeom prst="rect">
            <a:avLst/>
          </a:prstGeom>
        </p:spPr>
      </p:pic>
    </p:spTree>
    <p:extLst>
      <p:ext uri="{BB962C8B-B14F-4D97-AF65-F5344CB8AC3E}">
        <p14:creationId xmlns:p14="http://schemas.microsoft.com/office/powerpoint/2010/main" val="41172526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BD20220224</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04965249-968A-45C9-84DF-01333C7AAC40}"/>
              </a:ext>
            </a:extLst>
          </p:cNvPr>
          <p:cNvPicPr>
            <a:picLocks noChangeAspect="1"/>
          </p:cNvPicPr>
          <p:nvPr/>
        </p:nvPicPr>
        <p:blipFill>
          <a:blip r:embed="rId2"/>
          <a:stretch>
            <a:fillRect/>
          </a:stretch>
        </p:blipFill>
        <p:spPr>
          <a:xfrm>
            <a:off x="787400" y="1040071"/>
            <a:ext cx="8331200" cy="5251450"/>
          </a:xfrm>
          <a:prstGeom prst="rect">
            <a:avLst/>
          </a:prstGeom>
        </p:spPr>
      </p:pic>
    </p:spTree>
    <p:extLst>
      <p:ext uri="{BB962C8B-B14F-4D97-AF65-F5344CB8AC3E}">
        <p14:creationId xmlns:p14="http://schemas.microsoft.com/office/powerpoint/2010/main" val="11835000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BD20220224</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EAC11C22-5981-4F07-ACA0-A344E5C74727}"/>
              </a:ext>
            </a:extLst>
          </p:cNvPr>
          <p:cNvPicPr>
            <a:picLocks noChangeAspect="1"/>
          </p:cNvPicPr>
          <p:nvPr/>
        </p:nvPicPr>
        <p:blipFill>
          <a:blip r:embed="rId2"/>
          <a:stretch>
            <a:fillRect/>
          </a:stretch>
        </p:blipFill>
        <p:spPr>
          <a:xfrm>
            <a:off x="818700" y="858223"/>
            <a:ext cx="8268600" cy="5999777"/>
          </a:xfrm>
          <a:prstGeom prst="rect">
            <a:avLst/>
          </a:prstGeom>
        </p:spPr>
      </p:pic>
    </p:spTree>
    <p:extLst>
      <p:ext uri="{BB962C8B-B14F-4D97-AF65-F5344CB8AC3E}">
        <p14:creationId xmlns:p14="http://schemas.microsoft.com/office/powerpoint/2010/main" val="8457635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BD20220224</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447F8411-6DAF-4947-85BF-B4F756F51166}"/>
              </a:ext>
            </a:extLst>
          </p:cNvPr>
          <p:cNvPicPr>
            <a:picLocks noChangeAspect="1"/>
          </p:cNvPicPr>
          <p:nvPr/>
        </p:nvPicPr>
        <p:blipFill>
          <a:blip r:embed="rId2"/>
          <a:stretch>
            <a:fillRect/>
          </a:stretch>
        </p:blipFill>
        <p:spPr>
          <a:xfrm>
            <a:off x="787400" y="858223"/>
            <a:ext cx="8331200" cy="5251450"/>
          </a:xfrm>
          <a:prstGeom prst="rect">
            <a:avLst/>
          </a:prstGeom>
        </p:spPr>
      </p:pic>
    </p:spTree>
    <p:extLst>
      <p:ext uri="{BB962C8B-B14F-4D97-AF65-F5344CB8AC3E}">
        <p14:creationId xmlns:p14="http://schemas.microsoft.com/office/powerpoint/2010/main" val="24772332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BD20220224</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0083BF78-3861-4045-8924-C50361C31428}"/>
              </a:ext>
            </a:extLst>
          </p:cNvPr>
          <p:cNvPicPr>
            <a:picLocks noChangeAspect="1"/>
          </p:cNvPicPr>
          <p:nvPr/>
        </p:nvPicPr>
        <p:blipFill>
          <a:blip r:embed="rId2"/>
          <a:stretch>
            <a:fillRect/>
          </a:stretch>
        </p:blipFill>
        <p:spPr>
          <a:xfrm>
            <a:off x="787400" y="942237"/>
            <a:ext cx="8331200" cy="5568950"/>
          </a:xfrm>
          <a:prstGeom prst="rect">
            <a:avLst/>
          </a:prstGeom>
        </p:spPr>
      </p:pic>
    </p:spTree>
    <p:extLst>
      <p:ext uri="{BB962C8B-B14F-4D97-AF65-F5344CB8AC3E}">
        <p14:creationId xmlns:p14="http://schemas.microsoft.com/office/powerpoint/2010/main" val="416784293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BD20220225</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4B529C5-DE36-48AA-8E50-C577538B3201}"/>
              </a:ext>
            </a:extLst>
          </p:cNvPr>
          <p:cNvPicPr>
            <a:picLocks noChangeAspect="1"/>
          </p:cNvPicPr>
          <p:nvPr/>
        </p:nvPicPr>
        <p:blipFill>
          <a:blip r:embed="rId2"/>
          <a:stretch>
            <a:fillRect/>
          </a:stretch>
        </p:blipFill>
        <p:spPr>
          <a:xfrm>
            <a:off x="787400" y="1006032"/>
            <a:ext cx="8331200" cy="5568950"/>
          </a:xfrm>
          <a:prstGeom prst="rect">
            <a:avLst/>
          </a:prstGeom>
        </p:spPr>
      </p:pic>
    </p:spTree>
    <p:extLst>
      <p:ext uri="{BB962C8B-B14F-4D97-AF65-F5344CB8AC3E}">
        <p14:creationId xmlns:p14="http://schemas.microsoft.com/office/powerpoint/2010/main" val="10723533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BD20220225</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CA5A66C1-994F-45D6-BE5A-67191B25FB97}"/>
              </a:ext>
            </a:extLst>
          </p:cNvPr>
          <p:cNvPicPr>
            <a:picLocks noChangeAspect="1"/>
          </p:cNvPicPr>
          <p:nvPr/>
        </p:nvPicPr>
        <p:blipFill>
          <a:blip r:embed="rId2"/>
          <a:stretch>
            <a:fillRect/>
          </a:stretch>
        </p:blipFill>
        <p:spPr>
          <a:xfrm>
            <a:off x="787400" y="974134"/>
            <a:ext cx="8331200" cy="5568950"/>
          </a:xfrm>
          <a:prstGeom prst="rect">
            <a:avLst/>
          </a:prstGeom>
        </p:spPr>
      </p:pic>
    </p:spTree>
    <p:extLst>
      <p:ext uri="{BB962C8B-B14F-4D97-AF65-F5344CB8AC3E}">
        <p14:creationId xmlns:p14="http://schemas.microsoft.com/office/powerpoint/2010/main" val="64584054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19049"/>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BD20220225</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3B54697E-2E68-459F-9A06-0C4FE0609DAF}"/>
              </a:ext>
            </a:extLst>
          </p:cNvPr>
          <p:cNvPicPr>
            <a:picLocks noChangeAspect="1"/>
          </p:cNvPicPr>
          <p:nvPr/>
        </p:nvPicPr>
        <p:blipFill>
          <a:blip r:embed="rId2"/>
          <a:stretch>
            <a:fillRect/>
          </a:stretch>
        </p:blipFill>
        <p:spPr>
          <a:xfrm>
            <a:off x="787400" y="984029"/>
            <a:ext cx="8331200" cy="5251450"/>
          </a:xfrm>
          <a:prstGeom prst="rect">
            <a:avLst/>
          </a:prstGeom>
        </p:spPr>
      </p:pic>
    </p:spTree>
    <p:extLst>
      <p:ext uri="{BB962C8B-B14F-4D97-AF65-F5344CB8AC3E}">
        <p14:creationId xmlns:p14="http://schemas.microsoft.com/office/powerpoint/2010/main" val="12467575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BD20220225</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840712A6-3E61-467F-922D-C3200F7056F5}"/>
              </a:ext>
            </a:extLst>
          </p:cNvPr>
          <p:cNvPicPr>
            <a:picLocks noChangeAspect="1"/>
          </p:cNvPicPr>
          <p:nvPr/>
        </p:nvPicPr>
        <p:blipFill>
          <a:blip r:embed="rId2"/>
          <a:stretch>
            <a:fillRect/>
          </a:stretch>
        </p:blipFill>
        <p:spPr>
          <a:xfrm>
            <a:off x="787400" y="939800"/>
            <a:ext cx="8331200" cy="5410200"/>
          </a:xfrm>
          <a:prstGeom prst="rect">
            <a:avLst/>
          </a:prstGeom>
        </p:spPr>
      </p:pic>
    </p:spTree>
    <p:extLst>
      <p:ext uri="{BB962C8B-B14F-4D97-AF65-F5344CB8AC3E}">
        <p14:creationId xmlns:p14="http://schemas.microsoft.com/office/powerpoint/2010/main" val="7815370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BD20220226</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24DB55B-562A-4768-A9D8-C65B54A01A4A}"/>
              </a:ext>
            </a:extLst>
          </p:cNvPr>
          <p:cNvPicPr>
            <a:picLocks noChangeAspect="1"/>
          </p:cNvPicPr>
          <p:nvPr/>
        </p:nvPicPr>
        <p:blipFill>
          <a:blip r:embed="rId2"/>
          <a:stretch>
            <a:fillRect/>
          </a:stretch>
        </p:blipFill>
        <p:spPr>
          <a:xfrm>
            <a:off x="787400" y="815777"/>
            <a:ext cx="8331200" cy="6045200"/>
          </a:xfrm>
          <a:prstGeom prst="rect">
            <a:avLst/>
          </a:prstGeom>
        </p:spPr>
      </p:pic>
    </p:spTree>
    <p:extLst>
      <p:ext uri="{BB962C8B-B14F-4D97-AF65-F5344CB8AC3E}">
        <p14:creationId xmlns:p14="http://schemas.microsoft.com/office/powerpoint/2010/main" val="1322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64238029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BD20220226</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A4D38CD3-5699-4449-8C25-3D2FAED9710E}"/>
              </a:ext>
            </a:extLst>
          </p:cNvPr>
          <p:cNvPicPr>
            <a:picLocks noChangeAspect="1"/>
          </p:cNvPicPr>
          <p:nvPr/>
        </p:nvPicPr>
        <p:blipFill>
          <a:blip r:embed="rId2"/>
          <a:stretch>
            <a:fillRect/>
          </a:stretch>
        </p:blipFill>
        <p:spPr>
          <a:xfrm>
            <a:off x="787400" y="858223"/>
            <a:ext cx="8331200" cy="5727700"/>
          </a:xfrm>
          <a:prstGeom prst="rect">
            <a:avLst/>
          </a:prstGeom>
        </p:spPr>
      </p:pic>
    </p:spTree>
    <p:extLst>
      <p:ext uri="{BB962C8B-B14F-4D97-AF65-F5344CB8AC3E}">
        <p14:creationId xmlns:p14="http://schemas.microsoft.com/office/powerpoint/2010/main" val="30130620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BD20220226</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92F5F266-5492-444A-A7DD-A5C483FAB497}"/>
              </a:ext>
            </a:extLst>
          </p:cNvPr>
          <p:cNvPicPr>
            <a:picLocks noChangeAspect="1"/>
          </p:cNvPicPr>
          <p:nvPr/>
        </p:nvPicPr>
        <p:blipFill>
          <a:blip r:embed="rId2"/>
          <a:stretch>
            <a:fillRect/>
          </a:stretch>
        </p:blipFill>
        <p:spPr>
          <a:xfrm>
            <a:off x="787400" y="1052550"/>
            <a:ext cx="8331200" cy="2711450"/>
          </a:xfrm>
          <a:prstGeom prst="rect">
            <a:avLst/>
          </a:prstGeom>
        </p:spPr>
      </p:pic>
    </p:spTree>
    <p:extLst>
      <p:ext uri="{BB962C8B-B14F-4D97-AF65-F5344CB8AC3E}">
        <p14:creationId xmlns:p14="http://schemas.microsoft.com/office/powerpoint/2010/main" val="17681962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BD20220227</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C404C4D4-892E-42A9-91D1-E392D58A4F6E}"/>
              </a:ext>
            </a:extLst>
          </p:cNvPr>
          <p:cNvPicPr>
            <a:picLocks noChangeAspect="1"/>
          </p:cNvPicPr>
          <p:nvPr/>
        </p:nvPicPr>
        <p:blipFill>
          <a:blip r:embed="rId2"/>
          <a:stretch>
            <a:fillRect/>
          </a:stretch>
        </p:blipFill>
        <p:spPr>
          <a:xfrm>
            <a:off x="787400" y="858223"/>
            <a:ext cx="8331200" cy="5410200"/>
          </a:xfrm>
          <a:prstGeom prst="rect">
            <a:avLst/>
          </a:prstGeom>
        </p:spPr>
      </p:pic>
    </p:spTree>
    <p:extLst>
      <p:ext uri="{BB962C8B-B14F-4D97-AF65-F5344CB8AC3E}">
        <p14:creationId xmlns:p14="http://schemas.microsoft.com/office/powerpoint/2010/main" val="34808630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BD20220227</a:t>
            </a:r>
            <a:r>
              <a:rPr lang="en-US" altLang="hu-HU" sz="1400" dirty="0">
                <a:solidFill>
                  <a:srgbClr val="008000"/>
                </a:solidFill>
              </a:rPr>
              <a:t> (part </a:t>
            </a:r>
            <a:r>
              <a:rPr lang="sl-SI" altLang="hu-HU" sz="1400" dirty="0">
                <a:solidFill>
                  <a:srgbClr val="008000"/>
                </a:solidFill>
              </a:rPr>
              <a:t>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3" name="Kép 2">
            <a:extLst>
              <a:ext uri="{FF2B5EF4-FFF2-40B4-BE49-F238E27FC236}">
                <a16:creationId xmlns:a16="http://schemas.microsoft.com/office/drawing/2014/main" id="{26FAC91F-3326-4657-9DDF-568C398BB58B}"/>
              </a:ext>
            </a:extLst>
          </p:cNvPr>
          <p:cNvPicPr>
            <a:picLocks noChangeAspect="1"/>
          </p:cNvPicPr>
          <p:nvPr/>
        </p:nvPicPr>
        <p:blipFill>
          <a:blip r:embed="rId2"/>
          <a:stretch>
            <a:fillRect/>
          </a:stretch>
        </p:blipFill>
        <p:spPr>
          <a:xfrm>
            <a:off x="787400" y="939800"/>
            <a:ext cx="8331200" cy="5410200"/>
          </a:xfrm>
          <a:prstGeom prst="rect">
            <a:avLst/>
          </a:prstGeom>
        </p:spPr>
      </p:pic>
    </p:spTree>
    <p:extLst>
      <p:ext uri="{BB962C8B-B14F-4D97-AF65-F5344CB8AC3E}">
        <p14:creationId xmlns:p14="http://schemas.microsoft.com/office/powerpoint/2010/main" val="5004284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BD20220227</a:t>
            </a:r>
            <a:r>
              <a:rPr lang="en-US" altLang="hu-HU" sz="1400" dirty="0">
                <a:solidFill>
                  <a:srgbClr val="008000"/>
                </a:solidFill>
              </a:rPr>
              <a:t> (part </a:t>
            </a:r>
            <a:r>
              <a:rPr lang="sl-SI" altLang="hu-HU" sz="1400" dirty="0">
                <a:solidFill>
                  <a:srgbClr val="008000"/>
                </a:solidFill>
              </a:rPr>
              <a:t>III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700D436A-ADA6-4EDD-B09C-9B9B5E7DFF90}"/>
              </a:ext>
            </a:extLst>
          </p:cNvPr>
          <p:cNvPicPr>
            <a:picLocks noChangeAspect="1"/>
          </p:cNvPicPr>
          <p:nvPr/>
        </p:nvPicPr>
        <p:blipFill>
          <a:blip r:embed="rId2"/>
          <a:stretch>
            <a:fillRect/>
          </a:stretch>
        </p:blipFill>
        <p:spPr>
          <a:xfrm>
            <a:off x="787400" y="1005072"/>
            <a:ext cx="8331200" cy="2870200"/>
          </a:xfrm>
          <a:prstGeom prst="rect">
            <a:avLst/>
          </a:prstGeom>
        </p:spPr>
      </p:pic>
    </p:spTree>
    <p:extLst>
      <p:ext uri="{BB962C8B-B14F-4D97-AF65-F5344CB8AC3E}">
        <p14:creationId xmlns:p14="http://schemas.microsoft.com/office/powerpoint/2010/main" val="12971017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BD20220201</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9" name="Kép 4">
            <a:extLst>
              <a:ext uri="{FF2B5EF4-FFF2-40B4-BE49-F238E27FC236}">
                <a16:creationId xmlns:a16="http://schemas.microsoft.com/office/drawing/2014/main" id="{246458BE-13A3-422A-9792-71DF5905F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Kép 5">
            <a:extLst>
              <a:ext uri="{FF2B5EF4-FFF2-40B4-BE49-F238E27FC236}">
                <a16:creationId xmlns:a16="http://schemas.microsoft.com/office/drawing/2014/main" id="{6EFE183E-4D5B-4CAE-BE5E-574CF944B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ép 6">
            <a:extLst>
              <a:ext uri="{FF2B5EF4-FFF2-40B4-BE49-F238E27FC236}">
                <a16:creationId xmlns:a16="http://schemas.microsoft.com/office/drawing/2014/main" id="{0DA8A75C-47CC-47F3-AAB4-52F6C5E7B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37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BD20220202</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5188C945-846E-4E46-9166-4E2F84DDA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7F36DBE0-F2C0-4F6F-BADC-A9A5ADEFA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EE598535-999F-45CC-866A-381F0D875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4281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BD20220203</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2B9BF473-A5A9-4252-83F4-6F0500BA5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3146C01B-BD41-4B57-B0C7-0436AA68C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67E45E35-5FF3-4898-AF22-A4C3EA8F7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8630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BD20220204</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41AA40A6-92C6-46BC-B561-FA70EE66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3B2EC238-972C-4E0D-9582-5FA58A91F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793F54CF-D881-483C-8CE6-731944DD2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03930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BD20220205</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54CA30F1-D0C0-4B7A-B20A-4919D9ED3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94A044CF-9C36-43CD-879E-6E43C1351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14F6B7A3-71CF-4252-8D60-02E79BCAC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9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0726456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BD20220206</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674B922A-0DA9-426B-A797-A2F61C1A9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3DF37A0F-0821-45BD-92FE-0985B2254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BEBBA106-FDAB-4645-84B8-A47131864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7234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BD20220208</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95AB27DB-515E-45A5-A862-EC45E1857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C49102F8-F3BF-4E06-BE78-54BBD625E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E63F33FF-CF6F-4881-B8CE-3EE4CEC48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28201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BD20220209</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6BB4DE55-3329-4639-8B34-F085526F5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D01BADED-1FDE-42DF-95F2-A0CE2BF12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557FEBA9-EE06-46E7-AB96-7758E3AAF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0890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BD20220211</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A2170AD5-7D58-4407-8B94-FB68FEF30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6D8AB97C-A691-4ED8-9A5E-EAA44D5C4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CF9976F3-FC36-410C-9747-D65DB4CD3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0989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BD20220212</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67971758-0A0A-41EA-A621-4B6D53368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0BE84F99-F23B-445B-9DFF-73E7A7BD5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FA85653E-D077-47F0-8E43-A07B91F52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8282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BD20220213</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75DF43FD-91E2-4581-9C44-06ABF0009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537A6ECE-C735-48FB-944D-6672FD78B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121BA191-193B-494E-80FD-6011031AC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9837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BD20220214</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97EFEA30-7584-4D99-B5CC-D83FB52EC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10924F22-81FF-4E34-96BD-5C6E9561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517E7DE8-2890-4EFF-9319-C1D93D3FA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5020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BD20220215</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4731BF7B-2479-44A7-B49B-73CFD8385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AB82E73E-BD3F-4C70-A870-20484828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B836B7E7-6824-4CE8-A70E-935523818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2990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BD20220216</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8BF83BAB-9256-4835-86E6-294ABE949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9FC4762C-8240-4E27-8A4B-48F3A437F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103ED65E-DC0F-4D5D-9443-1C1140203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4051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BD20220217</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A456BBB5-7161-4CB9-A42F-7052F1F50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70499EA2-9C13-4B82-A778-4C2A147B8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ECFEDC12-39BE-44D1-A733-7EC81A1D9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614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519509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BD20220218</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E6B19159-8DDE-4277-91D8-AAE49F324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57955635-D74F-42B3-8B15-C67DA19AB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9A93B45E-D29A-4587-AC49-774D89B98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8416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BD20220219</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DE3BB1A2-05FD-4DE3-B24B-E7FB428BC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2AA7EA45-871D-4AB0-B091-E42AEFCDB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04E92AEE-8FAA-4356-83D2-82338D6FD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5927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BD20220220</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788C0D68-54F7-4616-B04D-10F44C10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9D22ED70-0862-4E28-9FA0-224D853F5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F6C8B542-5825-4DB8-8477-2E0CDC609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0208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BD20220221</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5CFEDA09-1849-4D93-B9C5-04DFEE850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8D0B7FA7-8843-4AAA-AC7D-6F821E42F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1B29990A-A96B-42AB-84FF-AC474D0EC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839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BD20220222</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17100D55-4633-4FA1-8650-01DFC19D1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6F15924F-F7B7-4FA6-9D0F-B4E4A3F13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098F10C0-7F4B-4E3C-9AA3-050E1F534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7620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BD20220224</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EE5FEA3B-108B-471E-ACFD-534CCB89D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3F6E4F11-D734-4A76-9364-7C0B7BDE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07F3C6D6-BC61-4222-9EE8-9B8123A9C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8207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BD20220225</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96AF3D1D-9E5F-4571-AD22-F36B76D46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6D328522-A899-4B8B-98C5-679ADB3CF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7AACB379-1CA9-4F64-9C00-5E9470073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8387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BD20220226</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BBED9A61-8987-4524-AD6E-C5E3AC33C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ABB76EED-9309-4F6D-9519-583E42A0A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F49B1EA0-2FED-47C7-8AAC-FDF52445C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75604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PoljeZBesedilom 3">
            <a:extLst>
              <a:ext uri="{FF2B5EF4-FFF2-40B4-BE49-F238E27FC236}">
                <a16:creationId xmlns:a16="http://schemas.microsoft.com/office/drawing/2014/main" id="{B27F9095-DD83-4B46-874E-F7CB31CC5598}"/>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BD20220227</a:t>
            </a:r>
          </a:p>
        </p:txBody>
      </p:sp>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5" name="Kép 4">
            <a:extLst>
              <a:ext uri="{FF2B5EF4-FFF2-40B4-BE49-F238E27FC236}">
                <a16:creationId xmlns:a16="http://schemas.microsoft.com/office/drawing/2014/main" id="{2C1DFF61-E531-4895-A3B7-3162967C8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0" y="1143000"/>
            <a:ext cx="5080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a:extLst>
              <a:ext uri="{FF2B5EF4-FFF2-40B4-BE49-F238E27FC236}">
                <a16:creationId xmlns:a16="http://schemas.microsoft.com/office/drawing/2014/main" id="{662C2F50-F881-4984-B0A1-EAA5FC7D6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429000"/>
            <a:ext cx="60960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a:extLst>
              <a:ext uri="{FF2B5EF4-FFF2-40B4-BE49-F238E27FC236}">
                <a16:creationId xmlns:a16="http://schemas.microsoft.com/office/drawing/2014/main" id="{1FA35DA2-DE17-4803-BA31-ED4ACDD1E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70000"/>
            <a:ext cx="3810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73065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542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12: Paradoxically rejected blocks (PRBs)</a:t>
            </a:r>
            <a:endParaRPr lang="sl-SI" altLang="sl-SI" dirty="0">
              <a:solidFill>
                <a:srgbClr val="008000"/>
              </a:solidFill>
            </a:endParaRPr>
          </a:p>
        </p:txBody>
      </p:sp>
      <p:pic>
        <p:nvPicPr>
          <p:cNvPr id="6" name="Kép 3">
            <a:extLst>
              <a:ext uri="{FF2B5EF4-FFF2-40B4-BE49-F238E27FC236}">
                <a16:creationId xmlns:a16="http://schemas.microsoft.com/office/drawing/2014/main" id="{5C4D0C82-16EE-46C3-89A5-5FECCD1D5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70" y="1828799"/>
            <a:ext cx="8538260" cy="409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23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494547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179826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66185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96082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63026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384795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358709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45401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462182"/>
          </a:xfrm>
        </p:spPr>
        <p:txBody>
          <a:bodyPr/>
          <a:lstStyle/>
          <a:p>
            <a:pPr marL="0" lvl="1" indent="0" fontAlgn="ctr">
              <a:buClr>
                <a:schemeClr val="bg1"/>
              </a:buClr>
              <a:buSzPct val="120000"/>
              <a:buNone/>
            </a:pPr>
            <a:r>
              <a:rPr lang="en-US" sz="1400" dirty="0">
                <a:solidFill>
                  <a:srgbClr val="3366FF"/>
                </a:solidFill>
              </a:rPr>
              <a:t>Adjustment for minimum RAM and LTA Inclusion | </a:t>
            </a:r>
            <a:r>
              <a:rPr lang="en-US" sz="1400" dirty="0">
                <a:solidFill>
                  <a:srgbClr val="3366FF"/>
                </a:solidFill>
                <a:hlinkClick r:id="rId3" action="ppaction://hlinksldjump"/>
              </a:rPr>
              <a:t>Slide 7 - 33 </a:t>
            </a:r>
            <a:endParaRPr lang="en-US" sz="1400" dirty="0">
              <a:solidFill>
                <a:srgbClr val="3366FF"/>
              </a:solidFill>
            </a:endParaRPr>
          </a:p>
          <a:p>
            <a:pPr marL="279400" lvl="2" indent="0" fontAlgn="ctr">
              <a:buNone/>
            </a:pPr>
            <a:r>
              <a:rPr lang="en-US" dirty="0">
                <a:solidFill>
                  <a:schemeClr val="tx1"/>
                </a:solidFill>
              </a:rPr>
              <a:t>1. Average maximum AMR per CNE per BD</a:t>
            </a:r>
          </a:p>
          <a:p>
            <a:pPr marL="279400" lvl="2" indent="0" fontAlgn="ctr">
              <a:buNone/>
            </a:pPr>
            <a:r>
              <a:rPr lang="en-US" dirty="0">
                <a:solidFill>
                  <a:schemeClr val="tx1"/>
                </a:solidFill>
              </a:rPr>
              <a:t>2. Average maximum AMR per TSO per BD</a:t>
            </a:r>
          </a:p>
          <a:p>
            <a:pPr marL="279400" lvl="2" indent="0" fontAlgn="ctr">
              <a:buNone/>
            </a:pPr>
            <a:r>
              <a:rPr lang="en-US" dirty="0">
                <a:solidFill>
                  <a:schemeClr val="bg2"/>
                </a:solidFill>
              </a:rPr>
              <a:t>3. Average maximum </a:t>
            </a:r>
            <a:r>
              <a:rPr lang="en-US" dirty="0" err="1">
                <a:solidFill>
                  <a:schemeClr val="bg2"/>
                </a:solidFill>
              </a:rPr>
              <a:t>AMR+LTAmargin</a:t>
            </a:r>
            <a:r>
              <a:rPr lang="en-US" dirty="0">
                <a:solidFill>
                  <a:schemeClr val="bg2"/>
                </a:solidFill>
              </a:rPr>
              <a:t> per CNE per BD</a:t>
            </a:r>
          </a:p>
          <a:p>
            <a:pPr marL="279400" lvl="2" indent="0" fontAlgn="ctr">
              <a:buNone/>
            </a:pPr>
            <a:r>
              <a:rPr lang="en-US" dirty="0">
                <a:solidFill>
                  <a:schemeClr val="bg2"/>
                </a:solidFill>
              </a:rPr>
              <a:t>4. Average maximum </a:t>
            </a:r>
            <a:r>
              <a:rPr lang="en-US" dirty="0" err="1">
                <a:solidFill>
                  <a:schemeClr val="bg2"/>
                </a:solidFill>
              </a:rPr>
              <a:t>AMR+LTAmargin</a:t>
            </a:r>
            <a:r>
              <a:rPr lang="en-US" dirty="0">
                <a:solidFill>
                  <a:schemeClr val="bg2"/>
                </a:solidFill>
              </a:rPr>
              <a:t> per TSO per BD</a:t>
            </a:r>
            <a:endParaRPr lang="en-US" sz="200" dirty="0">
              <a:solidFill>
                <a:schemeClr val="bg2"/>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a:solidFill>
                  <a:srgbClr val="3366FF"/>
                </a:solidFill>
                <a:hlinkClick r:id="rId4" action="ppaction://hlinksldjump"/>
              </a:rPr>
              <a:t>Slide 34</a:t>
            </a:r>
            <a:endParaRPr lang="en-US" sz="1400" dirty="0">
              <a:solidFill>
                <a:srgbClr val="3366FF"/>
              </a:solidFill>
            </a:endParaRPr>
          </a:p>
          <a:p>
            <a:pPr marL="279400" lvl="2" indent="0" fontAlgn="ctr">
              <a:buNone/>
            </a:pPr>
            <a:r>
              <a:rPr lang="en-GB" dirty="0">
                <a:solidFill>
                  <a:schemeClr val="tx1"/>
                </a:solidFill>
              </a:rPr>
              <a:t>5. Share of MTUs with intervention per TSO</a:t>
            </a:r>
          </a:p>
          <a:p>
            <a:pPr marL="279400" lvl="2" indent="0" fontAlgn="ctr">
              <a:buNone/>
            </a:pPr>
            <a:r>
              <a:rPr lang="en-GB" dirty="0">
                <a:solidFill>
                  <a:schemeClr val="bg2"/>
                </a:solidFill>
              </a:rPr>
              <a:t>6. Total IVA applied per BD for each CNE affected by TSO intervention</a:t>
            </a:r>
            <a:r>
              <a:rPr lang="en-GB" dirty="0">
                <a:solidFill>
                  <a:schemeClr val="tx1"/>
                </a:solidFill>
              </a:rPr>
              <a:t> (The information is available on </a:t>
            </a:r>
            <a:r>
              <a:rPr lang="en-GB" dirty="0">
                <a:solidFill>
                  <a:schemeClr val="tx1"/>
                </a:solidFill>
                <a:hlinkClick r:id="rId5"/>
              </a:rPr>
              <a:t>JAO</a:t>
            </a:r>
            <a:r>
              <a:rPr lang="en-GB" dirty="0">
                <a:solidFill>
                  <a:schemeClr val="tx1"/>
                </a:solidFill>
              </a:rPr>
              <a:t>).</a:t>
            </a:r>
            <a:endParaRPr lang="en-US" dirty="0">
              <a:solidFill>
                <a:schemeClr val="tx1"/>
              </a:solidFill>
            </a:endParaRPr>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a:solidFill>
                  <a:srgbClr val="3366FF"/>
                </a:solidFill>
                <a:hlinkClick r:id="rId6" action="ppaction://hlinksldjump"/>
              </a:rPr>
              <a:t>Slide 35 - 59</a:t>
            </a:r>
            <a:endParaRPr lang="en-GB" sz="1400" dirty="0">
              <a:solidFill>
                <a:srgbClr val="3366FF"/>
              </a:solidFill>
            </a:endParaRPr>
          </a:p>
          <a:p>
            <a:pPr marL="279400" lvl="2" indent="0" fontAlgn="ctr">
              <a:buNone/>
            </a:pPr>
            <a:r>
              <a:rPr lang="nl-NL" dirty="0">
                <a:solidFill>
                  <a:schemeClr val="tx1"/>
                </a:solidFill>
              </a:rPr>
              <a:t>13. Min &amp; max Net </a:t>
            </a:r>
            <a:r>
              <a:rPr lang="nl-NL" dirty="0" err="1">
                <a:solidFill>
                  <a:schemeClr val="tx1"/>
                </a:solidFill>
              </a:rPr>
              <a:t>Position</a:t>
            </a:r>
            <a:r>
              <a:rPr lang="nl-NL" dirty="0">
                <a:solidFill>
                  <a:schemeClr val="tx1"/>
                </a:solidFill>
              </a:rPr>
              <a:t> per BZ hub</a:t>
            </a:r>
          </a:p>
          <a:p>
            <a:pPr marL="279400" lvl="2" indent="0" fontAlgn="ctr">
              <a:buNone/>
            </a:pPr>
            <a:r>
              <a:rPr lang="nl-NL" dirty="0">
                <a:solidFill>
                  <a:schemeClr val="tx1"/>
                </a:solidFill>
              </a:rPr>
              <a:t>14. Virtual </a:t>
            </a:r>
            <a:r>
              <a:rPr lang="nl-NL" dirty="0" err="1">
                <a:solidFill>
                  <a:schemeClr val="tx1"/>
                </a:solidFill>
              </a:rPr>
              <a:t>margins</a:t>
            </a:r>
            <a:r>
              <a:rPr lang="nl-NL" dirty="0">
                <a:solidFill>
                  <a:schemeClr val="tx1"/>
                </a:solidFill>
              </a:rPr>
              <a:t> at MCP per TSO, </a:t>
            </a:r>
            <a:r>
              <a:rPr lang="en-US" dirty="0">
                <a:solidFill>
                  <a:schemeClr val="tx1"/>
                </a:solidFill>
              </a:rPr>
              <a:t>per BD </a:t>
            </a:r>
          </a:p>
          <a:p>
            <a:pPr marL="279400" lvl="2" indent="0" fontAlgn="ctr">
              <a:buNone/>
            </a:pPr>
            <a:r>
              <a:rPr lang="en-GB" dirty="0">
                <a:solidFill>
                  <a:schemeClr val="tx1"/>
                </a:solidFill>
              </a:rPr>
              <a:t>15. Flow deviation on non-Core borders</a:t>
            </a:r>
          </a:p>
          <a:p>
            <a:pPr marL="0" lvl="1" indent="0" fontAlgn="ctr">
              <a:buClr>
                <a:schemeClr val="bg1"/>
              </a:buClr>
              <a:buSzPct val="120000"/>
              <a:buNone/>
            </a:pPr>
            <a:r>
              <a:rPr lang="en-GB" sz="1400" dirty="0">
                <a:solidFill>
                  <a:srgbClr val="3366FF"/>
                </a:solidFill>
              </a:rPr>
              <a:t>Non-costly Remedial Action Optimization Analysis </a:t>
            </a:r>
            <a:r>
              <a:rPr lang="en-GB" dirty="0">
                <a:solidFill>
                  <a:srgbClr val="3366FF"/>
                </a:solidFill>
              </a:rPr>
              <a:t>| </a:t>
            </a:r>
            <a:r>
              <a:rPr lang="en-GB" sz="1400" dirty="0">
                <a:solidFill>
                  <a:srgbClr val="3366FF"/>
                </a:solidFill>
                <a:hlinkClick r:id="rId7" action="ppaction://hlinksldjump"/>
              </a:rPr>
              <a:t>Slide 60 - 67</a:t>
            </a:r>
            <a:endParaRPr lang="en-GB" dirty="0">
              <a:solidFill>
                <a:schemeClr val="tx1"/>
              </a:solidFill>
              <a:ea typeface="Arial Unicode MS"/>
              <a:cs typeface="Arial"/>
            </a:endParaRPr>
          </a:p>
          <a:p>
            <a:pPr marL="279400" lvl="2" indent="0" fontAlgn="ctr">
              <a:buNone/>
            </a:pPr>
            <a:r>
              <a:rPr lang="en-US" dirty="0">
                <a:solidFill>
                  <a:schemeClr val="tx1"/>
                </a:solidFill>
              </a:rPr>
              <a:t>16. Relative Time Share of Applied RAs, by TSO, Type and Mode</a:t>
            </a:r>
          </a:p>
          <a:p>
            <a:pPr marL="279400" lvl="2" indent="0" fontAlgn="ctr">
              <a:buNone/>
            </a:pPr>
            <a:r>
              <a:rPr lang="nl-NL" dirty="0">
                <a:solidFill>
                  <a:schemeClr val="tx1"/>
                </a:solidFill>
              </a:rPr>
              <a:t>17. </a:t>
            </a:r>
            <a:r>
              <a:rPr lang="en-US" dirty="0">
                <a:solidFill>
                  <a:schemeClr val="tx1"/>
                </a:solidFill>
              </a:rPr>
              <a:t>Most limiting CNEC per TSO (NRAO)</a:t>
            </a:r>
          </a:p>
          <a:p>
            <a:pPr marL="279400" lvl="2" indent="0" fontAlgn="ctr">
              <a:buNone/>
            </a:pPr>
            <a:r>
              <a:rPr lang="en-GB" dirty="0">
                <a:solidFill>
                  <a:schemeClr val="tx1"/>
                </a:solidFill>
              </a:rPr>
              <a:t>18. </a:t>
            </a:r>
            <a:r>
              <a:rPr lang="en-US" dirty="0">
                <a:solidFill>
                  <a:schemeClr val="tx1"/>
                </a:solidFill>
              </a:rPr>
              <a:t>Average variation of relative RAM before and after NRAO</a:t>
            </a:r>
            <a:br>
              <a:rPr lang="en-US" b="1" dirty="0">
                <a:solidFill>
                  <a:srgbClr val="3266FF"/>
                </a:solidFill>
              </a:rPr>
            </a:br>
            <a:endParaRPr lang="en-US" sz="200" dirty="0"/>
          </a:p>
          <a:p>
            <a:r>
              <a:rPr lang="en-US" dirty="0"/>
              <a:t>Market Impact Assessment </a:t>
            </a:r>
            <a:r>
              <a:rPr lang="en-US" sz="1200" dirty="0"/>
              <a:t>(FB Plain) </a:t>
            </a:r>
            <a:r>
              <a:rPr lang="en-GB" sz="1200" dirty="0">
                <a:solidFill>
                  <a:srgbClr val="3366FF"/>
                </a:solidFill>
              </a:rPr>
              <a:t>| </a:t>
            </a:r>
            <a:r>
              <a:rPr lang="en-GB" u="sng" dirty="0">
                <a:solidFill>
                  <a:schemeClr val="tx1"/>
                </a:solidFill>
                <a:hlinkClick r:id="rId8" action="ppaction://hlinksldjump"/>
              </a:rPr>
              <a:t>Slide 68 - 219</a:t>
            </a:r>
            <a:endParaRPr lang="hu-HU" u="sng" dirty="0">
              <a:solidFill>
                <a:schemeClr val="tx1"/>
              </a:solidFill>
            </a:endParaRPr>
          </a:p>
          <a:p>
            <a:pPr marL="279400" lvl="2" indent="0" fontAlgn="ctr">
              <a:buNone/>
            </a:pPr>
            <a:r>
              <a:rPr lang="en-GB" dirty="0">
                <a:solidFill>
                  <a:schemeClr val="tx1"/>
                </a:solidFill>
              </a:rPr>
              <a:t>7. Most often </a:t>
            </a:r>
            <a:r>
              <a:rPr lang="en-GB" dirty="0" err="1">
                <a:solidFill>
                  <a:schemeClr val="tx1"/>
                </a:solidFill>
              </a:rPr>
              <a:t>presolved</a:t>
            </a:r>
            <a:r>
              <a:rPr lang="en-GB" dirty="0">
                <a:solidFill>
                  <a:schemeClr val="tx1"/>
                </a:solidFill>
              </a:rPr>
              <a:t> CNEs (top 20)</a:t>
            </a:r>
          </a:p>
          <a:p>
            <a:pPr marL="279400" lvl="2" indent="0" fontAlgn="ctr">
              <a:buNone/>
            </a:pPr>
            <a:r>
              <a:rPr lang="en-GB" dirty="0">
                <a:solidFill>
                  <a:schemeClr val="tx1"/>
                </a:solidFill>
              </a:rPr>
              <a:t>8a. Most limiting CNEs (top 20)</a:t>
            </a:r>
          </a:p>
          <a:p>
            <a:pPr marL="279400" lvl="2" indent="0" fontAlgn="ctr">
              <a:buNone/>
            </a:pPr>
            <a:r>
              <a:rPr lang="en-GB" dirty="0">
                <a:solidFill>
                  <a:schemeClr val="tx1"/>
                </a:solidFill>
              </a:rPr>
              <a:t>8b. Allocation Constraints</a:t>
            </a:r>
          </a:p>
          <a:p>
            <a:pPr marL="279400" lvl="2" indent="0" fontAlgn="ctr">
              <a:buNone/>
            </a:pPr>
            <a:r>
              <a:rPr lang="en-GB" dirty="0">
                <a:solidFill>
                  <a:schemeClr val="tx1"/>
                </a:solidFill>
              </a:rPr>
              <a:t>9.   Clearing prices, price spread and price convergence</a:t>
            </a:r>
          </a:p>
          <a:p>
            <a:pPr marL="279400" lvl="2" indent="0" fontAlgn="ctr">
              <a:buNone/>
            </a:pPr>
            <a:r>
              <a:rPr lang="en-GB" dirty="0">
                <a:solidFill>
                  <a:schemeClr val="tx1"/>
                </a:solidFill>
              </a:rPr>
              <a:t>10. CNECs with highest non-zero shadow price in each hour per day</a:t>
            </a:r>
          </a:p>
          <a:p>
            <a:pPr marL="279400" lvl="2" indent="0" fontAlgn="ctr">
              <a:buNone/>
            </a:pPr>
            <a:r>
              <a:rPr lang="en-GB" dirty="0">
                <a:solidFill>
                  <a:schemeClr val="tx1"/>
                </a:solidFill>
              </a:rPr>
              <a:t>11. Core Social Welfare</a:t>
            </a:r>
          </a:p>
          <a:p>
            <a:pPr marL="279400" lvl="2" indent="0" fontAlgn="ctr">
              <a:buNone/>
            </a:pPr>
            <a:r>
              <a:rPr lang="en-GB" dirty="0">
                <a:solidFill>
                  <a:schemeClr val="tx1"/>
                </a:solidFill>
              </a:rPr>
              <a:t>12. Paradoxically Rejected Block orders (PRB)</a:t>
            </a:r>
            <a:endParaRPr lang="en-US" dirty="0">
              <a:solidFill>
                <a:schemeClr val="tx1"/>
              </a:solidFill>
            </a:endParaRP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72205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250059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24318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271637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basicShape ,tableEx ,tableEx ,multiRowCard ,Average Maximum AMR per BD (MW) by TSO ,Top 10 CNE by Average Maximum AMR (MW) per BD ,tableEx.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677146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votTable ,clusteredColumnChart ,card ,card ,card ,card ,card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41F46C80-BF60-4208-9972-B876432F39A4}"/>
              </a:ext>
            </a:extLst>
          </p:cNvPr>
          <p:cNvSpPr txBox="1">
            <a:spLocks/>
          </p:cNvSpPr>
          <p:nvPr/>
        </p:nvSpPr>
        <p:spPr>
          <a:xfrm>
            <a:off x="505709" y="216585"/>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5: Share of MTUs with intervention per TSO</a:t>
            </a:r>
          </a:p>
        </p:txBody>
      </p:sp>
    </p:spTree>
    <p:extLst>
      <p:ext uri="{BB962C8B-B14F-4D97-AF65-F5344CB8AC3E}">
        <p14:creationId xmlns:p14="http://schemas.microsoft.com/office/powerpoint/2010/main" val="1974275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T ,B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 + BE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042402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Z ,D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CZ+DE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876944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FR ,HR.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 + HR</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921816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 ,NL.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 + NL</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812134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L ,R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 + RO</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18166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Context</a:t>
            </a:r>
          </a:p>
          <a:p>
            <a:pPr marL="285750" indent="-285750">
              <a:buFont typeface="Arial" panose="020B0604020202020204" pitchFamily="34" charset="0"/>
              <a:buChar char="•"/>
            </a:pPr>
            <a:r>
              <a:rPr lang="en-US" sz="1200" kern="0" dirty="0">
                <a:solidFill>
                  <a:schemeClr val="tx1"/>
                </a:solidFill>
              </a:rPr>
              <a:t>The progressive transition towards </a:t>
            </a:r>
            <a:r>
              <a:rPr lang="en-US" sz="1200" kern="0" dirty="0" err="1">
                <a:solidFill>
                  <a:schemeClr val="tx1"/>
                </a:solidFill>
              </a:rPr>
              <a:t>ext</a:t>
            </a:r>
            <a:r>
              <a:rPr lang="en-US" sz="1200" kern="0" dirty="0">
                <a:solidFill>
                  <a:schemeClr val="tx1"/>
                </a:solidFill>
              </a:rPr>
              <a:t>//run started on the 16</a:t>
            </a:r>
            <a:r>
              <a:rPr lang="en-US" sz="1200" kern="0" baseline="30000" dirty="0">
                <a:solidFill>
                  <a:schemeClr val="tx1"/>
                </a:solidFill>
              </a:rPr>
              <a:t>th</a:t>
            </a:r>
            <a:r>
              <a:rPr lang="en-US" sz="1200" kern="0" dirty="0">
                <a:solidFill>
                  <a:schemeClr val="tx1"/>
                </a:solidFill>
              </a:rPr>
              <a:t> of November 2020 and since 14</a:t>
            </a:r>
            <a:r>
              <a:rPr lang="en-US" sz="1200" kern="0" baseline="30000" dirty="0">
                <a:solidFill>
                  <a:schemeClr val="tx1"/>
                </a:solidFill>
              </a:rPr>
              <a:t>th</a:t>
            </a:r>
            <a:r>
              <a:rPr lang="en-US" sz="1200" kern="0" dirty="0">
                <a:solidFill>
                  <a:schemeClr val="tx1"/>
                </a:solidFill>
              </a:rPr>
              <a:t> of April 2021 TSOs publish 7 out of 7 Business Days.</a:t>
            </a:r>
          </a:p>
          <a:p>
            <a:pPr marL="285750" indent="-285750">
              <a:buFont typeface="Arial" panose="020B0604020202020204" pitchFamily="34" charset="0"/>
              <a:buChar char="•"/>
            </a:pPr>
            <a:r>
              <a:rPr lang="en-US" sz="1200" kern="0" dirty="0">
                <a:solidFill>
                  <a:schemeClr val="tx1"/>
                </a:solidFill>
              </a:rPr>
              <a:t>A Reading Guide with a description of the KPIs is available on </a:t>
            </a:r>
            <a:r>
              <a:rPr lang="en-US" sz="1200" kern="0" dirty="0">
                <a:solidFill>
                  <a:schemeClr val="tx1"/>
                </a:solidFill>
                <a:hlinkClick r:id="rId3"/>
              </a:rPr>
              <a:t>JAO</a:t>
            </a:r>
            <a:r>
              <a:rPr lang="en-US" sz="1200" kern="0" dirty="0">
                <a:solidFill>
                  <a:schemeClr val="tx1"/>
                </a:solidFill>
              </a:rPr>
              <a:t>.</a:t>
            </a:r>
            <a:endParaRPr lang="en-US" sz="1200" kern="0" dirty="0">
              <a:solidFill>
                <a:srgbClr val="FF0000"/>
              </a:solidFill>
            </a:endParaRPr>
          </a:p>
          <a:p>
            <a:pPr marL="285750" indent="-285750">
              <a:buFont typeface="Arial" panose="020B0604020202020204" pitchFamily="34" charset="0"/>
              <a:buChar char="•"/>
            </a:pPr>
            <a:r>
              <a:rPr lang="en-GB" sz="1200" kern="0" dirty="0">
                <a:solidFill>
                  <a:schemeClr val="tx1"/>
                </a:solidFill>
              </a:rPr>
              <a:t>The KPI report contains the following </a:t>
            </a:r>
            <a:r>
              <a:rPr lang="en-GB" sz="1200" b="1" kern="0" dirty="0">
                <a:solidFill>
                  <a:schemeClr val="tx1"/>
                </a:solidFill>
              </a:rPr>
              <a:t>24</a:t>
            </a:r>
            <a:r>
              <a:rPr lang="en-GB" sz="1200" kern="0" dirty="0">
                <a:solidFill>
                  <a:schemeClr val="tx1"/>
                </a:solidFill>
              </a:rPr>
              <a:t> Business Days (highlighted in green): </a:t>
            </a:r>
          </a:p>
          <a:p>
            <a:pPr marL="285750" indent="-285750">
              <a:buFont typeface="Arial" panose="020B0604020202020204" pitchFamily="34" charset="0"/>
              <a:buChar char="•"/>
            </a:pPr>
            <a:r>
              <a:rPr lang="en-US" sz="1200" kern="0" dirty="0">
                <a:solidFill>
                  <a:schemeClr val="tx1"/>
                </a:solidFill>
              </a:rPr>
              <a:t>N</a:t>
            </a:r>
            <a:r>
              <a:rPr lang="nb-NO" sz="1200" kern="0" dirty="0">
                <a:solidFill>
                  <a:schemeClr val="tx1"/>
                </a:solidFill>
              </a:rPr>
              <a:t>ormal Business Days are </a:t>
            </a:r>
            <a:r>
              <a:rPr lang="en-US" sz="1200" kern="0" dirty="0">
                <a:solidFill>
                  <a:schemeClr val="tx1"/>
                </a:solidFill>
              </a:rPr>
              <a:t>highlighted in green. Business Days with Default Flow-based Parameters are highlighted in blue</a:t>
            </a:r>
            <a:r>
              <a:rPr lang="sl-SI" sz="1200" kern="0" dirty="0">
                <a:solidFill>
                  <a:schemeClr val="tx1"/>
                </a:solidFill>
              </a:rPr>
              <a:t>, Business Days for which the MC simulation failed* are marked in yellow, Business </a:t>
            </a:r>
            <a:r>
              <a:rPr lang="nb-NO" sz="1200" kern="0" dirty="0">
                <a:solidFill>
                  <a:schemeClr val="tx1"/>
                </a:solidFill>
              </a:rPr>
              <a:t>days </a:t>
            </a:r>
            <a:r>
              <a:rPr lang="sl-SI" sz="1200" kern="0" dirty="0">
                <a:solidFill>
                  <a:schemeClr val="tx1"/>
                </a:solidFill>
              </a:rPr>
              <a:t>with failed CC marked in red</a:t>
            </a:r>
            <a:r>
              <a:rPr lang="en-US" sz="1200" kern="0" dirty="0">
                <a:solidFill>
                  <a:schemeClr val="tx1"/>
                </a:solidFill>
              </a:rPr>
              <a:t>): </a:t>
            </a:r>
            <a:endParaRPr lang="en-GB" sz="1200" kern="0" dirty="0">
              <a:solidFill>
                <a:schemeClr val="tx1"/>
              </a:solidFill>
            </a:endParaRPr>
          </a:p>
          <a:p>
            <a:pPr marL="285750" indent="-285750">
              <a:buFont typeface="Arial" panose="020B0604020202020204" pitchFamily="34" charset="0"/>
              <a:buChar char="•"/>
            </a:pPr>
            <a:r>
              <a:rPr lang="en-GB" sz="1200" kern="0" dirty="0">
                <a:solidFill>
                  <a:schemeClr val="tx1"/>
                </a:solidFill>
              </a:rPr>
              <a:t>07.02, 10.02, 23.02, 28.02 BDs were excluded from the report due to no solution found in SF (highlighted in yellow)*</a:t>
            </a:r>
            <a:r>
              <a:rPr lang="hu-HU" sz="1200" kern="0" dirty="0">
                <a:solidFill>
                  <a:schemeClr val="tx1"/>
                </a:solidFill>
              </a:rPr>
              <a:t>.</a:t>
            </a:r>
            <a:endParaRPr lang="en-US" sz="1200" kern="0" dirty="0">
              <a:solidFill>
                <a:schemeClr val="tx1"/>
              </a:solidFill>
            </a:endParaRPr>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kern="0" dirty="0"/>
          </a:p>
          <a:p>
            <a:endParaRPr lang="en-US" sz="1800" kern="0" dirty="0">
              <a:solidFill>
                <a:srgbClr val="FF0000"/>
              </a:solidFill>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4</a:t>
            </a:fld>
            <a:endParaRPr lang="en-US" dirty="0">
              <a:solidFill>
                <a:srgbClr val="FFFFFF">
                  <a:lumMod val="50000"/>
                </a:srgbClr>
              </a:solidFill>
              <a:latin typeface="Arial"/>
            </a:endParaRPr>
          </a:p>
        </p:txBody>
      </p:sp>
      <p:graphicFrame>
        <p:nvGraphicFramePr>
          <p:cNvPr id="4" name="Tabelle 3"/>
          <p:cNvGraphicFramePr>
            <a:graphicFrameLocks noGrp="1"/>
          </p:cNvGraphicFramePr>
          <p:nvPr>
            <p:extLst>
              <p:ext uri="{D42A27DB-BD31-4B8C-83A1-F6EECF244321}">
                <p14:modId xmlns:p14="http://schemas.microsoft.com/office/powerpoint/2010/main" val="1380745269"/>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hu-HU" sz="1100" b="0" i="0" u="none" strike="noStrike" dirty="0" err="1">
                          <a:solidFill>
                            <a:srgbClr val="000000"/>
                          </a:solidFill>
                          <a:effectLst/>
                          <a:latin typeface="Calibri" panose="020F0502020204030204" pitchFamily="34" charset="0"/>
                        </a:rPr>
                        <a:t>February</a:t>
                      </a:r>
                      <a:r>
                        <a:rPr lang="nl-NL" sz="1100" b="0" i="0" u="none" strike="noStrike" dirty="0">
                          <a:solidFill>
                            <a:srgbClr val="000000"/>
                          </a:solidFill>
                          <a:effectLst/>
                          <a:latin typeface="Calibri" panose="020F0502020204030204" pitchFamily="34" charset="0"/>
                        </a:rPr>
                        <a:t> ‘2</a:t>
                      </a:r>
                      <a:r>
                        <a:rPr lang="hu-HU" sz="1100" b="0" i="0" u="none" strike="noStrike" dirty="0">
                          <a:solidFill>
                            <a:srgbClr val="000000"/>
                          </a:solidFill>
                          <a:effectLst/>
                          <a:latin typeface="Calibri" panose="020F0502020204030204" pitchFamily="34" charset="0"/>
                        </a:rPr>
                        <a:t>2</a:t>
                      </a:r>
                      <a:endParaRPr lang="nl-NL" sz="11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nl-NL" sz="1100" b="1" i="0" u="none" strike="noStrike">
                          <a:solidFill>
                            <a:srgbClr val="808080"/>
                          </a:solidFill>
                          <a:effectLst/>
                          <a:latin typeface="Calibri" panose="020F0502020204030204" pitchFamily="34" charset="0"/>
                        </a:rPr>
                        <a:t>M</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dirty="0">
                          <a:solidFill>
                            <a:srgbClr val="808080"/>
                          </a:solidFill>
                          <a:effectLst/>
                          <a:latin typeface="Calibri" panose="020F0502020204030204" pitchFamily="34" charset="0"/>
                        </a:rPr>
                        <a:t>W</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T</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F</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1</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accent6"/>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2</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3</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4</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5</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6</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7</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FFFF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8</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9</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10</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FFFF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1</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2</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3</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5</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6</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7</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8</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r>
                        <a:rPr lang="hu-HU" sz="1100" b="0" i="0" u="none" strike="noStrike" kern="1200" dirty="0">
                          <a:solidFill>
                            <a:schemeClr val="tx1"/>
                          </a:solidFill>
                          <a:effectLst/>
                          <a:latin typeface="Calibri" panose="020F0502020204030204" pitchFamily="34" charset="0"/>
                          <a:ea typeface="+mn-ea"/>
                          <a:cs typeface="+mn-cs"/>
                        </a:rPr>
                        <a:t>9</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hu-HU" sz="1100" b="0" i="0" u="none" strike="noStrike" kern="1200" dirty="0">
                          <a:solidFill>
                            <a:schemeClr val="tx1"/>
                          </a:solidFill>
                          <a:effectLst/>
                          <a:latin typeface="Calibri" panose="020F0502020204030204" pitchFamily="34" charset="0"/>
                          <a:ea typeface="+mn-ea"/>
                          <a:cs typeface="+mn-cs"/>
                        </a:rPr>
                        <a:t>20</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1</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2</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3</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FFFF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4</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5</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6</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7</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061687265"/>
                  </a:ext>
                </a:extLst>
              </a:tr>
              <a:tr h="309929">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a:t>
                      </a:r>
                      <a:r>
                        <a:rPr lang="hu-HU" sz="1100" b="0" i="0" u="none" strike="noStrike" kern="1200" dirty="0">
                          <a:solidFill>
                            <a:schemeClr val="tx1"/>
                          </a:solidFill>
                          <a:effectLst/>
                          <a:latin typeface="Calibri" panose="020F0502020204030204" pitchFamily="34" charset="0"/>
                          <a:ea typeface="+mn-ea"/>
                          <a:cs typeface="+mn-cs"/>
                        </a:rPr>
                        <a:t>8</a:t>
                      </a: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rgbClr val="FFFF00"/>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437683798"/>
                  </a:ext>
                </a:extLst>
              </a:tr>
              <a:tr h="309929">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
        <p:nvSpPr>
          <p:cNvPr id="8" name="TextBox 7">
            <a:extLst>
              <a:ext uri="{FF2B5EF4-FFF2-40B4-BE49-F238E27FC236}">
                <a16:creationId xmlns:a16="http://schemas.microsoft.com/office/drawing/2014/main" id="{B1F50D7F-2EC4-0D35-D0AC-F469EB5DDE12}"/>
              </a:ext>
            </a:extLst>
          </p:cNvPr>
          <p:cNvSpPr txBox="1"/>
          <p:nvPr/>
        </p:nvSpPr>
        <p:spPr>
          <a:xfrm>
            <a:off x="332538" y="5380687"/>
            <a:ext cx="9283410" cy="830997"/>
          </a:xfrm>
          <a:prstGeom prst="rect">
            <a:avLst/>
          </a:prstGeom>
          <a:noFill/>
        </p:spPr>
        <p:txBody>
          <a:bodyPr wrap="square">
            <a:spAutoFit/>
          </a:bodyPr>
          <a:lstStyle/>
          <a:p>
            <a:r>
              <a:rPr lang="en-GB" sz="1200" dirty="0">
                <a:effectLst/>
                <a:latin typeface="-apple-system"/>
              </a:rPr>
              <a:t>* These BDs were excluded from the report as these days were simulated in the Euphemia Test environment instead of the Simulation Facility as in the latter (technical) issues were faced when processing these days. We are unable to include in the KPI reports the BDs calculated from Euphemia Test environment as an automatized process is used for the </a:t>
            </a:r>
            <a:r>
              <a:rPr lang="en-GB" sz="1200" dirty="0" err="1">
                <a:effectLst/>
                <a:latin typeface="-apple-system"/>
              </a:rPr>
              <a:t>ext</a:t>
            </a:r>
            <a:r>
              <a:rPr lang="en-GB" sz="1200" dirty="0">
                <a:effectLst/>
                <a:latin typeface="-apple-system"/>
              </a:rPr>
              <a:t>//run and the outputs of the Euphemia Test environment are not completely the same.</a:t>
            </a:r>
            <a:endParaRPr lang="nb-NO" sz="1200" dirty="0"/>
          </a:p>
        </p:txBody>
      </p:sp>
    </p:spTree>
    <p:extLst>
      <p:ext uri="{BB962C8B-B14F-4D97-AF65-F5344CB8AC3E}">
        <p14:creationId xmlns:p14="http://schemas.microsoft.com/office/powerpoint/2010/main" val="5762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SI.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 + SK</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3709625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a: Highest virtual margins at market balance for CORE TSOs</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6" name="Obraz 5">
            <a:extLst>
              <a:ext uri="{FF2B5EF4-FFF2-40B4-BE49-F238E27FC236}">
                <a16:creationId xmlns:a16="http://schemas.microsoft.com/office/drawing/2014/main" id="{B7EE92A4-C53E-4CC6-B815-31A7BABF696C}"/>
              </a:ext>
            </a:extLst>
          </p:cNvPr>
          <p:cNvPicPr>
            <a:picLocks noChangeAspect="1"/>
          </p:cNvPicPr>
          <p:nvPr/>
        </p:nvPicPr>
        <p:blipFill>
          <a:blip r:embed="rId3"/>
          <a:srcRect/>
          <a:stretch/>
        </p:blipFill>
        <p:spPr>
          <a:xfrm>
            <a:off x="2" y="1942061"/>
            <a:ext cx="4758192" cy="2973870"/>
          </a:xfrm>
          <a:prstGeom prst="rect">
            <a:avLst/>
          </a:prstGeom>
        </p:spPr>
      </p:pic>
      <p:pic>
        <p:nvPicPr>
          <p:cNvPr id="16" name="Obraz 15">
            <a:extLst>
              <a:ext uri="{FF2B5EF4-FFF2-40B4-BE49-F238E27FC236}">
                <a16:creationId xmlns:a16="http://schemas.microsoft.com/office/drawing/2014/main" id="{9A1C449C-52B6-4070-B43E-3BCE5AC9C965}"/>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135178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98380"/>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AT: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61559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6"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BE: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538961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CZ: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7387C6A0-EAE6-42B4-9D5D-50B5D603DEB5}"/>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80DB5809-6CF2-453D-B4DC-ECCE3ADF0F7B}"/>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677280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D2: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1514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D4: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454218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D7: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330079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313840"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D8: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054745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FR: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24649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970893"/>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lvl="1" indent="0" fontAlgn="ctr">
              <a:buNone/>
              <a:defRPr/>
            </a:pPr>
            <a:endParaRPr lang="en-US" sz="1100" dirty="0">
              <a:solidFill>
                <a:srgbClr val="404040"/>
              </a:solidFill>
            </a:endParaRPr>
          </a:p>
          <a:p>
            <a:pPr marL="0" lvl="1" indent="0" fontAlgn="ctr">
              <a:buNone/>
              <a:defRPr/>
            </a:pPr>
            <a:endParaRPr lang="en-US" sz="1100" dirty="0">
              <a:solidFill>
                <a:srgbClr val="404040"/>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a:buClr>
                <a:srgbClr val="FFFFFF"/>
              </a:buClr>
              <a:buSzPct val="120000"/>
              <a:defRPr/>
            </a:pPr>
            <a:endParaRPr lang="en-US" kern="1200" dirty="0">
              <a:solidFill>
                <a:srgbClr val="3366FF"/>
              </a:solidFill>
              <a:latin typeface="Arial"/>
            </a:endParaRPr>
          </a:p>
          <a:p>
            <a:pPr>
              <a:buClr>
                <a:srgbClr val="FFFFFF"/>
              </a:buClr>
              <a:buSzPct val="120000"/>
              <a:defRPr/>
            </a:pPr>
            <a:endParaRPr lang="de-DE" sz="1100" dirty="0">
              <a:solidFill>
                <a:srgbClr val="333333"/>
              </a:solidFill>
              <a:latin typeface="Open Sans"/>
              <a:ea typeface="Arial Unicode MS"/>
              <a:cs typeface="Arial"/>
            </a:endParaRPr>
          </a:p>
          <a:p>
            <a:pPr>
              <a:buClr>
                <a:srgbClr val="FFFFFF"/>
              </a:buClr>
              <a:buSzPct val="120000"/>
              <a:defRPr/>
            </a:pPr>
            <a:r>
              <a:rPr lang="de-DE" sz="1100" dirty="0">
                <a:solidFill>
                  <a:srgbClr val="333333"/>
                </a:solidFill>
                <a:latin typeface="Open Sans"/>
                <a:ea typeface="Arial Unicode MS"/>
                <a:cs typeface="Arial"/>
              </a:rPr>
              <a:t>Note:</a:t>
            </a:r>
            <a:r>
              <a:rPr lang="en-GB" sz="1100" dirty="0">
                <a:solidFill>
                  <a:schemeClr val="tx1">
                    <a:lumMod val="75000"/>
                    <a:lumOff val="25000"/>
                  </a:schemeClr>
                </a:solidFill>
              </a:rPr>
              <a:t>Unknown issues can be present and can be discovered in the future as analysis continues. This might lead to the ex-post conclusion that results for certain BDs are invalid. </a:t>
            </a:r>
            <a:r>
              <a:rPr lang="de-DE" sz="900" kern="1200" dirty="0">
                <a:solidFill>
                  <a:srgbClr val="000000"/>
                </a:solidFill>
                <a:latin typeface="Arial"/>
                <a:ea typeface="+mn-ea"/>
                <a:cs typeface="Arial"/>
              </a:rPr>
              <a:t>German 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4" name="Tabelle 3"/>
          <p:cNvGraphicFramePr>
            <a:graphicFrameLocks noGrp="1"/>
          </p:cNvGraphicFramePr>
          <p:nvPr>
            <p:extLst>
              <p:ext uri="{D42A27DB-BD31-4B8C-83A1-F6EECF244321}">
                <p14:modId xmlns:p14="http://schemas.microsoft.com/office/powerpoint/2010/main" val="653886140"/>
              </p:ext>
            </p:extLst>
          </p:nvPr>
        </p:nvGraphicFramePr>
        <p:xfrm>
          <a:off x="651428" y="1647321"/>
          <a:ext cx="8528572" cy="3644769"/>
        </p:xfrm>
        <a:graphic>
          <a:graphicData uri="http://schemas.openxmlformats.org/drawingml/2006/table">
            <a:tbl>
              <a:tblPr/>
              <a:tblGrid>
                <a:gridCol w="6544644">
                  <a:extLst>
                    <a:ext uri="{9D8B030D-6E8A-4147-A177-3AD203B41FA5}">
                      <a16:colId xmlns:a16="http://schemas.microsoft.com/office/drawing/2014/main" val="798605024"/>
                    </a:ext>
                  </a:extLst>
                </a:gridCol>
                <a:gridCol w="991964">
                  <a:extLst>
                    <a:ext uri="{9D8B030D-6E8A-4147-A177-3AD203B41FA5}">
                      <a16:colId xmlns:a16="http://schemas.microsoft.com/office/drawing/2014/main" val="444350282"/>
                    </a:ext>
                  </a:extLst>
                </a:gridCol>
                <a:gridCol w="991964">
                  <a:extLst>
                    <a:ext uri="{9D8B030D-6E8A-4147-A177-3AD203B41FA5}">
                      <a16:colId xmlns:a16="http://schemas.microsoft.com/office/drawing/2014/main" val="1676010868"/>
                    </a:ext>
                  </a:extLst>
                </a:gridCol>
              </a:tblGrid>
              <a:tr h="77564">
                <a:tc>
                  <a:txBody>
                    <a:bodyPr/>
                    <a:lstStyle/>
                    <a:p>
                      <a:pPr algn="ctr" fontAlgn="ctr"/>
                      <a:r>
                        <a:rPr lang="de-DE" sz="400" b="1" i="0" u="none" strike="noStrike">
                          <a:solidFill>
                            <a:srgbClr val="FFFFFF"/>
                          </a:solidFill>
                          <a:effectLst/>
                          <a:latin typeface="Arial" panose="020B0604020202020204" pitchFamily="34" charset="0"/>
                        </a:rPr>
                        <a:t>Description of issue / limitation</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400" b="1" i="0" u="none" strike="noStrike">
                          <a:solidFill>
                            <a:srgbClr val="FFFFFF"/>
                          </a:solidFill>
                          <a:effectLst/>
                          <a:latin typeface="Arial" panose="020B0604020202020204" pitchFamily="34" charset="0"/>
                        </a:rPr>
                        <a:t>FROM BD</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tc>
                  <a:txBody>
                    <a:bodyPr/>
                    <a:lstStyle/>
                    <a:p>
                      <a:pPr algn="ctr" fontAlgn="ctr"/>
                      <a:r>
                        <a:rPr lang="de-DE" sz="400" b="1" i="0" u="none" strike="noStrike">
                          <a:solidFill>
                            <a:srgbClr val="FFFFFF"/>
                          </a:solidFill>
                          <a:effectLst/>
                          <a:latin typeface="Arial" panose="020B0604020202020204" pitchFamily="34" charset="0"/>
                        </a:rPr>
                        <a:t>TO BD</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extLst>
                  <a:ext uri="{0D108BD9-81ED-4DB2-BD59-A6C34878D82A}">
                    <a16:rowId xmlns:a16="http://schemas.microsoft.com/office/drawing/2014/main" val="1341481648"/>
                  </a:ext>
                </a:extLst>
              </a:tr>
              <a:tr h="663172">
                <a:tc>
                  <a:txBody>
                    <a:bodyPr/>
                    <a:lstStyle/>
                    <a:p>
                      <a:pPr algn="l" fontAlgn="ctr"/>
                      <a:r>
                        <a:rPr lang="de-DE" sz="800" b="0" i="0" u="none" strike="noStrike" dirty="0">
                          <a:solidFill>
                            <a:srgbClr val="000000"/>
                          </a:solidFill>
                          <a:effectLst/>
                          <a:latin typeface="Arial" panose="020B0604020202020204" pitchFamily="34" charset="0"/>
                        </a:rPr>
                        <a:t>An </a:t>
                      </a:r>
                      <a:r>
                        <a:rPr lang="de-DE" sz="800" b="0" i="0" u="none" strike="noStrike" dirty="0" err="1">
                          <a:solidFill>
                            <a:srgbClr val="000000"/>
                          </a:solidFill>
                          <a:effectLst/>
                          <a:latin typeface="Arial" panose="020B0604020202020204" pitchFamily="34" charset="0"/>
                        </a:rPr>
                        <a:t>issue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occurred</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that</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prevented</a:t>
                      </a:r>
                      <a:r>
                        <a:rPr lang="de-DE" sz="800" b="0" i="0" u="none" strike="noStrike" dirty="0">
                          <a:solidFill>
                            <a:srgbClr val="000000"/>
                          </a:solidFill>
                          <a:effectLst/>
                          <a:latin typeface="Arial" panose="020B0604020202020204" pitchFamily="34" charset="0"/>
                        </a:rPr>
                        <a:t> Elia </a:t>
                      </a:r>
                      <a:r>
                        <a:rPr lang="de-DE" sz="800" b="0" i="0" u="none" strike="noStrike" dirty="0" err="1">
                          <a:solidFill>
                            <a:srgbClr val="000000"/>
                          </a:solidFill>
                          <a:effectLst/>
                          <a:latin typeface="Arial" panose="020B0604020202020204" pitchFamily="34" charset="0"/>
                        </a:rPr>
                        <a:t>applying</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minRAM</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reduction</a:t>
                      </a:r>
                      <a:r>
                        <a:rPr lang="de-DE" sz="800" b="0" i="0" u="none" strike="noStrike" dirty="0">
                          <a:solidFill>
                            <a:srgbClr val="000000"/>
                          </a:solidFill>
                          <a:effectLst/>
                          <a:latin typeface="Arial" panose="020B0604020202020204" pitchFamily="34" charset="0"/>
                        </a:rPr>
                        <a:t> on (</a:t>
                      </a:r>
                      <a:r>
                        <a:rPr lang="de-DE" sz="800" b="0" i="0" u="none" strike="noStrike" dirty="0" err="1">
                          <a:solidFill>
                            <a:srgbClr val="000000"/>
                          </a:solidFill>
                          <a:effectLst/>
                          <a:latin typeface="Arial" panose="020B0604020202020204" pitchFamily="34" charset="0"/>
                        </a:rPr>
                        <a:t>some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of</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its</a:t>
                      </a:r>
                      <a:r>
                        <a:rPr lang="de-DE" sz="800" b="0" i="0" u="none" strike="noStrike" dirty="0">
                          <a:solidFill>
                            <a:srgbClr val="000000"/>
                          </a:solidFill>
                          <a:effectLst/>
                          <a:latin typeface="Arial" panose="020B0604020202020204" pitchFamily="34" charset="0"/>
                        </a:rPr>
                        <a:t> CNECs in </a:t>
                      </a:r>
                      <a:r>
                        <a:rPr lang="de-DE" sz="800" b="0" i="0" u="none" strike="noStrike" dirty="0" err="1">
                          <a:solidFill>
                            <a:srgbClr val="000000"/>
                          </a:solidFill>
                          <a:effectLst/>
                          <a:latin typeface="Arial" panose="020B0604020202020204" pitchFamily="34" charset="0"/>
                        </a:rPr>
                        <a:t>relation</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to</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excessive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loopflows</a:t>
                      </a:r>
                      <a:r>
                        <a:rPr lang="de-DE" sz="800" b="0" i="0" u="none" strike="noStrike" dirty="0">
                          <a:solidFill>
                            <a:srgbClr val="000000"/>
                          </a:solidFill>
                          <a:effectLst/>
                          <a:latin typeface="Arial" panose="020B0604020202020204" pitchFamily="34" charset="0"/>
                        </a:rPr>
                        <a:t>.</a:t>
                      </a:r>
                      <a:br>
                        <a:rPr lang="de-DE" sz="800" b="0" i="0" u="none" strike="noStrike" dirty="0">
                          <a:solidFill>
                            <a:srgbClr val="000000"/>
                          </a:solidFill>
                          <a:effectLst/>
                          <a:latin typeface="Arial" panose="020B0604020202020204" pitchFamily="34" charset="0"/>
                        </a:rPr>
                      </a:br>
                      <a:br>
                        <a:rPr lang="de-DE" sz="800" b="0" i="0" u="none" strike="noStrike" dirty="0">
                          <a:solidFill>
                            <a:srgbClr val="000000"/>
                          </a:solidFill>
                          <a:effectLst/>
                          <a:latin typeface="Arial" panose="020B0604020202020204" pitchFamily="34" charset="0"/>
                        </a:rPr>
                      </a:br>
                      <a:r>
                        <a:rPr lang="de-DE" sz="800" b="0" i="0" u="none" strike="noStrike" dirty="0" err="1">
                          <a:solidFill>
                            <a:srgbClr val="000000"/>
                          </a:solidFill>
                          <a:effectLst/>
                          <a:latin typeface="Arial" panose="020B0604020202020204" pitchFamily="34" charset="0"/>
                        </a:rPr>
                        <a:t>Impacted</a:t>
                      </a:r>
                      <a:r>
                        <a:rPr lang="de-DE" sz="800" b="0" i="0" u="none" strike="noStrike" dirty="0">
                          <a:solidFill>
                            <a:srgbClr val="000000"/>
                          </a:solidFill>
                          <a:effectLst/>
                          <a:latin typeface="Arial" panose="020B0604020202020204" pitchFamily="34" charset="0"/>
                        </a:rPr>
                        <a:t> BDs: Feb 1, Feb 2, Feb 3, Feb 4</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01/01/2021</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TBD</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242942482"/>
                  </a:ext>
                </a:extLst>
              </a:tr>
              <a:tr h="1547401">
                <a:tc>
                  <a:txBody>
                    <a:bodyPr/>
                    <a:lstStyle/>
                    <a:p>
                      <a:pPr algn="l" fontAlgn="ctr"/>
                      <a:r>
                        <a:rPr lang="de-DE" sz="800" b="0" i="0" u="none" strike="noStrike" dirty="0" err="1">
                          <a:solidFill>
                            <a:srgbClr val="000000"/>
                          </a:solidFill>
                          <a:effectLst/>
                          <a:latin typeface="Arial" panose="020B0604020202020204" pitchFamily="34" charset="0"/>
                        </a:rPr>
                        <a:t>Following</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issues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with</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the</a:t>
                      </a:r>
                      <a:r>
                        <a:rPr lang="de-DE" sz="800" b="0" i="0" u="none" strike="noStrike" dirty="0">
                          <a:solidFill>
                            <a:srgbClr val="000000"/>
                          </a:solidFill>
                          <a:effectLst/>
                          <a:latin typeface="Arial" panose="020B0604020202020204" pitchFamily="34" charset="0"/>
                        </a:rPr>
                        <a:t> individual </a:t>
                      </a:r>
                      <a:r>
                        <a:rPr lang="de-DE" sz="800" b="0" i="0" u="none" strike="noStrike" dirty="0" err="1">
                          <a:solidFill>
                            <a:srgbClr val="000000"/>
                          </a:solidFill>
                          <a:effectLst/>
                          <a:latin typeface="Arial" panose="020B0604020202020204" pitchFamily="34" charset="0"/>
                        </a:rPr>
                        <a:t>validation</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fallback</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has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been</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activated</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to</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reduce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capacities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as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explained</a:t>
                      </a:r>
                      <a:r>
                        <a:rPr lang="de-DE" sz="800" b="0" i="0" u="none" strike="noStrike" dirty="0">
                          <a:solidFill>
                            <a:srgbClr val="000000"/>
                          </a:solidFill>
                          <a:effectLst/>
                          <a:latin typeface="Arial" panose="020B0604020202020204" pitchFamily="34" charset="0"/>
                        </a:rPr>
                        <a:t> in </a:t>
                      </a:r>
                      <a:r>
                        <a:rPr lang="de-DE" sz="800" b="0" i="0" u="none" strike="noStrike" dirty="0" err="1">
                          <a:solidFill>
                            <a:srgbClr val="000000"/>
                          </a:solidFill>
                          <a:effectLst/>
                          <a:latin typeface="Arial" panose="020B0604020202020204" pitchFamily="34" charset="0"/>
                        </a:rPr>
                        <a:t>the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assumptions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list</a:t>
                      </a:r>
                      <a:r>
                        <a:rPr lang="de-DE" sz="800" b="0" i="0" u="none" strike="noStrike" dirty="0">
                          <a:solidFill>
                            <a:srgbClr val="000000"/>
                          </a:solidFill>
                          <a:effectLst/>
                          <a:latin typeface="Arial" panose="020B0604020202020204" pitchFamily="34" charset="0"/>
                        </a:rPr>
                        <a:t>.</a:t>
                      </a:r>
                      <a:br>
                        <a:rPr lang="de-DE" sz="800" b="0" i="0" u="none" strike="noStrike" dirty="0">
                          <a:solidFill>
                            <a:srgbClr val="000000"/>
                          </a:solidFill>
                          <a:effectLst/>
                          <a:latin typeface="Arial" panose="020B0604020202020204" pitchFamily="34" charset="0"/>
                        </a:rPr>
                      </a:br>
                      <a:br>
                        <a:rPr lang="de-DE" sz="800" b="0" i="0" u="none" strike="noStrike" dirty="0">
                          <a:solidFill>
                            <a:srgbClr val="000000"/>
                          </a:solidFill>
                          <a:effectLst/>
                          <a:latin typeface="Arial" panose="020B0604020202020204" pitchFamily="34" charset="0"/>
                        </a:rPr>
                      </a:br>
                      <a:r>
                        <a:rPr lang="de-DE" sz="800" b="0" i="0" u="none" strike="noStrike" dirty="0" err="1">
                          <a:solidFill>
                            <a:srgbClr val="000000"/>
                          </a:solidFill>
                          <a:effectLst/>
                          <a:latin typeface="Arial" panose="020B0604020202020204" pitchFamily="34" charset="0"/>
                        </a:rPr>
                        <a:t>Until</a:t>
                      </a:r>
                      <a:r>
                        <a:rPr lang="de-DE" sz="800" b="0" i="0" u="none" strike="noStrike" dirty="0">
                          <a:solidFill>
                            <a:srgbClr val="000000"/>
                          </a:solidFill>
                          <a:effectLst/>
                          <a:latin typeface="Arial" panose="020B0604020202020204" pitchFamily="34" charset="0"/>
                        </a:rPr>
                        <a:t> August, Elia </a:t>
                      </a:r>
                      <a:r>
                        <a:rPr lang="de-DE" sz="800" b="0" i="0" u="none" strike="noStrike" dirty="0" err="1">
                          <a:solidFill>
                            <a:srgbClr val="000000"/>
                          </a:solidFill>
                          <a:effectLst/>
                          <a:latin typeface="Arial" panose="020B0604020202020204" pitchFamily="34" charset="0"/>
                        </a:rPr>
                        <a:t>experienced</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inconsistencies</a:t>
                      </a:r>
                      <a:r>
                        <a:rPr lang="de-DE" sz="800" b="0" i="0" u="none" strike="noStrike" dirty="0">
                          <a:solidFill>
                            <a:srgbClr val="000000"/>
                          </a:solidFill>
                          <a:effectLst/>
                          <a:latin typeface="Arial" panose="020B0604020202020204" pitchFamily="34" charset="0"/>
                        </a:rPr>
                        <a:t> in </a:t>
                      </a:r>
                      <a:r>
                        <a:rPr lang="de-DE" sz="800" b="0" i="0" u="none" strike="noStrike" dirty="0" err="1">
                          <a:solidFill>
                            <a:srgbClr val="000000"/>
                          </a:solidFill>
                          <a:effectLst/>
                          <a:latin typeface="Arial" panose="020B0604020202020204" pitchFamily="34" charset="0"/>
                        </a:rPr>
                        <a:t>the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application</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of</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fallback</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capacities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leading</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to</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sometimes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smaller</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values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that</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were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applied</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compared</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to</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the</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assumptions</a:t>
                      </a:r>
                      <a:r>
                        <a:rPr lang="de-DE" sz="800" b="0" i="0" u="none" strike="noStrike" dirty="0">
                          <a:solidFill>
                            <a:srgbClr val="000000"/>
                          </a:solidFill>
                          <a:effectLst/>
                          <a:latin typeface="Arial" panose="020B0604020202020204" pitchFamily="34" charset="0"/>
                        </a:rPr>
                        <a:t> </a:t>
                      </a:r>
                      <a:r>
                        <a:rPr lang="de-DE" sz="800" b="0" i="0" u="none" strike="noStrike" dirty="0" err="1">
                          <a:solidFill>
                            <a:srgbClr val="000000"/>
                          </a:solidFill>
                          <a:effectLst/>
                          <a:latin typeface="Arial" panose="020B0604020202020204" pitchFamily="34" charset="0"/>
                        </a:rPr>
                        <a:t>list</a:t>
                      </a:r>
                      <a:r>
                        <a:rPr lang="de-DE" sz="800" b="0" i="0" u="none" strike="noStrike" dirty="0">
                          <a:solidFill>
                            <a:srgbClr val="000000"/>
                          </a:solidFill>
                          <a:effectLst/>
                          <a:latin typeface="Arial" panose="020B0604020202020204" pitchFamily="34" charset="0"/>
                        </a:rPr>
                        <a:t>.</a:t>
                      </a:r>
                      <a:br>
                        <a:rPr lang="de-DE" sz="800" b="0" i="0" u="none" strike="noStrike" dirty="0">
                          <a:solidFill>
                            <a:srgbClr val="000000"/>
                          </a:solidFill>
                          <a:effectLst/>
                          <a:latin typeface="Arial" panose="020B0604020202020204" pitchFamily="34" charset="0"/>
                        </a:rPr>
                      </a:br>
                      <a:br>
                        <a:rPr lang="de-DE" sz="800" b="0" i="0" u="none" strike="noStrike" dirty="0">
                          <a:solidFill>
                            <a:srgbClr val="000000"/>
                          </a:solidFill>
                          <a:effectLst/>
                          <a:latin typeface="Arial" panose="020B0604020202020204" pitchFamily="34" charset="0"/>
                        </a:rPr>
                      </a:br>
                      <a:r>
                        <a:rPr lang="de-DE" sz="800" b="0" i="0" u="none" strike="noStrike" dirty="0" err="1">
                          <a:solidFill>
                            <a:srgbClr val="000000"/>
                          </a:solidFill>
                          <a:effectLst/>
                          <a:latin typeface="Arial" panose="020B0604020202020204" pitchFamily="34" charset="0"/>
                        </a:rPr>
                        <a:t>Impacted</a:t>
                      </a:r>
                      <a:r>
                        <a:rPr lang="de-DE" sz="800" b="0" i="0" u="none" strike="noStrike" dirty="0">
                          <a:solidFill>
                            <a:srgbClr val="000000"/>
                          </a:solidFill>
                          <a:effectLst/>
                          <a:latin typeface="Arial" panose="020B0604020202020204" pitchFamily="34" charset="0"/>
                        </a:rPr>
                        <a:t> BDs (TSOs): Feb 1 (PSE), Feb 9 (Elia), Feb 10 (</a:t>
                      </a:r>
                      <a:r>
                        <a:rPr lang="de-DE" sz="800" b="0" i="0" u="none" strike="noStrike" dirty="0" err="1">
                          <a:solidFill>
                            <a:srgbClr val="000000"/>
                          </a:solidFill>
                          <a:effectLst/>
                          <a:latin typeface="Arial" panose="020B0604020202020204" pitchFamily="34" charset="0"/>
                        </a:rPr>
                        <a:t>DAVinCy</a:t>
                      </a:r>
                      <a:r>
                        <a:rPr lang="de-DE" sz="800" b="0" i="0" u="none" strike="noStrike" dirty="0">
                          <a:solidFill>
                            <a:srgbClr val="000000"/>
                          </a:solidFill>
                          <a:effectLst/>
                          <a:latin typeface="Arial" panose="020B0604020202020204" pitchFamily="34" charset="0"/>
                        </a:rPr>
                        <a:t> TSOs) Feb 12 (</a:t>
                      </a:r>
                      <a:r>
                        <a:rPr lang="de-DE" sz="800" b="0" i="0" u="none" strike="noStrike" dirty="0" err="1">
                          <a:solidFill>
                            <a:srgbClr val="000000"/>
                          </a:solidFill>
                          <a:effectLst/>
                          <a:latin typeface="Arial" panose="020B0604020202020204" pitchFamily="34" charset="0"/>
                        </a:rPr>
                        <a:t>DAVinCy</a:t>
                      </a:r>
                      <a:r>
                        <a:rPr lang="de-DE" sz="800" b="0" i="0" u="none" strike="noStrike" dirty="0">
                          <a:solidFill>
                            <a:srgbClr val="000000"/>
                          </a:solidFill>
                          <a:effectLst/>
                          <a:latin typeface="Arial" panose="020B0604020202020204" pitchFamily="34" charset="0"/>
                        </a:rPr>
                        <a:t> TSOs)</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dirty="0">
                          <a:solidFill>
                            <a:srgbClr val="000000"/>
                          </a:solidFill>
                          <a:effectLst/>
                          <a:latin typeface="Arial" panose="020B0604020202020204" pitchFamily="34" charset="0"/>
                        </a:rPr>
                        <a:t>16/11/2020</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TBD</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13015029"/>
                  </a:ext>
                </a:extLst>
              </a:tr>
              <a:tr h="294743">
                <a:tc>
                  <a:txBody>
                    <a:bodyPr/>
                    <a:lstStyle/>
                    <a:p>
                      <a:pPr algn="l" fontAlgn="ctr"/>
                      <a:r>
                        <a:rPr lang="en-US" sz="800" b="0" i="0" u="none" strike="noStrike" dirty="0">
                          <a:solidFill>
                            <a:srgbClr val="000000"/>
                          </a:solidFill>
                          <a:effectLst/>
                          <a:latin typeface="Arial" panose="020B0604020202020204" pitchFamily="34" charset="0"/>
                        </a:rPr>
                        <a:t>BDs since 01/01/2022 for which ultimate fallback was applied for the following BDs by the following TSOs, leading to results similar to DFP domains: </a:t>
                      </a:r>
                      <a:br>
                        <a:rPr lang="en-US" sz="800" b="0" i="0" u="none" strike="noStrike" dirty="0">
                          <a:solidFill>
                            <a:srgbClr val="000000"/>
                          </a:solidFill>
                          <a:effectLst/>
                          <a:latin typeface="Arial" panose="020B0604020202020204" pitchFamily="34" charset="0"/>
                        </a:rPr>
                      </a:br>
                      <a:r>
                        <a:rPr lang="en-US" sz="800" b="0" i="0" u="none" strike="noStrike" dirty="0">
                          <a:solidFill>
                            <a:srgbClr val="000000"/>
                          </a:solidFill>
                          <a:effectLst/>
                          <a:latin typeface="Arial" panose="020B0604020202020204" pitchFamily="34" charset="0"/>
                        </a:rPr>
                        <a:t>Feb 1 (PSE, 3 TS), Feb 10-12 (</a:t>
                      </a:r>
                      <a:r>
                        <a:rPr lang="en-US" sz="800" b="0" i="0" u="none" strike="noStrike" dirty="0" err="1">
                          <a:solidFill>
                            <a:srgbClr val="000000"/>
                          </a:solidFill>
                          <a:effectLst/>
                          <a:latin typeface="Arial" panose="020B0604020202020204" pitchFamily="34" charset="0"/>
                        </a:rPr>
                        <a:t>DAVinCy</a:t>
                      </a:r>
                      <a:r>
                        <a:rPr lang="en-US" sz="800" b="0" i="0" u="none" strike="noStrike" dirty="0">
                          <a:solidFill>
                            <a:srgbClr val="000000"/>
                          </a:solidFill>
                          <a:effectLst/>
                          <a:latin typeface="Arial" panose="020B0604020202020204" pitchFamily="34" charset="0"/>
                        </a:rPr>
                        <a:t> TSOs, 24TS)</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01/01/2022</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02/03/2022</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59047944"/>
                  </a:ext>
                </a:extLst>
              </a:tr>
              <a:tr h="221057">
                <a:tc>
                  <a:txBody>
                    <a:bodyPr/>
                    <a:lstStyle/>
                    <a:p>
                      <a:pPr algn="l" fontAlgn="ctr"/>
                      <a:r>
                        <a:rPr lang="en-US" sz="800" b="0" i="0" u="none" strike="noStrike" dirty="0">
                          <a:solidFill>
                            <a:srgbClr val="000000"/>
                          </a:solidFill>
                          <a:effectLst/>
                          <a:latin typeface="Arial" panose="020B0604020202020204" pitchFamily="34" charset="0"/>
                        </a:rPr>
                        <a:t>There is a modelling issue for the power exchange between DE and DK2 via the Combined Grid Solution (HVDC). This issue inhibits all shifts of this net position for loop-flow and </a:t>
                      </a:r>
                      <a:r>
                        <a:rPr lang="en-US" sz="800" b="0" i="0" u="none" strike="noStrike" dirty="0" err="1">
                          <a:solidFill>
                            <a:srgbClr val="000000"/>
                          </a:solidFill>
                          <a:effectLst/>
                          <a:latin typeface="Arial" panose="020B0604020202020204" pitchFamily="34" charset="0"/>
                        </a:rPr>
                        <a:t>Fuaf</a:t>
                      </a:r>
                      <a:r>
                        <a:rPr lang="en-US" sz="800" b="0" i="0" u="none" strike="noStrike" dirty="0">
                          <a:solidFill>
                            <a:srgbClr val="000000"/>
                          </a:solidFill>
                          <a:effectLst/>
                          <a:latin typeface="Arial" panose="020B0604020202020204" pitchFamily="34" charset="0"/>
                        </a:rPr>
                        <a:t> calculation.</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15/04/2021</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dirty="0">
                          <a:solidFill>
                            <a:srgbClr val="000000"/>
                          </a:solidFill>
                          <a:effectLst/>
                          <a:latin typeface="Arial" panose="020B0604020202020204" pitchFamily="34" charset="0"/>
                        </a:rPr>
                        <a:t>TBD</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408306494"/>
                  </a:ext>
                </a:extLst>
              </a:tr>
              <a:tr h="221057">
                <a:tc>
                  <a:txBody>
                    <a:bodyPr/>
                    <a:lstStyle/>
                    <a:p>
                      <a:pPr algn="l" fontAlgn="ctr"/>
                      <a:r>
                        <a:rPr lang="en-US" sz="800" b="0" i="0" u="none" strike="noStrike" dirty="0">
                          <a:solidFill>
                            <a:srgbClr val="000000"/>
                          </a:solidFill>
                          <a:effectLst/>
                          <a:latin typeface="Arial" panose="020B0604020202020204" pitchFamily="34" charset="0"/>
                        </a:rPr>
                        <a:t>For BD 22/02, one element for which MNEC was not respected in NRAO due to filtering, which can lead to application of more remedial actions than should be applied, leading to larger domains</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22/02/2022</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dirty="0">
                          <a:solidFill>
                            <a:srgbClr val="000000"/>
                          </a:solidFill>
                          <a:effectLst/>
                          <a:latin typeface="Arial" panose="020B0604020202020204" pitchFamily="34" charset="0"/>
                        </a:rPr>
                        <a:t>18/03/2022</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975818774"/>
                  </a:ext>
                </a:extLst>
              </a:tr>
              <a:tr h="465019">
                <a:tc>
                  <a:txBody>
                    <a:bodyPr/>
                    <a:lstStyle/>
                    <a:p>
                      <a:pPr algn="l" fontAlgn="ctr"/>
                      <a:r>
                        <a:rPr lang="en-US" sz="800" b="0" i="0" u="none" strike="noStrike" dirty="0">
                          <a:solidFill>
                            <a:srgbClr val="000000"/>
                          </a:solidFill>
                          <a:effectLst/>
                          <a:latin typeface="Arial" panose="020B0604020202020204" pitchFamily="34" charset="0"/>
                        </a:rPr>
                        <a:t>A quality issue in the CGM for several TS has led to significant </a:t>
                      </a:r>
                      <a:r>
                        <a:rPr lang="en-US" sz="800" b="0" i="0" u="none" strike="noStrike" dirty="0" err="1">
                          <a:solidFill>
                            <a:srgbClr val="000000"/>
                          </a:solidFill>
                          <a:effectLst/>
                          <a:latin typeface="Arial" panose="020B0604020202020204" pitchFamily="34" charset="0"/>
                        </a:rPr>
                        <a:t>misestimation</a:t>
                      </a:r>
                      <a:r>
                        <a:rPr lang="en-US" sz="800" b="0" i="0" u="none" strike="noStrike" dirty="0">
                          <a:solidFill>
                            <a:srgbClr val="000000"/>
                          </a:solidFill>
                          <a:effectLst/>
                          <a:latin typeface="Arial" panose="020B0604020202020204" pitchFamily="34" charset="0"/>
                        </a:rPr>
                        <a:t> of capacities (probably overestimation of DE import and other countries export capability + underestimation of DE export and other countries import capability)</a:t>
                      </a:r>
                      <a:br>
                        <a:rPr lang="en-US" sz="800" b="0" i="0" u="none" strike="noStrike" dirty="0">
                          <a:solidFill>
                            <a:srgbClr val="000000"/>
                          </a:solidFill>
                          <a:effectLst/>
                          <a:latin typeface="Arial" panose="020B0604020202020204" pitchFamily="34" charset="0"/>
                        </a:rPr>
                      </a:br>
                      <a:br>
                        <a:rPr lang="en-US" sz="800" b="0" i="0" u="none" strike="noStrike" dirty="0">
                          <a:solidFill>
                            <a:srgbClr val="000000"/>
                          </a:solidFill>
                          <a:effectLst/>
                          <a:latin typeface="Arial" panose="020B0604020202020204" pitchFamily="34" charset="0"/>
                        </a:rPr>
                      </a:br>
                      <a:r>
                        <a:rPr lang="en-US" sz="800" b="0" i="0" u="none" strike="noStrike" dirty="0">
                          <a:solidFill>
                            <a:srgbClr val="000000"/>
                          </a:solidFill>
                          <a:effectLst/>
                          <a:latin typeface="Arial" panose="020B0604020202020204" pitchFamily="34" charset="0"/>
                        </a:rPr>
                        <a:t>Impacted BDs (TS): Feb 8 (7 TS)</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a:solidFill>
                            <a:srgbClr val="000000"/>
                          </a:solidFill>
                          <a:effectLst/>
                          <a:latin typeface="Arial" panose="020B0604020202020204" pitchFamily="34" charset="0"/>
                        </a:rPr>
                        <a:t>01/12/2021</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800" b="0" i="0" u="none" strike="noStrike" dirty="0">
                          <a:solidFill>
                            <a:srgbClr val="000000"/>
                          </a:solidFill>
                          <a:effectLst/>
                          <a:latin typeface="Arial" panose="020B0604020202020204" pitchFamily="34" charset="0"/>
                        </a:rPr>
                        <a:t>27/03/2022</a:t>
                      </a:r>
                    </a:p>
                  </a:txBody>
                  <a:tcPr marL="3878" marR="3878" marT="3878"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168407189"/>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15BC42F5-B254-4E9C-8D6E-A2AB60E1A542}"/>
              </a:ext>
            </a:extLst>
          </p:cNvPr>
          <p:cNvPicPr>
            <a:picLocks noChangeAspect="1"/>
          </p:cNvPicPr>
          <p:nvPr/>
        </p:nvPicPr>
        <p:blipFill>
          <a:blip r:embed="rId3"/>
          <a:srcRect/>
          <a:stretch/>
        </p:blipFill>
        <p:spPr>
          <a:xfrm>
            <a:off x="2" y="1942061"/>
            <a:ext cx="4758192" cy="2973870"/>
          </a:xfrm>
          <a:prstGeom prst="rect">
            <a:avLst/>
          </a:prstGeom>
        </p:spPr>
      </p:pic>
      <p:pic>
        <p:nvPicPr>
          <p:cNvPr id="13" name="Obraz 12">
            <a:extLst>
              <a:ext uri="{FF2B5EF4-FFF2-40B4-BE49-F238E27FC236}">
                <a16:creationId xmlns:a16="http://schemas.microsoft.com/office/drawing/2014/main" id="{3D00E30A-9F04-49C5-889E-40F03C1414C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769293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HU: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A7774554-CE52-4E1B-8701-E824B669F8C7}"/>
              </a:ext>
            </a:extLst>
          </p:cNvPr>
          <p:cNvPicPr>
            <a:picLocks noChangeAspect="1"/>
          </p:cNvPicPr>
          <p:nvPr/>
        </p:nvPicPr>
        <p:blipFill>
          <a:blip r:embed="rId3"/>
          <a:srcRect/>
          <a:stretch/>
        </p:blipFill>
        <p:spPr>
          <a:xfrm>
            <a:off x="2" y="1942061"/>
            <a:ext cx="4758192" cy="2973870"/>
          </a:xfrm>
          <a:prstGeom prst="rect">
            <a:avLst/>
          </a:prstGeom>
        </p:spPr>
      </p:pic>
      <p:pic>
        <p:nvPicPr>
          <p:cNvPr id="8" name="Obraz 7">
            <a:extLst>
              <a:ext uri="{FF2B5EF4-FFF2-40B4-BE49-F238E27FC236}">
                <a16:creationId xmlns:a16="http://schemas.microsoft.com/office/drawing/2014/main" id="{6FD97436-303D-4971-81CA-1BCDE6274FFC}"/>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517928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PL: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337009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NL: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4245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RO: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09891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552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SI: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1657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SK: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EB26870-E9DA-4CB6-89BF-43D9425E4989}"/>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550C3A70-86A1-4128-81EB-A2C3A0E5F0F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1136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5"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20201</a:t>
            </a:r>
            <a:r>
              <a:rPr lang="fr-FR" kern="0" dirty="0"/>
              <a:t> – BD202</a:t>
            </a:r>
            <a:r>
              <a:rPr lang="hu-HU" kern="0" dirty="0"/>
              <a:t>20228</a:t>
            </a:r>
            <a:endParaRPr lang="fr-FR" kern="0" dirty="0"/>
          </a:p>
          <a:p>
            <a:endParaRPr lang="fr-FR" kern="0" dirty="0"/>
          </a:p>
        </p:txBody>
      </p:sp>
      <p:sp>
        <p:nvSpPr>
          <p:cNvPr id="7"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8" name="Kép 7">
            <a:extLst>
              <a:ext uri="{FF2B5EF4-FFF2-40B4-BE49-F238E27FC236}">
                <a16:creationId xmlns:a16="http://schemas.microsoft.com/office/drawing/2014/main" id="{D93124E2-1943-4F43-8A3C-132BA0B1ECE2}"/>
              </a:ext>
            </a:extLst>
          </p:cNvPr>
          <p:cNvPicPr>
            <a:picLocks noChangeAspect="1"/>
          </p:cNvPicPr>
          <p:nvPr/>
        </p:nvPicPr>
        <p:blipFill>
          <a:blip r:embed="rId2"/>
          <a:stretch>
            <a:fillRect/>
          </a:stretch>
        </p:blipFill>
        <p:spPr>
          <a:xfrm>
            <a:off x="266690" y="945786"/>
            <a:ext cx="9132491" cy="5606280"/>
          </a:xfrm>
          <a:prstGeom prst="rect">
            <a:avLst/>
          </a:prstGeom>
        </p:spPr>
      </p:pic>
    </p:spTree>
    <p:extLst>
      <p:ext uri="{BB962C8B-B14F-4D97-AF65-F5344CB8AC3E}">
        <p14:creationId xmlns:p14="http://schemas.microsoft.com/office/powerpoint/2010/main" val="742415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20201</a:t>
            </a:r>
            <a:r>
              <a:rPr lang="fr-FR" kern="0" dirty="0"/>
              <a:t> – BD202</a:t>
            </a:r>
            <a:r>
              <a:rPr lang="hu-HU" kern="0" dirty="0"/>
              <a:t>20228</a:t>
            </a:r>
            <a:endParaRPr lang="fr-FR" kern="0" dirty="0"/>
          </a:p>
          <a:p>
            <a:endParaRPr lang="fr-FR" kern="0" dirty="0"/>
          </a:p>
        </p:txBody>
      </p:sp>
      <p:sp>
        <p:nvSpPr>
          <p:cNvPr id="8"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dirty="0">
                <a:solidFill>
                  <a:srgbClr val="3366FF"/>
                </a:solidFill>
                <a:latin typeface="Arial"/>
              </a:rPr>
              <a:t>KPI </a:t>
            </a:r>
            <a:r>
              <a:rPr lang="hu-HU" sz="1600" b="1" kern="0" dirty="0">
                <a:solidFill>
                  <a:srgbClr val="3366FF"/>
                </a:solidFill>
                <a:latin typeface="Arial"/>
              </a:rPr>
              <a:t>1</a:t>
            </a:r>
            <a:r>
              <a:rPr lang="de-DE" sz="1600" b="1" kern="0" dirty="0">
                <a:solidFill>
                  <a:srgbClr val="3366FF"/>
                </a:solidFill>
                <a:latin typeface="Arial"/>
              </a:rPr>
              <a:t>5</a:t>
            </a:r>
            <a:r>
              <a:rPr lang="en-US" sz="1600" b="1" kern="0" dirty="0">
                <a:solidFill>
                  <a:srgbClr val="3366FF"/>
                </a:solidFill>
                <a:latin typeface="Arial"/>
              </a:rPr>
              <a:t>: </a:t>
            </a:r>
            <a:r>
              <a:rPr lang="hu-HU" sz="1600" b="1" kern="0" dirty="0">
                <a:solidFill>
                  <a:srgbClr val="3366FF"/>
                </a:solidFill>
                <a:latin typeface="Arial"/>
              </a:rPr>
              <a:t>N</a:t>
            </a:r>
            <a:r>
              <a:rPr lang="de-DE" sz="1600" b="1" kern="0" dirty="0">
                <a:solidFill>
                  <a:srgbClr val="3366FF"/>
                </a:solidFill>
                <a:latin typeface="Arial"/>
              </a:rPr>
              <a:t>on-Core </a:t>
            </a:r>
            <a:r>
              <a:rPr lang="de-DE" sz="1600" b="1" kern="0" dirty="0" err="1">
                <a:solidFill>
                  <a:srgbClr val="3366FF"/>
                </a:solidFill>
                <a:latin typeface="Arial"/>
              </a:rPr>
              <a:t>exchanges</a:t>
            </a:r>
            <a:r>
              <a:rPr lang="de-DE" sz="1600" b="1" kern="0" dirty="0">
                <a:solidFill>
                  <a:srgbClr val="3366FF"/>
                </a:solidFill>
                <a:latin typeface="Arial"/>
              </a:rPr>
              <a:t> </a:t>
            </a:r>
            <a:r>
              <a:rPr lang="hu-HU" sz="1600" b="1" kern="0" dirty="0">
                <a:solidFill>
                  <a:srgbClr val="3366FF"/>
                </a:solidFill>
                <a:latin typeface="Arial"/>
              </a:rPr>
              <a:t>delta flow</a:t>
            </a:r>
            <a:endParaRPr lang="en-US" sz="1600" b="1" kern="0" dirty="0">
              <a:solidFill>
                <a:srgbClr val="3366FF"/>
              </a:solidFill>
              <a:latin typeface="Arial"/>
            </a:endParaRPr>
          </a:p>
        </p:txBody>
      </p:sp>
      <p:pic>
        <p:nvPicPr>
          <p:cNvPr id="10" name="Kép 9">
            <a:extLst>
              <a:ext uri="{FF2B5EF4-FFF2-40B4-BE49-F238E27FC236}">
                <a16:creationId xmlns:a16="http://schemas.microsoft.com/office/drawing/2014/main" id="{2A3B88CA-76EA-458C-91AA-C8DF153859D6}"/>
              </a:ext>
            </a:extLst>
          </p:cNvPr>
          <p:cNvPicPr>
            <a:picLocks noChangeAspect="1"/>
          </p:cNvPicPr>
          <p:nvPr/>
        </p:nvPicPr>
        <p:blipFill>
          <a:blip r:embed="rId2"/>
          <a:stretch>
            <a:fillRect/>
          </a:stretch>
        </p:blipFill>
        <p:spPr>
          <a:xfrm>
            <a:off x="281619" y="945786"/>
            <a:ext cx="8917460" cy="5866395"/>
          </a:xfrm>
          <a:prstGeom prst="rect">
            <a:avLst/>
          </a:prstGeom>
        </p:spPr>
      </p:pic>
    </p:spTree>
    <p:extLst>
      <p:ext uri="{BB962C8B-B14F-4D97-AF65-F5344CB8AC3E}">
        <p14:creationId xmlns:p14="http://schemas.microsoft.com/office/powerpoint/2010/main" val="608849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ED92AD6-F158-4747-9358-0164C6AECE6D}"/>
              </a:ext>
            </a:extLst>
          </p:cNvPr>
          <p:cNvSpPr>
            <a:spLocks noGrp="1"/>
          </p:cNvSpPr>
          <p:nvPr>
            <p:ph type="title"/>
          </p:nvPr>
        </p:nvSpPr>
        <p:spPr>
          <a:xfrm>
            <a:off x="93433" y="137880"/>
            <a:ext cx="7044142" cy="336550"/>
          </a:xfrm>
        </p:spPr>
        <p:txBody>
          <a:bodyPr/>
          <a:lstStyle/>
          <a:p>
            <a:r>
              <a:rPr lang="en-US" sz="1600" b="1" dirty="0">
                <a:solidFill>
                  <a:srgbClr val="3366FF"/>
                </a:solidFill>
                <a:latin typeface="Arial"/>
              </a:rPr>
              <a:t>KPI 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on-Core </a:t>
            </a:r>
            <a:r>
              <a:rPr lang="de-DE" sz="1600" b="1" dirty="0" err="1">
                <a:solidFill>
                  <a:srgbClr val="3366FF"/>
                </a:solidFill>
                <a:latin typeface="Arial"/>
              </a:rPr>
              <a:t>delta</a:t>
            </a:r>
            <a:r>
              <a:rPr lang="de-DE" sz="1600" b="1" dirty="0">
                <a:solidFill>
                  <a:srgbClr val="3366FF"/>
                </a:solidFill>
                <a:latin typeface="Arial"/>
              </a:rPr>
              <a:t> </a:t>
            </a:r>
            <a:r>
              <a:rPr lang="de-DE" sz="1600" b="1" dirty="0" err="1">
                <a:solidFill>
                  <a:srgbClr val="3366FF"/>
                </a:solidFill>
                <a:latin typeface="Arial"/>
              </a:rPr>
              <a:t>exchanges</a:t>
            </a:r>
            <a:endParaRPr lang="en-US" sz="1600" b="1" dirty="0">
              <a:solidFill>
                <a:srgbClr val="3366FF"/>
              </a:solidFill>
              <a:latin typeface="Arial"/>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93433" y="47443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20201</a:t>
            </a:r>
            <a:r>
              <a:rPr lang="fr-FR" kern="0" dirty="0"/>
              <a:t> – BD202</a:t>
            </a:r>
            <a:r>
              <a:rPr lang="hu-HU" kern="0" dirty="0"/>
              <a:t>20228</a:t>
            </a:r>
            <a:endParaRPr lang="fr-FR" kern="0" dirty="0"/>
          </a:p>
          <a:p>
            <a:endParaRPr lang="fr-FR" kern="0" dirty="0"/>
          </a:p>
        </p:txBody>
      </p:sp>
      <p:pic>
        <p:nvPicPr>
          <p:cNvPr id="9" name="Kép 8">
            <a:extLst>
              <a:ext uri="{FF2B5EF4-FFF2-40B4-BE49-F238E27FC236}">
                <a16:creationId xmlns:a16="http://schemas.microsoft.com/office/drawing/2014/main" id="{E2BD331A-56FC-4F08-85B7-B20286B6360B}"/>
              </a:ext>
            </a:extLst>
          </p:cNvPr>
          <p:cNvPicPr>
            <a:picLocks noChangeAspect="1"/>
          </p:cNvPicPr>
          <p:nvPr/>
        </p:nvPicPr>
        <p:blipFill>
          <a:blip r:embed="rId2"/>
          <a:stretch>
            <a:fillRect/>
          </a:stretch>
        </p:blipFill>
        <p:spPr>
          <a:xfrm>
            <a:off x="506896" y="945786"/>
            <a:ext cx="9061174" cy="5695979"/>
          </a:xfrm>
          <a:prstGeom prst="rect">
            <a:avLst/>
          </a:prstGeom>
        </p:spPr>
      </p:pic>
    </p:spTree>
    <p:extLst>
      <p:ext uri="{BB962C8B-B14F-4D97-AF65-F5344CB8AC3E}">
        <p14:creationId xmlns:p14="http://schemas.microsoft.com/office/powerpoint/2010/main" val="572575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3" name="Tabelle 2"/>
          <p:cNvGraphicFramePr>
            <a:graphicFrameLocks noGrp="1"/>
          </p:cNvGraphicFramePr>
          <p:nvPr/>
        </p:nvGraphicFramePr>
        <p:xfrm>
          <a:off x="539999" y="1978700"/>
          <a:ext cx="8640001" cy="4716090"/>
        </p:xfrm>
        <a:graphic>
          <a:graphicData uri="http://schemas.openxmlformats.org/drawingml/2006/table">
            <a:tbl>
              <a:tblPr/>
              <a:tblGrid>
                <a:gridCol w="1243854">
                  <a:extLst>
                    <a:ext uri="{9D8B030D-6E8A-4147-A177-3AD203B41FA5}">
                      <a16:colId xmlns:a16="http://schemas.microsoft.com/office/drawing/2014/main" val="976670512"/>
                    </a:ext>
                  </a:extLst>
                </a:gridCol>
                <a:gridCol w="1521329">
                  <a:extLst>
                    <a:ext uri="{9D8B030D-6E8A-4147-A177-3AD203B41FA5}">
                      <a16:colId xmlns:a16="http://schemas.microsoft.com/office/drawing/2014/main" val="3796740080"/>
                    </a:ext>
                  </a:extLst>
                </a:gridCol>
                <a:gridCol w="2937409">
                  <a:extLst>
                    <a:ext uri="{9D8B030D-6E8A-4147-A177-3AD203B41FA5}">
                      <a16:colId xmlns:a16="http://schemas.microsoft.com/office/drawing/2014/main" val="739501657"/>
                    </a:ext>
                  </a:extLst>
                </a:gridCol>
                <a:gridCol w="2937409">
                  <a:extLst>
                    <a:ext uri="{9D8B030D-6E8A-4147-A177-3AD203B41FA5}">
                      <a16:colId xmlns:a16="http://schemas.microsoft.com/office/drawing/2014/main" val="425118423"/>
                    </a:ext>
                  </a:extLst>
                </a:gridCol>
              </a:tblGrid>
              <a:tr h="104413">
                <a:tc rowSpan="2">
                  <a:txBody>
                    <a:bodyPr/>
                    <a:lstStyle/>
                    <a:p>
                      <a:pPr algn="ctr" fontAlgn="ctr"/>
                      <a:r>
                        <a:rPr lang="de-DE" sz="700" b="1" i="0" u="none" strike="noStrike" dirty="0">
                          <a:solidFill>
                            <a:srgbClr val="FFFFFF"/>
                          </a:solidFill>
                          <a:effectLst/>
                          <a:latin typeface="Arial" panose="020B0604020202020204" pitchFamily="34" charset="0"/>
                        </a:rPr>
                        <a:t>TSOs</a:t>
                      </a:r>
                    </a:p>
                  </a:txBody>
                  <a:tcPr marL="4047" marR="4047" marT="4047"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700" b="1" i="0" u="none" strike="noStrike">
                          <a:solidFill>
                            <a:srgbClr val="FFFFFF"/>
                          </a:solidFill>
                          <a:effectLst/>
                          <a:latin typeface="Arial" panose="020B0604020202020204" pitchFamily="34" charset="0"/>
                        </a:rPr>
                        <a:t>Ramr values</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700" b="1" i="0" u="none" strike="noStrike">
                          <a:solidFill>
                            <a:srgbClr val="FFFFFF"/>
                          </a:solidFill>
                          <a:effectLst/>
                          <a:latin typeface="Arial" panose="020B0604020202020204" pitchFamily="34" charset="0"/>
                        </a:rPr>
                        <a:t>Comments</a:t>
                      </a:r>
                    </a:p>
                  </a:txBody>
                  <a:tcPr marL="4047" marR="4047" marT="4047"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279760397"/>
                  </a:ext>
                </a:extLst>
              </a:tr>
              <a:tr h="88225">
                <a:tc vMerge="1">
                  <a:txBody>
                    <a:bodyPr/>
                    <a:lstStyle/>
                    <a:p>
                      <a:endParaRPr lang="de-DE"/>
                    </a:p>
                  </a:txBody>
                  <a:tcPr/>
                </a:tc>
                <a:tc>
                  <a:txBody>
                    <a:bodyPr/>
                    <a:lstStyle/>
                    <a:p>
                      <a:pPr algn="ctr" fontAlgn="ctr"/>
                      <a:r>
                        <a:rPr lang="de-DE" sz="700" b="1" i="0" u="none" strike="noStrike">
                          <a:solidFill>
                            <a:srgbClr val="FFFFFF"/>
                          </a:solidFill>
                          <a:effectLst/>
                          <a:latin typeface="Arial" panose="020B0604020202020204" pitchFamily="34" charset="0"/>
                        </a:rPr>
                        <a:t>BDs</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700" b="1" i="0" u="none" strike="noStrike">
                          <a:solidFill>
                            <a:srgbClr val="FFFFFF"/>
                          </a:solidFill>
                          <a:effectLst/>
                          <a:latin typeface="Arial" panose="020B0604020202020204" pitchFamily="34" charset="0"/>
                        </a:rPr>
                        <a:t>Value</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276304934"/>
                  </a:ext>
                </a:extLst>
              </a:tr>
              <a:tr h="108460">
                <a:tc rowSpan="3">
                  <a:txBody>
                    <a:bodyPr/>
                    <a:lstStyle/>
                    <a:p>
                      <a:pPr algn="ctr" fontAlgn="ctr"/>
                      <a:r>
                        <a:rPr lang="de-DE" sz="700" b="0" i="0" u="none" strike="noStrike" dirty="0">
                          <a:solidFill>
                            <a:srgbClr val="000000"/>
                          </a:solidFill>
                          <a:effectLst/>
                          <a:latin typeface="Arial" panose="020B0604020202020204" pitchFamily="34" charset="0"/>
                        </a:rPr>
                        <a:t>APG</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01/12/2021 - 30/11/2022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just" fontAlgn="ctr"/>
                      <a:r>
                        <a:rPr lang="de-DE" sz="700" b="0" i="0" u="none" strike="noStrike">
                          <a:solidFill>
                            <a:srgbClr val="000000"/>
                          </a:solidFill>
                          <a:effectLst/>
                          <a:latin typeface="Arial" panose="020B0604020202020204" pitchFamily="34" charset="0"/>
                        </a:rPr>
                        <a:t>28.7%</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sng" strike="noStrike">
                          <a:solidFill>
                            <a:srgbClr val="0563C1"/>
                          </a:solidFill>
                          <a:effectLst/>
                          <a:latin typeface="Arial" panose="020B0604020202020204" pitchFamily="34" charset="0"/>
                          <a:hlinkClick r:id="rId4"/>
                        </a:rPr>
                        <a:t>In line with AT Action Plan</a:t>
                      </a:r>
                      <a:endParaRPr lang="en-US" sz="700" b="0" i="0" u="sng" strike="noStrike">
                        <a:solidFill>
                          <a:srgbClr val="0563C1"/>
                        </a:solidFill>
                        <a:effectLst/>
                        <a:latin typeface="Arial" panose="020B0604020202020204" pitchFamily="34" charset="0"/>
                      </a:endParaRP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3327605"/>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737562921"/>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9200927"/>
                  </a:ext>
                </a:extLst>
              </a:tr>
              <a:tr h="133551">
                <a:tc rowSpan="3">
                  <a:txBody>
                    <a:bodyPr/>
                    <a:lstStyle/>
                    <a:p>
                      <a:pPr algn="ctr" fontAlgn="ctr"/>
                      <a:r>
                        <a:rPr lang="de-DE" sz="700" b="0" i="0" u="none" strike="noStrike">
                          <a:solidFill>
                            <a:srgbClr val="000000"/>
                          </a:solidFill>
                          <a:effectLst/>
                          <a:latin typeface="Arial" panose="020B0604020202020204" pitchFamily="34" charset="0"/>
                        </a:rPr>
                        <a:t>CEPS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l" fontAlgn="b"/>
                      <a:r>
                        <a:rPr lang="de-DE" sz="700" b="0" i="0" u="none" strike="noStrike" dirty="0" err="1">
                          <a:solidFill>
                            <a:srgbClr val="000000"/>
                          </a:solidFill>
                          <a:effectLst/>
                          <a:latin typeface="Arial" panose="020B0604020202020204" pitchFamily="34" charset="0"/>
                        </a:rPr>
                        <a:t>Remaining</a:t>
                      </a:r>
                      <a:r>
                        <a:rPr lang="de-DE" sz="700" b="0" i="0" u="none" strike="noStrike" dirty="0">
                          <a:solidFill>
                            <a:srgbClr val="000000"/>
                          </a:solidFill>
                          <a:effectLst/>
                          <a:latin typeface="Arial" panose="020B0604020202020204" pitchFamily="34" charset="0"/>
                        </a:rPr>
                        <a:t> EXT // </a:t>
                      </a:r>
                      <a:r>
                        <a:rPr lang="de-DE" sz="700" b="0" i="0" u="none" strike="noStrike" dirty="0" err="1">
                          <a:solidFill>
                            <a:srgbClr val="000000"/>
                          </a:solidFill>
                          <a:effectLst/>
                          <a:latin typeface="Arial" panose="020B0604020202020204" pitchFamily="34" charset="0"/>
                        </a:rPr>
                        <a:t>run</a:t>
                      </a:r>
                      <a:r>
                        <a:rPr lang="de-DE" sz="700" b="0" i="0" u="none" strike="noStrike" dirty="0">
                          <a:solidFill>
                            <a:srgbClr val="000000"/>
                          </a:solidFill>
                          <a:effectLst/>
                          <a:latin typeface="Arial" panose="020B0604020202020204" pitchFamily="34" charset="0"/>
                        </a:rPr>
                        <a:t> 2022 &amp;</a:t>
                      </a:r>
                    </a:p>
                  </a:txBody>
                  <a:tcPr marL="4047" marR="4047" marT="404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39185191"/>
                  </a:ext>
                </a:extLst>
              </a:tr>
              <a:tr h="108460">
                <a:tc vMerge="1">
                  <a:txBody>
                    <a:bodyPr/>
                    <a:lstStyle/>
                    <a:p>
                      <a:endParaRPr lang="de-DE"/>
                    </a:p>
                  </a:txBody>
                  <a:tcPr/>
                </a:tc>
                <a:tc>
                  <a:txBody>
                    <a:bodyPr/>
                    <a:lstStyle/>
                    <a:p>
                      <a:pPr algn="just" fontAlgn="ctr"/>
                      <a:r>
                        <a:rPr lang="en-US" sz="700" b="0" i="0" u="none" strike="noStrike" dirty="0">
                          <a:solidFill>
                            <a:srgbClr val="000000"/>
                          </a:solidFill>
                          <a:effectLst/>
                          <a:latin typeface="Arial" panose="020B0604020202020204" pitchFamily="34" charset="0"/>
                        </a:rPr>
                        <a:t>After Core FBDA Go Live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92210105"/>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995411392"/>
                  </a:ext>
                </a:extLst>
              </a:tr>
              <a:tr h="108460">
                <a:tc rowSpan="3">
                  <a:txBody>
                    <a:bodyPr/>
                    <a:lstStyle/>
                    <a:p>
                      <a:pPr algn="ctr" fontAlgn="ctr"/>
                      <a:r>
                        <a:rPr lang="de-DE" sz="700" b="0" i="0" u="none" strike="noStrike">
                          <a:solidFill>
                            <a:srgbClr val="000000"/>
                          </a:solidFill>
                          <a:effectLst/>
                          <a:latin typeface="Arial" panose="020B0604020202020204" pitchFamily="34" charset="0"/>
                        </a:rPr>
                        <a:t>Eles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For now, we are still investigating the possibility to apply for derogation for special cases like validation tool failure or special situations in the grid/market. (decision to be taken in Nov-Dec 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55339579"/>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&amp; After FBMC </a:t>
                      </a:r>
                      <a:r>
                        <a:rPr lang="de-DE" sz="700" b="0" i="0" u="none" strike="noStrike" dirty="0" err="1">
                          <a:solidFill>
                            <a:srgbClr val="000000"/>
                          </a:solidFill>
                          <a:effectLst/>
                          <a:latin typeface="Arial" panose="020B0604020202020204" pitchFamily="34" charset="0"/>
                        </a:rPr>
                        <a:t>go</a:t>
                      </a:r>
                      <a:r>
                        <a:rPr lang="de-DE" sz="700" b="0" i="0" u="none" strike="noStrike" dirty="0">
                          <a:solidFill>
                            <a:srgbClr val="000000"/>
                          </a:solidFill>
                          <a:effectLst/>
                          <a:latin typeface="Arial" panose="020B0604020202020204" pitchFamily="34" charset="0"/>
                        </a:rPr>
                        <a:t>-live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879350826"/>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96734270"/>
                  </a:ext>
                </a:extLst>
              </a:tr>
              <a:tr h="108460">
                <a:tc rowSpan="3">
                  <a:txBody>
                    <a:bodyPr/>
                    <a:lstStyle/>
                    <a:p>
                      <a:pPr algn="ctr" fontAlgn="ctr"/>
                      <a:r>
                        <a:rPr lang="de-DE" sz="700" b="0" i="0" u="none" strike="noStrike">
                          <a:solidFill>
                            <a:srgbClr val="000000"/>
                          </a:solidFill>
                          <a:effectLst/>
                          <a:latin typeface="Arial" panose="020B0604020202020204" pitchFamily="34" charset="0"/>
                        </a:rPr>
                        <a:t>Elia</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70% minus </a:t>
                      </a:r>
                      <a:r>
                        <a:rPr lang="de-DE" sz="700" b="0" i="0" u="none" strike="noStrike" dirty="0" err="1">
                          <a:solidFill>
                            <a:srgbClr val="000000"/>
                          </a:solidFill>
                          <a:effectLst/>
                          <a:latin typeface="Arial" panose="020B0604020202020204" pitchFamily="34" charset="0"/>
                        </a:rPr>
                        <a:t>excessive</a:t>
                      </a:r>
                      <a:r>
                        <a:rPr lang="de-DE" sz="700" b="0" i="0" u="none" strike="noStrike" dirty="0">
                          <a:solidFill>
                            <a:srgbClr val="000000"/>
                          </a:solidFill>
                          <a:effectLst/>
                          <a:latin typeface="Arial" panose="020B0604020202020204" pitchFamily="34" charset="0"/>
                        </a:rPr>
                        <a:t> LF</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In line with its derogation on loopflows, Elia defines the Ramr per CNEC per MTU taking 70% as a starting point and reducing in case of excessive loopflows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87593329"/>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9952113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84371995"/>
                  </a:ext>
                </a:extLst>
              </a:tr>
              <a:tr h="108460">
                <a:tc rowSpan="3">
                  <a:txBody>
                    <a:bodyPr/>
                    <a:lstStyle/>
                    <a:p>
                      <a:pPr algn="ctr" fontAlgn="ctr"/>
                      <a:r>
                        <a:rPr lang="de-DE" sz="700" b="0" i="0" u="none" strike="noStrike">
                          <a:solidFill>
                            <a:srgbClr val="000000"/>
                          </a:solidFill>
                          <a:effectLst/>
                          <a:latin typeface="Arial" panose="020B0604020202020204" pitchFamily="34" charset="0"/>
                        </a:rPr>
                        <a:t>German TSOs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until BD 31/12/2021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21.3%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n-US" sz="700" b="0" i="0" u="none" strike="noStrike">
                          <a:solidFill>
                            <a:srgbClr val="000000"/>
                          </a:solidFill>
                          <a:effectLst/>
                          <a:latin typeface="Arial" panose="020B0604020202020204" pitchFamily="34" charset="0"/>
                        </a:rPr>
                        <a:t>According to the German action plan linear trajectory each year:</a:t>
                      </a:r>
                      <a:br>
                        <a:rPr lang="en-US" sz="700" b="0" i="0" u="none" strike="noStrike">
                          <a:solidFill>
                            <a:srgbClr val="000000"/>
                          </a:solidFill>
                          <a:effectLst/>
                          <a:latin typeface="Arial" panose="020B0604020202020204" pitchFamily="34" charset="0"/>
                        </a:rPr>
                      </a:br>
                      <a:r>
                        <a:rPr lang="en-US" sz="700" b="0" i="0" u="none" strike="noStrike">
                          <a:solidFill>
                            <a:srgbClr val="000000"/>
                          </a:solidFill>
                          <a:effectLst/>
                          <a:latin typeface="Arial" panose="020B0604020202020204" pitchFamily="34" charset="0"/>
                        </a:rPr>
                        <a:t>2020: 11,5%, 2021: 21,3%, 2022: 31%, 2023: 40%, 2024: 50,5%, 2025: 60,3%, 2026: 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3862068733"/>
                  </a:ext>
                </a:extLst>
              </a:tr>
              <a:tr h="154596">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from BD 01/01/2022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31.0%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4273064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de-DE" sz="700" b="0" i="0" u="sng" strike="noStrike">
                          <a:solidFill>
                            <a:srgbClr val="0563C1"/>
                          </a:solidFill>
                          <a:effectLst/>
                          <a:latin typeface="Arial" panose="020B0604020202020204" pitchFamily="34" charset="0"/>
                          <a:hlinkClick r:id="rId5"/>
                        </a:rPr>
                        <a:t>German Action Plan </a:t>
                      </a:r>
                      <a:endParaRPr lang="de-DE" sz="700" b="0" i="0" u="sng" strike="noStrike">
                        <a:solidFill>
                          <a:srgbClr val="0563C1"/>
                        </a:solidFill>
                        <a:effectLst/>
                        <a:latin typeface="Arial" panose="020B0604020202020204" pitchFamily="34" charset="0"/>
                      </a:endParaRP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15212561"/>
                  </a:ext>
                </a:extLst>
              </a:tr>
              <a:tr h="108460">
                <a:tc rowSpan="3">
                  <a:txBody>
                    <a:bodyPr/>
                    <a:lstStyle/>
                    <a:p>
                      <a:pPr algn="ctr" fontAlgn="ctr"/>
                      <a:r>
                        <a:rPr lang="de-DE" sz="700" b="0" i="0" u="none" strike="noStrike">
                          <a:solidFill>
                            <a:srgbClr val="000000"/>
                          </a:solidFill>
                          <a:effectLst/>
                          <a:latin typeface="Arial" panose="020B0604020202020204" pitchFamily="34" charset="0"/>
                        </a:rPr>
                        <a:t>HOPS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For majority of CNECs, while for specific CNECs identified based on internal analysis will be defined differently (20% - 70%). The start of the action plan is still under consideration (not yet defined). Derogation submitted for 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47658540"/>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2312835"/>
                  </a:ext>
                </a:extLst>
              </a:tr>
              <a:tr h="110888">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776032008"/>
                  </a:ext>
                </a:extLst>
              </a:tr>
              <a:tr h="129504">
                <a:tc rowSpan="3">
                  <a:txBody>
                    <a:bodyPr/>
                    <a:lstStyle/>
                    <a:p>
                      <a:pPr algn="ctr" fontAlgn="ctr"/>
                      <a:r>
                        <a:rPr lang="de-DE" sz="700" b="0" i="0" u="none" strike="noStrike">
                          <a:solidFill>
                            <a:srgbClr val="000000"/>
                          </a:solidFill>
                          <a:effectLst/>
                          <a:latin typeface="Arial" panose="020B0604020202020204" pitchFamily="34" charset="0"/>
                        </a:rPr>
                        <a:t>MAVIR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70 % (</a:t>
                      </a:r>
                      <a:r>
                        <a:rPr lang="de-DE" sz="700" b="0" i="0" u="none" strike="noStrike" dirty="0" err="1">
                          <a:solidFill>
                            <a:srgbClr val="000000"/>
                          </a:solidFill>
                          <a:effectLst/>
                          <a:latin typeface="Arial" panose="020B0604020202020204" pitchFamily="34" charset="0"/>
                        </a:rPr>
                        <a:t>for</a:t>
                      </a:r>
                      <a:r>
                        <a:rPr lang="de-DE" sz="700" b="0" i="0" u="none" strike="noStrike" dirty="0">
                          <a:solidFill>
                            <a:srgbClr val="000000"/>
                          </a:solidFill>
                          <a:effectLst/>
                          <a:latin typeface="Arial" panose="020B0604020202020204" pitchFamily="34" charset="0"/>
                        </a:rPr>
                        <a:t> </a:t>
                      </a:r>
                      <a:r>
                        <a:rPr lang="de-DE" sz="700" b="0" i="0" u="none" strike="noStrike" dirty="0" err="1">
                          <a:solidFill>
                            <a:srgbClr val="000000"/>
                          </a:solidFill>
                          <a:effectLst/>
                          <a:latin typeface="Arial" panose="020B0604020202020204" pitchFamily="34" charset="0"/>
                        </a:rPr>
                        <a:t>most</a:t>
                      </a:r>
                      <a:r>
                        <a:rPr lang="de-DE" sz="700" b="0" i="0" u="none" strike="noStrike" dirty="0">
                          <a:solidFill>
                            <a:srgbClr val="000000"/>
                          </a:solidFill>
                          <a:effectLst/>
                          <a:latin typeface="Arial" panose="020B0604020202020204" pitchFamily="34" charset="0"/>
                        </a:rPr>
                        <a:t> CNEs)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Action plan to be adapted in Nov-Dec, 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01888924"/>
                  </a:ext>
                </a:extLst>
              </a:tr>
              <a:tr h="129504">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25-33% for selected CNEs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24477448"/>
                  </a:ext>
                </a:extLst>
              </a:tr>
              <a:tr h="129504">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en-US" sz="700" b="0" i="0" u="none" strike="noStrike" dirty="0">
                          <a:solidFill>
                            <a:srgbClr val="000000"/>
                          </a:solidFill>
                          <a:effectLst/>
                          <a:latin typeface="Arial" panose="020B0604020202020204" pitchFamily="34" charset="0"/>
                        </a:rPr>
                        <a:t>as described in action plan</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465833043"/>
                  </a:ext>
                </a:extLst>
              </a:tr>
              <a:tr h="108460">
                <a:tc rowSpan="3">
                  <a:txBody>
                    <a:bodyPr/>
                    <a:lstStyle/>
                    <a:p>
                      <a:pPr algn="ctr" fontAlgn="ctr"/>
                      <a:r>
                        <a:rPr lang="de-DE" sz="700" b="0" i="0" u="none" strike="noStrike">
                          <a:solidFill>
                            <a:srgbClr val="000000"/>
                          </a:solidFill>
                          <a:effectLst/>
                          <a:latin typeface="Arial" panose="020B0604020202020204" pitchFamily="34" charset="0"/>
                        </a:rPr>
                        <a:t>PSE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14%-41%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linear trajectory till 2026 (70%). If element is commisioned, its Ramr = 0 for that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98030466"/>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76842155"/>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968169411"/>
                  </a:ext>
                </a:extLst>
              </a:tr>
              <a:tr h="108460">
                <a:tc rowSpan="3">
                  <a:txBody>
                    <a:bodyPr/>
                    <a:lstStyle/>
                    <a:p>
                      <a:pPr algn="ctr" fontAlgn="ctr"/>
                      <a:r>
                        <a:rPr lang="de-DE" sz="700" b="0" i="0" u="none" strike="noStrike">
                          <a:solidFill>
                            <a:srgbClr val="000000"/>
                          </a:solidFill>
                          <a:effectLst/>
                          <a:latin typeface="Arial" panose="020B0604020202020204" pitchFamily="34" charset="0"/>
                        </a:rPr>
                        <a:t>RTE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2476579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942471"/>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267707994"/>
                  </a:ext>
                </a:extLst>
              </a:tr>
              <a:tr h="108460">
                <a:tc rowSpan="3">
                  <a:txBody>
                    <a:bodyPr/>
                    <a:lstStyle/>
                    <a:p>
                      <a:pPr algn="ctr" fontAlgn="ctr"/>
                      <a:r>
                        <a:rPr lang="de-DE" sz="700" b="0" i="0" u="none" strike="noStrike">
                          <a:solidFill>
                            <a:srgbClr val="000000"/>
                          </a:solidFill>
                          <a:effectLst/>
                          <a:latin typeface="Arial" panose="020B0604020202020204" pitchFamily="34" charset="0"/>
                        </a:rPr>
                        <a:t>SEPS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n-US" sz="700" b="0" i="0" u="none" strike="noStrike">
                          <a:solidFill>
                            <a:srgbClr val="000000"/>
                          </a:solidFill>
                          <a:effectLst/>
                          <a:latin typeface="Arial" panose="020B0604020202020204" pitchFamily="34" charset="0"/>
                        </a:rPr>
                        <a:t>40-70% for vast majority of CNECs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dirty="0">
                          <a:solidFill>
                            <a:srgbClr val="000000"/>
                          </a:solidFill>
                          <a:effectLst/>
                          <a:latin typeface="Arial" panose="020B0604020202020204" pitchFamily="34" charset="0"/>
                        </a:rPr>
                        <a:t>Derogation submitted and approved for 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93089669"/>
                  </a:ext>
                </a:extLst>
              </a:tr>
              <a:tr h="198303">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n-US" sz="700" b="0" i="0" u="none" strike="noStrike" dirty="0">
                          <a:solidFill>
                            <a:srgbClr val="000000"/>
                          </a:solidFill>
                          <a:effectLst/>
                          <a:latin typeface="Arial" panose="020B0604020202020204" pitchFamily="34" charset="0"/>
                        </a:rPr>
                        <a:t>30% for certain CNECs listed in the derogation ( min. 30% applies for at least 80% of all MTUs in 2022 )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953327233"/>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775244821"/>
                  </a:ext>
                </a:extLst>
              </a:tr>
              <a:tr h="108460">
                <a:tc rowSpan="3">
                  <a:txBody>
                    <a:bodyPr/>
                    <a:lstStyle/>
                    <a:p>
                      <a:pPr algn="ctr" fontAlgn="ctr"/>
                      <a:r>
                        <a:rPr lang="de-DE" sz="700" b="0" i="0" u="none" strike="noStrike">
                          <a:solidFill>
                            <a:srgbClr val="000000"/>
                          </a:solidFill>
                          <a:effectLst/>
                          <a:latin typeface="Arial" panose="020B0604020202020204" pitchFamily="34" charset="0"/>
                        </a:rPr>
                        <a:t>TenneT NL</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20% - 70%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n-US" sz="700" b="0" i="0" u="none" strike="noStrike" dirty="0" err="1">
                          <a:solidFill>
                            <a:srgbClr val="000000"/>
                          </a:solidFill>
                          <a:effectLst/>
                          <a:latin typeface="Arial" panose="020B0604020202020204" pitchFamily="34" charset="0"/>
                        </a:rPr>
                        <a:t>Ramr</a:t>
                      </a:r>
                      <a:r>
                        <a:rPr lang="en-US" sz="700" b="0" i="0" u="none" strike="noStrike" dirty="0">
                          <a:solidFill>
                            <a:srgbClr val="000000"/>
                          </a:solidFill>
                          <a:effectLst/>
                          <a:latin typeface="Arial" panose="020B0604020202020204" pitchFamily="34" charset="0"/>
                        </a:rPr>
                        <a:t> values of action plan per CNEC per MTU are updated to consider derogation on </a:t>
                      </a:r>
                      <a:r>
                        <a:rPr lang="en-US" sz="700" b="0" i="0" u="none" strike="noStrike" dirty="0" err="1">
                          <a:solidFill>
                            <a:srgbClr val="000000"/>
                          </a:solidFill>
                          <a:effectLst/>
                          <a:latin typeface="Arial" panose="020B0604020202020204" pitchFamily="34" charset="0"/>
                        </a:rPr>
                        <a:t>loopflows</a:t>
                      </a:r>
                      <a:r>
                        <a:rPr lang="en-US"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1188894118"/>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29392273"/>
                  </a:ext>
                </a:extLst>
              </a:tr>
              <a:tr h="133551">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Arial" panose="020B0604020202020204" pitchFamily="34" charset="0"/>
                        </a:rPr>
                        <a:t>From BD16/12/2021 the linear trajectory values of 2022 will be used</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17563976"/>
                  </a:ext>
                </a:extLst>
              </a:tr>
              <a:tr h="108460">
                <a:tc rowSpan="3">
                  <a:txBody>
                    <a:bodyPr/>
                    <a:lstStyle/>
                    <a:p>
                      <a:pPr algn="ctr" fontAlgn="ctr"/>
                      <a:r>
                        <a:rPr lang="de-DE" sz="700" b="0" i="0" u="none" strike="noStrike">
                          <a:solidFill>
                            <a:srgbClr val="000000"/>
                          </a:solidFill>
                          <a:effectLst/>
                          <a:latin typeface="Arial" panose="020B0604020202020204" pitchFamily="34" charset="0"/>
                        </a:rPr>
                        <a:t>Transelectrica</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01.01.2022-31.12.2022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33%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dirty="0" err="1">
                          <a:solidFill>
                            <a:srgbClr val="000000"/>
                          </a:solidFill>
                          <a:effectLst/>
                          <a:latin typeface="Arial" panose="020B0604020202020204" pitchFamily="34" charset="0"/>
                        </a:rPr>
                        <a:t>Ramr</a:t>
                      </a:r>
                      <a:r>
                        <a:rPr lang="en-US" sz="700" b="0" i="0" u="none" strike="noStrike" dirty="0">
                          <a:solidFill>
                            <a:srgbClr val="000000"/>
                          </a:solidFill>
                          <a:effectLst/>
                          <a:latin typeface="Arial" panose="020B0604020202020204" pitchFamily="34" charset="0"/>
                        </a:rPr>
                        <a:t> value is updated each year taking into consideration our Action Plan. For 2022 </a:t>
                      </a:r>
                      <a:r>
                        <a:rPr lang="en-US" sz="700" b="0" i="0" u="none" strike="noStrike" dirty="0" err="1">
                          <a:solidFill>
                            <a:srgbClr val="000000"/>
                          </a:solidFill>
                          <a:effectLst/>
                          <a:latin typeface="Arial" panose="020B0604020202020204" pitchFamily="34" charset="0"/>
                        </a:rPr>
                        <a:t>Transelectrica</a:t>
                      </a:r>
                      <a:r>
                        <a:rPr lang="en-US" sz="700" b="0" i="0" u="none" strike="noStrike" dirty="0">
                          <a:solidFill>
                            <a:srgbClr val="000000"/>
                          </a:solidFill>
                          <a:effectLst/>
                          <a:latin typeface="Arial" panose="020B0604020202020204" pitchFamily="34" charset="0"/>
                        </a:rPr>
                        <a:t> will have a derogation for keeping the minimum capacity that is stated for the year 2021 in the Action Plan, which is 33%.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79853549"/>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786640886"/>
                  </a:ext>
                </a:extLst>
              </a:tr>
              <a:tr h="110888">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19935226"/>
                  </a:ext>
                </a:extLst>
              </a:tr>
            </a:tbl>
          </a:graphicData>
        </a:graphic>
      </p:graphicFrame>
    </p:spTree>
    <p:extLst>
      <p:ext uri="{BB962C8B-B14F-4D97-AF65-F5344CB8AC3E}">
        <p14:creationId xmlns:p14="http://schemas.microsoft.com/office/powerpoint/2010/main" val="2134552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7">
            <a:extLst>
              <a:ext uri="{FF2B5EF4-FFF2-40B4-BE49-F238E27FC236}">
                <a16:creationId xmlns:a16="http://schemas.microsoft.com/office/drawing/2014/main" id="{D8998B59-310D-7DCA-0D5E-3F512C51C0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1173" y="854115"/>
            <a:ext cx="7657803" cy="5735676"/>
          </a:xfrm>
          <a:prstGeom prst="rect">
            <a:avLst/>
          </a:prstGeom>
        </p:spPr>
      </p:pic>
      <p:sp>
        <p:nvSpPr>
          <p:cNvPr id="2" name="Titel 1"/>
          <p:cNvSpPr>
            <a:spLocks noGrp="1"/>
          </p:cNvSpPr>
          <p:nvPr>
            <p:ph type="title"/>
          </p:nvPr>
        </p:nvSpPr>
        <p:spPr>
          <a:xfrm>
            <a:off x="539999" y="108000"/>
            <a:ext cx="8508308" cy="336550"/>
          </a:xfrm>
        </p:spPr>
        <p:txBody>
          <a:bodyPr/>
          <a:lstStyle/>
          <a:p>
            <a:r>
              <a:rPr lang="de-AT" dirty="0" err="1"/>
              <a:t>Óverview</a:t>
            </a:r>
            <a:endParaRPr lang="de-AT" dirty="0"/>
          </a:p>
        </p:txBody>
      </p:sp>
      <p:sp>
        <p:nvSpPr>
          <p:cNvPr id="3" name="Textplatzhalter 2"/>
          <p:cNvSpPr>
            <a:spLocks noGrp="1"/>
          </p:cNvSpPr>
          <p:nvPr>
            <p:ph type="body" sz="quarter" idx="16"/>
          </p:nvPr>
        </p:nvSpPr>
        <p:spPr/>
        <p:txBody>
          <a:bodyPr/>
          <a:lstStyle/>
          <a:p>
            <a:r>
              <a:rPr lang="de-AT" dirty="0"/>
              <a:t>NRAO – Applied </a:t>
            </a:r>
            <a:r>
              <a:rPr lang="de-AT" dirty="0" err="1"/>
              <a:t>Remedial</a:t>
            </a:r>
            <a:r>
              <a:rPr lang="de-AT" dirty="0"/>
              <a:t> Actions</a:t>
            </a:r>
          </a:p>
        </p:txBody>
      </p:sp>
      <p:sp>
        <p:nvSpPr>
          <p:cNvPr id="5" name="Foliennummernplatzhalt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900" b="0" i="0" u="none" strike="noStrike" kern="1200" cap="none" spc="0" normalizeH="0" baseline="0" noProof="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4" name="Inhaltsplatzhalter 3"/>
          <p:cNvSpPr>
            <a:spLocks noGrp="1"/>
          </p:cNvSpPr>
          <p:nvPr>
            <p:ph sz="quarter" idx="17"/>
          </p:nvPr>
        </p:nvSpPr>
        <p:spPr>
          <a:xfrm>
            <a:off x="145773" y="1080000"/>
            <a:ext cx="3797431" cy="4320000"/>
          </a:xfrm>
        </p:spPr>
        <p:txBody>
          <a:bodyPr vert="horz" lIns="91440" tIns="45720" rIns="91440" bIns="45720" rtlCol="0" anchor="t">
            <a:noAutofit/>
          </a:bodyPr>
          <a:lstStyle/>
          <a:p>
            <a:pPr marL="285750" indent="-285750">
              <a:buFont typeface="Arial" panose="020B0604020202020204" pitchFamily="34" charset="0"/>
              <a:buChar char="•"/>
            </a:pPr>
            <a:r>
              <a:rPr lang="en-US" dirty="0"/>
              <a:t>On the analysis:</a:t>
            </a:r>
          </a:p>
          <a:p>
            <a:pPr marL="571500" lvl="1">
              <a:buFont typeface="Arial" panose="020B0604020202020204" pitchFamily="34" charset="0"/>
              <a:buChar char="•"/>
            </a:pPr>
            <a:r>
              <a:rPr lang="en-US" dirty="0">
                <a:ea typeface="Arial Unicode MS"/>
                <a:cs typeface="Arial"/>
              </a:rPr>
              <a:t>The total number of MTUs (672hours)</a:t>
            </a:r>
            <a:br>
              <a:rPr lang="en-US" dirty="0"/>
            </a:br>
            <a:r>
              <a:rPr lang="en-US" dirty="0">
                <a:ea typeface="Arial Unicode MS"/>
                <a:cs typeface="Arial"/>
              </a:rPr>
              <a:t>was distributed as shown in the pie chart</a:t>
            </a:r>
          </a:p>
          <a:p>
            <a:pPr marL="571500" lvl="1">
              <a:buFont typeface="Arial" panose="020B0604020202020204" pitchFamily="34" charset="0"/>
              <a:buChar char="•"/>
            </a:pPr>
            <a:r>
              <a:rPr lang="en-US" dirty="0">
                <a:ea typeface="Arial Unicode MS"/>
                <a:cs typeface="Arial"/>
              </a:rPr>
              <a:t>In the following plots, the relative time share</a:t>
            </a:r>
            <a:br>
              <a:rPr lang="en-US" dirty="0"/>
            </a:br>
            <a:r>
              <a:rPr lang="en-US" dirty="0">
                <a:ea typeface="Arial Unicode MS"/>
                <a:cs typeface="Arial"/>
              </a:rPr>
              <a:t>relates to the hours labeled</a:t>
            </a:r>
            <a:br>
              <a:rPr lang="en-US" dirty="0"/>
            </a:br>
            <a:r>
              <a:rPr lang="en-US" dirty="0">
                <a:ea typeface="Arial Unicode MS"/>
                <a:cs typeface="Arial"/>
              </a:rPr>
              <a:t>‘</a:t>
            </a:r>
            <a:r>
              <a:rPr lang="en-US" i="1" dirty="0">
                <a:ea typeface="Arial Unicode MS"/>
                <a:cs typeface="Arial"/>
              </a:rPr>
              <a:t>NRAO Ran and Applied RAs</a:t>
            </a:r>
            <a:r>
              <a:rPr lang="en-US" dirty="0">
                <a:ea typeface="Arial Unicode MS"/>
                <a:cs typeface="Arial"/>
              </a:rPr>
              <a:t>’ (595 hours)</a:t>
            </a:r>
          </a:p>
        </p:txBody>
      </p:sp>
    </p:spTree>
    <p:extLst>
      <p:ext uri="{BB962C8B-B14F-4D97-AF65-F5344CB8AC3E}">
        <p14:creationId xmlns:p14="http://schemas.microsoft.com/office/powerpoint/2010/main" val="288292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999" y="108000"/>
            <a:ext cx="8508308" cy="336550"/>
          </a:xfrm>
        </p:spPr>
        <p:txBody>
          <a:bodyPr/>
          <a:lstStyle/>
          <a:p>
            <a:pPr>
              <a:defRPr/>
            </a:pPr>
            <a:r>
              <a:rPr lang="en-US" b="1" dirty="0">
                <a:solidFill>
                  <a:srgbClr val="0100FE"/>
                </a:solidFill>
              </a:rPr>
              <a:t>KPI 16: </a:t>
            </a:r>
            <a:r>
              <a:rPr lang="en-US" dirty="0">
                <a:solidFill>
                  <a:srgbClr val="0100FE"/>
                </a:solidFill>
              </a:rPr>
              <a:t>Relative Time Share of Applied RAs, by TSO, Type and Mode</a:t>
            </a:r>
          </a:p>
        </p:txBody>
      </p:sp>
      <p:sp>
        <p:nvSpPr>
          <p:cNvPr id="3" name="Textplatzhalter 2"/>
          <p:cNvSpPr>
            <a:spLocks noGrp="1"/>
          </p:cNvSpPr>
          <p:nvPr>
            <p:ph type="body" sz="quarter" idx="16"/>
          </p:nvPr>
        </p:nvSpPr>
        <p:spPr/>
        <p:txBody>
          <a:bodyPr/>
          <a:lstStyle/>
          <a:p>
            <a:r>
              <a:rPr lang="en-US" dirty="0"/>
              <a:t>NRAO – Applied Remedial Actions</a:t>
            </a:r>
          </a:p>
        </p:txBody>
      </p:sp>
      <p:sp>
        <p:nvSpPr>
          <p:cNvPr id="5" name="Foliennummernplatzhalt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pic>
        <p:nvPicPr>
          <p:cNvPr id="6" name="Graphic 6">
            <a:extLst>
              <a:ext uri="{FF2B5EF4-FFF2-40B4-BE49-F238E27FC236}">
                <a16:creationId xmlns:a16="http://schemas.microsoft.com/office/drawing/2014/main" id="{0E10AACD-273B-D4AF-2AD1-BEEC088624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 y="828915"/>
            <a:ext cx="9903932" cy="5910942"/>
          </a:xfrm>
          <a:prstGeom prst="rect">
            <a:avLst/>
          </a:prstGeom>
        </p:spPr>
      </p:pic>
    </p:spTree>
    <p:extLst>
      <p:ext uri="{BB962C8B-B14F-4D97-AF65-F5344CB8AC3E}">
        <p14:creationId xmlns:p14="http://schemas.microsoft.com/office/powerpoint/2010/main" val="3850075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solidFill>
                  <a:srgbClr val="0100FE"/>
                </a:solidFill>
              </a:rPr>
              <a:t>KPI 16: </a:t>
            </a:r>
            <a:r>
              <a:rPr lang="en-US" dirty="0">
                <a:solidFill>
                  <a:srgbClr val="0100FE"/>
                </a:solidFill>
              </a:rPr>
              <a:t>Relative Time Share of Applied RAs, by TSO, Type and Mode</a:t>
            </a:r>
            <a:endParaRPr lang="de-AT" dirty="0"/>
          </a:p>
        </p:txBody>
      </p:sp>
      <p:sp>
        <p:nvSpPr>
          <p:cNvPr id="3" name="Textplatzhalter 2"/>
          <p:cNvSpPr>
            <a:spLocks noGrp="1"/>
          </p:cNvSpPr>
          <p:nvPr>
            <p:ph type="body" sz="quarter" idx="16"/>
          </p:nvPr>
        </p:nvSpPr>
        <p:spPr/>
        <p:txBody>
          <a:bodyPr/>
          <a:lstStyle/>
          <a:p>
            <a:r>
              <a:rPr lang="en-US" dirty="0"/>
              <a:t>Relative Time Share of Applied PSTs in Preventive Mode</a:t>
            </a:r>
            <a:endParaRPr lang="de-AT" dirty="0"/>
          </a:p>
        </p:txBody>
      </p:sp>
      <p:sp>
        <p:nvSpPr>
          <p:cNvPr id="4" name="Foliennummernplatzhalt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900" b="0" i="0" u="none" strike="noStrike" kern="1200" cap="none" spc="0" normalizeH="0" baseline="0" noProof="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pic>
        <p:nvPicPr>
          <p:cNvPr id="5" name="Graphic 6">
            <a:extLst>
              <a:ext uri="{FF2B5EF4-FFF2-40B4-BE49-F238E27FC236}">
                <a16:creationId xmlns:a16="http://schemas.microsoft.com/office/drawing/2014/main" id="{9EBD5A14-0A28-5B44-8A65-66B8534EC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4850" y="828902"/>
            <a:ext cx="8048625" cy="6028871"/>
          </a:xfrm>
          <a:prstGeom prst="rect">
            <a:avLst/>
          </a:prstGeom>
        </p:spPr>
      </p:pic>
    </p:spTree>
    <p:extLst>
      <p:ext uri="{BB962C8B-B14F-4D97-AF65-F5344CB8AC3E}">
        <p14:creationId xmlns:p14="http://schemas.microsoft.com/office/powerpoint/2010/main" val="1255546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solidFill>
                  <a:srgbClr val="0100FE"/>
                </a:solidFill>
              </a:rPr>
              <a:t>KPI 16: </a:t>
            </a:r>
            <a:r>
              <a:rPr lang="en-US" dirty="0">
                <a:solidFill>
                  <a:srgbClr val="0100FE"/>
                </a:solidFill>
              </a:rPr>
              <a:t>Relative Time Share of Applied RAs, by TSO, Type and Mode</a:t>
            </a:r>
            <a:endParaRPr lang="de-AT" dirty="0"/>
          </a:p>
        </p:txBody>
      </p:sp>
      <p:sp>
        <p:nvSpPr>
          <p:cNvPr id="3" name="Textplatzhalter 2"/>
          <p:cNvSpPr>
            <a:spLocks noGrp="1"/>
          </p:cNvSpPr>
          <p:nvPr>
            <p:ph type="body" sz="quarter" idx="16"/>
          </p:nvPr>
        </p:nvSpPr>
        <p:spPr/>
        <p:txBody>
          <a:bodyPr/>
          <a:lstStyle/>
          <a:p>
            <a:r>
              <a:rPr lang="en-US" dirty="0"/>
              <a:t>Relative Time Share of Applied Topological RAs in Preventive Mode</a:t>
            </a:r>
            <a:endParaRPr lang="de-AT" dirty="0"/>
          </a:p>
        </p:txBody>
      </p:sp>
      <p:sp>
        <p:nvSpPr>
          <p:cNvPr id="4" name="Foliennummernplatzhalt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900" b="0" i="0" u="none" strike="noStrike" kern="1200" cap="none" spc="0" normalizeH="0" baseline="0" noProof="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pic>
        <p:nvPicPr>
          <p:cNvPr id="5" name="Graphic 5">
            <a:extLst>
              <a:ext uri="{FF2B5EF4-FFF2-40B4-BE49-F238E27FC236}">
                <a16:creationId xmlns:a16="http://schemas.microsoft.com/office/drawing/2014/main" id="{04620279-44AA-4061-E2E3-F73A2603A2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900" y="828902"/>
            <a:ext cx="8010525" cy="6028871"/>
          </a:xfrm>
          <a:prstGeom prst="rect">
            <a:avLst/>
          </a:prstGeom>
        </p:spPr>
      </p:pic>
    </p:spTree>
    <p:extLst>
      <p:ext uri="{BB962C8B-B14F-4D97-AF65-F5344CB8AC3E}">
        <p14:creationId xmlns:p14="http://schemas.microsoft.com/office/powerpoint/2010/main" val="4273826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solidFill>
                  <a:srgbClr val="0100FE"/>
                </a:solidFill>
              </a:rPr>
              <a:t>KPI 16: </a:t>
            </a:r>
            <a:r>
              <a:rPr lang="en-US" dirty="0">
                <a:solidFill>
                  <a:srgbClr val="0100FE"/>
                </a:solidFill>
              </a:rPr>
              <a:t>Relative Time Share of Applied RAs, by TSO, Type and Mode</a:t>
            </a:r>
            <a:endParaRPr lang="de-AT" dirty="0"/>
          </a:p>
        </p:txBody>
      </p:sp>
      <p:sp>
        <p:nvSpPr>
          <p:cNvPr id="3" name="Textplatzhalter 2"/>
          <p:cNvSpPr>
            <a:spLocks noGrp="1"/>
          </p:cNvSpPr>
          <p:nvPr>
            <p:ph type="body" sz="quarter" idx="16"/>
          </p:nvPr>
        </p:nvSpPr>
        <p:spPr/>
        <p:txBody>
          <a:bodyPr/>
          <a:lstStyle/>
          <a:p>
            <a:r>
              <a:rPr lang="en-US" dirty="0"/>
              <a:t>Relative Time Share of Applied PSTs in Curative Mode</a:t>
            </a:r>
            <a:endParaRPr lang="de-AT" dirty="0"/>
          </a:p>
        </p:txBody>
      </p:sp>
      <p:sp>
        <p:nvSpPr>
          <p:cNvPr id="4" name="Foliennummernplatzhalt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900" b="0" i="0" u="none" strike="noStrike" kern="1200" cap="none" spc="0" normalizeH="0" baseline="0" noProof="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pic>
        <p:nvPicPr>
          <p:cNvPr id="5" name="Graphic 6">
            <a:extLst>
              <a:ext uri="{FF2B5EF4-FFF2-40B4-BE49-F238E27FC236}">
                <a16:creationId xmlns:a16="http://schemas.microsoft.com/office/drawing/2014/main" id="{697520EC-7834-C84D-3C29-0440C021C8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375" y="828902"/>
            <a:ext cx="8029575" cy="6028871"/>
          </a:xfrm>
          <a:prstGeom prst="rect">
            <a:avLst/>
          </a:prstGeom>
        </p:spPr>
      </p:pic>
    </p:spTree>
    <p:extLst>
      <p:ext uri="{BB962C8B-B14F-4D97-AF65-F5344CB8AC3E}">
        <p14:creationId xmlns:p14="http://schemas.microsoft.com/office/powerpoint/2010/main" val="2251144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a:solidFill>
                  <a:srgbClr val="0100FE"/>
                </a:solidFill>
              </a:rPr>
              <a:t>KPI 16: </a:t>
            </a:r>
            <a:r>
              <a:rPr lang="en-US" dirty="0">
                <a:solidFill>
                  <a:srgbClr val="0100FE"/>
                </a:solidFill>
              </a:rPr>
              <a:t>Relative Time Share of Applied RAs, by TSO, Type and Mode</a:t>
            </a:r>
            <a:endParaRPr lang="de-AT" dirty="0"/>
          </a:p>
        </p:txBody>
      </p:sp>
      <p:sp>
        <p:nvSpPr>
          <p:cNvPr id="3" name="Textplatzhalter 2"/>
          <p:cNvSpPr>
            <a:spLocks noGrp="1"/>
          </p:cNvSpPr>
          <p:nvPr>
            <p:ph type="body" sz="quarter" idx="16"/>
          </p:nvPr>
        </p:nvSpPr>
        <p:spPr/>
        <p:txBody>
          <a:bodyPr/>
          <a:lstStyle/>
          <a:p>
            <a:r>
              <a:rPr lang="en-US" dirty="0"/>
              <a:t>Relative Time Share of Applied Topological RAs in Curative Mode</a:t>
            </a:r>
            <a:endParaRPr lang="de-AT" dirty="0"/>
          </a:p>
        </p:txBody>
      </p:sp>
      <p:sp>
        <p:nvSpPr>
          <p:cNvPr id="4" name="Foliennummernplatzhalt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900" b="0" i="0" u="none" strike="noStrike" kern="1200" cap="none" spc="0" normalizeH="0" baseline="0" noProof="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pic>
        <p:nvPicPr>
          <p:cNvPr id="6" name="Graphic 6">
            <a:extLst>
              <a:ext uri="{FF2B5EF4-FFF2-40B4-BE49-F238E27FC236}">
                <a16:creationId xmlns:a16="http://schemas.microsoft.com/office/drawing/2014/main" id="{DF05D41E-3B19-5895-7D3B-EC39EBA14D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900" y="828902"/>
            <a:ext cx="8010525" cy="6028871"/>
          </a:xfrm>
          <a:prstGeom prst="rect">
            <a:avLst/>
          </a:prstGeom>
        </p:spPr>
      </p:pic>
    </p:spTree>
    <p:extLst>
      <p:ext uri="{BB962C8B-B14F-4D97-AF65-F5344CB8AC3E}">
        <p14:creationId xmlns:p14="http://schemas.microsoft.com/office/powerpoint/2010/main" val="4275298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E1E011-3C51-5340-BC4A-849397E9B11C}"/>
              </a:ext>
            </a:extLst>
          </p:cNvPr>
          <p:cNvSpPr>
            <a:spLocks noGrp="1"/>
          </p:cNvSpPr>
          <p:nvPr>
            <p:ph type="body" sz="quarter" idx="16"/>
          </p:nvPr>
        </p:nvSpPr>
        <p:spPr/>
        <p:txBody>
          <a:bodyPr/>
          <a:lstStyle/>
          <a:p>
            <a:r>
              <a:rPr lang="en-US" dirty="0">
                <a:solidFill>
                  <a:srgbClr val="0100FE"/>
                </a:solidFill>
              </a:rPr>
              <a:t>Most limiting CNEC per TSO – February 2022</a:t>
            </a:r>
          </a:p>
        </p:txBody>
      </p:sp>
      <p:sp>
        <p:nvSpPr>
          <p:cNvPr id="4" name="Slide Number Placeholder 3">
            <a:extLst>
              <a:ext uri="{FF2B5EF4-FFF2-40B4-BE49-F238E27FC236}">
                <a16:creationId xmlns:a16="http://schemas.microsoft.com/office/drawing/2014/main" id="{8A13EDF0-5DC1-BC45-A29E-B466ADA4F9E3}"/>
              </a:ext>
            </a:extLst>
          </p:cNvPr>
          <p:cNvSpPr>
            <a:spLocks noGrp="1"/>
          </p:cNvSpPr>
          <p:nvPr>
            <p:ph type="sldNum" sz="quarter" idx="4"/>
          </p:nvPr>
        </p:nvSpPr>
        <p:spPr/>
        <p:txBody>
          <a:bodyPr/>
          <a:lstStyle/>
          <a:p>
            <a:fld id="{F551322C-20B2-48C3-B63D-68158FEBF630}" type="slidenum">
              <a:rPr lang="en-US" smtClean="0"/>
              <a:pPr/>
              <a:t>66</a:t>
            </a:fld>
            <a:endParaRPr lang="en-US" dirty="0"/>
          </a:p>
        </p:txBody>
      </p:sp>
      <p:sp>
        <p:nvSpPr>
          <p:cNvPr id="8" name="Tekstvak 8">
            <a:extLst>
              <a:ext uri="{FF2B5EF4-FFF2-40B4-BE49-F238E27FC236}">
                <a16:creationId xmlns:a16="http://schemas.microsoft.com/office/drawing/2014/main" id="{68B0240A-3C59-4F4E-9681-16DBA4EA36C8}"/>
              </a:ext>
            </a:extLst>
          </p:cNvPr>
          <p:cNvSpPr txBox="1"/>
          <p:nvPr/>
        </p:nvSpPr>
        <p:spPr>
          <a:xfrm>
            <a:off x="539999" y="951247"/>
            <a:ext cx="9014309" cy="859210"/>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below shows the distribution of CNECs which are the most limiting from NRAO perspective, these are the CNECs with lowest relative RAM per MTUs.</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7" name="Tekstvak 8">
            <a:extLst>
              <a:ext uri="{FF2B5EF4-FFF2-40B4-BE49-F238E27FC236}">
                <a16:creationId xmlns:a16="http://schemas.microsoft.com/office/drawing/2014/main" id="{EE28EDD3-2D04-FD43-A107-9224F6D3C0E7}"/>
              </a:ext>
            </a:extLst>
          </p:cNvPr>
          <p:cNvSpPr txBox="1"/>
          <p:nvPr/>
        </p:nvSpPr>
        <p:spPr>
          <a:xfrm>
            <a:off x="632578" y="5765742"/>
            <a:ext cx="9014309" cy="1515800"/>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As expected, </a:t>
            </a:r>
            <a:r>
              <a:rPr lang="en-GB" sz="1200" dirty="0">
                <a:solidFill>
                  <a:schemeClr val="tx1">
                    <a:lumMod val="65000"/>
                    <a:lumOff val="35000"/>
                  </a:schemeClr>
                </a:solidFill>
                <a:ea typeface="Arial Unicode MS" panose="020B0604020202020204" pitchFamily="34" charset="-128"/>
                <a:cs typeface="Arial" panose="020B0604020202020204" pitchFamily="34" charset="0"/>
              </a:rPr>
              <a:t>there is redistributing of the most limiting CNECs. This is because the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application of Remedial Actions does not eliminate flows but re-routes, reducing the flows on some limiting CNECs and increasing the load on others, which at the end impacts also the RAM values.</a:t>
            </a:r>
          </a:p>
          <a:p>
            <a:pPr marL="0" lvl="1">
              <a:spcBef>
                <a:spcPts val="400"/>
              </a:spcBef>
              <a:buClr>
                <a:srgbClr val="0100FE"/>
              </a:buClr>
              <a:buSzPct val="70000"/>
            </a:pPr>
            <a:r>
              <a:rPr lang="en-GB" sz="1200" dirty="0">
                <a:solidFill>
                  <a:schemeClr val="tx1">
                    <a:lumMod val="65000"/>
                    <a:lumOff val="35000"/>
                  </a:schemeClr>
                </a:solidFill>
                <a:ea typeface="Arial Unicode MS" panose="020B0604020202020204" pitchFamily="34" charset="-128"/>
                <a:cs typeface="Arial" panose="020B0604020202020204" pitchFamily="34" charset="0"/>
              </a:rPr>
              <a:t>In case of CZ, D4, HR and SI, there were no most limiting elements from NRAO perspective.</a:t>
            </a:r>
          </a:p>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In case of HU, there is 1 most limiting element from NRAO perspective.</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9" name="Rounded Rectangle 8">
            <a:extLst>
              <a:ext uri="{FF2B5EF4-FFF2-40B4-BE49-F238E27FC236}">
                <a16:creationId xmlns:a16="http://schemas.microsoft.com/office/drawing/2014/main" id="{4C26704C-CC97-B444-AE40-09A574046F0A}"/>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10" name="Chart 9">
            <a:extLst>
              <a:ext uri="{FF2B5EF4-FFF2-40B4-BE49-F238E27FC236}">
                <a16:creationId xmlns:a16="http://schemas.microsoft.com/office/drawing/2014/main" id="{B23D37FB-4D90-164F-853D-89945E0AEB17}"/>
              </a:ext>
            </a:extLst>
          </p:cNvPr>
          <p:cNvGraphicFramePr>
            <a:graphicFrameLocks/>
          </p:cNvGraphicFramePr>
          <p:nvPr/>
        </p:nvGraphicFramePr>
        <p:xfrm>
          <a:off x="669925" y="1332196"/>
          <a:ext cx="8566150" cy="43383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18D9EFD7-4339-654C-A251-71DD35DAF1B5}"/>
              </a:ext>
            </a:extLst>
          </p:cNvPr>
          <p:cNvSpPr>
            <a:spLocks noGrp="1"/>
          </p:cNvSpPr>
          <p:nvPr>
            <p:ph type="title"/>
          </p:nvPr>
        </p:nvSpPr>
        <p:spPr/>
        <p:txBody>
          <a:bodyPr/>
          <a:lstStyle/>
          <a:p>
            <a:r>
              <a:rPr lang="en-US" b="1" dirty="0">
                <a:solidFill>
                  <a:srgbClr val="3266FF"/>
                </a:solidFill>
              </a:rPr>
              <a:t>KPI 17: Most limiting CNEC per TSO (NRAO)</a:t>
            </a:r>
            <a:endParaRPr lang="en-US" dirty="0"/>
          </a:p>
        </p:txBody>
      </p:sp>
    </p:spTree>
    <p:extLst>
      <p:ext uri="{BB962C8B-B14F-4D97-AF65-F5344CB8AC3E}">
        <p14:creationId xmlns:p14="http://schemas.microsoft.com/office/powerpoint/2010/main" val="3825882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CB17A-4945-BA47-9C36-7BF77BA2EABF}"/>
              </a:ext>
            </a:extLst>
          </p:cNvPr>
          <p:cNvSpPr>
            <a:spLocks noGrp="1"/>
          </p:cNvSpPr>
          <p:nvPr>
            <p:ph type="sldNum" sz="quarter" idx="4"/>
          </p:nvPr>
        </p:nvSpPr>
        <p:spPr/>
        <p:txBody>
          <a:bodyPr/>
          <a:lstStyle/>
          <a:p>
            <a:fld id="{F551322C-20B2-48C3-B63D-68158FEBF630}" type="slidenum">
              <a:rPr lang="en-US" smtClean="0"/>
              <a:pPr/>
              <a:t>67</a:t>
            </a:fld>
            <a:endParaRPr lang="en-US" dirty="0"/>
          </a:p>
        </p:txBody>
      </p:sp>
      <p:sp>
        <p:nvSpPr>
          <p:cNvPr id="5" name="Title 1">
            <a:extLst>
              <a:ext uri="{FF2B5EF4-FFF2-40B4-BE49-F238E27FC236}">
                <a16:creationId xmlns:a16="http://schemas.microsoft.com/office/drawing/2014/main" id="{5ECAB085-B116-9840-B99F-A90E20F107DD}"/>
              </a:ext>
            </a:extLst>
          </p:cNvPr>
          <p:cNvSpPr>
            <a:spLocks noGrp="1"/>
          </p:cNvSpPr>
          <p:nvPr>
            <p:ph type="title"/>
          </p:nvPr>
        </p:nvSpPr>
        <p:spPr/>
        <p:txBody>
          <a:bodyPr/>
          <a:lstStyle/>
          <a:p>
            <a:r>
              <a:rPr lang="en-US" b="1" dirty="0">
                <a:solidFill>
                  <a:srgbClr val="3266FF"/>
                </a:solidFill>
              </a:rPr>
              <a:t>KPI 18: Average variation of relative RAM before and after NRAO</a:t>
            </a:r>
            <a:br>
              <a:rPr lang="en-US" b="1" dirty="0">
                <a:solidFill>
                  <a:srgbClr val="3266FF"/>
                </a:solidFill>
              </a:rPr>
            </a:br>
            <a:endParaRPr lang="en-US" dirty="0"/>
          </a:p>
        </p:txBody>
      </p:sp>
      <p:sp>
        <p:nvSpPr>
          <p:cNvPr id="6" name="Text Placeholder 2">
            <a:extLst>
              <a:ext uri="{FF2B5EF4-FFF2-40B4-BE49-F238E27FC236}">
                <a16:creationId xmlns:a16="http://schemas.microsoft.com/office/drawing/2014/main" id="{47B09904-6D0F-B848-9CCE-B98DE4465023}"/>
              </a:ext>
            </a:extLst>
          </p:cNvPr>
          <p:cNvSpPr>
            <a:spLocks noGrp="1"/>
          </p:cNvSpPr>
          <p:nvPr>
            <p:ph type="body" sz="quarter" idx="16"/>
          </p:nvPr>
        </p:nvSpPr>
        <p:spPr/>
        <p:txBody>
          <a:bodyPr/>
          <a:lstStyle/>
          <a:p>
            <a:endParaRPr lang="en-US" dirty="0"/>
          </a:p>
        </p:txBody>
      </p:sp>
      <mc:AlternateContent xmlns:mc="http://schemas.openxmlformats.org/markup-compatibility/2006" xmlns:a14="http://schemas.microsoft.com/office/drawing/2010/main">
        <mc:Choice Requires="a14">
          <p:sp>
            <p:nvSpPr>
              <p:cNvPr id="7" name="Tekstvak 8">
                <a:extLst>
                  <a:ext uri="{FF2B5EF4-FFF2-40B4-BE49-F238E27FC236}">
                    <a16:creationId xmlns:a16="http://schemas.microsoft.com/office/drawing/2014/main" id="{D1D03287-F426-4348-8CCC-B5EB03A76AEE}"/>
                  </a:ext>
                </a:extLst>
              </p:cNvPr>
              <p:cNvSpPr txBox="1"/>
              <p:nvPr/>
            </p:nvSpPr>
            <p:spPr>
              <a:xfrm>
                <a:off x="539997" y="793948"/>
                <a:ext cx="9014309" cy="2831609"/>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shows average values of relative RAM before and after NRAO, </a:t>
                </a:r>
                <a:r>
                  <a:rPr lang="en-GB" sz="1200" dirty="0">
                    <a:solidFill>
                      <a:schemeClr val="tx1">
                        <a:lumMod val="65000"/>
                        <a:lumOff val="35000"/>
                      </a:schemeClr>
                    </a:solidFill>
                    <a:ea typeface="Arial Unicode MS" panose="020B0604020202020204" pitchFamily="34" charset="-128"/>
                    <a:cs typeface="Arial" panose="020B0604020202020204" pitchFamily="34" charset="0"/>
                  </a:rPr>
                  <a:t>per TSO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on the most limiting CNECs from NRAO perspective. Selected CNECs before RAO are the same as after RAO, and average computed for MTUs when NRAO was used further in the process. </a:t>
                </a:r>
              </a:p>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Most limiting element from NRAO perspective is the one which has the lowest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per MTU. </a:t>
                </a:r>
              </a:p>
              <a:p>
                <a:pPr marL="285750" lvl="1" indent="-285750">
                  <a:spcBef>
                    <a:spcPts val="400"/>
                  </a:spcBef>
                  <a:buClr>
                    <a:srgbClr val="0100FE"/>
                  </a:buClr>
                  <a:buSzPct val="70000"/>
                  <a:buFont typeface="Wingdings" panose="05000000000000000000" pitchFamily="2" charset="2"/>
                  <a:buChar char="l"/>
                </a:pPr>
                <a:r>
                  <a:rPr lang="en-GB" sz="1100" dirty="0">
                    <a:solidFill>
                      <a:schemeClr val="tx1">
                        <a:lumMod val="65000"/>
                        <a:lumOff val="35000"/>
                      </a:schemeClr>
                    </a:solidFill>
                    <a:ea typeface="Arial Unicode MS" panose="020B0604020202020204" pitchFamily="34" charset="-128"/>
                    <a:cs typeface="Arial" panose="020B0604020202020204" pitchFamily="34" charset="0"/>
                  </a:rPr>
                  <a:t>To determent value of relative RAM, the following formula was used: </a:t>
                </a:r>
              </a:p>
              <a:p>
                <a:pPr marL="0" lvl="1">
                  <a:spcBef>
                    <a:spcPts val="400"/>
                  </a:spcBef>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f>
                        <m:fPr>
                          <m:ctrlPr>
                            <a:rPr lang="en-GB" sz="1050" i="1">
                              <a:latin typeface="Cambria Math" panose="02040503050406030204" pitchFamily="18" charset="0"/>
                            </a:rPr>
                          </m:ctrlPr>
                        </m:fPr>
                        <m:num>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num>
                        <m:den>
                          <m:nary>
                            <m:naryPr>
                              <m:chr m:val="∑"/>
                              <m:limLoc m:val="undOvr"/>
                              <m:supHide m:val="on"/>
                              <m:ctrlPr>
                                <a:rPr lang="en-GB" sz="1050" i="1">
                                  <a:latin typeface="Cambria Math" panose="02040503050406030204" pitchFamily="18" charset="0"/>
                                </a:rPr>
                              </m:ctrlPr>
                            </m:naryPr>
                            <m:sub>
                              <m:d>
                                <m:dPr>
                                  <m:ctrlPr>
                                    <a:rPr lang="en-GB" sz="1050" i="1">
                                      <a:latin typeface="Cambria Math" panose="02040503050406030204" pitchFamily="18" charset="0"/>
                                    </a:rPr>
                                  </m:ctrlPr>
                                </m:dPr>
                                <m:e>
                                  <m:r>
                                    <a:rPr lang="en-US" sz="1050" i="1">
                                      <a:latin typeface="Cambria Math" panose="02040503050406030204" pitchFamily="18" charset="0"/>
                                    </a:rPr>
                                    <m:t>𝐴</m:t>
                                  </m:r>
                                  <m:r>
                                    <a:rPr lang="en-US" sz="1050" i="1">
                                      <a:latin typeface="Cambria Math" panose="02040503050406030204" pitchFamily="18" charset="0"/>
                                    </a:rPr>
                                    <m:t>, </m:t>
                                  </m:r>
                                  <m:r>
                                    <a:rPr lang="en-US" sz="1050" i="1">
                                      <a:latin typeface="Cambria Math" panose="02040503050406030204" pitchFamily="18" charset="0"/>
                                    </a:rPr>
                                    <m:t>𝐵</m:t>
                                  </m:r>
                                </m:e>
                              </m:d>
                              <m:r>
                                <a:rPr lang="en-US" sz="1050" i="1">
                                  <a:latin typeface="Cambria Math" panose="02040503050406030204" pitchFamily="18" charset="0"/>
                                </a:rPr>
                                <m:t> ∈ </m:t>
                              </m:r>
                              <m:r>
                                <a:rPr lang="en-US" sz="1050" i="1">
                                  <a:latin typeface="Cambria Math" panose="02040503050406030204" pitchFamily="18" charset="0"/>
                                </a:rPr>
                                <m:t>𝑛𝑒𝑖𝑔h𝑏𝑜𝑢𝑟𝑖𝑛𝑔</m:t>
                              </m:r>
                              <m:r>
                                <a:rPr lang="en-US" sz="1050" i="1">
                                  <a:latin typeface="Cambria Math" panose="02040503050406030204" pitchFamily="18" charset="0"/>
                                </a:rPr>
                                <m:t> </m:t>
                              </m:r>
                              <m:r>
                                <a:rPr lang="en-US" sz="1050" i="1">
                                  <a:latin typeface="Cambria Math" panose="02040503050406030204" pitchFamily="18" charset="0"/>
                                </a:rPr>
                                <m:t>𝐶𝑜𝑟𝑒</m:t>
                              </m:r>
                              <m:r>
                                <a:rPr lang="en-US" sz="1050" i="1">
                                  <a:latin typeface="Cambria Math" panose="02040503050406030204" pitchFamily="18" charset="0"/>
                                </a:rPr>
                                <m:t> </m:t>
                              </m:r>
                              <m:r>
                                <a:rPr lang="en-US" sz="1050" i="1">
                                  <a:latin typeface="Cambria Math" panose="02040503050406030204" pitchFamily="18" charset="0"/>
                                </a:rPr>
                                <m:t>𝑏𝑖𝑑𝑑𝑖𝑛𝑔</m:t>
                              </m:r>
                              <m:r>
                                <a:rPr lang="en-US" sz="1050" i="1">
                                  <a:latin typeface="Cambria Math" panose="02040503050406030204" pitchFamily="18" charset="0"/>
                                </a:rPr>
                                <m:t> </m:t>
                              </m:r>
                              <m:r>
                                <a:rPr lang="en-US" sz="1050" i="1">
                                  <a:latin typeface="Cambria Math" panose="02040503050406030204" pitchFamily="18" charset="0"/>
                                </a:rPr>
                                <m:t>𝑧𝑜𝑛𝑒𝑠</m:t>
                              </m:r>
                              <m:r>
                                <a:rPr lang="en-US" sz="1050" i="1">
                                  <a:latin typeface="Cambria Math" panose="02040503050406030204" pitchFamily="18" charset="0"/>
                                </a:rPr>
                                <m:t> </m:t>
                              </m:r>
                              <m:r>
                                <a:rPr lang="en-US" sz="1050" i="1">
                                  <a:latin typeface="Cambria Math" panose="02040503050406030204" pitchFamily="18" charset="0"/>
                                </a:rPr>
                                <m:t>𝑝𝑎𝑖𝑟𝑠</m:t>
                              </m:r>
                              <m:r>
                                <a:rPr lang="en-US" sz="1050" i="1">
                                  <a:latin typeface="Cambria Math" panose="02040503050406030204" pitchFamily="18" charset="0"/>
                                </a:rPr>
                                <m:t> </m:t>
                              </m:r>
                            </m:sub>
                            <m:sup/>
                            <m:e>
                              <m:d>
                                <m:dPr>
                                  <m:begChr m:val="|"/>
                                  <m:endChr m:val="|"/>
                                  <m:ctrlPr>
                                    <a:rPr lang="en-GB" sz="1050" i="1">
                                      <a:latin typeface="Cambria Math" panose="02040503050406030204" pitchFamily="18" charset="0"/>
                                    </a:rPr>
                                  </m:ctrlPr>
                                </m:dPr>
                                <m:e>
                                  <m:sSub>
                                    <m:sSubPr>
                                      <m:ctrlPr>
                                        <a:rPr lang="en-GB" sz="1050" i="1">
                                          <a:latin typeface="Cambria Math" panose="02040503050406030204" pitchFamily="18" charset="0"/>
                                        </a:rPr>
                                      </m:ctrlPr>
                                    </m:sSubPr>
                                    <m:e>
                                      <m:r>
                                        <a:rPr lang="en-US" sz="1050" i="1">
                                          <a:latin typeface="Cambria Math" panose="02040503050406030204" pitchFamily="18" charset="0"/>
                                        </a:rPr>
                                        <m:t>𝑃𝑇𝐷𝐹</m:t>
                                      </m:r>
                                    </m:e>
                                    <m:sub>
                                      <m:r>
                                        <a:rPr lang="en-US" sz="1050" i="1">
                                          <a:latin typeface="Cambria Math" panose="02040503050406030204" pitchFamily="18" charset="0"/>
                                        </a:rPr>
                                        <m:t>𝐴</m:t>
                                      </m:r>
                                      <m:r>
                                        <a:rPr lang="en-US" sz="1050" i="1">
                                          <a:latin typeface="Cambria Math" panose="02040503050406030204" pitchFamily="18" charset="0"/>
                                        </a:rPr>
                                        <m:t>→</m:t>
                                      </m:r>
                                      <m:r>
                                        <a:rPr lang="en-US" sz="1050" i="1">
                                          <a:latin typeface="Cambria Math" panose="02040503050406030204" pitchFamily="18" charset="0"/>
                                        </a:rPr>
                                        <m:t>𝐵</m:t>
                                      </m:r>
                                      <m:r>
                                        <a:rPr lang="en-US" sz="1050" i="1">
                                          <a:latin typeface="Cambria Math" panose="02040503050406030204" pitchFamily="18" charset="0"/>
                                        </a:rPr>
                                        <m:t>, </m:t>
                                      </m:r>
                                      <m:r>
                                        <a:rPr lang="en-US" sz="1050" i="1">
                                          <a:latin typeface="Cambria Math" panose="02040503050406030204" pitchFamily="18" charset="0"/>
                                        </a:rPr>
                                        <m:t>𝑛𝑟𝑎𝑜</m:t>
                                      </m:r>
                                    </m:sub>
                                  </m:sSub>
                                </m:e>
                              </m:d>
                            </m:e>
                          </m:nary>
                        </m:den>
                      </m:f>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≥0</m:t>
                      </m:r>
                    </m:oMath>
                  </m:oMathPara>
                </a14:m>
                <a:endParaRPr lang="en-GB" sz="1050" i="1" dirty="0">
                  <a:latin typeface="Cambria Math" panose="02040503050406030204" pitchFamily="18" charset="0"/>
                </a:endParaRPr>
              </a:p>
              <a:p>
                <a:pPr marL="0" lvl="1">
                  <a:spcBef>
                    <a:spcPts val="400"/>
                  </a:spcBef>
                  <a:spcAft>
                    <a:spcPts val="600"/>
                  </a:spcAft>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&lt; 0</m:t>
                      </m:r>
                    </m:oMath>
                  </m:oMathPara>
                </a14:m>
                <a:endParaRPr lang="en-GB" sz="1050" i="1" dirty="0">
                  <a:latin typeface="Cambria Math" panose="02040503050406030204" pitchFamily="18" charset="0"/>
                </a:endParaRPr>
              </a:p>
              <a:p>
                <a:pPr marL="285750" lvl="1" indent="-285750">
                  <a:spcBef>
                    <a:spcPts val="400"/>
                  </a:spcBef>
                  <a:buClr>
                    <a:srgbClr val="0100FE"/>
                  </a:buClr>
                  <a:buSzPct val="70000"/>
                  <a:buFont typeface="Wingdings" panose="05000000000000000000" pitchFamily="2" charset="2"/>
                  <a:buChar char="l"/>
                </a:pPr>
                <a:endParaRPr lang="en-GB" sz="11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latin typeface="Times New Roman" panose="02020603050405020304" pitchFamily="18" charset="0"/>
                  <a:ea typeface="Calibri" panose="020F0502020204030204" pitchFamily="34" charset="0"/>
                </a:endParaRPr>
              </a:p>
              <a:p>
                <a:pPr marL="0" lvl="1">
                  <a:spcBef>
                    <a:spcPts val="400"/>
                  </a:spcBef>
                  <a:buClr>
                    <a:srgbClr val="0100FE"/>
                  </a:buClr>
                  <a:buSzPct val="70000"/>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mc:Choice>
        <mc:Fallback xmlns="">
          <p:sp>
            <p:nvSpPr>
              <p:cNvPr id="7" name="Tekstvak 8">
                <a:extLst>
                  <a:ext uri="{FF2B5EF4-FFF2-40B4-BE49-F238E27FC236}">
                    <a16:creationId xmlns:a16="http://schemas.microsoft.com/office/drawing/2014/main" id="{D1D03287-F426-4348-8CCC-B5EB03A76AEE}"/>
                  </a:ext>
                </a:extLst>
              </p:cNvPr>
              <p:cNvSpPr txBox="1">
                <a:spLocks noRot="1" noChangeAspect="1" noMove="1" noResize="1" noEditPoints="1" noAdjustHandles="1" noChangeArrowheads="1" noChangeShapeType="1" noTextEdit="1"/>
              </p:cNvSpPr>
              <p:nvPr/>
            </p:nvSpPr>
            <p:spPr>
              <a:xfrm>
                <a:off x="539997" y="793948"/>
                <a:ext cx="9014309" cy="2831609"/>
              </a:xfrm>
              <a:prstGeom prst="rect">
                <a:avLst/>
              </a:prstGeom>
              <a:blipFill>
                <a:blip r:embed="rId2"/>
                <a:stretch>
                  <a:fillRect/>
                </a:stretch>
              </a:blipFill>
            </p:spPr>
            <p:txBody>
              <a:bodyPr/>
              <a:lstStyle/>
              <a:p>
                <a:r>
                  <a:rPr lang="en-DE">
                    <a:noFill/>
                  </a:rPr>
                  <a:t> </a:t>
                </a:r>
              </a:p>
            </p:txBody>
          </p:sp>
        </mc:Fallback>
      </mc:AlternateContent>
      <p:sp>
        <p:nvSpPr>
          <p:cNvPr id="13" name="Tekstvak 8">
            <a:extLst>
              <a:ext uri="{FF2B5EF4-FFF2-40B4-BE49-F238E27FC236}">
                <a16:creationId xmlns:a16="http://schemas.microsoft.com/office/drawing/2014/main" id="{C4638BBF-DE28-9F43-BAA1-38168A4DAFA3}"/>
              </a:ext>
            </a:extLst>
          </p:cNvPr>
          <p:cNvSpPr txBox="1"/>
          <p:nvPr/>
        </p:nvSpPr>
        <p:spPr>
          <a:xfrm>
            <a:off x="539996" y="5449607"/>
            <a:ext cx="9366004" cy="1382430"/>
          </a:xfrm>
          <a:prstGeom prst="rect">
            <a:avLst/>
          </a:prstGeom>
          <a:noFill/>
        </p:spPr>
        <p:txBody>
          <a:bodyPr wrap="square" rtlCol="0">
            <a:spAutoFit/>
          </a:bodyPr>
          <a:lstStyle/>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increment of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values after RAO shows that the optimization performed did increase the capacity on some areas.</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In case of RO,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sym typeface="Wingdings" pitchFamily="2" charset="2"/>
              </a:rPr>
              <a:t> after RAO is not 0, but a small positive value (thus it cannot be properly viewed on the graph).</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In case of CZ, D4, HR and SI, there were no most limiting elements from NRAO perspective.</a:t>
            </a:r>
          </a:p>
          <a:p>
            <a:pPr marL="285750" lvl="1" indent="-285750" algn="just">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lgn="just">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pPr algn="just"/>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8" name="Rounded Rectangle 7">
            <a:extLst>
              <a:ext uri="{FF2B5EF4-FFF2-40B4-BE49-F238E27FC236}">
                <a16:creationId xmlns:a16="http://schemas.microsoft.com/office/drawing/2014/main" id="{18258F7B-F565-674F-A342-F268CE690DB0}"/>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9" name="Chart 8">
            <a:extLst>
              <a:ext uri="{FF2B5EF4-FFF2-40B4-BE49-F238E27FC236}">
                <a16:creationId xmlns:a16="http://schemas.microsoft.com/office/drawing/2014/main" id="{BBE552D2-46A1-5A4F-AFDF-E4CF625A4BA9}"/>
              </a:ext>
            </a:extLst>
          </p:cNvPr>
          <p:cNvGraphicFramePr>
            <a:graphicFrameLocks/>
          </p:cNvGraphicFramePr>
          <p:nvPr/>
        </p:nvGraphicFramePr>
        <p:xfrm>
          <a:off x="361950" y="2540000"/>
          <a:ext cx="9182100" cy="29096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36162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202202 </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68</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24 (576 hours) </a:t>
            </a:r>
            <a:endParaRPr lang="de-DE" dirty="0">
              <a:latin typeface="Arial" panose="020B0604020202020204" pitchFamily="34" charset="0"/>
              <a:cs typeface="Arial" panose="020B0604020202020204" pitchFamily="34" charset="0"/>
            </a:endParaRPr>
          </a:p>
        </p:txBody>
      </p:sp>
      <p:pic>
        <p:nvPicPr>
          <p:cNvPr id="6" name="Kép 5">
            <a:extLst>
              <a:ext uri="{FF2B5EF4-FFF2-40B4-BE49-F238E27FC236}">
                <a16:creationId xmlns:a16="http://schemas.microsoft.com/office/drawing/2014/main" id="{21081C00-75F4-478D-B4BE-5F00BB4A69AE}"/>
              </a:ext>
            </a:extLst>
          </p:cNvPr>
          <p:cNvPicPr>
            <a:picLocks noChangeAspect="1"/>
          </p:cNvPicPr>
          <p:nvPr/>
        </p:nvPicPr>
        <p:blipFill>
          <a:blip r:embed="rId3"/>
          <a:stretch>
            <a:fillRect/>
          </a:stretch>
        </p:blipFill>
        <p:spPr>
          <a:xfrm>
            <a:off x="78460" y="2189328"/>
            <a:ext cx="9563079" cy="2820225"/>
          </a:xfrm>
          <a:prstGeom prst="rect">
            <a:avLst/>
          </a:prstGeom>
        </p:spPr>
      </p:pic>
      <p:sp>
        <p:nvSpPr>
          <p:cNvPr id="11" name="PoljeZBesedilom 10">
            <a:extLst>
              <a:ext uri="{FF2B5EF4-FFF2-40B4-BE49-F238E27FC236}">
                <a16:creationId xmlns:a16="http://schemas.microsoft.com/office/drawing/2014/main" id="{8E8AA771-6116-48D0-9DF8-650F71875CC9}"/>
              </a:ext>
            </a:extLst>
          </p:cNvPr>
          <p:cNvSpPr txBox="1"/>
          <p:nvPr/>
        </p:nvSpPr>
        <p:spPr>
          <a:xfrm>
            <a:off x="527596" y="5277697"/>
            <a:ext cx="8899210" cy="938719"/>
          </a:xfrm>
          <a:prstGeom prst="rect">
            <a:avLst/>
          </a:prstGeom>
          <a:noFill/>
        </p:spPr>
        <p:txBody>
          <a:bodyPr wrap="square" rtlCol="0">
            <a:spAutoFit/>
          </a:bodyPr>
          <a:lstStyle/>
          <a:p>
            <a:r>
              <a:rPr lang="en-GB" sz="1100" b="1" dirty="0"/>
              <a:t>Note 1: </a:t>
            </a:r>
            <a:r>
              <a:rPr lang="en-GB" sz="1100" dirty="0"/>
              <a:t>the shown z2zPTDF values do </a:t>
            </a:r>
            <a:r>
              <a:rPr lang="en-GB" sz="1100" b="1" dirty="0"/>
              <a:t>not</a:t>
            </a:r>
            <a:r>
              <a:rPr lang="en-GB" sz="1100" dirty="0"/>
              <a:t> correspond to the maximum zone-to-zone PTDFs according to equation 5 of the Day-ahead CCM and hence are not the ones used for the CNEC Selection. The z2zPTDFs are calculated only between neighbouring BZs by the scripts used for external parallel run reporting. See KPI reading guide on JAO.</a:t>
            </a:r>
            <a:endParaRPr lang="sl-SI" sz="1100" dirty="0"/>
          </a:p>
          <a:p>
            <a:r>
              <a:rPr lang="en-GB" sz="1100" b="1" dirty="0"/>
              <a:t>Note 2:</a:t>
            </a:r>
            <a:r>
              <a:rPr lang="en-GB" sz="1100" dirty="0"/>
              <a:t> RAM for Core exchanges can be higher than 100% due to the relieving effect of </a:t>
            </a:r>
            <a:r>
              <a:rPr lang="en-GB" sz="1100" dirty="0" err="1"/>
              <a:t>Fuaf</a:t>
            </a:r>
            <a:r>
              <a:rPr lang="en-GB" sz="1100" dirty="0"/>
              <a:t>:  </a:t>
            </a:r>
            <a:r>
              <a:rPr lang="en-GB" sz="1100" dirty="0" err="1"/>
              <a:t>RAM_Core</a:t>
            </a:r>
            <a:r>
              <a:rPr lang="en-GB" sz="1100" dirty="0"/>
              <a:t> = </a:t>
            </a:r>
            <a:r>
              <a:rPr lang="en-GB" sz="1100" dirty="0" err="1"/>
              <a:t>CEP_target</a:t>
            </a:r>
            <a:r>
              <a:rPr lang="en-GB" sz="1100" dirty="0"/>
              <a:t> - </a:t>
            </a:r>
            <a:r>
              <a:rPr lang="en-GB" sz="1100" dirty="0" err="1"/>
              <a:t>Fuaf</a:t>
            </a:r>
            <a:r>
              <a:rPr lang="en-GB" sz="1100" dirty="0"/>
              <a:t>. So if </a:t>
            </a:r>
            <a:r>
              <a:rPr lang="en-GB" sz="1100" dirty="0" err="1"/>
              <a:t>Fuaf</a:t>
            </a:r>
            <a:r>
              <a:rPr lang="en-GB" sz="1100" dirty="0"/>
              <a:t> is very negative you can get above 100%.</a:t>
            </a:r>
            <a:endParaRPr lang="sl-SI" sz="1100" dirty="0"/>
          </a:p>
        </p:txBody>
      </p:sp>
    </p:spTree>
    <p:extLst>
      <p:ext uri="{BB962C8B-B14F-4D97-AF65-F5344CB8AC3E}">
        <p14:creationId xmlns:p14="http://schemas.microsoft.com/office/powerpoint/2010/main" val="2325823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202202</a:t>
            </a:r>
            <a:endParaRPr lang="en-GB" altLang="hu-HU" dirty="0">
              <a:solidFill>
                <a:srgbClr val="008000"/>
              </a:solidFill>
            </a:endParaRP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69</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24 (576 hours) </a:t>
            </a:r>
            <a:endParaRPr lang="de-DE" dirty="0">
              <a:latin typeface="Arial" panose="020B0604020202020204" pitchFamily="34" charset="0"/>
              <a:cs typeface="Arial" panose="020B0604020202020204" pitchFamily="34" charset="0"/>
            </a:endParaRPr>
          </a:p>
        </p:txBody>
      </p:sp>
      <p:pic>
        <p:nvPicPr>
          <p:cNvPr id="14" name="Kép 13">
            <a:extLst>
              <a:ext uri="{FF2B5EF4-FFF2-40B4-BE49-F238E27FC236}">
                <a16:creationId xmlns:a16="http://schemas.microsoft.com/office/drawing/2014/main" id="{E67AD142-6E98-4E01-B8F5-B032C553B844}"/>
              </a:ext>
            </a:extLst>
          </p:cNvPr>
          <p:cNvPicPr>
            <a:picLocks noChangeAspect="1"/>
          </p:cNvPicPr>
          <p:nvPr/>
        </p:nvPicPr>
        <p:blipFill>
          <a:blip r:embed="rId3"/>
          <a:stretch>
            <a:fillRect/>
          </a:stretch>
        </p:blipFill>
        <p:spPr>
          <a:xfrm>
            <a:off x="136071" y="1990985"/>
            <a:ext cx="9633857" cy="2519480"/>
          </a:xfrm>
          <a:prstGeom prst="rect">
            <a:avLst/>
          </a:prstGeom>
        </p:spPr>
      </p:pic>
      <p:sp>
        <p:nvSpPr>
          <p:cNvPr id="11" name="PoljeZBesedilom 11">
            <a:extLst>
              <a:ext uri="{FF2B5EF4-FFF2-40B4-BE49-F238E27FC236}">
                <a16:creationId xmlns:a16="http://schemas.microsoft.com/office/drawing/2014/main" id="{CC2DFC0A-F5B0-4B78-AADC-E1045374EA56}"/>
              </a:ext>
            </a:extLst>
          </p:cNvPr>
          <p:cNvSpPr txBox="1"/>
          <p:nvPr/>
        </p:nvSpPr>
        <p:spPr>
          <a:xfrm>
            <a:off x="527596" y="4784443"/>
            <a:ext cx="8899210" cy="1277273"/>
          </a:xfrm>
          <a:prstGeom prst="rect">
            <a:avLst/>
          </a:prstGeom>
          <a:noFill/>
        </p:spPr>
        <p:txBody>
          <a:bodyPr wrap="square" rtlCol="0">
            <a:spAutoFit/>
          </a:bodyPr>
          <a:lstStyle/>
          <a:p>
            <a:r>
              <a:rPr lang="en-GB" sz="1100" b="1" dirty="0"/>
              <a:t>Note 1: </a:t>
            </a:r>
            <a:r>
              <a:rPr lang="en-GB" sz="1100" dirty="0"/>
              <a:t>the shown z2zPTDF values do </a:t>
            </a:r>
            <a:r>
              <a:rPr lang="en-GB" sz="1100" b="1" dirty="0"/>
              <a:t>not</a:t>
            </a:r>
            <a:r>
              <a:rPr lang="en-GB" sz="1100" dirty="0"/>
              <a:t> correspond to the maximum zone-to-zone PTDFs according to equation 5 of the Day-ahead CCM and hence are not the ones used for the CNEC Selection. The z2zPTDFs are calculated only between neighbouring BZs by the scripts used for external parallel run reporting. See KPI reading guide on JAO.</a:t>
            </a:r>
            <a:endParaRPr lang="sl-SI" sz="1100" dirty="0"/>
          </a:p>
          <a:p>
            <a:r>
              <a:rPr lang="en-GB" sz="1100" b="1" dirty="0"/>
              <a:t>Note 2:</a:t>
            </a:r>
            <a:r>
              <a:rPr lang="en-GB" sz="1100" dirty="0"/>
              <a:t> RAM for Core exchanges can be higher than 100% due to the relieving effect of </a:t>
            </a:r>
            <a:r>
              <a:rPr lang="en-GB" sz="1100" dirty="0" err="1"/>
              <a:t>Fuaf</a:t>
            </a:r>
            <a:r>
              <a:rPr lang="en-GB" sz="1100" dirty="0"/>
              <a:t>:  </a:t>
            </a:r>
            <a:r>
              <a:rPr lang="en-GB" sz="1100" dirty="0" err="1"/>
              <a:t>RAM_Core</a:t>
            </a:r>
            <a:r>
              <a:rPr lang="en-GB" sz="1100" dirty="0"/>
              <a:t> = </a:t>
            </a:r>
            <a:r>
              <a:rPr lang="en-GB" sz="1100" dirty="0" err="1"/>
              <a:t>CEP_target</a:t>
            </a:r>
            <a:r>
              <a:rPr lang="en-GB" sz="1100" dirty="0"/>
              <a:t> - </a:t>
            </a:r>
            <a:r>
              <a:rPr lang="en-GB" sz="1100" dirty="0" err="1"/>
              <a:t>Fuaf</a:t>
            </a:r>
            <a:r>
              <a:rPr lang="en-GB" sz="1100" dirty="0"/>
              <a:t>. So if </a:t>
            </a:r>
            <a:r>
              <a:rPr lang="en-GB" sz="1100" dirty="0" err="1"/>
              <a:t>Fuaf</a:t>
            </a:r>
            <a:r>
              <a:rPr lang="en-GB" sz="1100" dirty="0"/>
              <a:t> is very negative you can get above 100%.</a:t>
            </a:r>
            <a:endParaRPr lang="sl-SI" sz="1100" dirty="0"/>
          </a:p>
          <a:p>
            <a:r>
              <a:rPr lang="pl-PL" sz="1100" b="1" dirty="0"/>
              <a:t>Note 3: </a:t>
            </a:r>
            <a:r>
              <a:rPr lang="pl-PL" sz="1100" dirty="0"/>
              <a:t>on few BDs application of IVA (due to inability to verify FB domain by given TSO) led to results where there are many active CNECs with large shadow prices and 0 RAM, however in the observed cases it didn’t lead to observable price spikes</a:t>
            </a:r>
            <a:endParaRPr lang="en-GB" sz="1100" dirty="0"/>
          </a:p>
        </p:txBody>
      </p:sp>
    </p:spTree>
    <p:extLst>
      <p:ext uri="{BB962C8B-B14F-4D97-AF65-F5344CB8AC3E}">
        <p14:creationId xmlns:p14="http://schemas.microsoft.com/office/powerpoint/2010/main" val="307809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9828988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8b</a:t>
            </a:r>
            <a:r>
              <a:rPr lang="en-GB" altLang="en-US" dirty="0">
                <a:solidFill>
                  <a:srgbClr val="008000"/>
                </a:solidFill>
              </a:rPr>
              <a:t>: Allocation Constraints</a:t>
            </a:r>
            <a:r>
              <a:rPr lang="sl-SI" altLang="hu-HU" dirty="0">
                <a:solidFill>
                  <a:srgbClr val="008000"/>
                </a:solidFill>
              </a:rPr>
              <a:t>    </a:t>
            </a:r>
            <a:r>
              <a:rPr lang="cs-CZ" altLang="hu-HU" dirty="0">
                <a:solidFill>
                  <a:srgbClr val="008000"/>
                </a:solidFill>
              </a:rPr>
              <a:t>202</a:t>
            </a:r>
            <a:r>
              <a:rPr lang="de-DE" altLang="hu-HU" dirty="0">
                <a:solidFill>
                  <a:srgbClr val="008000"/>
                </a:solidFill>
              </a:rPr>
              <a:t>202</a:t>
            </a:r>
            <a:endParaRPr lang="en-GB" altLang="hu-HU" dirty="0">
              <a:solidFill>
                <a:srgbClr val="008000"/>
              </a:solidFill>
            </a:endParaRPr>
          </a:p>
          <a:p>
            <a:endParaRPr lang="en-US" dirty="0">
              <a:solidFill>
                <a:srgbClr val="FF0000"/>
              </a:solidFil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1" name="Rectangle 2"/>
          <p:cNvSpPr/>
          <p:nvPr/>
        </p:nvSpPr>
        <p:spPr>
          <a:xfrm>
            <a:off x="410157" y="6428134"/>
            <a:ext cx="3348645" cy="261610"/>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Please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note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that</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Belgium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only</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uses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import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constraints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p>
        </p:txBody>
      </p:sp>
      <p:pic>
        <p:nvPicPr>
          <p:cNvPr id="10" name="Grafik 9"/>
          <p:cNvPicPr>
            <a:picLocks noChangeAspect="1"/>
          </p:cNvPicPr>
          <p:nvPr/>
        </p:nvPicPr>
        <p:blipFill>
          <a:blip r:embed="rId3"/>
          <a:stretch>
            <a:fillRect/>
          </a:stretch>
        </p:blipFill>
        <p:spPr>
          <a:xfrm>
            <a:off x="1260000" y="3420085"/>
            <a:ext cx="7200000" cy="2832997"/>
          </a:xfrm>
          <a:prstGeom prst="rect">
            <a:avLst/>
          </a:prstGeom>
        </p:spPr>
      </p:pic>
      <p:pic>
        <p:nvPicPr>
          <p:cNvPr id="14" name="Grafik 13"/>
          <p:cNvPicPr>
            <a:picLocks noChangeAspect="1"/>
          </p:cNvPicPr>
          <p:nvPr/>
        </p:nvPicPr>
        <p:blipFill>
          <a:blip r:embed="rId4"/>
          <a:stretch>
            <a:fillRect/>
          </a:stretch>
        </p:blipFill>
        <p:spPr>
          <a:xfrm>
            <a:off x="1260000" y="856915"/>
            <a:ext cx="7200000" cy="2388119"/>
          </a:xfrm>
          <a:prstGeom prst="rect">
            <a:avLst/>
          </a:prstGeom>
        </p:spPr>
      </p:pic>
      <p:sp>
        <p:nvSpPr>
          <p:cNvPr id="15" name="Textfeld 14"/>
          <p:cNvSpPr txBox="1"/>
          <p:nvPr/>
        </p:nvSpPr>
        <p:spPr>
          <a:xfrm>
            <a:off x="2735580" y="3032477"/>
            <a:ext cx="234360" cy="200055"/>
          </a:xfrm>
          <a:prstGeom prst="rect">
            <a:avLst/>
          </a:prstGeom>
          <a:noFill/>
        </p:spPr>
        <p:txBody>
          <a:bodyPr wrap="none" rtlCol="0">
            <a:spAutoFit/>
          </a:bodyPr>
          <a:lstStyle/>
          <a:p>
            <a:pPr algn="l"/>
            <a:r>
              <a:rPr lang="de-DE" sz="700" dirty="0">
                <a:solidFill>
                  <a:schemeClr val="tx2"/>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984634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10" name="Kép 5">
            <a:extLst>
              <a:ext uri="{FF2B5EF4-FFF2-40B4-BE49-F238E27FC236}">
                <a16:creationId xmlns:a16="http://schemas.microsoft.com/office/drawing/2014/main" id="{2F853430-94C8-468D-B614-504460DA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85E5E01B-9465-44F8-84F8-748339F57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242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BD20220202</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9" name="Picture 8">
            <a:extLst>
              <a:ext uri="{FF2B5EF4-FFF2-40B4-BE49-F238E27FC236}">
                <a16:creationId xmlns:a16="http://schemas.microsoft.com/office/drawing/2014/main" id="{B2519DE2-7DAD-9ED7-D06C-468188D84505}"/>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7F946600-C146-3AF4-4CDF-B0901D26622A}"/>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402376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BD20220203</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8F3EF05B-02A9-4E54-9C24-59E43F408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EFB25C74-C17A-4C5F-B9FC-6BB565714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70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BD20220204</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2F2B64B2-AE0A-45CB-AB51-0906CDBB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126151E3-B88A-4BC9-B84A-F43EC301D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283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BD20220205</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E7949F83-1E90-4A2A-8F9B-3603E5674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A28AB8E4-CB48-49C5-9179-1AE0AF116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832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BD20220206</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322542ED-91AD-4ACD-8C0E-32A8E7201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5FAB6A67-906A-4034-B9AC-BC2E38379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968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BD20220208</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333AAD8B-1203-4F9E-B908-DA1A8A00E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4CEDA2A1-3D07-4005-82B0-6346E7CD6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496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BD20220209</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6075B77C-FE65-4E9F-B90C-A8563C5D6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059DD9F6-5ED5-467B-BEC0-D6093FADD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61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5D401146-C661-4930-BB28-98E131366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FC8C5460-87C0-4C5F-9BD0-8EC0245E3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94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1829565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BD20220212</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32F76B7A-B137-44CC-9988-2292CD393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FA0E3822-1D37-433E-A4E9-C955ABAA1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432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BD20220213</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32508594-FA6A-416A-9D58-9E7EEE240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4DFC257E-B5F5-42CC-B0A7-6228B7B51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678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BD20220214</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323566FB-B81C-46EB-A00A-A262FD52C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961D3676-28F3-4675-8CD5-7253D8AC6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7029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BD20220215</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dirty="0"/>
              <a:t>KPI 9: Clearing prices, price spreads and price convergence</a:t>
            </a:r>
            <a:endParaRPr lang="sl-SI" altLang="sl-SI" kern="0" dirty="0"/>
          </a:p>
          <a:p>
            <a:endParaRPr lang="cs-CZ" kern="0" dirty="0"/>
          </a:p>
        </p:txBody>
      </p:sp>
      <p:pic>
        <p:nvPicPr>
          <p:cNvPr id="5" name="Kép 5">
            <a:extLst>
              <a:ext uri="{FF2B5EF4-FFF2-40B4-BE49-F238E27FC236}">
                <a16:creationId xmlns:a16="http://schemas.microsoft.com/office/drawing/2014/main" id="{D8404F65-67C0-4FD0-B8B3-4FBB2563D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B439B402-BB76-4659-B528-60F1DE9EE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192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BD20220216</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B6625889-E200-4A9E-A982-7F5E47E2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A5801DD1-016D-4C09-8917-453354DCB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1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BD20220217</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41905E2A-1787-48BE-9B7E-8462720BB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4C771055-DB12-4D5B-B28E-1D1920C7E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797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BD20220218</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DAB24525-7555-470E-BE70-071BB6005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D14ACD25-2098-4F2E-B0EB-AE875ED1B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1517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BD20220219</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AFEE6769-8E71-4C06-ACD0-C71D50B6F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6888A14A-A1F4-4DCD-8B71-C5FAD9A46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1342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BD20220220</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627028A4-529D-4A4C-BF04-ED1D2D68C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F602A5DC-A708-456F-9D8D-D8E8C694B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1423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BD20220221</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18575BE4-AEE1-47E1-825E-88E55A45F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1696A263-0FB2-40FA-AC77-0D5C66179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91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782733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BD20220222</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E8E3338F-D22E-4C15-9F67-4DB9078FA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68DC0AF5-0E00-4217-9AFA-3BC1E09CF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3844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BD20220224</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62691059-96FE-4B1A-8A59-C25F7CEAE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BE8DF109-0FC0-41B7-A040-FC3140B25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0979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BD20220225</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2D86CEF9-E0F3-4EB5-820C-B61C3B8DE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D51160B3-5C82-4CF0-A70A-76ABDEC3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578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BD20220226</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E77BEC37-776F-4B95-B3A3-8EFC48DC1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B51236EE-6242-4ECC-9D94-2D7B833C3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8045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oljeZBesedilom 3">
            <a:extLst>
              <a:ext uri="{FF2B5EF4-FFF2-40B4-BE49-F238E27FC236}">
                <a16:creationId xmlns:a16="http://schemas.microsoft.com/office/drawing/2014/main" id="{7C841443-AFBB-4106-BB4C-D0EE673E7836}"/>
              </a:ext>
            </a:extLst>
          </p:cNvPr>
          <p:cNvSpPr txBox="1">
            <a:spLocks noChangeArrowheads="1"/>
          </p:cNvSpPr>
          <p:nvPr/>
        </p:nvSpPr>
        <p:spPr bwMode="auto">
          <a:xfrm>
            <a:off x="635000" y="889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cs-CZ" dirty="0"/>
              <a:t>BD20220227</a:t>
            </a:r>
          </a:p>
        </p:txBody>
      </p:sp>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pic>
        <p:nvPicPr>
          <p:cNvPr id="5" name="Kép 5">
            <a:extLst>
              <a:ext uri="{FF2B5EF4-FFF2-40B4-BE49-F238E27FC236}">
                <a16:creationId xmlns:a16="http://schemas.microsoft.com/office/drawing/2014/main" id="{A9C730BF-45C8-48EB-AF57-BB339A40A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937000"/>
            <a:ext cx="6350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a:extLst>
              <a:ext uri="{FF2B5EF4-FFF2-40B4-BE49-F238E27FC236}">
                <a16:creationId xmlns:a16="http://schemas.microsoft.com/office/drawing/2014/main" id="{DE2885E5-0AC4-4F35-9AB9-184F4FE3C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143000"/>
            <a:ext cx="5080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9961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BD20220201</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7" name="Kép 6">
            <a:extLst>
              <a:ext uri="{FF2B5EF4-FFF2-40B4-BE49-F238E27FC236}">
                <a16:creationId xmlns:a16="http://schemas.microsoft.com/office/drawing/2014/main" id="{5D78979E-5468-401E-8320-BBCD736BC2E3}"/>
              </a:ext>
            </a:extLst>
          </p:cNvPr>
          <p:cNvPicPr>
            <a:picLocks noChangeAspect="1"/>
          </p:cNvPicPr>
          <p:nvPr/>
        </p:nvPicPr>
        <p:blipFill>
          <a:blip r:embed="rId2"/>
          <a:stretch>
            <a:fillRect/>
          </a:stretch>
        </p:blipFill>
        <p:spPr>
          <a:xfrm>
            <a:off x="787400" y="939800"/>
            <a:ext cx="8331200" cy="5410200"/>
          </a:xfrm>
          <a:prstGeom prst="rect">
            <a:avLst/>
          </a:prstGeom>
        </p:spPr>
      </p:pic>
    </p:spTree>
    <p:extLst>
      <p:ext uri="{BB962C8B-B14F-4D97-AF65-F5344CB8AC3E}">
        <p14:creationId xmlns:p14="http://schemas.microsoft.com/office/powerpoint/2010/main" val="30973630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BD20220201</a:t>
            </a:r>
            <a:r>
              <a:rPr lang="en-US" altLang="hu-HU" sz="1400" dirty="0">
                <a:solidFill>
                  <a:srgbClr val="008000"/>
                </a:solidFill>
              </a:rPr>
              <a:t> (part </a:t>
            </a:r>
            <a:r>
              <a:rPr lang="hu-HU" altLang="hu-HU" sz="1400" dirty="0">
                <a:solidFill>
                  <a:srgbClr val="008000"/>
                </a:solidFill>
              </a:rPr>
              <a:t>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C22FD10A-A678-4A12-981D-294E0BE5B52D}"/>
              </a:ext>
            </a:extLst>
          </p:cNvPr>
          <p:cNvPicPr>
            <a:picLocks noChangeAspect="1"/>
          </p:cNvPicPr>
          <p:nvPr/>
        </p:nvPicPr>
        <p:blipFill>
          <a:blip r:embed="rId2"/>
          <a:stretch>
            <a:fillRect/>
          </a:stretch>
        </p:blipFill>
        <p:spPr>
          <a:xfrm>
            <a:off x="1430481" y="890577"/>
            <a:ext cx="7045037" cy="5967423"/>
          </a:xfrm>
          <a:prstGeom prst="rect">
            <a:avLst/>
          </a:prstGeom>
        </p:spPr>
      </p:pic>
    </p:spTree>
    <p:extLst>
      <p:ext uri="{BB962C8B-B14F-4D97-AF65-F5344CB8AC3E}">
        <p14:creationId xmlns:p14="http://schemas.microsoft.com/office/powerpoint/2010/main" val="3879055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BD20220201</a:t>
            </a:r>
            <a:r>
              <a:rPr lang="en-US" altLang="hu-HU" sz="1400" dirty="0">
                <a:solidFill>
                  <a:srgbClr val="008000"/>
                </a:solidFill>
              </a:rPr>
              <a:t> (part </a:t>
            </a:r>
            <a:r>
              <a:rPr lang="hu-HU" altLang="hu-HU" sz="1400" dirty="0">
                <a:solidFill>
                  <a:srgbClr val="008000"/>
                </a:solidFill>
              </a:rPr>
              <a:t>II</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1A95D6BE-677B-416C-B7D2-1EF58CF974CF}"/>
              </a:ext>
            </a:extLst>
          </p:cNvPr>
          <p:cNvPicPr>
            <a:picLocks noChangeAspect="1"/>
          </p:cNvPicPr>
          <p:nvPr/>
        </p:nvPicPr>
        <p:blipFill>
          <a:blip r:embed="rId2"/>
          <a:stretch>
            <a:fillRect/>
          </a:stretch>
        </p:blipFill>
        <p:spPr>
          <a:xfrm>
            <a:off x="787400" y="965777"/>
            <a:ext cx="8331200" cy="5092700"/>
          </a:xfrm>
          <a:prstGeom prst="rect">
            <a:avLst/>
          </a:prstGeom>
        </p:spPr>
      </p:pic>
    </p:spTree>
    <p:extLst>
      <p:ext uri="{BB962C8B-B14F-4D97-AF65-F5344CB8AC3E}">
        <p14:creationId xmlns:p14="http://schemas.microsoft.com/office/powerpoint/2010/main" val="204328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BD20220201</a:t>
            </a:r>
            <a:r>
              <a:rPr lang="en-US" altLang="hu-HU" sz="1400" dirty="0">
                <a:solidFill>
                  <a:srgbClr val="008000"/>
                </a:solidFill>
              </a:rPr>
              <a:t> (part </a:t>
            </a:r>
            <a:r>
              <a:rPr lang="sl-SI" altLang="hu-HU" sz="1400" dirty="0">
                <a:solidFill>
                  <a:srgbClr val="008000"/>
                </a:solidFill>
              </a:rPr>
              <a:t>IV</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04EA700E-166E-43A7-899C-AE7B52B0CEF3}"/>
              </a:ext>
            </a:extLst>
          </p:cNvPr>
          <p:cNvPicPr>
            <a:picLocks noChangeAspect="1"/>
          </p:cNvPicPr>
          <p:nvPr/>
        </p:nvPicPr>
        <p:blipFill>
          <a:blip r:embed="rId2"/>
          <a:stretch>
            <a:fillRect/>
          </a:stretch>
        </p:blipFill>
        <p:spPr>
          <a:xfrm>
            <a:off x="787400" y="1003300"/>
            <a:ext cx="8331200" cy="5727700"/>
          </a:xfrm>
          <a:prstGeom prst="rect">
            <a:avLst/>
          </a:prstGeom>
        </p:spPr>
      </p:pic>
    </p:spTree>
    <p:extLst>
      <p:ext uri="{BB962C8B-B14F-4D97-AF65-F5344CB8AC3E}">
        <p14:creationId xmlns:p14="http://schemas.microsoft.com/office/powerpoint/2010/main" val="42521330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BD20220202</a:t>
            </a:r>
            <a:r>
              <a:rPr lang="en-US" altLang="hu-HU" sz="1400" dirty="0">
                <a:solidFill>
                  <a:srgbClr val="008000"/>
                </a:solidFill>
              </a:rPr>
              <a:t> (part </a:t>
            </a:r>
            <a:r>
              <a:rPr lang="sl-SI" altLang="hu-HU" sz="1400" dirty="0">
                <a:solidFill>
                  <a:srgbClr val="008000"/>
                </a:solidFill>
              </a:rPr>
              <a:t>I</a:t>
            </a:r>
            <a:r>
              <a:rPr lang="en-US" altLang="hu-HU" sz="1400" dirty="0">
                <a:solidFill>
                  <a:srgbClr val="008000"/>
                </a:solidFill>
              </a:rPr>
              <a:t>)</a:t>
            </a:r>
            <a:endParaRPr lang="en-GB" altLang="hu-HU" sz="1400" dirty="0">
              <a:solidFill>
                <a:srgbClr val="008000"/>
              </a:solidFill>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pic>
        <p:nvPicPr>
          <p:cNvPr id="2" name="Kép 1">
            <a:extLst>
              <a:ext uri="{FF2B5EF4-FFF2-40B4-BE49-F238E27FC236}">
                <a16:creationId xmlns:a16="http://schemas.microsoft.com/office/drawing/2014/main" id="{D98A34F1-2784-4171-8D00-4846819C5E97}"/>
              </a:ext>
            </a:extLst>
          </p:cNvPr>
          <p:cNvPicPr>
            <a:picLocks noChangeAspect="1"/>
          </p:cNvPicPr>
          <p:nvPr/>
        </p:nvPicPr>
        <p:blipFill>
          <a:blip r:embed="rId2"/>
          <a:stretch>
            <a:fillRect/>
          </a:stretch>
        </p:blipFill>
        <p:spPr>
          <a:xfrm>
            <a:off x="1167719" y="858223"/>
            <a:ext cx="7570561" cy="5903803"/>
          </a:xfrm>
          <a:prstGeom prst="rect">
            <a:avLst/>
          </a:prstGeom>
        </p:spPr>
      </p:pic>
    </p:spTree>
    <p:extLst>
      <p:ext uri="{BB962C8B-B14F-4D97-AF65-F5344CB8AC3E}">
        <p14:creationId xmlns:p14="http://schemas.microsoft.com/office/powerpoint/2010/main" val="1470649852"/>
      </p:ext>
    </p:extLst>
  </p:cSld>
  <p:clrMapOvr>
    <a:masterClrMapping/>
  </p:clrMapOvr>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9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8302</Words>
  <Application>Microsoft Office PowerPoint</Application>
  <PresentationFormat>A4 Paper (210x297 mm)</PresentationFormat>
  <Paragraphs>1568</Paragraphs>
  <Slides>219</Slides>
  <Notes>60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219</vt:i4>
      </vt:variant>
    </vt:vector>
  </HeadingPairs>
  <TitlesOfParts>
    <vt:vector size="234" baseType="lpstr">
      <vt:lpstr>Arial Unicode MS</vt:lpstr>
      <vt:lpstr>-apple-system</vt:lpstr>
      <vt:lpstr>Arial</vt:lpstr>
      <vt:lpstr>Calibri</vt:lpstr>
      <vt:lpstr>Calibri Light</vt:lpstr>
      <vt:lpstr>Cambria Math</vt:lpstr>
      <vt:lpstr>Open Sans</vt:lpstr>
      <vt:lpstr>Times New Roman</vt:lpstr>
      <vt:lpstr>Wingdings</vt:lpstr>
      <vt:lpstr>8_Magnus Red 4ENERGY</vt:lpstr>
      <vt:lpstr>6_Magnus Red 4ENERGY</vt:lpstr>
      <vt:lpstr>7_Magnus Red 4ENERGY</vt:lpstr>
      <vt:lpstr>9_Magnus Red 4ENERGY</vt:lpstr>
      <vt:lpstr>Custom Design</vt:lpstr>
      <vt:lpstr>10_Magnus Red 4ENERGY</vt:lpstr>
      <vt:lpstr>PowerPoint Presentation</vt:lpstr>
      <vt:lpstr>Parallel Run KPI report</vt:lpstr>
      <vt:lpstr>Parallel Run KPI report</vt:lpstr>
      <vt:lpstr>Parallel Run KPI report</vt:lpstr>
      <vt:lpstr>Parallel Run KPI report</vt:lpstr>
      <vt:lpstr>Parallel Run KPI report</vt:lpstr>
      <vt:lpstr>KPI 1 +2_1</vt:lpstr>
      <vt:lpstr>KPI 1 +2_2</vt:lpstr>
      <vt:lpstr>KPI 1 +2_3</vt:lpstr>
      <vt:lpstr>KPI 1 +2_4</vt:lpstr>
      <vt:lpstr>KPI 1 +2_5</vt:lpstr>
      <vt:lpstr>KPI 1 +2_6</vt:lpstr>
      <vt:lpstr>KPI 1 +2_7</vt:lpstr>
      <vt:lpstr>KPI 1 +2_8</vt:lpstr>
      <vt:lpstr>KPI 1 +2_9</vt:lpstr>
      <vt:lpstr>KPI 1 +2_10</vt:lpstr>
      <vt:lpstr>KPI 1 +2_11</vt:lpstr>
      <vt:lpstr>KPI 1 +2_12</vt:lpstr>
      <vt:lpstr>KPI 1 +2_13</vt:lpstr>
      <vt:lpstr>KPI 1 +2_14</vt:lpstr>
      <vt:lpstr>KPI 1 +2_15</vt:lpstr>
      <vt:lpstr>KPI 1 +2_16</vt:lpstr>
      <vt:lpstr>KPI 1 +2_17</vt:lpstr>
      <vt:lpstr>KPI 1 +2_18</vt:lpstr>
      <vt:lpstr>KPI 1 +2_19</vt:lpstr>
      <vt:lpstr>KPI 1 +2_20</vt:lpstr>
      <vt:lpstr>KPI 1 +2_21</vt:lpstr>
      <vt:lpstr>KPI 1 +2_23</vt:lpstr>
      <vt:lpstr>KPI 1 +2_24</vt:lpstr>
      <vt:lpstr>KPI 1 +2_25</vt:lpstr>
      <vt:lpstr>KPI 1 +2_26</vt:lpstr>
      <vt:lpstr>KPI 1 +2_28</vt:lpstr>
      <vt:lpstr>KPI 1 +2_29</vt:lpstr>
      <vt:lpstr>KPI 5</vt:lpstr>
      <vt:lpstr>AT + BE</vt:lpstr>
      <vt:lpstr>CZ+DE</vt:lpstr>
      <vt:lpstr>FR + HR</vt:lpstr>
      <vt:lpstr>HU + NL</vt:lpstr>
      <vt:lpstr>PL + RO</vt:lpstr>
      <vt:lpstr>SI + 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KPI 15: Non-Core delta exchanges</vt:lpstr>
      <vt:lpstr>Óverview</vt:lpstr>
      <vt:lpstr>KPI 16: Relative Time Share of Applied RAs, by TSO, Type and Mode</vt:lpstr>
      <vt:lpstr>KPI 16: Relative Time Share of Applied RAs, by TSO, Type and Mode</vt:lpstr>
      <vt:lpstr>KPI 16: Relative Time Share of Applied RAs, by TSO, Type and Mode</vt:lpstr>
      <vt:lpstr>KPI 16: Relative Time Share of Applied RAs, by TSO, Type and Mode</vt:lpstr>
      <vt:lpstr>KPI 16: Relative Time Share of Applied RAs, by TSO, Type and Mode</vt:lpstr>
      <vt:lpstr>KPI 17: Most limiting CNEC per TSO (NRAO)</vt:lpstr>
      <vt:lpstr>KPI 18: Average variation of relative RAM before and after NRAO </vt:lpstr>
      <vt:lpstr>Parallel Run KPI report</vt:lpstr>
      <vt:lpstr>Parallel Run KPI report</vt:lpstr>
      <vt:lpstr>Parallel Run KPI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48</cp:revision>
  <dcterms:created xsi:type="dcterms:W3CDTF">2018-12-04T09:56:18Z</dcterms:created>
  <dcterms:modified xsi:type="dcterms:W3CDTF">2022-06-06T07:36:40Z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42914a-292e-4c59-9c7f-00772d90bae3_Enabled">
    <vt:lpwstr>true</vt:lpwstr>
  </property>
  <property fmtid="{D5CDD505-2E9C-101B-9397-08002B2CF9AE}" pid="3" name="MSIP_Label_6b42914a-292e-4c59-9c7f-00772d90bae3_SetDate">
    <vt:lpwstr>2022-05-25T09:22:11Z</vt:lpwstr>
  </property>
  <property fmtid="{D5CDD505-2E9C-101B-9397-08002B2CF9AE}" pid="4" name="MSIP_Label_6b42914a-292e-4c59-9c7f-00772d90bae3_Method">
    <vt:lpwstr>Standard</vt:lpwstr>
  </property>
  <property fmtid="{D5CDD505-2E9C-101B-9397-08002B2CF9AE}" pid="5" name="MSIP_Label_6b42914a-292e-4c59-9c7f-00772d90bae3_Name">
    <vt:lpwstr>Internal - Hide Visible Label</vt:lpwstr>
  </property>
  <property fmtid="{D5CDD505-2E9C-101B-9397-08002B2CF9AE}" pid="6" name="MSIP_Label_6b42914a-292e-4c59-9c7f-00772d90bae3_SiteId">
    <vt:lpwstr>9587852c-8ed3-4173-b2f4-3f0ef1981609</vt:lpwstr>
  </property>
  <property fmtid="{D5CDD505-2E9C-101B-9397-08002B2CF9AE}" pid="7" name="MSIP_Label_6b42914a-292e-4c59-9c7f-00772d90bae3_ActionId">
    <vt:lpwstr>344aeb04-7840-4b93-88e4-3064ac6e5371</vt:lpwstr>
  </property>
  <property fmtid="{D5CDD505-2E9C-101B-9397-08002B2CF9AE}" pid="8" name="MSIP_Label_6b42914a-292e-4c59-9c7f-00772d90bae3_ContentBits">
    <vt:lpwstr>0</vt:lpwstr>
  </property>
</Properties>
</file>