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8726" r:id="rId4"/>
    <p:sldMasterId id="2147488734" r:id="rId5"/>
  </p:sldMasterIdLst>
  <p:notesMasterIdLst>
    <p:notesMasterId r:id="rId29"/>
  </p:notesMasterIdLst>
  <p:handoutMasterIdLst>
    <p:handoutMasterId r:id="rId30"/>
  </p:handoutMasterIdLst>
  <p:sldIdLst>
    <p:sldId id="257" r:id="rId6"/>
    <p:sldId id="1489" r:id="rId7"/>
    <p:sldId id="3225" r:id="rId8"/>
    <p:sldId id="1531" r:id="rId9"/>
    <p:sldId id="3242" r:id="rId10"/>
    <p:sldId id="3354" r:id="rId11"/>
    <p:sldId id="3349" r:id="rId12"/>
    <p:sldId id="3347" r:id="rId13"/>
    <p:sldId id="3348" r:id="rId14"/>
    <p:sldId id="3351" r:id="rId15"/>
    <p:sldId id="3345" r:id="rId16"/>
    <p:sldId id="3346" r:id="rId17"/>
    <p:sldId id="3338" r:id="rId18"/>
    <p:sldId id="3217" r:id="rId19"/>
    <p:sldId id="3218" r:id="rId20"/>
    <p:sldId id="3219" r:id="rId21"/>
    <p:sldId id="3221" r:id="rId22"/>
    <p:sldId id="3343" r:id="rId23"/>
    <p:sldId id="3342" r:id="rId24"/>
    <p:sldId id="3353" r:id="rId25"/>
    <p:sldId id="3332" r:id="rId26"/>
    <p:sldId id="3333" r:id="rId27"/>
    <p:sldId id="3334" r:id="rId28"/>
  </p:sldIdLst>
  <p:sldSz cx="9906000" cy="6858000" type="A4"/>
  <p:notesSz cx="6797675" cy="9928225"/>
  <p:defaultTextStyle>
    <a:defPPr>
      <a:defRPr lang="fr-FR"/>
    </a:defPPr>
    <a:lvl1pPr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5pPr>
    <a:lvl6pPr marL="2286000" algn="l" defTabSz="457200" rtl="0" eaLnBrk="1" latinLnBrk="0" hangingPunct="1">
      <a:defRPr kern="1200">
        <a:solidFill>
          <a:schemeClr val="tx1"/>
        </a:solidFill>
        <a:latin typeface="Arial Unicode MS" charset="0"/>
        <a:ea typeface="ＭＳ Ｐゴシック" charset="0"/>
        <a:cs typeface="ＭＳ Ｐゴシック" charset="0"/>
      </a:defRPr>
    </a:lvl6pPr>
    <a:lvl7pPr marL="2743200" algn="l" defTabSz="457200" rtl="0" eaLnBrk="1" latinLnBrk="0" hangingPunct="1">
      <a:defRPr kern="1200">
        <a:solidFill>
          <a:schemeClr val="tx1"/>
        </a:solidFill>
        <a:latin typeface="Arial Unicode MS" charset="0"/>
        <a:ea typeface="ＭＳ Ｐゴシック" charset="0"/>
        <a:cs typeface="ＭＳ Ｐゴシック" charset="0"/>
      </a:defRPr>
    </a:lvl7pPr>
    <a:lvl8pPr marL="3200400" algn="l" defTabSz="457200" rtl="0" eaLnBrk="1" latinLnBrk="0" hangingPunct="1">
      <a:defRPr kern="1200">
        <a:solidFill>
          <a:schemeClr val="tx1"/>
        </a:solidFill>
        <a:latin typeface="Arial Unicode MS" charset="0"/>
        <a:ea typeface="ＭＳ Ｐゴシック" charset="0"/>
        <a:cs typeface="ＭＳ Ｐゴシック" charset="0"/>
      </a:defRPr>
    </a:lvl8pPr>
    <a:lvl9pPr marL="3657600" algn="l" defTabSz="457200" rtl="0" eaLnBrk="1" latinLnBrk="0" hangingPunct="1">
      <a:defRPr kern="1200">
        <a:solidFill>
          <a:schemeClr val="tx1"/>
        </a:solidFill>
        <a:latin typeface="Arial Unicode MS"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582B9FC0-550A-DF49-98AA-53BEF66ABC65}">
          <p14:sldIdLst>
            <p14:sldId id="257"/>
            <p14:sldId id="1489"/>
            <p14:sldId id="3225"/>
            <p14:sldId id="1531"/>
          </p14:sldIdLst>
        </p14:section>
        <p14:section name="Adjustment for minimum RAM inclusion &#10;Adjustment for minimum RAM inclusion &#10;" id="{B104CA87-4ED3-4AC2-955A-9E767C340E04}">
          <p14:sldIdLst>
            <p14:sldId id="3242"/>
            <p14:sldId id="3354"/>
          </p14:sldIdLst>
        </p14:section>
        <p14:section name="TSOs’ adjustment after validation&#10;" id="{40B2C7CA-EDBE-447A-9D5F-0A345AC862E4}">
          <p14:sldIdLst>
            <p14:sldId id="3349"/>
            <p14:sldId id="3347"/>
            <p14:sldId id="3348"/>
          </p14:sldIdLst>
        </p14:section>
        <p14:section name="Power System Impact Analysis&#10;" id="{9F1B43B0-4BF6-497F-9760-3DE8E62EAF48}">
          <p14:sldIdLst>
            <p14:sldId id="3351"/>
            <p14:sldId id="3345"/>
            <p14:sldId id="3346"/>
          </p14:sldIdLst>
        </p14:section>
        <p14:section name="Non-costly Remedial Action Optimization Analysis&#10;" id="{13EDBB5B-530C-4020-B512-EDFF5F1FDB6A}">
          <p14:sldIdLst>
            <p14:sldId id="3338"/>
            <p14:sldId id="3217"/>
            <p14:sldId id="3218"/>
            <p14:sldId id="3219"/>
            <p14:sldId id="3221"/>
            <p14:sldId id="3343"/>
            <p14:sldId id="3342"/>
          </p14:sldIdLst>
        </p14:section>
        <p14:section name="Market Impact Assessment&#10;" id="{AC7E3BC3-0A1E-4EC9-B37A-44AE3AC73375}">
          <p14:sldIdLst>
            <p14:sldId id="3353"/>
            <p14:sldId id="3332"/>
            <p14:sldId id="3333"/>
            <p14:sldId id="3334"/>
          </p14:sldIdLst>
        </p14:section>
      </p14:sectionLst>
    </p:ext>
    <p:ext uri="{EFAFB233-063F-42B5-8137-9DF3F51BA10A}">
      <p15:sldGuideLst xmlns:p15="http://schemas.microsoft.com/office/powerpoint/2012/main">
        <p15:guide id="1" orient="horz" pos="1071" userDrawn="1">
          <p15:clr>
            <a:srgbClr val="A4A3A4"/>
          </p15:clr>
        </p15:guide>
        <p15:guide id="2" orient="horz" pos="2840" userDrawn="1">
          <p15:clr>
            <a:srgbClr val="A4A3A4"/>
          </p15:clr>
        </p15:guide>
        <p15:guide id="3" pos="325"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B630F15-107C-1B21-127C-0A19A8E66ABD}" name="Alexandra Andor" initials="AA" userId="5uirSYm5u9KOC9fzKkRnW/ylJs7MrIHzDJGt09ghaf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8" name="Aut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FF"/>
    <a:srgbClr val="B798CF"/>
    <a:srgbClr val="3366FF"/>
    <a:srgbClr val="0100FE"/>
    <a:srgbClr val="00D302"/>
    <a:srgbClr val="3166FF"/>
    <a:srgbClr val="D3EAC3"/>
    <a:srgbClr val="388BD0"/>
    <a:srgbClr val="787F04"/>
    <a:srgbClr val="8BB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691B7-9997-435C-9A4B-E888AFE8EAA0}" v="8" dt="2022-08-23T10:49:11.758"/>
    <p1510:client id="{216F8539-ABBE-49B0-8436-6486816F0EF9}" v="2" dt="2022-08-16T09:45:50.425"/>
    <p1510:client id="{2F6AE596-4F68-48EC-9882-B07B2D2A80CC}" v="206" dt="2022-08-26T11:34:53.278"/>
    <p1510:client id="{34E186CD-F42F-4DF8-875D-51EA7FFF0F43}" v="184" dt="2022-08-05T15:32:18.646"/>
    <p1510:client id="{421F6ED3-789E-43DE-B5B5-0F8CD5781D7A}" v="26" dt="2022-08-16T08:17:47.455"/>
    <p1510:client id="{63AC3E1C-FF96-49C8-84C6-8017DCE1BAF8}" v="1" dt="2022-08-19T11:15:41.978"/>
    <p1510:client id="{74464035-3EA3-4E4B-A675-8C00D691F4EC}" v="21" dt="2022-09-05T16:12:10.672"/>
    <p1510:client id="{93079E27-BB83-4B33-9F7B-709690BE3EB3}" v="5" dt="2022-07-29T15:59:26.325"/>
    <p1510:client id="{9335DF7E-4FE2-42A8-AB64-2B22F3181183}" v="169" dt="2022-08-26T11:08:26.669"/>
    <p1510:client id="{C2B71874-BEDB-431C-9BAC-227066E4B68B}" v="19" dt="2022-08-01T11:59:15.330"/>
    <p1510:client id="{C2DF7788-E5C2-4F04-90B9-097B493683A8}" v="9" dt="2022-08-19T11:28:00.581"/>
    <p1510:client id="{CF4C862C-4A7A-45CA-AC68-832992F98D8B}" v="134" dt="2022-08-30T09:14:52.930"/>
    <p1510:client id="{DE1D895B-E14A-4C88-8D6F-1E2C6DAA433C}" v="27" dt="2022-08-04T14:49:06.197"/>
    <p1510:client id="{E065FE22-AC89-47A3-BE68-464E57DDD4A6}" v="194" dt="2022-08-26T12:51:18.221"/>
    <p1510:client id="{FAED16E3-450D-49BB-ABF6-358499D4D414}" v="170" dt="2022-08-04T11:22:38.5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7" autoAdjust="0"/>
    <p:restoredTop sz="96197" autoAdjust="0"/>
  </p:normalViewPr>
  <p:slideViewPr>
    <p:cSldViewPr snapToGrid="0">
      <p:cViewPr varScale="1">
        <p:scale>
          <a:sx n="130" d="100"/>
          <a:sy n="130" d="100"/>
        </p:scale>
        <p:origin x="2320" y="184"/>
      </p:cViewPr>
      <p:guideLst>
        <p:guide orient="horz" pos="1071"/>
        <p:guide orient="horz" pos="2840"/>
        <p:guide pos="325"/>
      </p:guideLst>
    </p:cSldViewPr>
  </p:slideViewPr>
  <p:outlineViewPr>
    <p:cViewPr>
      <p:scale>
        <a:sx n="33" d="100"/>
        <a:sy n="33" d="100"/>
      </p:scale>
      <p:origin x="0" y="-138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5" d="100"/>
          <a:sy n="75" d="100"/>
        </p:scale>
        <p:origin x="6080" y="124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scnetservices-my.sharepoint.com/personal/a_andor_tscnet_eu/Documents/work/Core/DA%20CC/Reporting%20TF/delivering%20subset%20of%20monthly%20::run%20KPIs%20until%20A&amp;R%20tool%20is%20available/June2022/applied%20RAs/PRA%20CRA%20Report-Selected_JU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scnetservices-my.sharepoint.com/personal/a_andor_tscnet_eu/Documents/work/Core/DA%20CC/Reporting%20TF/delivering%20subset%20of%20monthly%20::run%20KPIs%20until%20A&amp;R%20tool%20is%20available/June2022/applied%20RAs/PRA%20CRA%20Report-Selected_JU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scnetservices-my.sharepoint.com/personal/a_andor_tscnet_eu/Documents/work/Core/DA%20CC/Reporting%20TF/delivering%20subset%20of%20monthly%20::run%20KPIs%20until%20A&amp;R%20tool%20is%20available/June2022/applied%20RAs/PRA%20CRA%20Report-Selected_JU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scnetservices-my.sharepoint.com/personal/a_andor_tscnet_eu/Documents/work/Core/DA%20CC/Reporting%20TF/delivering%20subset%20of%20monthly%20::run%20KPIs%20until%20A&amp;R%20tool%20is%20available/June2022/applied%20RAs/PRA%20CRA%20Report-Selected_JU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scnetservices-my.sharepoint.com/personal/a_andor_tscnet_eu/Documents/work/Core/DA%20CC/Reporting%20TF/delivering%20subset%20of%20monthly%20::run%20KPIs%20until%20A&amp;R%20tool%20is%20available/June2022/applied%20RAs/PRA%20CRA%20Report-Selected_JUN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scnetservices-my.sharepoint.com/personal/a_andor_tscnet_eu/Documents/work/Core/DA%20CC/KPI%20TF/NRAO%20KPIs/06_2022/from%20go-live%20(BD%2020220609)/KPI_LimitingCNECs_June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tscnetservices-my.sharepoint.com/personal/a_andor_tscnet_eu/Documents/work/Core/DA%20CC/KPI%20TF/NRAO%20KPIs/06_2022/from%20go-live%20(BD%2020220609)/KPI_RelRAM_June202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B798CF"/>
              </a:solidFill>
              <a:ln w="19050">
                <a:solidFill>
                  <a:schemeClr val="lt1"/>
                </a:solidFill>
              </a:ln>
              <a:effectLst/>
            </c:spPr>
            <c:extLst>
              <c:ext xmlns:c16="http://schemas.microsoft.com/office/drawing/2014/chart" uri="{C3380CC4-5D6E-409C-BE32-E72D297353CC}">
                <c16:uniqueId val="{00000001-057C-D44E-96D8-7E860864B6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7C-D44E-96D8-7E860864B64A}"/>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057C-D44E-96D8-7E860864B64A}"/>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057C-D44E-96D8-7E860864B64A}"/>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057C-D44E-96D8-7E860864B64A}"/>
              </c:ext>
            </c:extLst>
          </c:dPt>
          <c:dLbls>
            <c:dLbl>
              <c:idx val="0"/>
              <c:layout>
                <c:manualLayout>
                  <c:x val="-1.2484774964388899E-2"/>
                  <c:y val="-7.1673961357764434E-3"/>
                </c:manualLayout>
              </c:layout>
              <c:spPr>
                <a:solidFill>
                  <a:srgbClr val="B798C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7C-D44E-96D8-7E860864B64A}"/>
                </c:ext>
              </c:extLst>
            </c:dLbl>
            <c:dLbl>
              <c:idx val="1"/>
              <c:layout>
                <c:manualLayout>
                  <c:x val="-5.618148733975005E-2"/>
                  <c:y val="0"/>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7C-D44E-96D8-7E860864B64A}"/>
                </c:ext>
              </c:extLst>
            </c:dLbl>
            <c:dLbl>
              <c:idx val="2"/>
              <c:layout>
                <c:manualLayout>
                  <c:x val="2.0807958273981499E-2"/>
                  <c:y val="0"/>
                </c:manualLayout>
              </c:layout>
              <c:spPr>
                <a:solidFill>
                  <a:schemeClr val="accent5">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7C-D44E-96D8-7E860864B64A}"/>
                </c:ext>
              </c:extLst>
            </c:dLbl>
            <c:dLbl>
              <c:idx val="3"/>
              <c:spPr>
                <a:solidFill>
                  <a:srgbClr val="FFC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6="http://schemas.microsoft.com/office/drawing/2014/chart" uri="{C3380CC4-5D6E-409C-BE32-E72D297353CC}">
                  <c16:uniqueId val="{00000007-057C-D44E-96D8-7E860864B64A}"/>
                </c:ext>
              </c:extLst>
            </c:dLbl>
            <c:dLbl>
              <c:idx val="4"/>
              <c:spPr>
                <a:solidFill>
                  <a:srgbClr val="92D05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6="http://schemas.microsoft.com/office/drawing/2014/chart" uri="{C3380CC4-5D6E-409C-BE32-E72D297353CC}">
                  <c16:uniqueId val="{00000009-057C-D44E-96D8-7E860864B6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Sheet1!$A$136:$A$140</c:f>
              <c:strCache>
                <c:ptCount val="5"/>
                <c:pt idx="0">
                  <c:v>N Spanning before and @initial</c:v>
                </c:pt>
                <c:pt idx="1">
                  <c:v>N DFP before and @initial</c:v>
                </c:pt>
                <c:pt idx="2">
                  <c:v>N NRAO did not run</c:v>
                </c:pt>
                <c:pt idx="3">
                  <c:v>N NRAO ran and did not apply RAs</c:v>
                </c:pt>
                <c:pt idx="4">
                  <c:v>N NRAO ran and applied RAs</c:v>
                </c:pt>
              </c:strCache>
            </c:strRef>
          </c:cat>
          <c:val>
            <c:numRef>
              <c:f>Sheet1!$B$136:$B$140</c:f>
              <c:numCache>
                <c:formatCode>General</c:formatCode>
                <c:ptCount val="5"/>
                <c:pt idx="0">
                  <c:v>0</c:v>
                </c:pt>
                <c:pt idx="1">
                  <c:v>0</c:v>
                </c:pt>
                <c:pt idx="2">
                  <c:v>4</c:v>
                </c:pt>
                <c:pt idx="3">
                  <c:v>156</c:v>
                </c:pt>
                <c:pt idx="4">
                  <c:v>368</c:v>
                </c:pt>
              </c:numCache>
            </c:numRef>
          </c:val>
          <c:extLst>
            <c:ext xmlns:c16="http://schemas.microsoft.com/office/drawing/2014/chart" uri="{C3380CC4-5D6E-409C-BE32-E72D297353CC}">
              <c16:uniqueId val="{0000000A-057C-D44E-96D8-7E860864B64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Sheet1!$N$2</c:f>
              <c:strCache>
                <c:ptCount val="1"/>
                <c:pt idx="0">
                  <c:v>Preventive PST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Sheet1!$M$3:$M$17</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Sheet1!$N$3:$N$17</c:f>
              <c:numCache>
                <c:formatCode>General</c:formatCode>
                <c:ptCount val="15"/>
                <c:pt idx="0">
                  <c:v>327</c:v>
                </c:pt>
                <c:pt idx="1">
                  <c:v>247</c:v>
                </c:pt>
                <c:pt idx="2">
                  <c:v>84</c:v>
                </c:pt>
                <c:pt idx="3">
                  <c:v>132</c:v>
                </c:pt>
                <c:pt idx="4">
                  <c:v>407</c:v>
                </c:pt>
                <c:pt idx="5">
                  <c:v>181</c:v>
                </c:pt>
                <c:pt idx="6">
                  <c:v>475</c:v>
                </c:pt>
                <c:pt idx="7">
                  <c:v>0</c:v>
                </c:pt>
                <c:pt idx="8">
                  <c:v>0</c:v>
                </c:pt>
                <c:pt idx="9">
                  <c:v>0</c:v>
                </c:pt>
                <c:pt idx="10">
                  <c:v>130</c:v>
                </c:pt>
                <c:pt idx="11">
                  <c:v>382</c:v>
                </c:pt>
                <c:pt idx="12">
                  <c:v>308</c:v>
                </c:pt>
                <c:pt idx="13">
                  <c:v>0</c:v>
                </c:pt>
                <c:pt idx="14">
                  <c:v>0</c:v>
                </c:pt>
              </c:numCache>
            </c:numRef>
          </c:val>
          <c:extLst>
            <c:ext xmlns:c16="http://schemas.microsoft.com/office/drawing/2014/chart" uri="{C3380CC4-5D6E-409C-BE32-E72D297353CC}">
              <c16:uniqueId val="{00000000-B029-B34C-AB2E-5A10A73BB43A}"/>
            </c:ext>
          </c:extLst>
        </c:ser>
        <c:ser>
          <c:idx val="1"/>
          <c:order val="1"/>
          <c:tx>
            <c:strRef>
              <c:f>Sheet1!$O$2</c:f>
              <c:strCache>
                <c:ptCount val="1"/>
                <c:pt idx="0">
                  <c:v>Curative PST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Sheet1!$M$3:$M$17</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Sheet1!$O$3:$O$17</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1-B029-B34C-AB2E-5A10A73BB43A}"/>
            </c:ext>
          </c:extLst>
        </c:ser>
        <c:ser>
          <c:idx val="2"/>
          <c:order val="2"/>
          <c:tx>
            <c:strRef>
              <c:f>Sheet1!$P$2</c:f>
              <c:strCache>
                <c:ptCount val="1"/>
                <c:pt idx="0">
                  <c:v>Preventive Topological RAs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Sheet1!$M$3:$M$17</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Sheet1!$P$3:$P$17</c:f>
              <c:numCache>
                <c:formatCode>General</c:formatCode>
                <c:ptCount val="15"/>
                <c:pt idx="0">
                  <c:v>7</c:v>
                </c:pt>
                <c:pt idx="1">
                  <c:v>0</c:v>
                </c:pt>
                <c:pt idx="2">
                  <c:v>40</c:v>
                </c:pt>
                <c:pt idx="3">
                  <c:v>6</c:v>
                </c:pt>
                <c:pt idx="4">
                  <c:v>49</c:v>
                </c:pt>
                <c:pt idx="5">
                  <c:v>0</c:v>
                </c:pt>
                <c:pt idx="6">
                  <c:v>0</c:v>
                </c:pt>
                <c:pt idx="7">
                  <c:v>29</c:v>
                </c:pt>
                <c:pt idx="8">
                  <c:v>0</c:v>
                </c:pt>
                <c:pt idx="9">
                  <c:v>0</c:v>
                </c:pt>
                <c:pt idx="10">
                  <c:v>53</c:v>
                </c:pt>
                <c:pt idx="11">
                  <c:v>0</c:v>
                </c:pt>
                <c:pt idx="12">
                  <c:v>0</c:v>
                </c:pt>
                <c:pt idx="13">
                  <c:v>0</c:v>
                </c:pt>
                <c:pt idx="14">
                  <c:v>0</c:v>
                </c:pt>
              </c:numCache>
            </c:numRef>
          </c:val>
          <c:extLst>
            <c:ext xmlns:c16="http://schemas.microsoft.com/office/drawing/2014/chart" uri="{C3380CC4-5D6E-409C-BE32-E72D297353CC}">
              <c16:uniqueId val="{00000002-B029-B34C-AB2E-5A10A73BB43A}"/>
            </c:ext>
          </c:extLst>
        </c:ser>
        <c:ser>
          <c:idx val="3"/>
          <c:order val="3"/>
          <c:tx>
            <c:strRef>
              <c:f>Sheet1!$Q$2</c:f>
              <c:strCache>
                <c:ptCount val="1"/>
                <c:pt idx="0">
                  <c:v>Curative Topological RAs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Sheet1!$M$3:$M$17</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Sheet1!$Q$3:$Q$17</c:f>
              <c:numCache>
                <c:formatCode>General</c:formatCode>
                <c:ptCount val="15"/>
                <c:pt idx="0">
                  <c:v>0</c:v>
                </c:pt>
                <c:pt idx="1">
                  <c:v>0</c:v>
                </c:pt>
                <c:pt idx="2">
                  <c:v>0</c:v>
                </c:pt>
                <c:pt idx="3">
                  <c:v>0</c:v>
                </c:pt>
                <c:pt idx="4">
                  <c:v>0</c:v>
                </c:pt>
                <c:pt idx="5">
                  <c:v>0</c:v>
                </c:pt>
                <c:pt idx="6">
                  <c:v>0</c:v>
                </c:pt>
                <c:pt idx="7">
                  <c:v>156</c:v>
                </c:pt>
                <c:pt idx="8">
                  <c:v>0</c:v>
                </c:pt>
                <c:pt idx="9">
                  <c:v>1</c:v>
                </c:pt>
                <c:pt idx="10">
                  <c:v>0</c:v>
                </c:pt>
                <c:pt idx="11">
                  <c:v>0</c:v>
                </c:pt>
                <c:pt idx="12">
                  <c:v>0</c:v>
                </c:pt>
                <c:pt idx="13">
                  <c:v>195</c:v>
                </c:pt>
                <c:pt idx="14">
                  <c:v>0</c:v>
                </c:pt>
              </c:numCache>
            </c:numRef>
          </c:val>
          <c:extLst>
            <c:ext xmlns:c16="http://schemas.microsoft.com/office/drawing/2014/chart" uri="{C3380CC4-5D6E-409C-BE32-E72D297353CC}">
              <c16:uniqueId val="{00000003-B029-B34C-AB2E-5A10A73BB43A}"/>
            </c:ext>
          </c:extLst>
        </c:ser>
        <c:dLbls>
          <c:dLblPos val="outEnd"/>
          <c:showLegendKey val="0"/>
          <c:showVal val="1"/>
          <c:showCatName val="0"/>
          <c:showSerName val="0"/>
          <c:showPercent val="0"/>
          <c:showBubbleSize val="0"/>
        </c:dLbls>
        <c:gapWidth val="219"/>
        <c:overlap val="-27"/>
        <c:axId val="957557408"/>
        <c:axId val="958145520"/>
      </c:barChart>
      <c:catAx>
        <c:axId val="95755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958145520"/>
        <c:crosses val="autoZero"/>
        <c:auto val="1"/>
        <c:lblAlgn val="ctr"/>
        <c:lblOffset val="100"/>
        <c:noMultiLvlLbl val="0"/>
      </c:catAx>
      <c:valAx>
        <c:axId val="958145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95755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legend>
    <c:plotVisOnly val="1"/>
    <c:dispBlanksAs val="gap"/>
    <c:showDLblsOverMax val="0"/>
  </c:chart>
  <c:spPr>
    <a:noFill/>
    <a:ln>
      <a:noFill/>
    </a:ln>
    <a:effectLst/>
  </c:spPr>
  <c:txPr>
    <a:bodyPr/>
    <a:lstStyle/>
    <a:p>
      <a:pPr>
        <a:defRPr/>
      </a:pPr>
      <a:endParaRPr lang="en-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[PRA CRA Report-Selected_JUNE.xlsx]Sheet1!PivotTable15</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Sheet1!$B$28</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Sheet1!$A$29:$A$68</c:f>
              <c:multiLvlStrCache>
                <c:ptCount val="29"/>
                <c:lvl>
                  <c:pt idx="0">
                    <c:v>PST_EHPST_PRA</c:v>
                  </c:pt>
                  <c:pt idx="1">
                    <c:v>PST_TAPST_PRA</c:v>
                  </c:pt>
                  <c:pt idx="2">
                    <c:v>PST_TEPST_PRA</c:v>
                  </c:pt>
                  <c:pt idx="3">
                    <c:v>PST_VANYK D1_PRA</c:v>
                  </c:pt>
                  <c:pt idx="4">
                    <c:v>PST_VANYK D2_PRA</c:v>
                  </c:pt>
                  <c:pt idx="5">
                    <c:v>PST_ZANDV DA_PRA</c:v>
                  </c:pt>
                  <c:pt idx="6">
                    <c:v>PST_CHRD_1</c:v>
                  </c:pt>
                  <c:pt idx="7">
                    <c:v>PST_CHRD_2</c:v>
                  </c:pt>
                  <c:pt idx="8">
                    <c:v>PST_CHRD_3</c:v>
                  </c:pt>
                  <c:pt idx="9">
                    <c:v>PST_CHRD_4</c:v>
                  </c:pt>
                  <c:pt idx="10">
                    <c:v>PST_Diele_T441</c:v>
                  </c:pt>
                  <c:pt idx="11">
                    <c:v>PST_Diele_T442</c:v>
                  </c:pt>
                  <c:pt idx="12">
                    <c:v>PST_BUERS_BMT37</c:v>
                  </c:pt>
                  <c:pt idx="13">
                    <c:v>TR_KUEHMOOS_BMT401</c:v>
                  </c:pt>
                  <c:pt idx="14">
                    <c:v>PST_Gronau</c:v>
                  </c:pt>
                  <c:pt idx="15">
                    <c:v>PST_Roehrsdorf_441</c:v>
                  </c:pt>
                  <c:pt idx="16">
                    <c:v>PST_Roehrsdorf_442</c:v>
                  </c:pt>
                  <c:pt idx="17">
                    <c:v>PST_Vierraden_441</c:v>
                  </c:pt>
                  <c:pt idx="18">
                    <c:v>PST_Vierraden_443</c:v>
                  </c:pt>
                  <c:pt idx="19">
                    <c:v>PST_Meeden_1</c:v>
                  </c:pt>
                  <c:pt idx="20">
                    <c:v>PST_Meeden_2</c:v>
                  </c:pt>
                  <c:pt idx="21">
                    <c:v>AT_Mikulowa_1_PRA</c:v>
                  </c:pt>
                  <c:pt idx="22">
                    <c:v>AT_Mikulowa_2_PRA</c:v>
                  </c:pt>
                  <c:pt idx="23">
                    <c:v>PST_Mikulowa_1_PRA</c:v>
                  </c:pt>
                  <c:pt idx="24">
                    <c:v>PST_Mikulowa_2_PRA</c:v>
                  </c:pt>
                  <c:pt idx="25">
                    <c:v>PST_Mikulowa_3_PRA</c:v>
                  </c:pt>
                  <c:pt idx="26">
                    <c:v>PST_Mikulowa_4_PRA</c:v>
                  </c:pt>
                  <c:pt idx="27">
                    <c:v>PST_ARAD_400/220_3</c:v>
                  </c:pt>
                  <c:pt idx="28">
                    <c:v>PST_URECHESTI_400/220_1</c:v>
                  </c:pt>
                </c:lvl>
                <c:lvl>
                  <c:pt idx="0">
                    <c:v>AT</c:v>
                  </c:pt>
                  <c:pt idx="3">
                    <c:v>BE</c:v>
                  </c:pt>
                  <c:pt idx="6">
                    <c:v>CZ</c:v>
                  </c:pt>
                  <c:pt idx="10">
                    <c:v>D2</c:v>
                  </c:pt>
                  <c:pt idx="12">
                    <c:v>D4</c:v>
                  </c:pt>
                  <c:pt idx="14">
                    <c:v>D7</c:v>
                  </c:pt>
                  <c:pt idx="15">
                    <c:v>D8</c:v>
                  </c:pt>
                  <c:pt idx="19">
                    <c:v>NL</c:v>
                  </c:pt>
                  <c:pt idx="21">
                    <c:v>PL</c:v>
                  </c:pt>
                  <c:pt idx="27">
                    <c:v>RO</c:v>
                  </c:pt>
                </c:lvl>
              </c:multiLvlStrCache>
            </c:multiLvlStrRef>
          </c:cat>
          <c:val>
            <c:numRef>
              <c:f>Sheet1!$B$29:$B$68</c:f>
              <c:numCache>
                <c:formatCode>General</c:formatCode>
                <c:ptCount val="29"/>
                <c:pt idx="0">
                  <c:v>92</c:v>
                </c:pt>
                <c:pt idx="1">
                  <c:v>117</c:v>
                </c:pt>
                <c:pt idx="2">
                  <c:v>118</c:v>
                </c:pt>
                <c:pt idx="3">
                  <c:v>62</c:v>
                </c:pt>
                <c:pt idx="4">
                  <c:v>73</c:v>
                </c:pt>
                <c:pt idx="5">
                  <c:v>112</c:v>
                </c:pt>
                <c:pt idx="6">
                  <c:v>7</c:v>
                </c:pt>
                <c:pt idx="7">
                  <c:v>7</c:v>
                </c:pt>
                <c:pt idx="8">
                  <c:v>35</c:v>
                </c:pt>
                <c:pt idx="9">
                  <c:v>35</c:v>
                </c:pt>
                <c:pt idx="10">
                  <c:v>75</c:v>
                </c:pt>
                <c:pt idx="11">
                  <c:v>57</c:v>
                </c:pt>
                <c:pt idx="12">
                  <c:v>236</c:v>
                </c:pt>
                <c:pt idx="13">
                  <c:v>171</c:v>
                </c:pt>
                <c:pt idx="14">
                  <c:v>181</c:v>
                </c:pt>
                <c:pt idx="15">
                  <c:v>125</c:v>
                </c:pt>
                <c:pt idx="16">
                  <c:v>121</c:v>
                </c:pt>
                <c:pt idx="17">
                  <c:v>114</c:v>
                </c:pt>
                <c:pt idx="18">
                  <c:v>115</c:v>
                </c:pt>
                <c:pt idx="19">
                  <c:v>65</c:v>
                </c:pt>
                <c:pt idx="20">
                  <c:v>65</c:v>
                </c:pt>
                <c:pt idx="21">
                  <c:v>33</c:v>
                </c:pt>
                <c:pt idx="22">
                  <c:v>33</c:v>
                </c:pt>
                <c:pt idx="23">
                  <c:v>78</c:v>
                </c:pt>
                <c:pt idx="24">
                  <c:v>78</c:v>
                </c:pt>
                <c:pt idx="25">
                  <c:v>80</c:v>
                </c:pt>
                <c:pt idx="26">
                  <c:v>80</c:v>
                </c:pt>
                <c:pt idx="27">
                  <c:v>153</c:v>
                </c:pt>
                <c:pt idx="28">
                  <c:v>155</c:v>
                </c:pt>
              </c:numCache>
            </c:numRef>
          </c:val>
          <c:extLst>
            <c:ext xmlns:c16="http://schemas.microsoft.com/office/drawing/2014/chart" uri="{C3380CC4-5D6E-409C-BE32-E72D297353CC}">
              <c16:uniqueId val="{00000000-BE13-B24B-A399-4006496DFAB8}"/>
            </c:ext>
          </c:extLst>
        </c:ser>
        <c:dLbls>
          <c:dLblPos val="outEnd"/>
          <c:showLegendKey val="0"/>
          <c:showVal val="1"/>
          <c:showCatName val="0"/>
          <c:showSerName val="0"/>
          <c:showPercent val="0"/>
          <c:showBubbleSize val="0"/>
        </c:dLbls>
        <c:gapWidth val="219"/>
        <c:axId val="1939513648"/>
        <c:axId val="1939515296"/>
      </c:barChart>
      <c:catAx>
        <c:axId val="193951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939515296"/>
        <c:crosses val="autoZero"/>
        <c:auto val="1"/>
        <c:lblAlgn val="ctr"/>
        <c:lblOffset val="100"/>
        <c:noMultiLvlLbl val="0"/>
      </c:catAx>
      <c:valAx>
        <c:axId val="1939515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93951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[PRA CRA Report-Selected_JUNE.xlsx]Sheet1!PivotTable18</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Sheet1!$B$97</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Sheet1!$A$98:$A$127</c:f>
              <c:multiLvlStrCache>
                <c:ptCount val="23"/>
                <c:lvl>
                  <c:pt idx="0">
                    <c:v>TOP_Pleinting_St. Peter Tr3_PRA</c:v>
                  </c:pt>
                  <c:pt idx="1">
                    <c:v>TOP_OPEN_CCST__11_CCST__12_1</c:v>
                  </c:pt>
                  <c:pt idx="2">
                    <c:v>TOP_OPEN_CCST__11_CCST__12_2</c:v>
                  </c:pt>
                  <c:pt idx="3">
                    <c:v>TOP_OPEN_CLIS__21_CLIS__22_1</c:v>
                  </c:pt>
                  <c:pt idx="4">
                    <c:v>TOP_OPEN_CPRN__21_CPRN__22_1</c:v>
                  </c:pt>
                  <c:pt idx="5">
                    <c:v>TOP_OPEN_CSOK__21_CSOK__22_1</c:v>
                  </c:pt>
                  <c:pt idx="6">
                    <c:v>TOP_OPEN_NOS__11_NOS__12_2</c:v>
                  </c:pt>
                  <c:pt idx="7">
                    <c:v>TOP_2N_Grafenrheinfeld_Bergrheinfeld</c:v>
                  </c:pt>
                  <c:pt idx="8">
                    <c:v>TOP_2N_DELLMENSINGEN</c:v>
                  </c:pt>
                  <c:pt idx="9">
                    <c:v>TOP_2N_EICHSTETTEN</c:v>
                  </c:pt>
                  <c:pt idx="10">
                    <c:v>TOP_2N_BEZAUMONT_PRA</c:v>
                  </c:pt>
                  <c:pt idx="11">
                    <c:v>TOP_2N_LONNY_tronconnement_PRA</c:v>
                  </c:pt>
                  <c:pt idx="12">
                    <c:v>TOP_2N_MASTAING_couplage_PRA</c:v>
                  </c:pt>
                  <c:pt idx="13">
                    <c:v>TOP_COMPLEX_AVELIN_quarterbar1A_PRA</c:v>
                  </c:pt>
                  <c:pt idx="14">
                    <c:v>TOP_2N_1_Maasbracht</c:v>
                  </c:pt>
                  <c:pt idx="15">
                    <c:v>TOP_2N_1_Rilland</c:v>
                  </c:pt>
                  <c:pt idx="16">
                    <c:v>TOP_2N_2_Maasbracht</c:v>
                  </c:pt>
                  <c:pt idx="17">
                    <c:v>TOP_2N_2_Rilland</c:v>
                  </c:pt>
                  <c:pt idx="18">
                    <c:v>TOP_2N_Diemen</c:v>
                  </c:pt>
                  <c:pt idx="19">
                    <c:v>TOP_2N_Dodewaard</c:v>
                  </c:pt>
                  <c:pt idx="20">
                    <c:v>TOP_2N_Eindhoven</c:v>
                  </c:pt>
                  <c:pt idx="21">
                    <c:v>TOP_2N_Lelystad</c:v>
                  </c:pt>
                  <c:pt idx="22">
                    <c:v>TOP_2N_Zwolle</c:v>
                  </c:pt>
                </c:lvl>
                <c:lvl>
                  <c:pt idx="0">
                    <c:v>AT</c:v>
                  </c:pt>
                  <c:pt idx="1">
                    <c:v>CZ</c:v>
                  </c:pt>
                  <c:pt idx="7">
                    <c:v>D2</c:v>
                  </c:pt>
                  <c:pt idx="8">
                    <c:v>D4</c:v>
                  </c:pt>
                  <c:pt idx="10">
                    <c:v>FR</c:v>
                  </c:pt>
                  <c:pt idx="14">
                    <c:v>NL</c:v>
                  </c:pt>
                </c:lvl>
              </c:multiLvlStrCache>
            </c:multiLvlStrRef>
          </c:cat>
          <c:val>
            <c:numRef>
              <c:f>Sheet1!$B$98:$B$127</c:f>
              <c:numCache>
                <c:formatCode>General</c:formatCode>
                <c:ptCount val="23"/>
                <c:pt idx="0">
                  <c:v>7</c:v>
                </c:pt>
                <c:pt idx="1">
                  <c:v>1</c:v>
                </c:pt>
                <c:pt idx="2">
                  <c:v>9</c:v>
                </c:pt>
                <c:pt idx="3">
                  <c:v>3</c:v>
                </c:pt>
                <c:pt idx="4">
                  <c:v>3</c:v>
                </c:pt>
                <c:pt idx="5">
                  <c:v>5</c:v>
                </c:pt>
                <c:pt idx="6">
                  <c:v>19</c:v>
                </c:pt>
                <c:pt idx="7">
                  <c:v>6</c:v>
                </c:pt>
                <c:pt idx="8">
                  <c:v>32</c:v>
                </c:pt>
                <c:pt idx="9">
                  <c:v>17</c:v>
                </c:pt>
                <c:pt idx="10">
                  <c:v>1</c:v>
                </c:pt>
                <c:pt idx="11">
                  <c:v>6</c:v>
                </c:pt>
                <c:pt idx="12">
                  <c:v>15</c:v>
                </c:pt>
                <c:pt idx="13">
                  <c:v>7</c:v>
                </c:pt>
                <c:pt idx="14">
                  <c:v>11</c:v>
                </c:pt>
                <c:pt idx="15">
                  <c:v>21</c:v>
                </c:pt>
                <c:pt idx="16">
                  <c:v>1</c:v>
                </c:pt>
                <c:pt idx="17">
                  <c:v>7</c:v>
                </c:pt>
                <c:pt idx="18">
                  <c:v>3</c:v>
                </c:pt>
                <c:pt idx="19">
                  <c:v>2</c:v>
                </c:pt>
                <c:pt idx="20">
                  <c:v>4</c:v>
                </c:pt>
                <c:pt idx="21">
                  <c:v>1</c:v>
                </c:pt>
                <c:pt idx="22">
                  <c:v>3</c:v>
                </c:pt>
              </c:numCache>
            </c:numRef>
          </c:val>
          <c:extLst>
            <c:ext xmlns:c16="http://schemas.microsoft.com/office/drawing/2014/chart" uri="{C3380CC4-5D6E-409C-BE32-E72D297353CC}">
              <c16:uniqueId val="{00000000-642D-D648-8E8C-D09A1CD2A6A6}"/>
            </c:ext>
          </c:extLst>
        </c:ser>
        <c:dLbls>
          <c:dLblPos val="outEnd"/>
          <c:showLegendKey val="0"/>
          <c:showVal val="1"/>
          <c:showCatName val="0"/>
          <c:showSerName val="0"/>
          <c:showPercent val="0"/>
          <c:showBubbleSize val="0"/>
        </c:dLbls>
        <c:gapWidth val="219"/>
        <c:axId val="1681105888"/>
        <c:axId val="1917802976"/>
      </c:barChart>
      <c:catAx>
        <c:axId val="168110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917802976"/>
        <c:crosses val="autoZero"/>
        <c:auto val="1"/>
        <c:lblAlgn val="ctr"/>
        <c:lblOffset val="100"/>
        <c:noMultiLvlLbl val="0"/>
      </c:catAx>
      <c:valAx>
        <c:axId val="191780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68110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[PRA CRA Report-Selected_JUNE.xlsx]Sheet1!PivotTable17</c:name>
    <c:fmtId val="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Sheet1!$B$75</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Sheet1!$A$76:$A$87</c:f>
              <c:multiLvlStrCache>
                <c:ptCount val="8"/>
                <c:lvl>
                  <c:pt idx="0">
                    <c:v>TOP_2N_CHEVALET_CRA</c:v>
                  </c:pt>
                  <c:pt idx="1">
                    <c:v>TOP_2N_LONNY_tronconnement_CRA</c:v>
                  </c:pt>
                  <c:pt idx="2">
                    <c:v>TOP_2N_MASTAING_couplage_CRA</c:v>
                  </c:pt>
                  <c:pt idx="3">
                    <c:v>TOP_COMPLEX_AVELIN_quarterbar1A_CRA</c:v>
                  </c:pt>
                  <c:pt idx="4">
                    <c:v>TOP_COMPLEX_LONNY_quarterbar1B_CRA</c:v>
                  </c:pt>
                  <c:pt idx="5">
                    <c:v>TOP_COMPLEX_VIGY_quarterbar1A_CRA</c:v>
                  </c:pt>
                  <c:pt idx="6">
                    <c:v>TOP_COMPLEX_GYOR_LITR_GABC_CRA</c:v>
                  </c:pt>
                  <c:pt idx="7">
                    <c:v>TOP_2N_PODLOG_CRA</c:v>
                  </c:pt>
                </c:lvl>
                <c:lvl>
                  <c:pt idx="0">
                    <c:v>FR</c:v>
                  </c:pt>
                  <c:pt idx="6">
                    <c:v>HU</c:v>
                  </c:pt>
                  <c:pt idx="7">
                    <c:v>SI</c:v>
                  </c:pt>
                </c:lvl>
              </c:multiLvlStrCache>
            </c:multiLvlStrRef>
          </c:cat>
          <c:val>
            <c:numRef>
              <c:f>Sheet1!$B$76:$B$87</c:f>
              <c:numCache>
                <c:formatCode>General</c:formatCode>
                <c:ptCount val="8"/>
                <c:pt idx="0">
                  <c:v>1</c:v>
                </c:pt>
                <c:pt idx="1">
                  <c:v>2</c:v>
                </c:pt>
                <c:pt idx="2">
                  <c:v>6</c:v>
                </c:pt>
                <c:pt idx="3">
                  <c:v>120</c:v>
                </c:pt>
                <c:pt idx="4">
                  <c:v>1</c:v>
                </c:pt>
                <c:pt idx="5">
                  <c:v>26</c:v>
                </c:pt>
                <c:pt idx="6">
                  <c:v>1</c:v>
                </c:pt>
                <c:pt idx="7">
                  <c:v>195</c:v>
                </c:pt>
              </c:numCache>
            </c:numRef>
          </c:val>
          <c:extLst>
            <c:ext xmlns:c16="http://schemas.microsoft.com/office/drawing/2014/chart" uri="{C3380CC4-5D6E-409C-BE32-E72D297353CC}">
              <c16:uniqueId val="{00000000-F6A2-2E49-A2E4-D2BE0DE7F1CF}"/>
            </c:ext>
          </c:extLst>
        </c:ser>
        <c:dLbls>
          <c:dLblPos val="outEnd"/>
          <c:showLegendKey val="0"/>
          <c:showVal val="1"/>
          <c:showCatName val="0"/>
          <c:showSerName val="0"/>
          <c:showPercent val="0"/>
          <c:showBubbleSize val="0"/>
        </c:dLbls>
        <c:gapWidth val="219"/>
        <c:axId val="143781839"/>
        <c:axId val="1939536096"/>
      </c:barChart>
      <c:catAx>
        <c:axId val="143781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939536096"/>
        <c:crosses val="autoZero"/>
        <c:auto val="1"/>
        <c:lblAlgn val="ctr"/>
        <c:lblOffset val="100"/>
        <c:noMultiLvlLbl val="0"/>
      </c:catAx>
      <c:valAx>
        <c:axId val="1939536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4378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a:effectLst/>
              </a:rPr>
              <a:t>Distribution of Limiting CNECs per TSOs - June 2022</a:t>
            </a:r>
            <a:endParaRPr lang="en-D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clustered"/>
        <c:varyColors val="0"/>
        <c:ser>
          <c:idx val="0"/>
          <c:order val="0"/>
          <c:tx>
            <c:strRef>
              <c:f>Sheet1!$E$3</c:f>
              <c:strCache>
                <c:ptCount val="1"/>
                <c:pt idx="0">
                  <c:v>Before RAO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Sheet1!$D$4:$D$18</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Sheet1!$E$4:$E$18</c:f>
              <c:numCache>
                <c:formatCode>General</c:formatCode>
                <c:ptCount val="15"/>
                <c:pt idx="0">
                  <c:v>42</c:v>
                </c:pt>
                <c:pt idx="1">
                  <c:v>48</c:v>
                </c:pt>
                <c:pt idx="2">
                  <c:v>0</c:v>
                </c:pt>
                <c:pt idx="3">
                  <c:v>10</c:v>
                </c:pt>
                <c:pt idx="4">
                  <c:v>282</c:v>
                </c:pt>
                <c:pt idx="5">
                  <c:v>28</c:v>
                </c:pt>
                <c:pt idx="6">
                  <c:v>26</c:v>
                </c:pt>
                <c:pt idx="7">
                  <c:v>31</c:v>
                </c:pt>
                <c:pt idx="8">
                  <c:v>4</c:v>
                </c:pt>
                <c:pt idx="9">
                  <c:v>0</c:v>
                </c:pt>
                <c:pt idx="10">
                  <c:v>99</c:v>
                </c:pt>
                <c:pt idx="11">
                  <c:v>19</c:v>
                </c:pt>
                <c:pt idx="12">
                  <c:v>33</c:v>
                </c:pt>
                <c:pt idx="13">
                  <c:v>11</c:v>
                </c:pt>
                <c:pt idx="14">
                  <c:v>0</c:v>
                </c:pt>
              </c:numCache>
            </c:numRef>
          </c:val>
          <c:extLst>
            <c:ext xmlns:c16="http://schemas.microsoft.com/office/drawing/2014/chart" uri="{C3380CC4-5D6E-409C-BE32-E72D297353CC}">
              <c16:uniqueId val="{00000000-2987-D643-8101-EA7C29A36FE9}"/>
            </c:ext>
          </c:extLst>
        </c:ser>
        <c:ser>
          <c:idx val="1"/>
          <c:order val="1"/>
          <c:tx>
            <c:strRef>
              <c:f>Sheet1!$F$3</c:f>
              <c:strCache>
                <c:ptCount val="1"/>
                <c:pt idx="0">
                  <c:v>After RAO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Sheet1!$D$4:$D$18</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Sheet1!$F$4:$F$18</c:f>
              <c:numCache>
                <c:formatCode>General</c:formatCode>
                <c:ptCount val="15"/>
                <c:pt idx="0">
                  <c:v>64</c:v>
                </c:pt>
                <c:pt idx="1">
                  <c:v>44</c:v>
                </c:pt>
                <c:pt idx="2">
                  <c:v>0</c:v>
                </c:pt>
                <c:pt idx="3">
                  <c:v>9</c:v>
                </c:pt>
                <c:pt idx="4">
                  <c:v>282</c:v>
                </c:pt>
                <c:pt idx="5">
                  <c:v>32</c:v>
                </c:pt>
                <c:pt idx="6">
                  <c:v>11</c:v>
                </c:pt>
                <c:pt idx="7">
                  <c:v>28</c:v>
                </c:pt>
                <c:pt idx="8">
                  <c:v>8</c:v>
                </c:pt>
                <c:pt idx="9">
                  <c:v>1</c:v>
                </c:pt>
                <c:pt idx="10">
                  <c:v>36</c:v>
                </c:pt>
                <c:pt idx="11">
                  <c:v>18</c:v>
                </c:pt>
                <c:pt idx="12">
                  <c:v>47</c:v>
                </c:pt>
                <c:pt idx="13">
                  <c:v>6</c:v>
                </c:pt>
                <c:pt idx="14">
                  <c:v>0</c:v>
                </c:pt>
              </c:numCache>
            </c:numRef>
          </c:val>
          <c:extLst>
            <c:ext xmlns:c16="http://schemas.microsoft.com/office/drawing/2014/chart" uri="{C3380CC4-5D6E-409C-BE32-E72D297353CC}">
              <c16:uniqueId val="{00000001-2987-D643-8101-EA7C29A36FE9}"/>
            </c:ext>
          </c:extLst>
        </c:ser>
        <c:dLbls>
          <c:dLblPos val="outEnd"/>
          <c:showLegendKey val="0"/>
          <c:showVal val="1"/>
          <c:showCatName val="0"/>
          <c:showSerName val="0"/>
          <c:showPercent val="0"/>
          <c:showBubbleSize val="0"/>
        </c:dLbls>
        <c:gapWidth val="219"/>
        <c:overlap val="-27"/>
        <c:axId val="605409312"/>
        <c:axId val="605410960"/>
      </c:barChart>
      <c:catAx>
        <c:axId val="60540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605410960"/>
        <c:crosses val="autoZero"/>
        <c:auto val="1"/>
        <c:lblAlgn val="ctr"/>
        <c:lblOffset val="100"/>
        <c:noMultiLvlLbl val="0"/>
      </c:catAx>
      <c:valAx>
        <c:axId val="60541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605409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RelRAM comparison before/after RAO - June 2022</a:t>
            </a:r>
            <a:endParaRPr lang="en-D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DE"/>
        </a:p>
      </c:txPr>
    </c:title>
    <c:autoTitleDeleted val="0"/>
    <c:plotArea>
      <c:layout/>
      <c:barChart>
        <c:barDir val="col"/>
        <c:grouping val="clustered"/>
        <c:varyColors val="0"/>
        <c:ser>
          <c:idx val="0"/>
          <c:order val="0"/>
          <c:tx>
            <c:strRef>
              <c:f>Sheet1!$F$1</c:f>
              <c:strCache>
                <c:ptCount val="1"/>
                <c:pt idx="0">
                  <c:v>Avg RelRAM before RAO</c:v>
                </c:pt>
              </c:strCache>
            </c:strRef>
          </c:tx>
          <c:spPr>
            <a:solidFill>
              <a:schemeClr val="accent1"/>
            </a:solidFill>
            <a:ln>
              <a:noFill/>
            </a:ln>
            <a:effectLst/>
          </c:spPr>
          <c:invertIfNegative val="0"/>
          <c:cat>
            <c:strRef>
              <c:f>Sheet1!$E$2:$E$16</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Sheet1!$F$2:$F$16</c:f>
              <c:numCache>
                <c:formatCode>0</c:formatCode>
                <c:ptCount val="15"/>
                <c:pt idx="0">
                  <c:v>40.765581531882091</c:v>
                </c:pt>
                <c:pt idx="1">
                  <c:v>-228.14378941347172</c:v>
                </c:pt>
                <c:pt idx="2">
                  <c:v>0</c:v>
                </c:pt>
                <c:pt idx="3">
                  <c:v>-360</c:v>
                </c:pt>
                <c:pt idx="4">
                  <c:v>-264.28300913987493</c:v>
                </c:pt>
                <c:pt idx="5">
                  <c:v>-237.42857142857142</c:v>
                </c:pt>
                <c:pt idx="6">
                  <c:v>-83.345658901410857</c:v>
                </c:pt>
                <c:pt idx="7">
                  <c:v>-458.16666666666669</c:v>
                </c:pt>
                <c:pt idx="8">
                  <c:v>146.5619408439147</c:v>
                </c:pt>
                <c:pt idx="9">
                  <c:v>0</c:v>
                </c:pt>
                <c:pt idx="10">
                  <c:v>-193.19196616702851</c:v>
                </c:pt>
                <c:pt idx="11">
                  <c:v>-15.707263050685972</c:v>
                </c:pt>
                <c:pt idx="12">
                  <c:v>-31.392476412643468</c:v>
                </c:pt>
                <c:pt idx="13">
                  <c:v>-111.65644710616517</c:v>
                </c:pt>
                <c:pt idx="14">
                  <c:v>0</c:v>
                </c:pt>
              </c:numCache>
            </c:numRef>
          </c:val>
          <c:extLst>
            <c:ext xmlns:c16="http://schemas.microsoft.com/office/drawing/2014/chart" uri="{C3380CC4-5D6E-409C-BE32-E72D297353CC}">
              <c16:uniqueId val="{00000000-9FBA-9843-9BD5-F62D75B59BD5}"/>
            </c:ext>
          </c:extLst>
        </c:ser>
        <c:ser>
          <c:idx val="1"/>
          <c:order val="1"/>
          <c:tx>
            <c:strRef>
              <c:f>Sheet1!$G$1</c:f>
              <c:strCache>
                <c:ptCount val="1"/>
                <c:pt idx="0">
                  <c:v>Avg RelRAM after RAO</c:v>
                </c:pt>
              </c:strCache>
            </c:strRef>
          </c:tx>
          <c:spPr>
            <a:solidFill>
              <a:schemeClr val="accent2"/>
            </a:solidFill>
            <a:ln>
              <a:noFill/>
            </a:ln>
            <a:effectLst/>
          </c:spPr>
          <c:invertIfNegative val="0"/>
          <c:cat>
            <c:strRef>
              <c:f>Sheet1!$E$2:$E$16</c:f>
              <c:strCache>
                <c:ptCount val="15"/>
                <c:pt idx="0">
                  <c:v>AT</c:v>
                </c:pt>
                <c:pt idx="1">
                  <c:v>BE</c:v>
                </c:pt>
                <c:pt idx="2">
                  <c:v>CZ</c:v>
                </c:pt>
                <c:pt idx="3">
                  <c:v>D2</c:v>
                </c:pt>
                <c:pt idx="4">
                  <c:v>D4</c:v>
                </c:pt>
                <c:pt idx="5">
                  <c:v>D7</c:v>
                </c:pt>
                <c:pt idx="6">
                  <c:v>D8</c:v>
                </c:pt>
                <c:pt idx="7">
                  <c:v>FR</c:v>
                </c:pt>
                <c:pt idx="8">
                  <c:v>HR</c:v>
                </c:pt>
                <c:pt idx="9">
                  <c:v>HU</c:v>
                </c:pt>
                <c:pt idx="10">
                  <c:v>NL</c:v>
                </c:pt>
                <c:pt idx="11">
                  <c:v>PL</c:v>
                </c:pt>
                <c:pt idx="12">
                  <c:v>RO</c:v>
                </c:pt>
                <c:pt idx="13">
                  <c:v>SI</c:v>
                </c:pt>
                <c:pt idx="14">
                  <c:v>SK</c:v>
                </c:pt>
              </c:strCache>
            </c:strRef>
          </c:cat>
          <c:val>
            <c:numRef>
              <c:f>Sheet1!$G$2:$G$16</c:f>
              <c:numCache>
                <c:formatCode>0</c:formatCode>
                <c:ptCount val="15"/>
                <c:pt idx="0">
                  <c:v>64.888421657468356</c:v>
                </c:pt>
                <c:pt idx="1">
                  <c:v>-204.78911018777521</c:v>
                </c:pt>
                <c:pt idx="2">
                  <c:v>0</c:v>
                </c:pt>
                <c:pt idx="3">
                  <c:v>-360.1</c:v>
                </c:pt>
                <c:pt idx="4">
                  <c:v>-234.17474817135897</c:v>
                </c:pt>
                <c:pt idx="5">
                  <c:v>-210.91812128104965</c:v>
                </c:pt>
                <c:pt idx="6">
                  <c:v>10.220498847867939</c:v>
                </c:pt>
                <c:pt idx="7">
                  <c:v>177.73806181657099</c:v>
                </c:pt>
                <c:pt idx="8">
                  <c:v>146.5619408439147</c:v>
                </c:pt>
                <c:pt idx="9">
                  <c:v>0</c:v>
                </c:pt>
                <c:pt idx="10">
                  <c:v>1.785972289881175</c:v>
                </c:pt>
                <c:pt idx="11">
                  <c:v>42.750871163585231</c:v>
                </c:pt>
                <c:pt idx="12">
                  <c:v>4.5181697815037722</c:v>
                </c:pt>
                <c:pt idx="13">
                  <c:v>241.6006935993255</c:v>
                </c:pt>
                <c:pt idx="14">
                  <c:v>0</c:v>
                </c:pt>
              </c:numCache>
            </c:numRef>
          </c:val>
          <c:extLst>
            <c:ext xmlns:c16="http://schemas.microsoft.com/office/drawing/2014/chart" uri="{C3380CC4-5D6E-409C-BE32-E72D297353CC}">
              <c16:uniqueId val="{00000001-9FBA-9843-9BD5-F62D75B59BD5}"/>
            </c:ext>
          </c:extLst>
        </c:ser>
        <c:dLbls>
          <c:showLegendKey val="0"/>
          <c:showVal val="0"/>
          <c:showCatName val="0"/>
          <c:showSerName val="0"/>
          <c:showPercent val="0"/>
          <c:showBubbleSize val="0"/>
        </c:dLbls>
        <c:gapWidth val="219"/>
        <c:overlap val="-27"/>
        <c:axId val="1188684911"/>
        <c:axId val="1188686559"/>
      </c:barChart>
      <c:catAx>
        <c:axId val="118868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188686559"/>
        <c:crosses val="autoZero"/>
        <c:auto val="1"/>
        <c:lblAlgn val="ctr"/>
        <c:lblOffset val="100"/>
        <c:noMultiLvlLbl val="0"/>
      </c:catAx>
      <c:valAx>
        <c:axId val="11886865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crossAx val="11886849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841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711200" y="746125"/>
            <a:ext cx="537527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20380264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8160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AT</a:t>
            </a:r>
            <a:endParaRPr dirty="0"/>
          </a:p>
          <a:p>
            <a:r>
              <a:rPr b="0" dirty="0"/>
              <a:t>No alt text provided.</a:t>
            </a:r>
            <a:endParaRPr dirty="0"/>
          </a:p>
          <a:p>
            <a:endParaRPr dirty="0"/>
          </a:p>
          <a:p>
            <a:r>
              <a:rPr b="1" dirty="0"/>
              <a:t>BE</a:t>
            </a:r>
            <a:endParaRPr dirty="0"/>
          </a:p>
          <a:p>
            <a:r>
              <a:rPr b="0" dirty="0"/>
              <a:t>No alt text provided.</a:t>
            </a:r>
            <a:endParaRPr dirty="0"/>
          </a:p>
          <a:p>
            <a:endParaRPr dirty="0"/>
          </a:p>
        </p:txBody>
      </p:sp>
    </p:spTree>
    <p:extLst>
      <p:ext uri="{BB962C8B-B14F-4D97-AF65-F5344CB8AC3E}">
        <p14:creationId xmlns:p14="http://schemas.microsoft.com/office/powerpoint/2010/main" val="223672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AT</a:t>
            </a:r>
            <a:endParaRPr dirty="0"/>
          </a:p>
          <a:p>
            <a:r>
              <a:rPr b="0" dirty="0"/>
              <a:t>No alt text provided.</a:t>
            </a:r>
            <a:endParaRPr dirty="0"/>
          </a:p>
          <a:p>
            <a:endParaRPr dirty="0"/>
          </a:p>
          <a:p>
            <a:r>
              <a:rPr b="1" dirty="0"/>
              <a:t>BE</a:t>
            </a:r>
            <a:endParaRPr dirty="0"/>
          </a:p>
          <a:p>
            <a:r>
              <a:rPr b="0" dirty="0"/>
              <a:t>No alt text provided.</a:t>
            </a:r>
            <a:endParaRPr dirty="0"/>
          </a:p>
          <a:p>
            <a:endParaRPr dirty="0"/>
          </a:p>
        </p:txBody>
      </p:sp>
    </p:spTree>
    <p:extLst>
      <p:ext uri="{BB962C8B-B14F-4D97-AF65-F5344CB8AC3E}">
        <p14:creationId xmlns:p14="http://schemas.microsoft.com/office/powerpoint/2010/main" val="262487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AT</a:t>
            </a:r>
            <a:endParaRPr dirty="0"/>
          </a:p>
          <a:p>
            <a:r>
              <a:rPr b="0" dirty="0"/>
              <a:t>No alt text provided.</a:t>
            </a:r>
            <a:endParaRPr dirty="0"/>
          </a:p>
          <a:p>
            <a:endParaRPr dirty="0"/>
          </a:p>
          <a:p>
            <a:r>
              <a:rPr b="1" dirty="0"/>
              <a:t>BE</a:t>
            </a:r>
            <a:endParaRPr dirty="0"/>
          </a:p>
          <a:p>
            <a:r>
              <a:rPr b="0" dirty="0"/>
              <a:t>No alt text provided.</a:t>
            </a:r>
            <a:endParaRPr dirty="0"/>
          </a:p>
          <a:p>
            <a:endParaRPr dirty="0"/>
          </a:p>
        </p:txBody>
      </p:sp>
    </p:spTree>
    <p:extLst>
      <p:ext uri="{BB962C8B-B14F-4D97-AF65-F5344CB8AC3E}">
        <p14:creationId xmlns:p14="http://schemas.microsoft.com/office/powerpoint/2010/main" val="374535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aa-ET" dirty="0"/>
          </a:p>
        </p:txBody>
      </p:sp>
    </p:spTree>
    <p:extLst>
      <p:ext uri="{BB962C8B-B14F-4D97-AF65-F5344CB8AC3E}">
        <p14:creationId xmlns:p14="http://schemas.microsoft.com/office/powerpoint/2010/main" val="227155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dirty="0"/>
          </a:p>
        </p:txBody>
      </p:sp>
    </p:spTree>
    <p:extLst>
      <p:ext uri="{BB962C8B-B14F-4D97-AF65-F5344CB8AC3E}">
        <p14:creationId xmlns:p14="http://schemas.microsoft.com/office/powerpoint/2010/main" val="232309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dirty="0"/>
          </a:p>
        </p:txBody>
      </p:sp>
    </p:spTree>
    <p:extLst>
      <p:ext uri="{BB962C8B-B14F-4D97-AF65-F5344CB8AC3E}">
        <p14:creationId xmlns:p14="http://schemas.microsoft.com/office/powerpoint/2010/main" val="3472886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dirty="0"/>
          </a:p>
        </p:txBody>
      </p:sp>
    </p:spTree>
    <p:extLst>
      <p:ext uri="{BB962C8B-B14F-4D97-AF65-F5344CB8AC3E}">
        <p14:creationId xmlns:p14="http://schemas.microsoft.com/office/powerpoint/2010/main" val="412471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dirty="0"/>
          </a:p>
        </p:txBody>
      </p:sp>
    </p:spTree>
    <p:extLst>
      <p:ext uri="{BB962C8B-B14F-4D97-AF65-F5344CB8AC3E}">
        <p14:creationId xmlns:p14="http://schemas.microsoft.com/office/powerpoint/2010/main" val="334767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dirty="0"/>
          </a:p>
        </p:txBody>
      </p:sp>
    </p:spTree>
    <p:extLst>
      <p:ext uri="{BB962C8B-B14F-4D97-AF65-F5344CB8AC3E}">
        <p14:creationId xmlns:p14="http://schemas.microsoft.com/office/powerpoint/2010/main" val="67474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dirty="0"/>
          </a:p>
        </p:txBody>
      </p:sp>
    </p:spTree>
    <p:extLst>
      <p:ext uri="{BB962C8B-B14F-4D97-AF65-F5344CB8AC3E}">
        <p14:creationId xmlns:p14="http://schemas.microsoft.com/office/powerpoint/2010/main" val="229430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US" dirty="0"/>
          </a:p>
        </p:txBody>
      </p:sp>
    </p:spTree>
    <p:extLst>
      <p:ext uri="{BB962C8B-B14F-4D97-AF65-F5344CB8AC3E}">
        <p14:creationId xmlns:p14="http://schemas.microsoft.com/office/powerpoint/2010/main" val="385544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Top 10 CNE by Average Maximum AMR (MW) per BD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Average Maximum AMR per BD (MW) by TSO</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p:txBody>
      </p:sp>
    </p:spTree>
    <p:extLst>
      <p:ext uri="{BB962C8B-B14F-4D97-AF65-F5344CB8AC3E}">
        <p14:creationId xmlns:p14="http://schemas.microsoft.com/office/powerpoint/2010/main" val="263016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Top 10 CNE by Average Maximum AMR (MW) per BD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Average Maximum AMR per BD (MW) by TSO</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p:txBody>
      </p:sp>
    </p:spTree>
    <p:extLst>
      <p:ext uri="{BB962C8B-B14F-4D97-AF65-F5344CB8AC3E}">
        <p14:creationId xmlns:p14="http://schemas.microsoft.com/office/powerpoint/2010/main" val="192717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35652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16834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41427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2.jpeg"/><Relationship Id="rId16"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17.jpe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gif"/><Relationship Id="rId12"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2.jpeg"/><Relationship Id="rId16"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17.jpe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gif"/><Relationship Id="rId12"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7044142" cy="336550"/>
          </a:xfrm>
        </p:spPr>
        <p:txBody>
          <a:bodyPr vert="horz" lIns="72000" tIns="36000" rIns="72000" bIns="36000" rtlCol="0" anchor="t">
            <a:noAutofit/>
          </a:bodyPr>
          <a:lstStyle>
            <a:lvl1pPr>
              <a:defRPr lang="nl-NL" sz="1600" b="0"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540000" y="461650"/>
            <a:ext cx="8640000"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dirty="0"/>
              <a:t>Click to </a:t>
            </a:r>
            <a:r>
              <a:rPr lang="en-US"/>
              <a:t>edit Description</a:t>
            </a:r>
            <a:endParaRPr lang="en-US" dirty="0"/>
          </a:p>
        </p:txBody>
      </p:sp>
      <p:sp>
        <p:nvSpPr>
          <p:cNvPr id="4" name="Content Placeholder 3"/>
          <p:cNvSpPr>
            <a:spLocks noGrp="1"/>
          </p:cNvSpPr>
          <p:nvPr>
            <p:ph sz="quarter" idx="17"/>
          </p:nvPr>
        </p:nvSpPr>
        <p:spPr>
          <a:xfrm>
            <a:off x="540000" y="1080000"/>
            <a:ext cx="9000000"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dirty="0"/>
              <a:t>Edit Master text styles</a:t>
            </a:r>
          </a:p>
          <a:p>
            <a:pPr lvl="1"/>
            <a:r>
              <a:rPr lang="en-US" dirty="0"/>
              <a:t>[Add text]</a:t>
            </a:r>
          </a:p>
          <a:p>
            <a:pPr lvl="2"/>
            <a:r>
              <a:rPr lang="en-US" dirty="0"/>
              <a:t>[Add text]</a:t>
            </a:r>
          </a:p>
          <a:p>
            <a:pPr lvl="3"/>
            <a:r>
              <a:rPr lang="en-US" dirty="0"/>
              <a:t>[Add text]</a:t>
            </a:r>
            <a:endParaRPr lang="nl-NL" dirty="0"/>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Tree>
    <p:extLst>
      <p:ext uri="{BB962C8B-B14F-4D97-AF65-F5344CB8AC3E}">
        <p14:creationId xmlns:p14="http://schemas.microsoft.com/office/powerpoint/2010/main" val="203618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dirty="0"/>
              <a:t>Appendix</a:t>
            </a:r>
          </a:p>
        </p:txBody>
      </p:sp>
      <p:pic>
        <p:nvPicPr>
          <p:cNvPr id="60" name="Picture 59">
            <a:extLst>
              <a:ext uri="{FF2B5EF4-FFF2-40B4-BE49-F238E27FC236}">
                <a16:creationId xmlns:a16="http://schemas.microsoft.com/office/drawing/2014/main" id="{D5DB83FA-5C3A-44ED-B44C-D3FE75776841}"/>
              </a:ext>
            </a:extLst>
          </p:cNvPr>
          <p:cNvPicPr>
            <a:picLocks noChangeAspect="1"/>
          </p:cNvPicPr>
          <p:nvPr userDrawn="1"/>
        </p:nvPicPr>
        <p:blipFill>
          <a:blip r:embed="rId2"/>
          <a:stretch>
            <a:fillRect/>
          </a:stretch>
        </p:blipFill>
        <p:spPr>
          <a:xfrm>
            <a:off x="205062" y="5137252"/>
            <a:ext cx="814736" cy="305962"/>
          </a:xfrm>
          <a:prstGeom prst="rect">
            <a:avLst/>
          </a:prstGeom>
        </p:spPr>
      </p:pic>
      <p:pic>
        <p:nvPicPr>
          <p:cNvPr id="61" name="Picture 60">
            <a:extLst>
              <a:ext uri="{FF2B5EF4-FFF2-40B4-BE49-F238E27FC236}">
                <a16:creationId xmlns:a16="http://schemas.microsoft.com/office/drawing/2014/main" id="{75895028-E589-4F33-808B-9C3894E767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09527" y="4216462"/>
            <a:ext cx="663210" cy="529678"/>
          </a:xfrm>
          <a:prstGeom prst="rect">
            <a:avLst/>
          </a:prstGeom>
        </p:spPr>
      </p:pic>
      <p:pic>
        <p:nvPicPr>
          <p:cNvPr id="62" name="Picture 61">
            <a:extLst>
              <a:ext uri="{FF2B5EF4-FFF2-40B4-BE49-F238E27FC236}">
                <a16:creationId xmlns:a16="http://schemas.microsoft.com/office/drawing/2014/main" id="{3F101822-F690-4F56-B070-AB6DD6F71706}"/>
              </a:ext>
            </a:extLst>
          </p:cNvPr>
          <p:cNvPicPr>
            <a:picLocks noChangeAspect="1"/>
          </p:cNvPicPr>
          <p:nvPr userDrawn="1"/>
        </p:nvPicPr>
        <p:blipFill>
          <a:blip r:embed="rId4"/>
          <a:stretch>
            <a:fillRect/>
          </a:stretch>
        </p:blipFill>
        <p:spPr>
          <a:xfrm>
            <a:off x="266404" y="2421002"/>
            <a:ext cx="740405" cy="322741"/>
          </a:xfrm>
          <a:prstGeom prst="rect">
            <a:avLst/>
          </a:prstGeom>
        </p:spPr>
      </p:pic>
      <p:pic>
        <p:nvPicPr>
          <p:cNvPr id="63" name="Picture 62">
            <a:extLst>
              <a:ext uri="{FF2B5EF4-FFF2-40B4-BE49-F238E27FC236}">
                <a16:creationId xmlns:a16="http://schemas.microsoft.com/office/drawing/2014/main" id="{CA73086A-306F-4C94-93BE-402DB0DA7242}"/>
              </a:ext>
            </a:extLst>
          </p:cNvPr>
          <p:cNvPicPr>
            <a:picLocks noChangeAspect="1"/>
          </p:cNvPicPr>
          <p:nvPr userDrawn="1"/>
        </p:nvPicPr>
        <p:blipFill>
          <a:blip r:embed="rId5"/>
          <a:stretch>
            <a:fillRect/>
          </a:stretch>
        </p:blipFill>
        <p:spPr>
          <a:xfrm>
            <a:off x="289456" y="3550937"/>
            <a:ext cx="648702" cy="325052"/>
          </a:xfrm>
          <a:prstGeom prst="rect">
            <a:avLst/>
          </a:prstGeom>
        </p:spPr>
      </p:pic>
      <p:pic>
        <p:nvPicPr>
          <p:cNvPr id="64" name="Picture 12" descr="http://www.ingenieurjobs.de/content/tinybrowser/image/transnetbw_gmbh.jpg">
            <a:extLst>
              <a:ext uri="{FF2B5EF4-FFF2-40B4-BE49-F238E27FC236}">
                <a16:creationId xmlns:a16="http://schemas.microsoft.com/office/drawing/2014/main" id="{9671E56D-9292-4787-A077-A350C92D7E7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2563" y="539262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7AB87BCC-5341-4AB0-90AC-894A2001779D}"/>
              </a:ext>
            </a:extLst>
          </p:cNvPr>
          <p:cNvPicPr>
            <a:picLocks noChangeAspect="1"/>
          </p:cNvPicPr>
          <p:nvPr userDrawn="1"/>
        </p:nvPicPr>
        <p:blipFill>
          <a:blip r:embed="rId7"/>
          <a:stretch>
            <a:fillRect/>
          </a:stretch>
        </p:blipFill>
        <p:spPr>
          <a:xfrm>
            <a:off x="1139971" y="2147510"/>
            <a:ext cx="606064" cy="379476"/>
          </a:xfrm>
          <a:prstGeom prst="rect">
            <a:avLst/>
          </a:prstGeom>
        </p:spPr>
      </p:pic>
      <p:pic>
        <p:nvPicPr>
          <p:cNvPr id="66" name="Picture 65">
            <a:extLst>
              <a:ext uri="{FF2B5EF4-FFF2-40B4-BE49-F238E27FC236}">
                <a16:creationId xmlns:a16="http://schemas.microsoft.com/office/drawing/2014/main" id="{B44AF5C3-962C-487D-BEAE-4FB1A344045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133792" y="2752294"/>
            <a:ext cx="631011" cy="253934"/>
          </a:xfrm>
          <a:prstGeom prst="rect">
            <a:avLst/>
          </a:prstGeom>
        </p:spPr>
      </p:pic>
      <p:pic>
        <p:nvPicPr>
          <p:cNvPr id="67" name="Picture 66">
            <a:extLst>
              <a:ext uri="{FF2B5EF4-FFF2-40B4-BE49-F238E27FC236}">
                <a16:creationId xmlns:a16="http://schemas.microsoft.com/office/drawing/2014/main" id="{0441CE42-A4BE-4292-9CF5-0B5059939EB2}"/>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288899" y="4698332"/>
            <a:ext cx="592836" cy="196596"/>
          </a:xfrm>
          <a:prstGeom prst="rect">
            <a:avLst/>
          </a:prstGeom>
        </p:spPr>
      </p:pic>
      <p:pic>
        <p:nvPicPr>
          <p:cNvPr id="68" name="Picture 67">
            <a:extLst>
              <a:ext uri="{FF2B5EF4-FFF2-40B4-BE49-F238E27FC236}">
                <a16:creationId xmlns:a16="http://schemas.microsoft.com/office/drawing/2014/main" id="{E90E7923-392A-45CB-855A-0D6C8538269F}"/>
              </a:ext>
            </a:extLst>
          </p:cNvPr>
          <p:cNvPicPr>
            <a:picLocks noChangeAspect="1"/>
          </p:cNvPicPr>
          <p:nvPr userDrawn="1"/>
        </p:nvPicPr>
        <p:blipFill>
          <a:blip r:embed="rId10"/>
          <a:stretch>
            <a:fillRect/>
          </a:stretch>
        </p:blipFill>
        <p:spPr>
          <a:xfrm>
            <a:off x="287703" y="5476257"/>
            <a:ext cx="633790" cy="396119"/>
          </a:xfrm>
          <a:prstGeom prst="rect">
            <a:avLst/>
          </a:prstGeom>
        </p:spPr>
      </p:pic>
      <p:pic>
        <p:nvPicPr>
          <p:cNvPr id="69" name="Picture 68">
            <a:extLst>
              <a:ext uri="{FF2B5EF4-FFF2-40B4-BE49-F238E27FC236}">
                <a16:creationId xmlns:a16="http://schemas.microsoft.com/office/drawing/2014/main" id="{9C68D06B-5A39-41A4-80B2-6F4C131F30AD}"/>
              </a:ext>
            </a:extLst>
          </p:cNvPr>
          <p:cNvPicPr>
            <a:picLocks noChangeAspect="1"/>
          </p:cNvPicPr>
          <p:nvPr userDrawn="1"/>
        </p:nvPicPr>
        <p:blipFill>
          <a:blip r:embed="rId11"/>
          <a:stretch>
            <a:fillRect/>
          </a:stretch>
        </p:blipFill>
        <p:spPr>
          <a:xfrm>
            <a:off x="1043955" y="4976691"/>
            <a:ext cx="735485" cy="158997"/>
          </a:xfrm>
          <a:prstGeom prst="rect">
            <a:avLst/>
          </a:prstGeom>
        </p:spPr>
      </p:pic>
      <p:pic>
        <p:nvPicPr>
          <p:cNvPr id="70" name="Picture 69">
            <a:extLst>
              <a:ext uri="{FF2B5EF4-FFF2-40B4-BE49-F238E27FC236}">
                <a16:creationId xmlns:a16="http://schemas.microsoft.com/office/drawing/2014/main" id="{7426C16E-8590-4003-A2EC-055671A21C15}"/>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bwMode="auto">
          <a:xfrm>
            <a:off x="1086544" y="3686896"/>
            <a:ext cx="707132" cy="37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a:extLst>
              <a:ext uri="{FF2B5EF4-FFF2-40B4-BE49-F238E27FC236}">
                <a16:creationId xmlns:a16="http://schemas.microsoft.com/office/drawing/2014/main" id="{11197264-EC6B-4EDD-B369-6A244D64DEB5}"/>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213955" y="3158657"/>
            <a:ext cx="396152" cy="366468"/>
          </a:xfrm>
          <a:prstGeom prst="rect">
            <a:avLst/>
          </a:prstGeom>
        </p:spPr>
      </p:pic>
      <p:pic>
        <p:nvPicPr>
          <p:cNvPr id="72" name="Picture 71">
            <a:extLst>
              <a:ext uri="{FF2B5EF4-FFF2-40B4-BE49-F238E27FC236}">
                <a16:creationId xmlns:a16="http://schemas.microsoft.com/office/drawing/2014/main" id="{C77F3350-2568-4786-85F1-BB8BD945DDF0}"/>
              </a:ext>
            </a:extLst>
          </p:cNvPr>
          <p:cNvPicPr>
            <a:picLocks noChangeAspect="1"/>
          </p:cNvPicPr>
          <p:nvPr userDrawn="1"/>
        </p:nvPicPr>
        <p:blipFill>
          <a:blip r:embed="rId14"/>
          <a:stretch>
            <a:fillRect/>
          </a:stretch>
        </p:blipFill>
        <p:spPr>
          <a:xfrm>
            <a:off x="324830" y="4088565"/>
            <a:ext cx="718857" cy="345045"/>
          </a:xfrm>
          <a:prstGeom prst="rect">
            <a:avLst/>
          </a:prstGeom>
        </p:spPr>
      </p:pic>
      <p:pic>
        <p:nvPicPr>
          <p:cNvPr id="73" name="Picture 72">
            <a:extLst>
              <a:ext uri="{FF2B5EF4-FFF2-40B4-BE49-F238E27FC236}">
                <a16:creationId xmlns:a16="http://schemas.microsoft.com/office/drawing/2014/main" id="{580FCB63-5821-4653-AF4A-A93D81B71213}"/>
              </a:ext>
            </a:extLst>
          </p:cNvPr>
          <p:cNvPicPr>
            <a:picLocks noChangeAspect="1"/>
          </p:cNvPicPr>
          <p:nvPr userDrawn="1"/>
        </p:nvPicPr>
        <p:blipFill>
          <a:blip r:embed="rId15"/>
          <a:stretch>
            <a:fillRect/>
          </a:stretch>
        </p:blipFill>
        <p:spPr>
          <a:xfrm>
            <a:off x="216480" y="2964886"/>
            <a:ext cx="762321" cy="358625"/>
          </a:xfrm>
          <a:prstGeom prst="rect">
            <a:avLst/>
          </a:prstGeom>
        </p:spPr>
      </p:pic>
      <p:pic>
        <p:nvPicPr>
          <p:cNvPr id="74" name="Picture 73">
            <a:extLst>
              <a:ext uri="{FF2B5EF4-FFF2-40B4-BE49-F238E27FC236}">
                <a16:creationId xmlns:a16="http://schemas.microsoft.com/office/drawing/2014/main" id="{767BDA7F-3116-46D4-8683-E2D706B8DDE5}"/>
              </a:ext>
            </a:extLst>
          </p:cNvPr>
          <p:cNvPicPr>
            <a:picLocks noChangeAspect="1"/>
          </p:cNvPicPr>
          <p:nvPr userDrawn="1"/>
        </p:nvPicPr>
        <p:blipFill>
          <a:blip r:embed="rId16"/>
          <a:stretch>
            <a:fillRect/>
          </a:stretch>
        </p:blipFill>
        <p:spPr>
          <a:xfrm>
            <a:off x="205062" y="1981362"/>
            <a:ext cx="833968" cy="305962"/>
          </a:xfrm>
          <a:prstGeom prst="rect">
            <a:avLst/>
          </a:prstGeom>
        </p:spPr>
      </p:pic>
    </p:spTree>
    <p:extLst>
      <p:ext uri="{BB962C8B-B14F-4D97-AF65-F5344CB8AC3E}">
        <p14:creationId xmlns:p14="http://schemas.microsoft.com/office/powerpoint/2010/main" val="230380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6798796" cy="336550"/>
          </a:xfrm>
        </p:spPr>
        <p:txBody>
          <a:bodyPr vert="horz" lIns="72000" tIns="36000" rIns="72000" bIns="36000" rtlCol="0" anchor="t">
            <a:noAutofit/>
          </a:bodyPr>
          <a:lstStyle>
            <a:lvl1pPr>
              <a:defRPr lang="nl-NL" sz="1600" b="0"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540000" y="461650"/>
            <a:ext cx="8376894"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dirty="0"/>
              <a:t>Click to edit Description</a:t>
            </a:r>
          </a:p>
          <a:p>
            <a:pPr lvl="0">
              <a:spcBef>
                <a:spcPct val="0"/>
              </a:spcBef>
            </a:pPr>
            <a:endParaRPr lang="nl-NL" dirty="0"/>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Tree>
    <p:extLst>
      <p:ext uri="{BB962C8B-B14F-4D97-AF65-F5344CB8AC3E}">
        <p14:creationId xmlns:p14="http://schemas.microsoft.com/office/powerpoint/2010/main" val="412501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dirty="0"/>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dirty="0"/>
              <a:t>Name of the meeting</a:t>
            </a:r>
          </a:p>
        </p:txBody>
      </p:sp>
      <p:grpSp>
        <p:nvGrpSpPr>
          <p:cNvPr id="49" name="Group 4">
            <a:extLst>
              <a:ext uri="{FF2B5EF4-FFF2-40B4-BE49-F238E27FC236}">
                <a16:creationId xmlns:a16="http://schemas.microsoft.com/office/drawing/2014/main" id="{CC2661D2-B81A-403F-9A30-869632798B6E}"/>
              </a:ext>
            </a:extLst>
          </p:cNvPr>
          <p:cNvGrpSpPr>
            <a:grpSpLocks noChangeAspect="1"/>
          </p:cNvGrpSpPr>
          <p:nvPr userDrawn="1"/>
        </p:nvGrpSpPr>
        <p:grpSpPr bwMode="auto">
          <a:xfrm>
            <a:off x="4798022" y="2584484"/>
            <a:ext cx="5596957" cy="4239831"/>
            <a:chOff x="762" y="304"/>
            <a:chExt cx="4718" cy="3574"/>
          </a:xfrm>
          <a:scene3d>
            <a:camera prst="perspectiveRight">
              <a:rot lat="0" lon="19499999" rev="0"/>
            </a:camera>
            <a:lightRig rig="threePt" dir="t"/>
          </a:scene3d>
        </p:grpSpPr>
        <p:sp>
          <p:nvSpPr>
            <p:cNvPr id="50" name="Freeform 66">
              <a:extLst>
                <a:ext uri="{FF2B5EF4-FFF2-40B4-BE49-F238E27FC236}">
                  <a16:creationId xmlns:a16="http://schemas.microsoft.com/office/drawing/2014/main" id="{C300093C-1186-42CC-87A2-FBB68879E227}"/>
                </a:ext>
              </a:extLst>
            </p:cNvPr>
            <p:cNvSpPr>
              <a:spLocks noEditPoints="1"/>
            </p:cNvSpPr>
            <p:nvPr userDrawn="1"/>
          </p:nvSpPr>
          <p:spPr bwMode="auto">
            <a:xfrm>
              <a:off x="3683" y="304"/>
              <a:ext cx="1792" cy="3373"/>
            </a:xfrm>
            <a:custGeom>
              <a:avLst/>
              <a:gdLst>
                <a:gd name="T0" fmla="*/ 732 w 1015"/>
                <a:gd name="T1" fmla="*/ 153 h 1909"/>
                <a:gd name="T2" fmla="*/ 530 w 1015"/>
                <a:gd name="T3" fmla="*/ 529 h 1909"/>
                <a:gd name="T4" fmla="*/ 495 w 1015"/>
                <a:gd name="T5" fmla="*/ 861 h 1909"/>
                <a:gd name="T6" fmla="*/ 136 w 1015"/>
                <a:gd name="T7" fmla="*/ 966 h 1909"/>
                <a:gd name="T8" fmla="*/ 0 w 1015"/>
                <a:gd name="T9" fmla="*/ 1172 h 1909"/>
                <a:gd name="T10" fmla="*/ 99 w 1015"/>
                <a:gd name="T11" fmla="*/ 1288 h 1909"/>
                <a:gd name="T12" fmla="*/ 206 w 1015"/>
                <a:gd name="T13" fmla="*/ 1445 h 1909"/>
                <a:gd name="T14" fmla="*/ 206 w 1015"/>
                <a:gd name="T15" fmla="*/ 1449 h 1909"/>
                <a:gd name="T16" fmla="*/ 206 w 1015"/>
                <a:gd name="T17" fmla="*/ 1452 h 1909"/>
                <a:gd name="T18" fmla="*/ 216 w 1015"/>
                <a:gd name="T19" fmla="*/ 1468 h 1909"/>
                <a:gd name="T20" fmla="*/ 218 w 1015"/>
                <a:gd name="T21" fmla="*/ 1469 h 1909"/>
                <a:gd name="T22" fmla="*/ 220 w 1015"/>
                <a:gd name="T23" fmla="*/ 1470 h 1909"/>
                <a:gd name="T24" fmla="*/ 222 w 1015"/>
                <a:gd name="T25" fmla="*/ 1470 h 1909"/>
                <a:gd name="T26" fmla="*/ 224 w 1015"/>
                <a:gd name="T27" fmla="*/ 1471 h 1909"/>
                <a:gd name="T28" fmla="*/ 226 w 1015"/>
                <a:gd name="T29" fmla="*/ 1471 h 1909"/>
                <a:gd name="T30" fmla="*/ 228 w 1015"/>
                <a:gd name="T31" fmla="*/ 1472 h 1909"/>
                <a:gd name="T32" fmla="*/ 270 w 1015"/>
                <a:gd name="T33" fmla="*/ 1494 h 1909"/>
                <a:gd name="T34" fmla="*/ 270 w 1015"/>
                <a:gd name="T35" fmla="*/ 1581 h 1909"/>
                <a:gd name="T36" fmla="*/ 270 w 1015"/>
                <a:gd name="T37" fmla="*/ 1582 h 1909"/>
                <a:gd name="T38" fmla="*/ 270 w 1015"/>
                <a:gd name="T39" fmla="*/ 1585 h 1909"/>
                <a:gd name="T40" fmla="*/ 294 w 1015"/>
                <a:gd name="T41" fmla="*/ 1603 h 1909"/>
                <a:gd name="T42" fmla="*/ 331 w 1015"/>
                <a:gd name="T43" fmla="*/ 1697 h 1909"/>
                <a:gd name="T44" fmla="*/ 331 w 1015"/>
                <a:gd name="T45" fmla="*/ 1700 h 1909"/>
                <a:gd name="T46" fmla="*/ 345 w 1015"/>
                <a:gd name="T47" fmla="*/ 1718 h 1909"/>
                <a:gd name="T48" fmla="*/ 347 w 1015"/>
                <a:gd name="T49" fmla="*/ 1718 h 1909"/>
                <a:gd name="T50" fmla="*/ 349 w 1015"/>
                <a:gd name="T51" fmla="*/ 1719 h 1909"/>
                <a:gd name="T52" fmla="*/ 351 w 1015"/>
                <a:gd name="T53" fmla="*/ 1720 h 1909"/>
                <a:gd name="T54" fmla="*/ 353 w 1015"/>
                <a:gd name="T55" fmla="*/ 1720 h 1909"/>
                <a:gd name="T56" fmla="*/ 356 w 1015"/>
                <a:gd name="T57" fmla="*/ 1720 h 1909"/>
                <a:gd name="T58" fmla="*/ 401 w 1015"/>
                <a:gd name="T59" fmla="*/ 1760 h 1909"/>
                <a:gd name="T60" fmla="*/ 401 w 1015"/>
                <a:gd name="T61" fmla="*/ 1761 h 1909"/>
                <a:gd name="T62" fmla="*/ 401 w 1015"/>
                <a:gd name="T63" fmla="*/ 1764 h 1909"/>
                <a:gd name="T64" fmla="*/ 402 w 1015"/>
                <a:gd name="T65" fmla="*/ 1765 h 1909"/>
                <a:gd name="T66" fmla="*/ 403 w 1015"/>
                <a:gd name="T67" fmla="*/ 1768 h 1909"/>
                <a:gd name="T68" fmla="*/ 403 w 1015"/>
                <a:gd name="T69" fmla="*/ 1769 h 1909"/>
                <a:gd name="T70" fmla="*/ 405 w 1015"/>
                <a:gd name="T71" fmla="*/ 1771 h 1909"/>
                <a:gd name="T72" fmla="*/ 406 w 1015"/>
                <a:gd name="T73" fmla="*/ 1773 h 1909"/>
                <a:gd name="T74" fmla="*/ 407 w 1015"/>
                <a:gd name="T75" fmla="*/ 1775 h 1909"/>
                <a:gd name="T76" fmla="*/ 408 w 1015"/>
                <a:gd name="T77" fmla="*/ 1776 h 1909"/>
                <a:gd name="T78" fmla="*/ 410 w 1015"/>
                <a:gd name="T79" fmla="*/ 1777 h 1909"/>
                <a:gd name="T80" fmla="*/ 411 w 1015"/>
                <a:gd name="T81" fmla="*/ 1778 h 1909"/>
                <a:gd name="T82" fmla="*/ 413 w 1015"/>
                <a:gd name="T83" fmla="*/ 1780 h 1909"/>
                <a:gd name="T84" fmla="*/ 415 w 1015"/>
                <a:gd name="T85" fmla="*/ 1780 h 1909"/>
                <a:gd name="T86" fmla="*/ 417 w 1015"/>
                <a:gd name="T87" fmla="*/ 1781 h 1909"/>
                <a:gd name="T88" fmla="*/ 419 w 1015"/>
                <a:gd name="T89" fmla="*/ 1782 h 1909"/>
                <a:gd name="T90" fmla="*/ 421 w 1015"/>
                <a:gd name="T91" fmla="*/ 1782 h 1909"/>
                <a:gd name="T92" fmla="*/ 423 w 1015"/>
                <a:gd name="T93" fmla="*/ 1782 h 1909"/>
                <a:gd name="T94" fmla="*/ 471 w 1015"/>
                <a:gd name="T95" fmla="*/ 1817 h 1909"/>
                <a:gd name="T96" fmla="*/ 593 w 1015"/>
                <a:gd name="T97" fmla="*/ 1881 h 1909"/>
                <a:gd name="T98" fmla="*/ 704 w 1015"/>
                <a:gd name="T99" fmla="*/ 1595 h 1909"/>
                <a:gd name="T100" fmla="*/ 907 w 1015"/>
                <a:gd name="T101" fmla="*/ 1419 h 1909"/>
                <a:gd name="T102" fmla="*/ 900 w 1015"/>
                <a:gd name="T103" fmla="*/ 1218 h 1909"/>
                <a:gd name="T104" fmla="*/ 1015 w 1015"/>
                <a:gd name="T105" fmla="*/ 71 h 1909"/>
                <a:gd name="T106" fmla="*/ 713 w 1015"/>
                <a:gd name="T107" fmla="*/ 0 h 1909"/>
                <a:gd name="T108" fmla="*/ 206 w 1015"/>
                <a:gd name="T109" fmla="*/ 1447 h 1909"/>
                <a:gd name="T110" fmla="*/ 732 w 1015"/>
                <a:gd name="T111" fmla="*/ 37 h 1909"/>
                <a:gd name="T112" fmla="*/ 866 w 1015"/>
                <a:gd name="T113" fmla="*/ 104 h 1909"/>
                <a:gd name="T114" fmla="*/ 732 w 1015"/>
                <a:gd name="T115" fmla="*/ 37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5" h="1909">
                  <a:moveTo>
                    <a:pt x="693" y="5"/>
                  </a:moveTo>
                  <a:cubicBezTo>
                    <a:pt x="674" y="5"/>
                    <a:pt x="658" y="21"/>
                    <a:pt x="658" y="40"/>
                  </a:cubicBezTo>
                  <a:cubicBezTo>
                    <a:pt x="658" y="51"/>
                    <a:pt x="643" y="64"/>
                    <a:pt x="628" y="64"/>
                  </a:cubicBezTo>
                  <a:cubicBezTo>
                    <a:pt x="609" y="64"/>
                    <a:pt x="593" y="80"/>
                    <a:pt x="593" y="99"/>
                  </a:cubicBezTo>
                  <a:cubicBezTo>
                    <a:pt x="593" y="124"/>
                    <a:pt x="593" y="124"/>
                    <a:pt x="593" y="124"/>
                  </a:cubicBezTo>
                  <a:cubicBezTo>
                    <a:pt x="703" y="124"/>
                    <a:pt x="703" y="124"/>
                    <a:pt x="703" y="124"/>
                  </a:cubicBezTo>
                  <a:cubicBezTo>
                    <a:pt x="719" y="124"/>
                    <a:pt x="732" y="137"/>
                    <a:pt x="732" y="153"/>
                  </a:cubicBezTo>
                  <a:cubicBezTo>
                    <a:pt x="732" y="163"/>
                    <a:pt x="732" y="163"/>
                    <a:pt x="732" y="163"/>
                  </a:cubicBezTo>
                  <a:cubicBezTo>
                    <a:pt x="732" y="179"/>
                    <a:pt x="719" y="193"/>
                    <a:pt x="703" y="193"/>
                  </a:cubicBezTo>
                  <a:cubicBezTo>
                    <a:pt x="593" y="193"/>
                    <a:pt x="593" y="193"/>
                    <a:pt x="593" y="193"/>
                  </a:cubicBezTo>
                  <a:cubicBezTo>
                    <a:pt x="593" y="473"/>
                    <a:pt x="593" y="473"/>
                    <a:pt x="593" y="473"/>
                  </a:cubicBezTo>
                  <a:cubicBezTo>
                    <a:pt x="592" y="486"/>
                    <a:pt x="581" y="497"/>
                    <a:pt x="568" y="497"/>
                  </a:cubicBezTo>
                  <a:cubicBezTo>
                    <a:pt x="530" y="497"/>
                    <a:pt x="530" y="497"/>
                    <a:pt x="530" y="497"/>
                  </a:cubicBezTo>
                  <a:cubicBezTo>
                    <a:pt x="530" y="529"/>
                    <a:pt x="530" y="529"/>
                    <a:pt x="530" y="529"/>
                  </a:cubicBezTo>
                  <a:cubicBezTo>
                    <a:pt x="530" y="543"/>
                    <a:pt x="518" y="554"/>
                    <a:pt x="504" y="554"/>
                  </a:cubicBezTo>
                  <a:cubicBezTo>
                    <a:pt x="464" y="554"/>
                    <a:pt x="464" y="554"/>
                    <a:pt x="464" y="554"/>
                  </a:cubicBezTo>
                  <a:cubicBezTo>
                    <a:pt x="464" y="718"/>
                    <a:pt x="464" y="718"/>
                    <a:pt x="464" y="718"/>
                  </a:cubicBezTo>
                  <a:cubicBezTo>
                    <a:pt x="464" y="732"/>
                    <a:pt x="475" y="743"/>
                    <a:pt x="489" y="743"/>
                  </a:cubicBezTo>
                  <a:cubicBezTo>
                    <a:pt x="529" y="743"/>
                    <a:pt x="529" y="743"/>
                    <a:pt x="529" y="743"/>
                  </a:cubicBezTo>
                  <a:cubicBezTo>
                    <a:pt x="530" y="861"/>
                    <a:pt x="530" y="861"/>
                    <a:pt x="530" y="861"/>
                  </a:cubicBezTo>
                  <a:cubicBezTo>
                    <a:pt x="495" y="861"/>
                    <a:pt x="495" y="861"/>
                    <a:pt x="495" y="861"/>
                  </a:cubicBezTo>
                  <a:cubicBezTo>
                    <a:pt x="479" y="861"/>
                    <a:pt x="465" y="873"/>
                    <a:pt x="465" y="889"/>
                  </a:cubicBezTo>
                  <a:cubicBezTo>
                    <a:pt x="465" y="902"/>
                    <a:pt x="465" y="902"/>
                    <a:pt x="465" y="902"/>
                  </a:cubicBezTo>
                  <a:cubicBezTo>
                    <a:pt x="465" y="916"/>
                    <a:pt x="453" y="927"/>
                    <a:pt x="439" y="927"/>
                  </a:cubicBezTo>
                  <a:cubicBezTo>
                    <a:pt x="292" y="927"/>
                    <a:pt x="292" y="927"/>
                    <a:pt x="292" y="927"/>
                  </a:cubicBezTo>
                  <a:cubicBezTo>
                    <a:pt x="179" y="927"/>
                    <a:pt x="179" y="927"/>
                    <a:pt x="179" y="927"/>
                  </a:cubicBezTo>
                  <a:cubicBezTo>
                    <a:pt x="142" y="925"/>
                    <a:pt x="136" y="944"/>
                    <a:pt x="136" y="960"/>
                  </a:cubicBezTo>
                  <a:cubicBezTo>
                    <a:pt x="136" y="966"/>
                    <a:pt x="136" y="966"/>
                    <a:pt x="136" y="966"/>
                  </a:cubicBezTo>
                  <a:cubicBezTo>
                    <a:pt x="136" y="982"/>
                    <a:pt x="123" y="996"/>
                    <a:pt x="106" y="996"/>
                  </a:cubicBezTo>
                  <a:cubicBezTo>
                    <a:pt x="70" y="996"/>
                    <a:pt x="70" y="996"/>
                    <a:pt x="70" y="996"/>
                  </a:cubicBezTo>
                  <a:cubicBezTo>
                    <a:pt x="70" y="1085"/>
                    <a:pt x="70" y="1085"/>
                    <a:pt x="70" y="1085"/>
                  </a:cubicBezTo>
                  <a:cubicBezTo>
                    <a:pt x="70" y="1098"/>
                    <a:pt x="59" y="1109"/>
                    <a:pt x="45" y="1109"/>
                  </a:cubicBezTo>
                  <a:cubicBezTo>
                    <a:pt x="31" y="1109"/>
                    <a:pt x="31" y="1109"/>
                    <a:pt x="31" y="1109"/>
                  </a:cubicBezTo>
                  <a:cubicBezTo>
                    <a:pt x="7" y="1109"/>
                    <a:pt x="0" y="1132"/>
                    <a:pt x="0" y="1142"/>
                  </a:cubicBezTo>
                  <a:cubicBezTo>
                    <a:pt x="0" y="1172"/>
                    <a:pt x="0" y="1172"/>
                    <a:pt x="0" y="1172"/>
                  </a:cubicBezTo>
                  <a:cubicBezTo>
                    <a:pt x="199" y="1172"/>
                    <a:pt x="199" y="1172"/>
                    <a:pt x="199" y="1172"/>
                  </a:cubicBezTo>
                  <a:cubicBezTo>
                    <a:pt x="199" y="1231"/>
                    <a:pt x="199" y="1231"/>
                    <a:pt x="199" y="1231"/>
                  </a:cubicBezTo>
                  <a:cubicBezTo>
                    <a:pt x="92" y="1231"/>
                    <a:pt x="92" y="1231"/>
                    <a:pt x="92" y="1231"/>
                  </a:cubicBezTo>
                  <a:cubicBezTo>
                    <a:pt x="79" y="1231"/>
                    <a:pt x="68" y="1242"/>
                    <a:pt x="68" y="1255"/>
                  </a:cubicBezTo>
                  <a:cubicBezTo>
                    <a:pt x="68" y="1263"/>
                    <a:pt x="68" y="1263"/>
                    <a:pt x="68" y="1263"/>
                  </a:cubicBezTo>
                  <a:cubicBezTo>
                    <a:pt x="68" y="1277"/>
                    <a:pt x="79" y="1288"/>
                    <a:pt x="92" y="1288"/>
                  </a:cubicBezTo>
                  <a:cubicBezTo>
                    <a:pt x="99" y="1288"/>
                    <a:pt x="99" y="1288"/>
                    <a:pt x="99" y="1288"/>
                  </a:cubicBezTo>
                  <a:cubicBezTo>
                    <a:pt x="105" y="1288"/>
                    <a:pt x="133" y="1286"/>
                    <a:pt x="133" y="1317"/>
                  </a:cubicBezTo>
                  <a:cubicBezTo>
                    <a:pt x="134" y="1365"/>
                    <a:pt x="134" y="1365"/>
                    <a:pt x="134" y="1365"/>
                  </a:cubicBezTo>
                  <a:cubicBezTo>
                    <a:pt x="135" y="1368"/>
                    <a:pt x="136" y="1373"/>
                    <a:pt x="136" y="1378"/>
                  </a:cubicBezTo>
                  <a:cubicBezTo>
                    <a:pt x="136" y="1386"/>
                    <a:pt x="136" y="1386"/>
                    <a:pt x="136" y="1386"/>
                  </a:cubicBezTo>
                  <a:cubicBezTo>
                    <a:pt x="136" y="1400"/>
                    <a:pt x="147" y="1410"/>
                    <a:pt x="160" y="1410"/>
                  </a:cubicBezTo>
                  <a:cubicBezTo>
                    <a:pt x="172" y="1410"/>
                    <a:pt x="172" y="1410"/>
                    <a:pt x="172" y="1410"/>
                  </a:cubicBezTo>
                  <a:cubicBezTo>
                    <a:pt x="190" y="1410"/>
                    <a:pt x="206" y="1426"/>
                    <a:pt x="206" y="1445"/>
                  </a:cubicBezTo>
                  <a:cubicBezTo>
                    <a:pt x="206" y="1447"/>
                    <a:pt x="206" y="1447"/>
                    <a:pt x="206" y="1447"/>
                  </a:cubicBezTo>
                  <a:cubicBezTo>
                    <a:pt x="206" y="1448"/>
                    <a:pt x="206" y="1448"/>
                    <a:pt x="206" y="1448"/>
                  </a:cubicBezTo>
                  <a:cubicBezTo>
                    <a:pt x="206" y="1448"/>
                    <a:pt x="206" y="1448"/>
                    <a:pt x="206" y="1448"/>
                  </a:cubicBezTo>
                  <a:cubicBezTo>
                    <a:pt x="206" y="1449"/>
                    <a:pt x="206" y="1449"/>
                    <a:pt x="206" y="1449"/>
                  </a:cubicBezTo>
                  <a:cubicBezTo>
                    <a:pt x="206" y="1449"/>
                    <a:pt x="206" y="1449"/>
                    <a:pt x="206" y="1449"/>
                  </a:cubicBezTo>
                  <a:cubicBezTo>
                    <a:pt x="206" y="1449"/>
                    <a:pt x="206" y="1449"/>
                    <a:pt x="206" y="1449"/>
                  </a:cubicBezTo>
                  <a:cubicBezTo>
                    <a:pt x="206" y="1449"/>
                    <a:pt x="206" y="1449"/>
                    <a:pt x="206" y="1449"/>
                  </a:cubicBezTo>
                  <a:cubicBezTo>
                    <a:pt x="206" y="1450"/>
                    <a:pt x="206" y="1450"/>
                    <a:pt x="206" y="1450"/>
                  </a:cubicBezTo>
                  <a:cubicBezTo>
                    <a:pt x="206" y="1450"/>
                    <a:pt x="206" y="1450"/>
                    <a:pt x="206" y="1450"/>
                  </a:cubicBezTo>
                  <a:cubicBezTo>
                    <a:pt x="206" y="1451"/>
                    <a:pt x="206" y="1451"/>
                    <a:pt x="206" y="1451"/>
                  </a:cubicBezTo>
                  <a:cubicBezTo>
                    <a:pt x="206" y="1451"/>
                    <a:pt x="206" y="1451"/>
                    <a:pt x="206" y="1451"/>
                  </a:cubicBezTo>
                  <a:cubicBezTo>
                    <a:pt x="206" y="1451"/>
                    <a:pt x="206" y="1451"/>
                    <a:pt x="206" y="1451"/>
                  </a:cubicBezTo>
                  <a:cubicBezTo>
                    <a:pt x="206" y="1451"/>
                    <a:pt x="206" y="1451"/>
                    <a:pt x="206" y="1451"/>
                  </a:cubicBezTo>
                  <a:cubicBezTo>
                    <a:pt x="206" y="1452"/>
                    <a:pt x="206" y="1452"/>
                    <a:pt x="206" y="1452"/>
                  </a:cubicBezTo>
                  <a:cubicBezTo>
                    <a:pt x="206" y="1452"/>
                    <a:pt x="206" y="1452"/>
                    <a:pt x="206" y="1452"/>
                  </a:cubicBezTo>
                  <a:cubicBezTo>
                    <a:pt x="207" y="1458"/>
                    <a:pt x="211" y="1463"/>
                    <a:pt x="215" y="1467"/>
                  </a:cubicBezTo>
                  <a:cubicBezTo>
                    <a:pt x="215" y="1467"/>
                    <a:pt x="215" y="1467"/>
                    <a:pt x="215" y="1467"/>
                  </a:cubicBezTo>
                  <a:cubicBezTo>
                    <a:pt x="216" y="1467"/>
                    <a:pt x="216" y="1467"/>
                    <a:pt x="216" y="1467"/>
                  </a:cubicBezTo>
                  <a:cubicBezTo>
                    <a:pt x="216" y="1467"/>
                    <a:pt x="216" y="1467"/>
                    <a:pt x="216" y="1467"/>
                  </a:cubicBezTo>
                  <a:cubicBezTo>
                    <a:pt x="216" y="1468"/>
                    <a:pt x="216" y="1468"/>
                    <a:pt x="216" y="1468"/>
                  </a:cubicBezTo>
                  <a:cubicBezTo>
                    <a:pt x="216" y="1468"/>
                    <a:pt x="216" y="1468"/>
                    <a:pt x="216" y="1468"/>
                  </a:cubicBezTo>
                  <a:cubicBezTo>
                    <a:pt x="217" y="1468"/>
                    <a:pt x="217" y="1468"/>
                    <a:pt x="217" y="1468"/>
                  </a:cubicBezTo>
                  <a:cubicBezTo>
                    <a:pt x="217" y="1468"/>
                    <a:pt x="217" y="1468"/>
                    <a:pt x="217" y="1468"/>
                  </a:cubicBezTo>
                  <a:cubicBezTo>
                    <a:pt x="217" y="1468"/>
                    <a:pt x="217" y="1468"/>
                    <a:pt x="217" y="1468"/>
                  </a:cubicBezTo>
                  <a:cubicBezTo>
                    <a:pt x="217" y="1468"/>
                    <a:pt x="217" y="1468"/>
                    <a:pt x="217" y="1468"/>
                  </a:cubicBezTo>
                  <a:cubicBezTo>
                    <a:pt x="218" y="1468"/>
                    <a:pt x="218" y="1468"/>
                    <a:pt x="218" y="1468"/>
                  </a:cubicBezTo>
                  <a:cubicBezTo>
                    <a:pt x="218" y="1468"/>
                    <a:pt x="218" y="1469"/>
                    <a:pt x="218" y="1469"/>
                  </a:cubicBezTo>
                  <a:cubicBezTo>
                    <a:pt x="218" y="1469"/>
                    <a:pt x="218" y="1469"/>
                    <a:pt x="218" y="1469"/>
                  </a:cubicBezTo>
                  <a:cubicBezTo>
                    <a:pt x="218" y="1469"/>
                    <a:pt x="218" y="1469"/>
                    <a:pt x="218" y="1469"/>
                  </a:cubicBezTo>
                  <a:cubicBezTo>
                    <a:pt x="219" y="1469"/>
                    <a:pt x="219" y="1469"/>
                    <a:pt x="219" y="1469"/>
                  </a:cubicBezTo>
                  <a:cubicBezTo>
                    <a:pt x="219" y="1469"/>
                    <a:pt x="219" y="1469"/>
                    <a:pt x="219" y="1469"/>
                  </a:cubicBezTo>
                  <a:cubicBezTo>
                    <a:pt x="219" y="1469"/>
                    <a:pt x="219" y="1469"/>
                    <a:pt x="219" y="1469"/>
                  </a:cubicBezTo>
                  <a:cubicBezTo>
                    <a:pt x="219" y="1469"/>
                    <a:pt x="219" y="1469"/>
                    <a:pt x="219" y="1469"/>
                  </a:cubicBezTo>
                  <a:cubicBezTo>
                    <a:pt x="220" y="1470"/>
                    <a:pt x="220" y="1470"/>
                    <a:pt x="220" y="1470"/>
                  </a:cubicBezTo>
                  <a:cubicBezTo>
                    <a:pt x="220" y="1470"/>
                    <a:pt x="220" y="1470"/>
                    <a:pt x="220" y="1470"/>
                  </a:cubicBezTo>
                  <a:cubicBezTo>
                    <a:pt x="220" y="1470"/>
                    <a:pt x="220" y="1470"/>
                    <a:pt x="221" y="1470"/>
                  </a:cubicBezTo>
                  <a:cubicBezTo>
                    <a:pt x="221" y="1470"/>
                    <a:pt x="221" y="1470"/>
                    <a:pt x="221" y="1470"/>
                  </a:cubicBezTo>
                  <a:cubicBezTo>
                    <a:pt x="221" y="1470"/>
                    <a:pt x="221" y="1470"/>
                    <a:pt x="221" y="1470"/>
                  </a:cubicBezTo>
                  <a:cubicBezTo>
                    <a:pt x="221" y="1470"/>
                    <a:pt x="221" y="1470"/>
                    <a:pt x="221"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3" y="1471"/>
                    <a:pt x="223" y="1471"/>
                    <a:pt x="223" y="1471"/>
                  </a:cubicBezTo>
                  <a:cubicBezTo>
                    <a:pt x="223" y="1471"/>
                    <a:pt x="223" y="1471"/>
                    <a:pt x="223" y="1471"/>
                  </a:cubicBezTo>
                  <a:cubicBezTo>
                    <a:pt x="223" y="1471"/>
                    <a:pt x="223" y="1471"/>
                    <a:pt x="223" y="1471"/>
                  </a:cubicBezTo>
                  <a:cubicBezTo>
                    <a:pt x="224" y="1471"/>
                    <a:pt x="224" y="1471"/>
                    <a:pt x="224" y="1471"/>
                  </a:cubicBezTo>
                  <a:cubicBezTo>
                    <a:pt x="224" y="1471"/>
                    <a:pt x="224" y="1471"/>
                    <a:pt x="224" y="1471"/>
                  </a:cubicBezTo>
                  <a:cubicBezTo>
                    <a:pt x="224" y="1471"/>
                    <a:pt x="224" y="1471"/>
                    <a:pt x="224" y="1471"/>
                  </a:cubicBezTo>
                  <a:cubicBezTo>
                    <a:pt x="224" y="1471"/>
                    <a:pt x="224" y="1471"/>
                    <a:pt x="224" y="1471"/>
                  </a:cubicBezTo>
                  <a:cubicBezTo>
                    <a:pt x="225" y="1471"/>
                    <a:pt x="225" y="1471"/>
                    <a:pt x="225" y="1471"/>
                  </a:cubicBezTo>
                  <a:cubicBezTo>
                    <a:pt x="225" y="1471"/>
                    <a:pt x="225" y="1471"/>
                    <a:pt x="225" y="1471"/>
                  </a:cubicBezTo>
                  <a:cubicBezTo>
                    <a:pt x="225" y="1471"/>
                    <a:pt x="225" y="1471"/>
                    <a:pt x="226" y="1471"/>
                  </a:cubicBezTo>
                  <a:cubicBezTo>
                    <a:pt x="226" y="1471"/>
                    <a:pt x="226" y="1471"/>
                    <a:pt x="226" y="1471"/>
                  </a:cubicBezTo>
                  <a:cubicBezTo>
                    <a:pt x="226" y="1471"/>
                    <a:pt x="226" y="1471"/>
                    <a:pt x="226" y="1471"/>
                  </a:cubicBezTo>
                  <a:cubicBezTo>
                    <a:pt x="226" y="1471"/>
                    <a:pt x="226" y="1471"/>
                    <a:pt x="227" y="1471"/>
                  </a:cubicBezTo>
                  <a:cubicBezTo>
                    <a:pt x="227" y="1471"/>
                    <a:pt x="227" y="1471"/>
                    <a:pt x="227" y="1471"/>
                  </a:cubicBezTo>
                  <a:cubicBezTo>
                    <a:pt x="227" y="1471"/>
                    <a:pt x="227" y="1471"/>
                    <a:pt x="227" y="1471"/>
                  </a:cubicBezTo>
                  <a:cubicBezTo>
                    <a:pt x="227" y="1472"/>
                    <a:pt x="227" y="1472"/>
                    <a:pt x="227" y="1472"/>
                  </a:cubicBezTo>
                  <a:cubicBezTo>
                    <a:pt x="227" y="1472"/>
                    <a:pt x="227" y="1472"/>
                    <a:pt x="227" y="1472"/>
                  </a:cubicBezTo>
                  <a:cubicBezTo>
                    <a:pt x="228" y="1472"/>
                    <a:pt x="228" y="1472"/>
                    <a:pt x="228" y="1472"/>
                  </a:cubicBezTo>
                  <a:cubicBezTo>
                    <a:pt x="228" y="1472"/>
                    <a:pt x="228" y="1472"/>
                    <a:pt x="228" y="1472"/>
                  </a:cubicBezTo>
                  <a:cubicBezTo>
                    <a:pt x="229" y="1472"/>
                    <a:pt x="229" y="1472"/>
                    <a:pt x="229" y="1472"/>
                  </a:cubicBezTo>
                  <a:cubicBezTo>
                    <a:pt x="229" y="1472"/>
                    <a:pt x="229" y="1472"/>
                    <a:pt x="229" y="1472"/>
                  </a:cubicBezTo>
                  <a:cubicBezTo>
                    <a:pt x="229" y="1472"/>
                    <a:pt x="229" y="1472"/>
                    <a:pt x="229" y="1472"/>
                  </a:cubicBezTo>
                  <a:cubicBezTo>
                    <a:pt x="229" y="1472"/>
                    <a:pt x="230" y="1472"/>
                    <a:pt x="230" y="1472"/>
                  </a:cubicBezTo>
                  <a:cubicBezTo>
                    <a:pt x="238" y="1472"/>
                    <a:pt x="238" y="1472"/>
                    <a:pt x="238" y="1472"/>
                  </a:cubicBezTo>
                  <a:cubicBezTo>
                    <a:pt x="239" y="1472"/>
                    <a:pt x="239" y="1472"/>
                    <a:pt x="239" y="1472"/>
                  </a:cubicBezTo>
                  <a:cubicBezTo>
                    <a:pt x="254" y="1472"/>
                    <a:pt x="270" y="1475"/>
                    <a:pt x="270" y="1494"/>
                  </a:cubicBezTo>
                  <a:cubicBezTo>
                    <a:pt x="270" y="1577"/>
                    <a:pt x="270" y="1577"/>
                    <a:pt x="270" y="1577"/>
                  </a:cubicBezTo>
                  <a:cubicBezTo>
                    <a:pt x="270" y="1579"/>
                    <a:pt x="270" y="1579"/>
                    <a:pt x="270" y="1579"/>
                  </a:cubicBezTo>
                  <a:cubicBezTo>
                    <a:pt x="270" y="1579"/>
                    <a:pt x="270" y="1579"/>
                    <a:pt x="270" y="1579"/>
                  </a:cubicBezTo>
                  <a:cubicBezTo>
                    <a:pt x="270" y="1579"/>
                    <a:pt x="270" y="1579"/>
                    <a:pt x="270" y="1579"/>
                  </a:cubicBezTo>
                  <a:cubicBezTo>
                    <a:pt x="270" y="1580"/>
                    <a:pt x="270" y="1580"/>
                    <a:pt x="270" y="1580"/>
                  </a:cubicBezTo>
                  <a:cubicBezTo>
                    <a:pt x="270" y="1580"/>
                    <a:pt x="270" y="1580"/>
                    <a:pt x="270" y="1580"/>
                  </a:cubicBezTo>
                  <a:cubicBezTo>
                    <a:pt x="270" y="1581"/>
                    <a:pt x="270" y="1581"/>
                    <a:pt x="270" y="1581"/>
                  </a:cubicBezTo>
                  <a:cubicBezTo>
                    <a:pt x="270" y="1581"/>
                    <a:pt x="270" y="1581"/>
                    <a:pt x="270" y="1581"/>
                  </a:cubicBezTo>
                  <a:cubicBezTo>
                    <a:pt x="270" y="1581"/>
                    <a:pt x="270" y="1581"/>
                    <a:pt x="270" y="1581"/>
                  </a:cubicBezTo>
                  <a:cubicBezTo>
                    <a:pt x="270" y="1581"/>
                    <a:pt x="270" y="1581"/>
                    <a:pt x="270" y="1581"/>
                  </a:cubicBezTo>
                  <a:cubicBezTo>
                    <a:pt x="270" y="1582"/>
                    <a:pt x="270" y="1582"/>
                    <a:pt x="270" y="1582"/>
                  </a:cubicBezTo>
                  <a:cubicBezTo>
                    <a:pt x="270" y="1582"/>
                    <a:pt x="270" y="1582"/>
                    <a:pt x="270" y="1582"/>
                  </a:cubicBezTo>
                  <a:cubicBezTo>
                    <a:pt x="270" y="1582"/>
                    <a:pt x="270" y="1582"/>
                    <a:pt x="270" y="1582"/>
                  </a:cubicBezTo>
                  <a:cubicBezTo>
                    <a:pt x="270" y="1582"/>
                    <a:pt x="270" y="1582"/>
                    <a:pt x="270" y="1582"/>
                  </a:cubicBezTo>
                  <a:cubicBezTo>
                    <a:pt x="270" y="1583"/>
                    <a:pt x="270" y="1583"/>
                    <a:pt x="270" y="1583"/>
                  </a:cubicBezTo>
                  <a:cubicBezTo>
                    <a:pt x="270" y="1583"/>
                    <a:pt x="270" y="1583"/>
                    <a:pt x="270" y="1583"/>
                  </a:cubicBezTo>
                  <a:cubicBezTo>
                    <a:pt x="270" y="1583"/>
                    <a:pt x="270" y="1583"/>
                    <a:pt x="270" y="1584"/>
                  </a:cubicBezTo>
                  <a:cubicBezTo>
                    <a:pt x="270" y="1584"/>
                    <a:pt x="270" y="1584"/>
                    <a:pt x="270" y="1584"/>
                  </a:cubicBezTo>
                  <a:cubicBezTo>
                    <a:pt x="270" y="1584"/>
                    <a:pt x="270" y="1584"/>
                    <a:pt x="270" y="1584"/>
                  </a:cubicBezTo>
                  <a:cubicBezTo>
                    <a:pt x="270" y="1584"/>
                    <a:pt x="270" y="1584"/>
                    <a:pt x="270" y="1584"/>
                  </a:cubicBezTo>
                  <a:cubicBezTo>
                    <a:pt x="270" y="1585"/>
                    <a:pt x="270" y="1585"/>
                    <a:pt x="270" y="1585"/>
                  </a:cubicBezTo>
                  <a:cubicBezTo>
                    <a:pt x="270" y="1585"/>
                    <a:pt x="270" y="1585"/>
                    <a:pt x="270" y="1585"/>
                  </a:cubicBezTo>
                  <a:cubicBezTo>
                    <a:pt x="273" y="1594"/>
                    <a:pt x="281" y="1602"/>
                    <a:pt x="292" y="1603"/>
                  </a:cubicBezTo>
                  <a:cubicBezTo>
                    <a:pt x="292" y="1603"/>
                    <a:pt x="292" y="1603"/>
                    <a:pt x="292" y="1603"/>
                  </a:cubicBezTo>
                  <a:cubicBezTo>
                    <a:pt x="293" y="1603"/>
                    <a:pt x="293" y="1603"/>
                    <a:pt x="293" y="1603"/>
                  </a:cubicBezTo>
                  <a:cubicBezTo>
                    <a:pt x="293" y="1603"/>
                    <a:pt x="293" y="1603"/>
                    <a:pt x="293" y="1603"/>
                  </a:cubicBezTo>
                  <a:cubicBezTo>
                    <a:pt x="293" y="1603"/>
                    <a:pt x="293" y="1603"/>
                    <a:pt x="293" y="1603"/>
                  </a:cubicBezTo>
                  <a:cubicBezTo>
                    <a:pt x="293" y="1603"/>
                    <a:pt x="294" y="1603"/>
                    <a:pt x="294" y="1603"/>
                  </a:cubicBezTo>
                  <a:cubicBezTo>
                    <a:pt x="297" y="1603"/>
                    <a:pt x="297" y="1603"/>
                    <a:pt x="297" y="1603"/>
                  </a:cubicBezTo>
                  <a:cubicBezTo>
                    <a:pt x="316" y="1603"/>
                    <a:pt x="331" y="1618"/>
                    <a:pt x="331" y="1637"/>
                  </a:cubicBezTo>
                  <a:cubicBezTo>
                    <a:pt x="331" y="1696"/>
                    <a:pt x="331" y="1696"/>
                    <a:pt x="331" y="1696"/>
                  </a:cubicBezTo>
                  <a:cubicBezTo>
                    <a:pt x="331" y="1697"/>
                    <a:pt x="331" y="1697"/>
                    <a:pt x="331" y="1697"/>
                  </a:cubicBezTo>
                  <a:cubicBezTo>
                    <a:pt x="331" y="1697"/>
                    <a:pt x="331" y="1697"/>
                    <a:pt x="331" y="1697"/>
                  </a:cubicBezTo>
                  <a:cubicBezTo>
                    <a:pt x="331" y="1697"/>
                    <a:pt x="331" y="1697"/>
                    <a:pt x="331" y="1697"/>
                  </a:cubicBezTo>
                  <a:cubicBezTo>
                    <a:pt x="331" y="1697"/>
                    <a:pt x="331" y="1697"/>
                    <a:pt x="331" y="1697"/>
                  </a:cubicBezTo>
                  <a:cubicBezTo>
                    <a:pt x="331" y="1698"/>
                    <a:pt x="331" y="1698"/>
                    <a:pt x="331" y="1698"/>
                  </a:cubicBezTo>
                  <a:cubicBezTo>
                    <a:pt x="331" y="1698"/>
                    <a:pt x="331" y="1698"/>
                    <a:pt x="331" y="1698"/>
                  </a:cubicBezTo>
                  <a:cubicBezTo>
                    <a:pt x="331" y="1698"/>
                    <a:pt x="331" y="1698"/>
                    <a:pt x="331" y="1698"/>
                  </a:cubicBezTo>
                  <a:cubicBezTo>
                    <a:pt x="331" y="1698"/>
                    <a:pt x="331" y="1698"/>
                    <a:pt x="331" y="1698"/>
                  </a:cubicBezTo>
                  <a:cubicBezTo>
                    <a:pt x="331" y="1699"/>
                    <a:pt x="331" y="1699"/>
                    <a:pt x="331" y="1699"/>
                  </a:cubicBezTo>
                  <a:cubicBezTo>
                    <a:pt x="331" y="1699"/>
                    <a:pt x="331" y="1699"/>
                    <a:pt x="331" y="1699"/>
                  </a:cubicBezTo>
                  <a:cubicBezTo>
                    <a:pt x="331" y="1700"/>
                    <a:pt x="331" y="1700"/>
                    <a:pt x="331" y="1700"/>
                  </a:cubicBezTo>
                  <a:cubicBezTo>
                    <a:pt x="331" y="1700"/>
                    <a:pt x="331" y="1700"/>
                    <a:pt x="331" y="1700"/>
                  </a:cubicBezTo>
                  <a:cubicBezTo>
                    <a:pt x="333" y="1707"/>
                    <a:pt x="337" y="1713"/>
                    <a:pt x="344" y="1717"/>
                  </a:cubicBezTo>
                  <a:cubicBezTo>
                    <a:pt x="344" y="1717"/>
                    <a:pt x="344" y="1717"/>
                    <a:pt x="344" y="1717"/>
                  </a:cubicBezTo>
                  <a:cubicBezTo>
                    <a:pt x="344" y="1717"/>
                    <a:pt x="344" y="1717"/>
                    <a:pt x="344" y="1717"/>
                  </a:cubicBezTo>
                  <a:cubicBezTo>
                    <a:pt x="344" y="1718"/>
                    <a:pt x="344" y="1718"/>
                    <a:pt x="344" y="1718"/>
                  </a:cubicBezTo>
                  <a:cubicBezTo>
                    <a:pt x="344" y="1718"/>
                    <a:pt x="344" y="1718"/>
                    <a:pt x="344" y="1718"/>
                  </a:cubicBezTo>
                  <a:cubicBezTo>
                    <a:pt x="345" y="1718"/>
                    <a:pt x="345" y="1718"/>
                    <a:pt x="345" y="1718"/>
                  </a:cubicBezTo>
                  <a:cubicBezTo>
                    <a:pt x="345" y="1718"/>
                    <a:pt x="345" y="1718"/>
                    <a:pt x="345" y="1718"/>
                  </a:cubicBezTo>
                  <a:cubicBezTo>
                    <a:pt x="345" y="1718"/>
                    <a:pt x="345" y="1718"/>
                    <a:pt x="345" y="1718"/>
                  </a:cubicBezTo>
                  <a:cubicBezTo>
                    <a:pt x="345" y="1718"/>
                    <a:pt x="345" y="1718"/>
                    <a:pt x="345" y="1718"/>
                  </a:cubicBezTo>
                  <a:cubicBezTo>
                    <a:pt x="346" y="1718"/>
                    <a:pt x="346" y="1718"/>
                    <a:pt x="346" y="1718"/>
                  </a:cubicBezTo>
                  <a:cubicBezTo>
                    <a:pt x="346" y="1718"/>
                    <a:pt x="346" y="1718"/>
                    <a:pt x="346" y="1718"/>
                  </a:cubicBezTo>
                  <a:cubicBezTo>
                    <a:pt x="347" y="1718"/>
                    <a:pt x="347" y="1718"/>
                    <a:pt x="347" y="1718"/>
                  </a:cubicBezTo>
                  <a:cubicBezTo>
                    <a:pt x="347" y="1718"/>
                    <a:pt x="347" y="1718"/>
                    <a:pt x="347" y="1718"/>
                  </a:cubicBezTo>
                  <a:cubicBezTo>
                    <a:pt x="347" y="1719"/>
                    <a:pt x="347" y="1719"/>
                    <a:pt x="347" y="1719"/>
                  </a:cubicBezTo>
                  <a:cubicBezTo>
                    <a:pt x="347" y="1719"/>
                    <a:pt x="347" y="1719"/>
                    <a:pt x="347" y="1719"/>
                  </a:cubicBezTo>
                  <a:cubicBezTo>
                    <a:pt x="348" y="1719"/>
                    <a:pt x="348" y="1719"/>
                    <a:pt x="348" y="1719"/>
                  </a:cubicBezTo>
                  <a:cubicBezTo>
                    <a:pt x="348" y="1719"/>
                    <a:pt x="348" y="1719"/>
                    <a:pt x="348" y="1719"/>
                  </a:cubicBezTo>
                  <a:cubicBezTo>
                    <a:pt x="348" y="1719"/>
                    <a:pt x="348" y="1719"/>
                    <a:pt x="348" y="1719"/>
                  </a:cubicBezTo>
                  <a:cubicBezTo>
                    <a:pt x="348" y="1719"/>
                    <a:pt x="348" y="1719"/>
                    <a:pt x="349" y="1719"/>
                  </a:cubicBezTo>
                  <a:cubicBezTo>
                    <a:pt x="349" y="1719"/>
                    <a:pt x="349" y="1719"/>
                    <a:pt x="349" y="1719"/>
                  </a:cubicBezTo>
                  <a:cubicBezTo>
                    <a:pt x="349" y="1719"/>
                    <a:pt x="349" y="1719"/>
                    <a:pt x="349" y="1719"/>
                  </a:cubicBezTo>
                  <a:cubicBezTo>
                    <a:pt x="349" y="1719"/>
                    <a:pt x="349" y="1719"/>
                    <a:pt x="349" y="1719"/>
                  </a:cubicBezTo>
                  <a:cubicBezTo>
                    <a:pt x="349" y="1719"/>
                    <a:pt x="349" y="1719"/>
                    <a:pt x="349" y="1719"/>
                  </a:cubicBezTo>
                  <a:cubicBezTo>
                    <a:pt x="350" y="1720"/>
                    <a:pt x="350" y="1720"/>
                    <a:pt x="350" y="1720"/>
                  </a:cubicBezTo>
                  <a:cubicBezTo>
                    <a:pt x="350" y="1720"/>
                    <a:pt x="350" y="1720"/>
                    <a:pt x="350"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2" y="1720"/>
                    <a:pt x="352" y="1720"/>
                    <a:pt x="352" y="1720"/>
                  </a:cubicBezTo>
                  <a:cubicBezTo>
                    <a:pt x="352" y="1720"/>
                    <a:pt x="352" y="1720"/>
                    <a:pt x="352" y="1720"/>
                  </a:cubicBezTo>
                  <a:cubicBezTo>
                    <a:pt x="352" y="1720"/>
                    <a:pt x="352" y="1720"/>
                    <a:pt x="352" y="1720"/>
                  </a:cubicBezTo>
                  <a:cubicBezTo>
                    <a:pt x="353" y="1720"/>
                    <a:pt x="353" y="1720"/>
                    <a:pt x="353" y="1720"/>
                  </a:cubicBezTo>
                  <a:cubicBezTo>
                    <a:pt x="353" y="1720"/>
                    <a:pt x="353" y="1720"/>
                    <a:pt x="353"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5" y="1720"/>
                    <a:pt x="355" y="1720"/>
                    <a:pt x="356" y="1720"/>
                  </a:cubicBezTo>
                  <a:cubicBezTo>
                    <a:pt x="364" y="1720"/>
                    <a:pt x="364" y="1720"/>
                    <a:pt x="364" y="1720"/>
                  </a:cubicBezTo>
                  <a:cubicBezTo>
                    <a:pt x="367" y="1720"/>
                    <a:pt x="367" y="1720"/>
                    <a:pt x="367" y="1720"/>
                  </a:cubicBezTo>
                  <a:cubicBezTo>
                    <a:pt x="385" y="1720"/>
                    <a:pt x="401" y="1735"/>
                    <a:pt x="401" y="1754"/>
                  </a:cubicBezTo>
                  <a:cubicBezTo>
                    <a:pt x="401" y="1758"/>
                    <a:pt x="401" y="1758"/>
                    <a:pt x="401" y="1758"/>
                  </a:cubicBezTo>
                  <a:cubicBezTo>
                    <a:pt x="401" y="1759"/>
                    <a:pt x="401" y="1759"/>
                    <a:pt x="401" y="1759"/>
                  </a:cubicBezTo>
                  <a:cubicBezTo>
                    <a:pt x="401" y="1759"/>
                    <a:pt x="401" y="1759"/>
                    <a:pt x="401" y="1759"/>
                  </a:cubicBezTo>
                  <a:cubicBezTo>
                    <a:pt x="401" y="1760"/>
                    <a:pt x="401" y="1760"/>
                    <a:pt x="401" y="1760"/>
                  </a:cubicBezTo>
                  <a:cubicBezTo>
                    <a:pt x="401" y="1760"/>
                    <a:pt x="401" y="1760"/>
                    <a:pt x="401" y="1760"/>
                  </a:cubicBezTo>
                  <a:cubicBezTo>
                    <a:pt x="401" y="1760"/>
                    <a:pt x="401" y="1760"/>
                    <a:pt x="401" y="1760"/>
                  </a:cubicBezTo>
                  <a:cubicBezTo>
                    <a:pt x="401" y="1760"/>
                    <a:pt x="401" y="1760"/>
                    <a:pt x="401" y="1760"/>
                  </a:cubicBezTo>
                  <a:cubicBezTo>
                    <a:pt x="401" y="1761"/>
                    <a:pt x="401" y="1761"/>
                    <a:pt x="401" y="1761"/>
                  </a:cubicBezTo>
                  <a:cubicBezTo>
                    <a:pt x="401" y="1761"/>
                    <a:pt x="401" y="1761"/>
                    <a:pt x="401" y="1761"/>
                  </a:cubicBezTo>
                  <a:cubicBezTo>
                    <a:pt x="401" y="1761"/>
                    <a:pt x="401" y="1761"/>
                    <a:pt x="401" y="1761"/>
                  </a:cubicBezTo>
                  <a:cubicBezTo>
                    <a:pt x="401" y="1761"/>
                    <a:pt x="401" y="1761"/>
                    <a:pt x="401" y="1761"/>
                  </a:cubicBezTo>
                  <a:cubicBezTo>
                    <a:pt x="401" y="1762"/>
                    <a:pt x="401" y="1762"/>
                    <a:pt x="401" y="1762"/>
                  </a:cubicBezTo>
                  <a:cubicBezTo>
                    <a:pt x="401" y="1762"/>
                    <a:pt x="401" y="1762"/>
                    <a:pt x="401" y="1762"/>
                  </a:cubicBezTo>
                  <a:cubicBezTo>
                    <a:pt x="401" y="1763"/>
                    <a:pt x="401" y="1763"/>
                    <a:pt x="401" y="1763"/>
                  </a:cubicBezTo>
                  <a:cubicBezTo>
                    <a:pt x="401" y="1763"/>
                    <a:pt x="401" y="1763"/>
                    <a:pt x="401" y="1763"/>
                  </a:cubicBezTo>
                  <a:cubicBezTo>
                    <a:pt x="401" y="1763"/>
                    <a:pt x="401" y="1763"/>
                    <a:pt x="401" y="1763"/>
                  </a:cubicBezTo>
                  <a:cubicBezTo>
                    <a:pt x="401" y="1763"/>
                    <a:pt x="401" y="1763"/>
                    <a:pt x="401" y="1763"/>
                  </a:cubicBezTo>
                  <a:cubicBezTo>
                    <a:pt x="401" y="1764"/>
                    <a:pt x="401" y="1764"/>
                    <a:pt x="401" y="1764"/>
                  </a:cubicBezTo>
                  <a:cubicBezTo>
                    <a:pt x="401" y="1764"/>
                    <a:pt x="401" y="1764"/>
                    <a:pt x="401" y="1764"/>
                  </a:cubicBezTo>
                  <a:cubicBezTo>
                    <a:pt x="402" y="1764"/>
                    <a:pt x="402" y="1764"/>
                    <a:pt x="402" y="1764"/>
                  </a:cubicBezTo>
                  <a:cubicBezTo>
                    <a:pt x="402" y="1764"/>
                    <a:pt x="402" y="1764"/>
                    <a:pt x="402" y="1764"/>
                  </a:cubicBezTo>
                  <a:cubicBezTo>
                    <a:pt x="402" y="1765"/>
                    <a:pt x="402" y="1765"/>
                    <a:pt x="402" y="1765"/>
                  </a:cubicBezTo>
                  <a:cubicBezTo>
                    <a:pt x="402" y="1765"/>
                    <a:pt x="402" y="1765"/>
                    <a:pt x="402" y="1765"/>
                  </a:cubicBezTo>
                  <a:cubicBezTo>
                    <a:pt x="402" y="1765"/>
                    <a:pt x="402" y="1765"/>
                    <a:pt x="402" y="1765"/>
                  </a:cubicBezTo>
                  <a:cubicBezTo>
                    <a:pt x="402" y="1765"/>
                    <a:pt x="402" y="1765"/>
                    <a:pt x="402" y="1765"/>
                  </a:cubicBezTo>
                  <a:cubicBezTo>
                    <a:pt x="402" y="1766"/>
                    <a:pt x="402" y="1766"/>
                    <a:pt x="402" y="1766"/>
                  </a:cubicBezTo>
                  <a:cubicBezTo>
                    <a:pt x="402" y="1766"/>
                    <a:pt x="402" y="1766"/>
                    <a:pt x="402" y="1766"/>
                  </a:cubicBezTo>
                  <a:cubicBezTo>
                    <a:pt x="402" y="1767"/>
                    <a:pt x="402" y="1767"/>
                    <a:pt x="402" y="1767"/>
                  </a:cubicBezTo>
                  <a:cubicBezTo>
                    <a:pt x="402" y="1767"/>
                    <a:pt x="402" y="1767"/>
                    <a:pt x="402" y="1767"/>
                  </a:cubicBezTo>
                  <a:cubicBezTo>
                    <a:pt x="402" y="1767"/>
                    <a:pt x="402" y="1767"/>
                    <a:pt x="402" y="1767"/>
                  </a:cubicBezTo>
                  <a:cubicBezTo>
                    <a:pt x="402" y="1767"/>
                    <a:pt x="402" y="1767"/>
                    <a:pt x="402" y="1767"/>
                  </a:cubicBezTo>
                  <a:cubicBezTo>
                    <a:pt x="403" y="1768"/>
                    <a:pt x="403" y="1768"/>
                    <a:pt x="403" y="1768"/>
                  </a:cubicBezTo>
                  <a:cubicBezTo>
                    <a:pt x="403" y="1768"/>
                    <a:pt x="403" y="1768"/>
                    <a:pt x="403" y="1768"/>
                  </a:cubicBezTo>
                  <a:cubicBezTo>
                    <a:pt x="403" y="1768"/>
                    <a:pt x="403" y="1768"/>
                    <a:pt x="403" y="1768"/>
                  </a:cubicBezTo>
                  <a:cubicBezTo>
                    <a:pt x="403" y="1768"/>
                    <a:pt x="403" y="1768"/>
                    <a:pt x="403" y="1768"/>
                  </a:cubicBezTo>
                  <a:cubicBezTo>
                    <a:pt x="403" y="1769"/>
                    <a:pt x="403" y="1769"/>
                    <a:pt x="403" y="1769"/>
                  </a:cubicBezTo>
                  <a:cubicBezTo>
                    <a:pt x="403" y="1769"/>
                    <a:pt x="403" y="1769"/>
                    <a:pt x="403" y="1769"/>
                  </a:cubicBezTo>
                  <a:cubicBezTo>
                    <a:pt x="403" y="1769"/>
                    <a:pt x="403" y="1769"/>
                    <a:pt x="403" y="1769"/>
                  </a:cubicBezTo>
                  <a:cubicBezTo>
                    <a:pt x="403" y="1769"/>
                    <a:pt x="403" y="1769"/>
                    <a:pt x="403" y="1769"/>
                  </a:cubicBezTo>
                  <a:cubicBezTo>
                    <a:pt x="403" y="1769"/>
                    <a:pt x="404" y="1770"/>
                    <a:pt x="404" y="1770"/>
                  </a:cubicBezTo>
                  <a:cubicBezTo>
                    <a:pt x="404" y="1770"/>
                    <a:pt x="404" y="1770"/>
                    <a:pt x="404" y="1770"/>
                  </a:cubicBezTo>
                  <a:cubicBezTo>
                    <a:pt x="404" y="1770"/>
                    <a:pt x="404" y="1770"/>
                    <a:pt x="404" y="1770"/>
                  </a:cubicBezTo>
                  <a:cubicBezTo>
                    <a:pt x="404" y="1770"/>
                    <a:pt x="404" y="1770"/>
                    <a:pt x="404" y="1770"/>
                  </a:cubicBezTo>
                  <a:cubicBezTo>
                    <a:pt x="404" y="1770"/>
                    <a:pt x="404" y="1771"/>
                    <a:pt x="404" y="1771"/>
                  </a:cubicBezTo>
                  <a:cubicBezTo>
                    <a:pt x="404" y="1771"/>
                    <a:pt x="404" y="1771"/>
                    <a:pt x="404" y="1771"/>
                  </a:cubicBezTo>
                  <a:cubicBezTo>
                    <a:pt x="405" y="1771"/>
                    <a:pt x="405" y="1771"/>
                    <a:pt x="405" y="1771"/>
                  </a:cubicBezTo>
                  <a:cubicBezTo>
                    <a:pt x="405" y="1771"/>
                    <a:pt x="405" y="1771"/>
                    <a:pt x="405" y="1771"/>
                  </a:cubicBezTo>
                  <a:cubicBezTo>
                    <a:pt x="405" y="1772"/>
                    <a:pt x="405" y="1772"/>
                    <a:pt x="405" y="1772"/>
                  </a:cubicBezTo>
                  <a:cubicBezTo>
                    <a:pt x="405" y="1772"/>
                    <a:pt x="405" y="1772"/>
                    <a:pt x="405" y="1772"/>
                  </a:cubicBezTo>
                  <a:cubicBezTo>
                    <a:pt x="405" y="1772"/>
                    <a:pt x="405" y="1772"/>
                    <a:pt x="405" y="1772"/>
                  </a:cubicBezTo>
                  <a:cubicBezTo>
                    <a:pt x="405" y="1772"/>
                    <a:pt x="405" y="1772"/>
                    <a:pt x="405" y="1772"/>
                  </a:cubicBezTo>
                  <a:cubicBezTo>
                    <a:pt x="406" y="1773"/>
                    <a:pt x="406" y="1773"/>
                    <a:pt x="406" y="1773"/>
                  </a:cubicBezTo>
                  <a:cubicBezTo>
                    <a:pt x="406" y="1773"/>
                    <a:pt x="406" y="1773"/>
                    <a:pt x="406" y="1773"/>
                  </a:cubicBezTo>
                  <a:cubicBezTo>
                    <a:pt x="406" y="1773"/>
                    <a:pt x="406" y="1773"/>
                    <a:pt x="406" y="1773"/>
                  </a:cubicBezTo>
                  <a:cubicBezTo>
                    <a:pt x="406" y="1773"/>
                    <a:pt x="406" y="1773"/>
                    <a:pt x="406" y="1773"/>
                  </a:cubicBezTo>
                  <a:cubicBezTo>
                    <a:pt x="406" y="1773"/>
                    <a:pt x="406" y="1774"/>
                    <a:pt x="406" y="1774"/>
                  </a:cubicBezTo>
                  <a:cubicBezTo>
                    <a:pt x="406" y="1774"/>
                    <a:pt x="406" y="1774"/>
                    <a:pt x="406" y="1774"/>
                  </a:cubicBezTo>
                  <a:cubicBezTo>
                    <a:pt x="407" y="1774"/>
                    <a:pt x="407" y="1774"/>
                    <a:pt x="407" y="1774"/>
                  </a:cubicBezTo>
                  <a:cubicBezTo>
                    <a:pt x="407" y="1774"/>
                    <a:pt x="407" y="1774"/>
                    <a:pt x="407" y="1774"/>
                  </a:cubicBezTo>
                  <a:cubicBezTo>
                    <a:pt x="407" y="1775"/>
                    <a:pt x="407" y="1775"/>
                    <a:pt x="407" y="1775"/>
                  </a:cubicBezTo>
                  <a:cubicBezTo>
                    <a:pt x="407" y="1775"/>
                    <a:pt x="407" y="1775"/>
                    <a:pt x="407" y="1775"/>
                  </a:cubicBezTo>
                  <a:cubicBezTo>
                    <a:pt x="407" y="1775"/>
                    <a:pt x="407" y="1775"/>
                    <a:pt x="407" y="1775"/>
                  </a:cubicBezTo>
                  <a:cubicBezTo>
                    <a:pt x="407" y="1775"/>
                    <a:pt x="407" y="1775"/>
                    <a:pt x="407" y="1775"/>
                  </a:cubicBezTo>
                  <a:cubicBezTo>
                    <a:pt x="408" y="1775"/>
                    <a:pt x="408" y="1775"/>
                    <a:pt x="408" y="1775"/>
                  </a:cubicBezTo>
                  <a:cubicBezTo>
                    <a:pt x="408" y="1775"/>
                    <a:pt x="408" y="1775"/>
                    <a:pt x="408" y="1775"/>
                  </a:cubicBezTo>
                  <a:cubicBezTo>
                    <a:pt x="408" y="1776"/>
                    <a:pt x="408" y="1776"/>
                    <a:pt x="408" y="1776"/>
                  </a:cubicBezTo>
                  <a:cubicBezTo>
                    <a:pt x="408" y="1776"/>
                    <a:pt x="408" y="1776"/>
                    <a:pt x="408" y="1776"/>
                  </a:cubicBezTo>
                  <a:cubicBezTo>
                    <a:pt x="409" y="1776"/>
                    <a:pt x="409" y="1776"/>
                    <a:pt x="409" y="1776"/>
                  </a:cubicBezTo>
                  <a:cubicBezTo>
                    <a:pt x="409" y="1776"/>
                    <a:pt x="409" y="1776"/>
                    <a:pt x="409" y="1776"/>
                  </a:cubicBezTo>
                  <a:cubicBezTo>
                    <a:pt x="409" y="1777"/>
                    <a:pt x="409" y="1777"/>
                    <a:pt x="409" y="1777"/>
                  </a:cubicBezTo>
                  <a:cubicBezTo>
                    <a:pt x="409" y="1777"/>
                    <a:pt x="409" y="1777"/>
                    <a:pt x="409" y="1777"/>
                  </a:cubicBezTo>
                  <a:cubicBezTo>
                    <a:pt x="410" y="1777"/>
                    <a:pt x="410" y="1777"/>
                    <a:pt x="410" y="1777"/>
                  </a:cubicBezTo>
                  <a:cubicBezTo>
                    <a:pt x="410" y="1777"/>
                    <a:pt x="410" y="1777"/>
                    <a:pt x="410" y="1777"/>
                  </a:cubicBezTo>
                  <a:cubicBezTo>
                    <a:pt x="410" y="1777"/>
                    <a:pt x="410" y="1777"/>
                    <a:pt x="410" y="1777"/>
                  </a:cubicBezTo>
                  <a:cubicBezTo>
                    <a:pt x="410" y="1777"/>
                    <a:pt x="410" y="1777"/>
                    <a:pt x="410" y="1777"/>
                  </a:cubicBezTo>
                  <a:cubicBezTo>
                    <a:pt x="410" y="1777"/>
                    <a:pt x="410" y="1778"/>
                    <a:pt x="410" y="1778"/>
                  </a:cubicBezTo>
                  <a:cubicBezTo>
                    <a:pt x="410" y="1778"/>
                    <a:pt x="410" y="1778"/>
                    <a:pt x="410" y="1778"/>
                  </a:cubicBezTo>
                  <a:cubicBezTo>
                    <a:pt x="411" y="1778"/>
                    <a:pt x="411" y="1778"/>
                    <a:pt x="411" y="1778"/>
                  </a:cubicBezTo>
                  <a:cubicBezTo>
                    <a:pt x="411" y="1778"/>
                    <a:pt x="411" y="1778"/>
                    <a:pt x="411" y="1778"/>
                  </a:cubicBezTo>
                  <a:cubicBezTo>
                    <a:pt x="411" y="1778"/>
                    <a:pt x="411" y="1778"/>
                    <a:pt x="411" y="1778"/>
                  </a:cubicBezTo>
                  <a:cubicBezTo>
                    <a:pt x="411" y="1778"/>
                    <a:pt x="411" y="1778"/>
                    <a:pt x="411" y="1778"/>
                  </a:cubicBezTo>
                  <a:cubicBezTo>
                    <a:pt x="412" y="1779"/>
                    <a:pt x="412" y="1779"/>
                    <a:pt x="412" y="1779"/>
                  </a:cubicBezTo>
                  <a:cubicBezTo>
                    <a:pt x="412" y="1779"/>
                    <a:pt x="412" y="1779"/>
                    <a:pt x="412" y="1779"/>
                  </a:cubicBezTo>
                  <a:cubicBezTo>
                    <a:pt x="412" y="1779"/>
                    <a:pt x="412" y="1779"/>
                    <a:pt x="412" y="1779"/>
                  </a:cubicBezTo>
                  <a:cubicBezTo>
                    <a:pt x="412" y="1779"/>
                    <a:pt x="412" y="1779"/>
                    <a:pt x="412" y="1779"/>
                  </a:cubicBezTo>
                  <a:cubicBezTo>
                    <a:pt x="413" y="1779"/>
                    <a:pt x="413" y="1779"/>
                    <a:pt x="413" y="1779"/>
                  </a:cubicBezTo>
                  <a:cubicBezTo>
                    <a:pt x="413" y="1779"/>
                    <a:pt x="413" y="1779"/>
                    <a:pt x="413" y="1779"/>
                  </a:cubicBezTo>
                  <a:cubicBezTo>
                    <a:pt x="413" y="1780"/>
                    <a:pt x="413" y="1780"/>
                    <a:pt x="413" y="1780"/>
                  </a:cubicBezTo>
                  <a:cubicBezTo>
                    <a:pt x="413" y="1780"/>
                    <a:pt x="413" y="1780"/>
                    <a:pt x="413" y="1780"/>
                  </a:cubicBezTo>
                  <a:cubicBezTo>
                    <a:pt x="414" y="1780"/>
                    <a:pt x="414" y="1780"/>
                    <a:pt x="414" y="1780"/>
                  </a:cubicBezTo>
                  <a:cubicBezTo>
                    <a:pt x="414" y="1780"/>
                    <a:pt x="414" y="1780"/>
                    <a:pt x="414" y="1780"/>
                  </a:cubicBezTo>
                  <a:cubicBezTo>
                    <a:pt x="414" y="1780"/>
                    <a:pt x="414" y="1780"/>
                    <a:pt x="414" y="1780"/>
                  </a:cubicBezTo>
                  <a:cubicBezTo>
                    <a:pt x="414" y="1780"/>
                    <a:pt x="414" y="1780"/>
                    <a:pt x="414" y="1780"/>
                  </a:cubicBezTo>
                  <a:cubicBezTo>
                    <a:pt x="415" y="1780"/>
                    <a:pt x="415" y="1780"/>
                    <a:pt x="415" y="1780"/>
                  </a:cubicBezTo>
                  <a:cubicBezTo>
                    <a:pt x="415" y="1780"/>
                    <a:pt x="415" y="1780"/>
                    <a:pt x="415" y="1780"/>
                  </a:cubicBezTo>
                  <a:cubicBezTo>
                    <a:pt x="415" y="1780"/>
                    <a:pt x="415" y="1781"/>
                    <a:pt x="416" y="1781"/>
                  </a:cubicBezTo>
                  <a:cubicBezTo>
                    <a:pt x="416" y="1781"/>
                    <a:pt x="416" y="1781"/>
                    <a:pt x="416" y="1781"/>
                  </a:cubicBezTo>
                  <a:cubicBezTo>
                    <a:pt x="416" y="1781"/>
                    <a:pt x="416" y="1781"/>
                    <a:pt x="416" y="1781"/>
                  </a:cubicBezTo>
                  <a:cubicBezTo>
                    <a:pt x="416" y="1781"/>
                    <a:pt x="416" y="1781"/>
                    <a:pt x="416" y="1781"/>
                  </a:cubicBezTo>
                  <a:cubicBezTo>
                    <a:pt x="417" y="1781"/>
                    <a:pt x="417" y="1781"/>
                    <a:pt x="417" y="1781"/>
                  </a:cubicBezTo>
                  <a:cubicBezTo>
                    <a:pt x="417" y="1781"/>
                    <a:pt x="417" y="1781"/>
                    <a:pt x="417" y="1781"/>
                  </a:cubicBezTo>
                  <a:cubicBezTo>
                    <a:pt x="417" y="1781"/>
                    <a:pt x="417" y="1781"/>
                    <a:pt x="417" y="1781"/>
                  </a:cubicBezTo>
                  <a:cubicBezTo>
                    <a:pt x="417" y="1781"/>
                    <a:pt x="417" y="1781"/>
                    <a:pt x="417" y="1781"/>
                  </a:cubicBezTo>
                  <a:cubicBezTo>
                    <a:pt x="418" y="1781"/>
                    <a:pt x="418" y="1781"/>
                    <a:pt x="418" y="1781"/>
                  </a:cubicBezTo>
                  <a:cubicBezTo>
                    <a:pt x="418" y="1781"/>
                    <a:pt x="418" y="1781"/>
                    <a:pt x="418" y="1781"/>
                  </a:cubicBezTo>
                  <a:cubicBezTo>
                    <a:pt x="418" y="1782"/>
                    <a:pt x="418" y="1782"/>
                    <a:pt x="418" y="1782"/>
                  </a:cubicBezTo>
                  <a:cubicBezTo>
                    <a:pt x="418" y="1782"/>
                    <a:pt x="418" y="1782"/>
                    <a:pt x="418" y="1782"/>
                  </a:cubicBezTo>
                  <a:cubicBezTo>
                    <a:pt x="419" y="1782"/>
                    <a:pt x="419" y="1782"/>
                    <a:pt x="419" y="1782"/>
                  </a:cubicBezTo>
                  <a:cubicBezTo>
                    <a:pt x="419" y="1782"/>
                    <a:pt x="419" y="1782"/>
                    <a:pt x="419" y="1782"/>
                  </a:cubicBezTo>
                  <a:cubicBezTo>
                    <a:pt x="419" y="1782"/>
                    <a:pt x="419" y="1782"/>
                    <a:pt x="419" y="1782"/>
                  </a:cubicBezTo>
                  <a:cubicBezTo>
                    <a:pt x="419" y="1782"/>
                    <a:pt x="419" y="1782"/>
                    <a:pt x="419" y="1782"/>
                  </a:cubicBezTo>
                  <a:cubicBezTo>
                    <a:pt x="420" y="1782"/>
                    <a:pt x="420" y="1782"/>
                    <a:pt x="420" y="1782"/>
                  </a:cubicBezTo>
                  <a:cubicBezTo>
                    <a:pt x="420" y="1782"/>
                    <a:pt x="420" y="1782"/>
                    <a:pt x="420" y="1782"/>
                  </a:cubicBezTo>
                  <a:cubicBezTo>
                    <a:pt x="420" y="1782"/>
                    <a:pt x="420" y="1782"/>
                    <a:pt x="421" y="1782"/>
                  </a:cubicBezTo>
                  <a:cubicBezTo>
                    <a:pt x="421" y="1782"/>
                    <a:pt x="421" y="1782"/>
                    <a:pt x="421" y="1782"/>
                  </a:cubicBezTo>
                  <a:cubicBezTo>
                    <a:pt x="421" y="1782"/>
                    <a:pt x="421" y="1782"/>
                    <a:pt x="421" y="1782"/>
                  </a:cubicBezTo>
                  <a:cubicBezTo>
                    <a:pt x="421" y="1782"/>
                    <a:pt x="421" y="1782"/>
                    <a:pt x="421" y="1782"/>
                  </a:cubicBezTo>
                  <a:cubicBezTo>
                    <a:pt x="422" y="1782"/>
                    <a:pt x="422" y="1782"/>
                    <a:pt x="422" y="1782"/>
                  </a:cubicBezTo>
                  <a:cubicBezTo>
                    <a:pt x="422" y="1782"/>
                    <a:pt x="422" y="1782"/>
                    <a:pt x="422" y="1782"/>
                  </a:cubicBezTo>
                  <a:cubicBezTo>
                    <a:pt x="422" y="1782"/>
                    <a:pt x="422" y="1782"/>
                    <a:pt x="422" y="1782"/>
                  </a:cubicBezTo>
                  <a:cubicBezTo>
                    <a:pt x="422" y="1782"/>
                    <a:pt x="422" y="1782"/>
                    <a:pt x="422" y="1782"/>
                  </a:cubicBezTo>
                  <a:cubicBezTo>
                    <a:pt x="423" y="1782"/>
                    <a:pt x="423" y="1782"/>
                    <a:pt x="423" y="1782"/>
                  </a:cubicBezTo>
                  <a:cubicBezTo>
                    <a:pt x="423" y="1782"/>
                    <a:pt x="423" y="1782"/>
                    <a:pt x="423" y="1782"/>
                  </a:cubicBezTo>
                  <a:cubicBezTo>
                    <a:pt x="424" y="1782"/>
                    <a:pt x="424" y="1782"/>
                    <a:pt x="424" y="1782"/>
                  </a:cubicBezTo>
                  <a:cubicBezTo>
                    <a:pt x="424" y="1782"/>
                    <a:pt x="424" y="1782"/>
                    <a:pt x="424" y="1782"/>
                  </a:cubicBezTo>
                  <a:cubicBezTo>
                    <a:pt x="424" y="1782"/>
                    <a:pt x="424" y="1782"/>
                    <a:pt x="424" y="1782"/>
                  </a:cubicBezTo>
                  <a:cubicBezTo>
                    <a:pt x="424" y="1782"/>
                    <a:pt x="425" y="1783"/>
                    <a:pt x="425" y="1783"/>
                  </a:cubicBezTo>
                  <a:cubicBezTo>
                    <a:pt x="431" y="1783"/>
                    <a:pt x="431" y="1783"/>
                    <a:pt x="431" y="1783"/>
                  </a:cubicBezTo>
                  <a:cubicBezTo>
                    <a:pt x="437" y="1783"/>
                    <a:pt x="437" y="1783"/>
                    <a:pt x="437" y="1783"/>
                  </a:cubicBezTo>
                  <a:cubicBezTo>
                    <a:pt x="455" y="1783"/>
                    <a:pt x="471" y="1798"/>
                    <a:pt x="471" y="1817"/>
                  </a:cubicBezTo>
                  <a:cubicBezTo>
                    <a:pt x="471" y="1843"/>
                    <a:pt x="471" y="1843"/>
                    <a:pt x="471" y="1843"/>
                  </a:cubicBezTo>
                  <a:cubicBezTo>
                    <a:pt x="471" y="1883"/>
                    <a:pt x="471" y="1883"/>
                    <a:pt x="471" y="1883"/>
                  </a:cubicBezTo>
                  <a:cubicBezTo>
                    <a:pt x="471" y="1884"/>
                    <a:pt x="471" y="1884"/>
                    <a:pt x="471" y="1884"/>
                  </a:cubicBezTo>
                  <a:cubicBezTo>
                    <a:pt x="471" y="1898"/>
                    <a:pt x="482" y="1909"/>
                    <a:pt x="495" y="1909"/>
                  </a:cubicBezTo>
                  <a:cubicBezTo>
                    <a:pt x="568" y="1909"/>
                    <a:pt x="568" y="1909"/>
                    <a:pt x="568" y="1909"/>
                  </a:cubicBezTo>
                  <a:cubicBezTo>
                    <a:pt x="582" y="1909"/>
                    <a:pt x="593" y="1898"/>
                    <a:pt x="593" y="1884"/>
                  </a:cubicBezTo>
                  <a:cubicBezTo>
                    <a:pt x="593" y="1881"/>
                    <a:pt x="593" y="1881"/>
                    <a:pt x="593" y="1881"/>
                  </a:cubicBezTo>
                  <a:cubicBezTo>
                    <a:pt x="593" y="1669"/>
                    <a:pt x="593" y="1669"/>
                    <a:pt x="593" y="1669"/>
                  </a:cubicBezTo>
                  <a:cubicBezTo>
                    <a:pt x="593" y="1660"/>
                    <a:pt x="589" y="1652"/>
                    <a:pt x="572" y="1652"/>
                  </a:cubicBezTo>
                  <a:cubicBezTo>
                    <a:pt x="554" y="1652"/>
                    <a:pt x="554" y="1652"/>
                    <a:pt x="554" y="1652"/>
                  </a:cubicBezTo>
                  <a:cubicBezTo>
                    <a:pt x="540" y="1652"/>
                    <a:pt x="529" y="1641"/>
                    <a:pt x="529" y="1628"/>
                  </a:cubicBezTo>
                  <a:cubicBezTo>
                    <a:pt x="529" y="1619"/>
                    <a:pt x="529" y="1619"/>
                    <a:pt x="529" y="1619"/>
                  </a:cubicBezTo>
                  <a:cubicBezTo>
                    <a:pt x="529" y="1606"/>
                    <a:pt x="540" y="1595"/>
                    <a:pt x="554" y="1595"/>
                  </a:cubicBezTo>
                  <a:cubicBezTo>
                    <a:pt x="604" y="1595"/>
                    <a:pt x="654" y="1595"/>
                    <a:pt x="704" y="1595"/>
                  </a:cubicBezTo>
                  <a:cubicBezTo>
                    <a:pt x="718" y="1595"/>
                    <a:pt x="728" y="1584"/>
                    <a:pt x="728" y="1571"/>
                  </a:cubicBezTo>
                  <a:cubicBezTo>
                    <a:pt x="728" y="1505"/>
                    <a:pt x="728" y="1505"/>
                    <a:pt x="728" y="1505"/>
                  </a:cubicBezTo>
                  <a:cubicBezTo>
                    <a:pt x="728" y="1491"/>
                    <a:pt x="731" y="1476"/>
                    <a:pt x="757" y="1476"/>
                  </a:cubicBezTo>
                  <a:cubicBezTo>
                    <a:pt x="907" y="1476"/>
                    <a:pt x="907" y="1476"/>
                    <a:pt x="907" y="1476"/>
                  </a:cubicBezTo>
                  <a:cubicBezTo>
                    <a:pt x="921" y="1476"/>
                    <a:pt x="932" y="1465"/>
                    <a:pt x="932" y="1452"/>
                  </a:cubicBezTo>
                  <a:cubicBezTo>
                    <a:pt x="932" y="1444"/>
                    <a:pt x="932" y="1444"/>
                    <a:pt x="932" y="1444"/>
                  </a:cubicBezTo>
                  <a:cubicBezTo>
                    <a:pt x="932" y="1430"/>
                    <a:pt x="921" y="1419"/>
                    <a:pt x="907" y="1419"/>
                  </a:cubicBezTo>
                  <a:cubicBezTo>
                    <a:pt x="895" y="1419"/>
                    <a:pt x="895" y="1419"/>
                    <a:pt x="895" y="1419"/>
                  </a:cubicBezTo>
                  <a:cubicBezTo>
                    <a:pt x="895" y="1419"/>
                    <a:pt x="895" y="1419"/>
                    <a:pt x="895" y="1419"/>
                  </a:cubicBezTo>
                  <a:cubicBezTo>
                    <a:pt x="891" y="1419"/>
                    <a:pt x="891" y="1419"/>
                    <a:pt x="891" y="1419"/>
                  </a:cubicBezTo>
                  <a:cubicBezTo>
                    <a:pt x="878" y="1419"/>
                    <a:pt x="867" y="1408"/>
                    <a:pt x="867" y="1394"/>
                  </a:cubicBezTo>
                  <a:cubicBezTo>
                    <a:pt x="867" y="1242"/>
                    <a:pt x="867" y="1242"/>
                    <a:pt x="867" y="1242"/>
                  </a:cubicBezTo>
                  <a:cubicBezTo>
                    <a:pt x="867" y="1229"/>
                    <a:pt x="878" y="1218"/>
                    <a:pt x="891" y="1218"/>
                  </a:cubicBezTo>
                  <a:cubicBezTo>
                    <a:pt x="900" y="1218"/>
                    <a:pt x="900" y="1218"/>
                    <a:pt x="900" y="1218"/>
                  </a:cubicBezTo>
                  <a:cubicBezTo>
                    <a:pt x="900" y="1218"/>
                    <a:pt x="900" y="1218"/>
                    <a:pt x="900" y="1218"/>
                  </a:cubicBezTo>
                  <a:cubicBezTo>
                    <a:pt x="922" y="1218"/>
                    <a:pt x="922" y="1218"/>
                    <a:pt x="922" y="1218"/>
                  </a:cubicBezTo>
                  <a:cubicBezTo>
                    <a:pt x="935" y="1218"/>
                    <a:pt x="946" y="1207"/>
                    <a:pt x="946" y="1194"/>
                  </a:cubicBezTo>
                  <a:cubicBezTo>
                    <a:pt x="946" y="1162"/>
                    <a:pt x="946" y="1162"/>
                    <a:pt x="946" y="1162"/>
                  </a:cubicBezTo>
                  <a:cubicBezTo>
                    <a:pt x="980" y="1162"/>
                    <a:pt x="980" y="1162"/>
                    <a:pt x="980" y="1162"/>
                  </a:cubicBezTo>
                  <a:cubicBezTo>
                    <a:pt x="1000" y="1162"/>
                    <a:pt x="1015" y="1146"/>
                    <a:pt x="1015" y="1127"/>
                  </a:cubicBezTo>
                  <a:cubicBezTo>
                    <a:pt x="1015" y="71"/>
                    <a:pt x="1015" y="71"/>
                    <a:pt x="1015" y="71"/>
                  </a:cubicBezTo>
                  <a:cubicBezTo>
                    <a:pt x="959" y="71"/>
                    <a:pt x="959" y="71"/>
                    <a:pt x="959" y="71"/>
                  </a:cubicBezTo>
                  <a:cubicBezTo>
                    <a:pt x="945" y="71"/>
                    <a:pt x="933" y="59"/>
                    <a:pt x="933" y="46"/>
                  </a:cubicBezTo>
                  <a:cubicBezTo>
                    <a:pt x="933" y="37"/>
                    <a:pt x="933" y="37"/>
                    <a:pt x="933" y="37"/>
                  </a:cubicBezTo>
                  <a:cubicBezTo>
                    <a:pt x="933" y="23"/>
                    <a:pt x="945" y="12"/>
                    <a:pt x="959" y="12"/>
                  </a:cubicBezTo>
                  <a:cubicBezTo>
                    <a:pt x="1014" y="12"/>
                    <a:pt x="1014" y="12"/>
                    <a:pt x="1014" y="12"/>
                  </a:cubicBezTo>
                  <a:cubicBezTo>
                    <a:pt x="1014" y="0"/>
                    <a:pt x="1014" y="0"/>
                    <a:pt x="1014" y="0"/>
                  </a:cubicBezTo>
                  <a:cubicBezTo>
                    <a:pt x="713" y="0"/>
                    <a:pt x="713" y="0"/>
                    <a:pt x="713" y="0"/>
                  </a:cubicBezTo>
                  <a:cubicBezTo>
                    <a:pt x="705" y="5"/>
                    <a:pt x="697" y="5"/>
                    <a:pt x="693" y="5"/>
                  </a:cubicBezTo>
                  <a:close/>
                  <a:moveTo>
                    <a:pt x="401" y="1758"/>
                  </a:moveTo>
                  <a:cubicBezTo>
                    <a:pt x="401" y="1758"/>
                    <a:pt x="401" y="1758"/>
                    <a:pt x="401" y="1758"/>
                  </a:cubicBezTo>
                  <a:cubicBezTo>
                    <a:pt x="401" y="1758"/>
                    <a:pt x="401" y="1758"/>
                    <a:pt x="401" y="1758"/>
                  </a:cubicBezTo>
                  <a:close/>
                  <a:moveTo>
                    <a:pt x="206" y="1447"/>
                  </a:moveTo>
                  <a:cubicBezTo>
                    <a:pt x="206" y="1447"/>
                    <a:pt x="206" y="1447"/>
                    <a:pt x="206" y="1447"/>
                  </a:cubicBezTo>
                  <a:cubicBezTo>
                    <a:pt x="206" y="1447"/>
                    <a:pt x="206" y="1447"/>
                    <a:pt x="206" y="1447"/>
                  </a:cubicBezTo>
                  <a:close/>
                  <a:moveTo>
                    <a:pt x="270" y="1579"/>
                  </a:moveTo>
                  <a:cubicBezTo>
                    <a:pt x="270" y="1579"/>
                    <a:pt x="270" y="1579"/>
                    <a:pt x="270" y="1579"/>
                  </a:cubicBezTo>
                  <a:cubicBezTo>
                    <a:pt x="270" y="1579"/>
                    <a:pt x="270" y="1579"/>
                    <a:pt x="270" y="1579"/>
                  </a:cubicBezTo>
                  <a:close/>
                  <a:moveTo>
                    <a:pt x="331" y="1696"/>
                  </a:moveTo>
                  <a:cubicBezTo>
                    <a:pt x="331" y="1696"/>
                    <a:pt x="331" y="1696"/>
                    <a:pt x="331" y="1696"/>
                  </a:cubicBezTo>
                  <a:cubicBezTo>
                    <a:pt x="331" y="1696"/>
                    <a:pt x="331" y="1696"/>
                    <a:pt x="331" y="1696"/>
                  </a:cubicBezTo>
                  <a:close/>
                  <a:moveTo>
                    <a:pt x="732" y="37"/>
                  </a:moveTo>
                  <a:cubicBezTo>
                    <a:pt x="732" y="23"/>
                    <a:pt x="743" y="12"/>
                    <a:pt x="757" y="12"/>
                  </a:cubicBezTo>
                  <a:cubicBezTo>
                    <a:pt x="826" y="12"/>
                    <a:pt x="826" y="12"/>
                    <a:pt x="826" y="12"/>
                  </a:cubicBezTo>
                  <a:cubicBezTo>
                    <a:pt x="827" y="12"/>
                    <a:pt x="828" y="12"/>
                    <a:pt x="830" y="11"/>
                  </a:cubicBezTo>
                  <a:cubicBezTo>
                    <a:pt x="831" y="11"/>
                    <a:pt x="832" y="11"/>
                    <a:pt x="833" y="11"/>
                  </a:cubicBezTo>
                  <a:cubicBezTo>
                    <a:pt x="841" y="11"/>
                    <a:pt x="841" y="11"/>
                    <a:pt x="841" y="11"/>
                  </a:cubicBezTo>
                  <a:cubicBezTo>
                    <a:pt x="855" y="11"/>
                    <a:pt x="866" y="23"/>
                    <a:pt x="866" y="36"/>
                  </a:cubicBezTo>
                  <a:cubicBezTo>
                    <a:pt x="866" y="104"/>
                    <a:pt x="866" y="104"/>
                    <a:pt x="866" y="104"/>
                  </a:cubicBezTo>
                  <a:cubicBezTo>
                    <a:pt x="866" y="118"/>
                    <a:pt x="855" y="129"/>
                    <a:pt x="841" y="129"/>
                  </a:cubicBezTo>
                  <a:cubicBezTo>
                    <a:pt x="833" y="129"/>
                    <a:pt x="833" y="129"/>
                    <a:pt x="833" y="129"/>
                  </a:cubicBezTo>
                  <a:cubicBezTo>
                    <a:pt x="819" y="129"/>
                    <a:pt x="808" y="118"/>
                    <a:pt x="807" y="104"/>
                  </a:cubicBezTo>
                  <a:cubicBezTo>
                    <a:pt x="807" y="86"/>
                    <a:pt x="792" y="71"/>
                    <a:pt x="773" y="71"/>
                  </a:cubicBezTo>
                  <a:cubicBezTo>
                    <a:pt x="757" y="71"/>
                    <a:pt x="757" y="71"/>
                    <a:pt x="757" y="71"/>
                  </a:cubicBezTo>
                  <a:cubicBezTo>
                    <a:pt x="743" y="71"/>
                    <a:pt x="732" y="59"/>
                    <a:pt x="732" y="46"/>
                  </a:cubicBezTo>
                  <a:lnTo>
                    <a:pt x="732" y="3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51" name="Freeform 67">
              <a:extLst>
                <a:ext uri="{FF2B5EF4-FFF2-40B4-BE49-F238E27FC236}">
                  <a16:creationId xmlns:a16="http://schemas.microsoft.com/office/drawing/2014/main" id="{27434AEE-58B8-4CAD-B563-5B9970D5F481}"/>
                </a:ext>
              </a:extLst>
            </p:cNvPr>
            <p:cNvSpPr>
              <a:spLocks/>
            </p:cNvSpPr>
            <p:nvPr userDrawn="1"/>
          </p:nvSpPr>
          <p:spPr bwMode="auto">
            <a:xfrm>
              <a:off x="1106" y="1182"/>
              <a:ext cx="111" cy="118"/>
            </a:xfrm>
            <a:custGeom>
              <a:avLst/>
              <a:gdLst>
                <a:gd name="T0" fmla="*/ 63 w 63"/>
                <a:gd name="T1" fmla="*/ 67 h 67"/>
                <a:gd name="T2" fmla="*/ 63 w 63"/>
                <a:gd name="T3" fmla="*/ 35 h 67"/>
                <a:gd name="T4" fmla="*/ 28 w 63"/>
                <a:gd name="T5" fmla="*/ 0 h 67"/>
                <a:gd name="T6" fmla="*/ 0 w 63"/>
                <a:gd name="T7" fmla="*/ 0 h 67"/>
                <a:gd name="T8" fmla="*/ 0 w 63"/>
                <a:gd name="T9" fmla="*/ 32 h 67"/>
                <a:gd name="T10" fmla="*/ 35 w 63"/>
                <a:gd name="T11" fmla="*/ 67 h 67"/>
                <a:gd name="T12" fmla="*/ 63 w 6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63" h="67">
                  <a:moveTo>
                    <a:pt x="63" y="67"/>
                  </a:moveTo>
                  <a:cubicBezTo>
                    <a:pt x="63" y="35"/>
                    <a:pt x="63" y="35"/>
                    <a:pt x="63" y="35"/>
                  </a:cubicBezTo>
                  <a:cubicBezTo>
                    <a:pt x="63" y="16"/>
                    <a:pt x="47" y="0"/>
                    <a:pt x="28" y="0"/>
                  </a:cubicBezTo>
                  <a:cubicBezTo>
                    <a:pt x="0" y="0"/>
                    <a:pt x="0" y="0"/>
                    <a:pt x="0" y="0"/>
                  </a:cubicBezTo>
                  <a:cubicBezTo>
                    <a:pt x="0" y="32"/>
                    <a:pt x="0" y="32"/>
                    <a:pt x="0" y="32"/>
                  </a:cubicBezTo>
                  <a:cubicBezTo>
                    <a:pt x="0" y="51"/>
                    <a:pt x="15" y="67"/>
                    <a:pt x="35" y="67"/>
                  </a:cubicBezTo>
                  <a:lnTo>
                    <a:pt x="63" y="6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6" name="Freeform 68">
              <a:extLst>
                <a:ext uri="{FF2B5EF4-FFF2-40B4-BE49-F238E27FC236}">
                  <a16:creationId xmlns:a16="http://schemas.microsoft.com/office/drawing/2014/main" id="{F7E8BB7B-9CD6-428D-9F66-F56D5A242D31}"/>
                </a:ext>
              </a:extLst>
            </p:cNvPr>
            <p:cNvSpPr>
              <a:spLocks/>
            </p:cNvSpPr>
            <p:nvPr userDrawn="1"/>
          </p:nvSpPr>
          <p:spPr bwMode="auto">
            <a:xfrm>
              <a:off x="885" y="1182"/>
              <a:ext cx="332" cy="421"/>
            </a:xfrm>
            <a:custGeom>
              <a:avLst/>
              <a:gdLst>
                <a:gd name="T0" fmla="*/ 35 w 188"/>
                <a:gd name="T1" fmla="*/ 238 h 238"/>
                <a:gd name="T2" fmla="*/ 153 w 188"/>
                <a:gd name="T3" fmla="*/ 238 h 238"/>
                <a:gd name="T4" fmla="*/ 188 w 188"/>
                <a:gd name="T5" fmla="*/ 203 h 238"/>
                <a:gd name="T6" fmla="*/ 188 w 188"/>
                <a:gd name="T7" fmla="*/ 101 h 238"/>
                <a:gd name="T8" fmla="*/ 188 w 188"/>
                <a:gd name="T9" fmla="*/ 67 h 238"/>
                <a:gd name="T10" fmla="*/ 160 w 188"/>
                <a:gd name="T11" fmla="*/ 67 h 238"/>
                <a:gd name="T12" fmla="*/ 158 w 188"/>
                <a:gd name="T13" fmla="*/ 67 h 238"/>
                <a:gd name="T14" fmla="*/ 157 w 188"/>
                <a:gd name="T15" fmla="*/ 67 h 238"/>
                <a:gd name="T16" fmla="*/ 125 w 188"/>
                <a:gd name="T17" fmla="*/ 32 h 238"/>
                <a:gd name="T18" fmla="*/ 125 w 188"/>
                <a:gd name="T19" fmla="*/ 0 h 238"/>
                <a:gd name="T20" fmla="*/ 100 w 188"/>
                <a:gd name="T21" fmla="*/ 0 h 238"/>
                <a:gd name="T22" fmla="*/ 66 w 188"/>
                <a:gd name="T23" fmla="*/ 33 h 238"/>
                <a:gd name="T24" fmla="*/ 33 w 188"/>
                <a:gd name="T25" fmla="*/ 67 h 238"/>
                <a:gd name="T26" fmla="*/ 0 w 188"/>
                <a:gd name="T27" fmla="*/ 101 h 238"/>
                <a:gd name="T28" fmla="*/ 0 w 188"/>
                <a:gd name="T29" fmla="*/ 203 h 238"/>
                <a:gd name="T30" fmla="*/ 35 w 188"/>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38">
                  <a:moveTo>
                    <a:pt x="35" y="238"/>
                  </a:moveTo>
                  <a:cubicBezTo>
                    <a:pt x="153" y="238"/>
                    <a:pt x="153" y="238"/>
                    <a:pt x="153" y="238"/>
                  </a:cubicBezTo>
                  <a:cubicBezTo>
                    <a:pt x="172" y="238"/>
                    <a:pt x="188" y="222"/>
                    <a:pt x="188" y="203"/>
                  </a:cubicBezTo>
                  <a:cubicBezTo>
                    <a:pt x="188" y="101"/>
                    <a:pt x="188" y="101"/>
                    <a:pt x="188" y="101"/>
                  </a:cubicBezTo>
                  <a:cubicBezTo>
                    <a:pt x="188" y="67"/>
                    <a:pt x="188" y="67"/>
                    <a:pt x="188" y="67"/>
                  </a:cubicBezTo>
                  <a:cubicBezTo>
                    <a:pt x="160" y="67"/>
                    <a:pt x="160" y="67"/>
                    <a:pt x="160" y="67"/>
                  </a:cubicBezTo>
                  <a:cubicBezTo>
                    <a:pt x="159" y="67"/>
                    <a:pt x="159" y="67"/>
                    <a:pt x="158" y="67"/>
                  </a:cubicBezTo>
                  <a:cubicBezTo>
                    <a:pt x="158" y="67"/>
                    <a:pt x="157" y="67"/>
                    <a:pt x="157" y="67"/>
                  </a:cubicBezTo>
                  <a:cubicBezTo>
                    <a:pt x="139" y="66"/>
                    <a:pt x="125" y="50"/>
                    <a:pt x="125" y="32"/>
                  </a:cubicBezTo>
                  <a:cubicBezTo>
                    <a:pt x="125" y="0"/>
                    <a:pt x="125" y="0"/>
                    <a:pt x="125" y="0"/>
                  </a:cubicBezTo>
                  <a:cubicBezTo>
                    <a:pt x="100" y="0"/>
                    <a:pt x="100" y="0"/>
                    <a:pt x="100" y="0"/>
                  </a:cubicBezTo>
                  <a:cubicBezTo>
                    <a:pt x="82" y="0"/>
                    <a:pt x="66" y="15"/>
                    <a:pt x="66" y="33"/>
                  </a:cubicBezTo>
                  <a:cubicBezTo>
                    <a:pt x="65" y="51"/>
                    <a:pt x="51" y="66"/>
                    <a:pt x="33" y="67"/>
                  </a:cubicBezTo>
                  <a:cubicBezTo>
                    <a:pt x="14" y="68"/>
                    <a:pt x="0" y="83"/>
                    <a:pt x="0" y="101"/>
                  </a:cubicBezTo>
                  <a:cubicBezTo>
                    <a:pt x="0" y="203"/>
                    <a:pt x="0" y="203"/>
                    <a:pt x="0" y="203"/>
                  </a:cubicBezTo>
                  <a:cubicBezTo>
                    <a:pt x="0" y="222"/>
                    <a:pt x="16" y="238"/>
                    <a:pt x="35" y="23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7" name="Freeform 69">
              <a:extLst>
                <a:ext uri="{FF2B5EF4-FFF2-40B4-BE49-F238E27FC236}">
                  <a16:creationId xmlns:a16="http://schemas.microsoft.com/office/drawing/2014/main" id="{9E20757C-126B-4DED-8FB6-213E31476036}"/>
                </a:ext>
              </a:extLst>
            </p:cNvPr>
            <p:cNvSpPr>
              <a:spLocks/>
            </p:cNvSpPr>
            <p:nvPr userDrawn="1"/>
          </p:nvSpPr>
          <p:spPr bwMode="auto">
            <a:xfrm>
              <a:off x="1238" y="758"/>
              <a:ext cx="800" cy="1065"/>
            </a:xfrm>
            <a:custGeom>
              <a:avLst/>
              <a:gdLst>
                <a:gd name="T0" fmla="*/ 98 w 453"/>
                <a:gd name="T1" fmla="*/ 297 h 603"/>
                <a:gd name="T2" fmla="*/ 154 w 453"/>
                <a:gd name="T3" fmla="*/ 297 h 603"/>
                <a:gd name="T4" fmla="*/ 157 w 453"/>
                <a:gd name="T5" fmla="*/ 297 h 603"/>
                <a:gd name="T6" fmla="*/ 163 w 453"/>
                <a:gd name="T7" fmla="*/ 297 h 603"/>
                <a:gd name="T8" fmla="*/ 163 w 453"/>
                <a:gd name="T9" fmla="*/ 297 h 603"/>
                <a:gd name="T10" fmla="*/ 194 w 453"/>
                <a:gd name="T11" fmla="*/ 331 h 603"/>
                <a:gd name="T12" fmla="*/ 194 w 453"/>
                <a:gd name="T13" fmla="*/ 332 h 603"/>
                <a:gd name="T14" fmla="*/ 162 w 453"/>
                <a:gd name="T15" fmla="*/ 365 h 603"/>
                <a:gd name="T16" fmla="*/ 129 w 453"/>
                <a:gd name="T17" fmla="*/ 397 h 603"/>
                <a:gd name="T18" fmla="*/ 95 w 453"/>
                <a:gd name="T19" fmla="*/ 427 h 603"/>
                <a:gd name="T20" fmla="*/ 86 w 453"/>
                <a:gd name="T21" fmla="*/ 427 h 603"/>
                <a:gd name="T22" fmla="*/ 61 w 453"/>
                <a:gd name="T23" fmla="*/ 452 h 603"/>
                <a:gd name="T24" fmla="*/ 61 w 453"/>
                <a:gd name="T25" fmla="*/ 455 h 603"/>
                <a:gd name="T26" fmla="*/ 86 w 453"/>
                <a:gd name="T27" fmla="*/ 480 h 603"/>
                <a:gd name="T28" fmla="*/ 94 w 453"/>
                <a:gd name="T29" fmla="*/ 480 h 603"/>
                <a:gd name="T30" fmla="*/ 128 w 453"/>
                <a:gd name="T31" fmla="*/ 514 h 603"/>
                <a:gd name="T32" fmla="*/ 128 w 453"/>
                <a:gd name="T33" fmla="*/ 516 h 603"/>
                <a:gd name="T34" fmla="*/ 94 w 453"/>
                <a:gd name="T35" fmla="*/ 550 h 603"/>
                <a:gd name="T36" fmla="*/ 25 w 453"/>
                <a:gd name="T37" fmla="*/ 550 h 603"/>
                <a:gd name="T38" fmla="*/ 0 w 453"/>
                <a:gd name="T39" fmla="*/ 575 h 603"/>
                <a:gd name="T40" fmla="*/ 0 w 453"/>
                <a:gd name="T41" fmla="*/ 578 h 603"/>
                <a:gd name="T42" fmla="*/ 25 w 453"/>
                <a:gd name="T43" fmla="*/ 603 h 603"/>
                <a:gd name="T44" fmla="*/ 163 w 453"/>
                <a:gd name="T45" fmla="*/ 603 h 603"/>
                <a:gd name="T46" fmla="*/ 167 w 453"/>
                <a:gd name="T47" fmla="*/ 603 h 603"/>
                <a:gd name="T48" fmla="*/ 218 w 453"/>
                <a:gd name="T49" fmla="*/ 603 h 603"/>
                <a:gd name="T50" fmla="*/ 253 w 453"/>
                <a:gd name="T51" fmla="*/ 572 h 603"/>
                <a:gd name="T52" fmla="*/ 287 w 453"/>
                <a:gd name="T53" fmla="*/ 543 h 603"/>
                <a:gd name="T54" fmla="*/ 352 w 453"/>
                <a:gd name="T55" fmla="*/ 543 h 603"/>
                <a:gd name="T56" fmla="*/ 386 w 453"/>
                <a:gd name="T57" fmla="*/ 513 h 603"/>
                <a:gd name="T58" fmla="*/ 419 w 453"/>
                <a:gd name="T59" fmla="*/ 484 h 603"/>
                <a:gd name="T60" fmla="*/ 453 w 453"/>
                <a:gd name="T61" fmla="*/ 449 h 603"/>
                <a:gd name="T62" fmla="*/ 453 w 453"/>
                <a:gd name="T63" fmla="*/ 402 h 603"/>
                <a:gd name="T64" fmla="*/ 419 w 453"/>
                <a:gd name="T65" fmla="*/ 367 h 603"/>
                <a:gd name="T66" fmla="*/ 387 w 453"/>
                <a:gd name="T67" fmla="*/ 336 h 603"/>
                <a:gd name="T68" fmla="*/ 353 w 453"/>
                <a:gd name="T69" fmla="*/ 305 h 603"/>
                <a:gd name="T70" fmla="*/ 320 w 453"/>
                <a:gd name="T71" fmla="*/ 271 h 603"/>
                <a:gd name="T72" fmla="*/ 320 w 453"/>
                <a:gd name="T73" fmla="*/ 217 h 603"/>
                <a:gd name="T74" fmla="*/ 287 w 453"/>
                <a:gd name="T75" fmla="*/ 182 h 603"/>
                <a:gd name="T76" fmla="*/ 256 w 453"/>
                <a:gd name="T77" fmla="*/ 148 h 603"/>
                <a:gd name="T78" fmla="*/ 256 w 453"/>
                <a:gd name="T79" fmla="*/ 94 h 603"/>
                <a:gd name="T80" fmla="*/ 221 w 453"/>
                <a:gd name="T81" fmla="*/ 59 h 603"/>
                <a:gd name="T82" fmla="*/ 188 w 453"/>
                <a:gd name="T83" fmla="*/ 30 h 603"/>
                <a:gd name="T84" fmla="*/ 154 w 453"/>
                <a:gd name="T85" fmla="*/ 0 h 603"/>
                <a:gd name="T86" fmla="*/ 98 w 453"/>
                <a:gd name="T87" fmla="*/ 0 h 603"/>
                <a:gd name="T88" fmla="*/ 63 w 453"/>
                <a:gd name="T89" fmla="*/ 35 h 603"/>
                <a:gd name="T90" fmla="*/ 63 w 453"/>
                <a:gd name="T91" fmla="*/ 262 h 603"/>
                <a:gd name="T92" fmla="*/ 98 w 453"/>
                <a:gd name="T93" fmla="*/ 29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603">
                  <a:moveTo>
                    <a:pt x="98" y="297"/>
                  </a:moveTo>
                  <a:cubicBezTo>
                    <a:pt x="154" y="297"/>
                    <a:pt x="154" y="297"/>
                    <a:pt x="154" y="297"/>
                  </a:cubicBezTo>
                  <a:cubicBezTo>
                    <a:pt x="155" y="297"/>
                    <a:pt x="156" y="297"/>
                    <a:pt x="157" y="297"/>
                  </a:cubicBezTo>
                  <a:cubicBezTo>
                    <a:pt x="159" y="297"/>
                    <a:pt x="160" y="297"/>
                    <a:pt x="163" y="297"/>
                  </a:cubicBezTo>
                  <a:cubicBezTo>
                    <a:pt x="163" y="297"/>
                    <a:pt x="163" y="297"/>
                    <a:pt x="163" y="297"/>
                  </a:cubicBezTo>
                  <a:cubicBezTo>
                    <a:pt x="181" y="298"/>
                    <a:pt x="194" y="313"/>
                    <a:pt x="194" y="331"/>
                  </a:cubicBezTo>
                  <a:cubicBezTo>
                    <a:pt x="194" y="332"/>
                    <a:pt x="194" y="332"/>
                    <a:pt x="194" y="332"/>
                  </a:cubicBezTo>
                  <a:cubicBezTo>
                    <a:pt x="194" y="350"/>
                    <a:pt x="180" y="365"/>
                    <a:pt x="162" y="365"/>
                  </a:cubicBezTo>
                  <a:cubicBezTo>
                    <a:pt x="144" y="366"/>
                    <a:pt x="130" y="380"/>
                    <a:pt x="129" y="397"/>
                  </a:cubicBezTo>
                  <a:cubicBezTo>
                    <a:pt x="127" y="414"/>
                    <a:pt x="112" y="427"/>
                    <a:pt x="95" y="427"/>
                  </a:cubicBezTo>
                  <a:cubicBezTo>
                    <a:pt x="86" y="427"/>
                    <a:pt x="86" y="427"/>
                    <a:pt x="86" y="427"/>
                  </a:cubicBezTo>
                  <a:cubicBezTo>
                    <a:pt x="72" y="427"/>
                    <a:pt x="61" y="439"/>
                    <a:pt x="61" y="452"/>
                  </a:cubicBezTo>
                  <a:cubicBezTo>
                    <a:pt x="61" y="455"/>
                    <a:pt x="61" y="455"/>
                    <a:pt x="61" y="455"/>
                  </a:cubicBezTo>
                  <a:cubicBezTo>
                    <a:pt x="61" y="469"/>
                    <a:pt x="72" y="480"/>
                    <a:pt x="86" y="480"/>
                  </a:cubicBezTo>
                  <a:cubicBezTo>
                    <a:pt x="94" y="480"/>
                    <a:pt x="94" y="480"/>
                    <a:pt x="94" y="480"/>
                  </a:cubicBezTo>
                  <a:cubicBezTo>
                    <a:pt x="113" y="480"/>
                    <a:pt x="128" y="496"/>
                    <a:pt x="128" y="514"/>
                  </a:cubicBezTo>
                  <a:cubicBezTo>
                    <a:pt x="128" y="516"/>
                    <a:pt x="128" y="516"/>
                    <a:pt x="128" y="516"/>
                  </a:cubicBezTo>
                  <a:cubicBezTo>
                    <a:pt x="128" y="535"/>
                    <a:pt x="113" y="550"/>
                    <a:pt x="94" y="550"/>
                  </a:cubicBezTo>
                  <a:cubicBezTo>
                    <a:pt x="25" y="550"/>
                    <a:pt x="25" y="550"/>
                    <a:pt x="25" y="550"/>
                  </a:cubicBezTo>
                  <a:cubicBezTo>
                    <a:pt x="11" y="550"/>
                    <a:pt x="0" y="562"/>
                    <a:pt x="0" y="575"/>
                  </a:cubicBezTo>
                  <a:cubicBezTo>
                    <a:pt x="0" y="578"/>
                    <a:pt x="0" y="578"/>
                    <a:pt x="0" y="578"/>
                  </a:cubicBezTo>
                  <a:cubicBezTo>
                    <a:pt x="0" y="592"/>
                    <a:pt x="11" y="603"/>
                    <a:pt x="25" y="603"/>
                  </a:cubicBezTo>
                  <a:cubicBezTo>
                    <a:pt x="163" y="603"/>
                    <a:pt x="163" y="603"/>
                    <a:pt x="163" y="603"/>
                  </a:cubicBezTo>
                  <a:cubicBezTo>
                    <a:pt x="167" y="603"/>
                    <a:pt x="167" y="603"/>
                    <a:pt x="167" y="603"/>
                  </a:cubicBezTo>
                  <a:cubicBezTo>
                    <a:pt x="218" y="603"/>
                    <a:pt x="218" y="603"/>
                    <a:pt x="218" y="603"/>
                  </a:cubicBezTo>
                  <a:cubicBezTo>
                    <a:pt x="236" y="603"/>
                    <a:pt x="251" y="590"/>
                    <a:pt x="253" y="572"/>
                  </a:cubicBezTo>
                  <a:cubicBezTo>
                    <a:pt x="255" y="555"/>
                    <a:pt x="270" y="543"/>
                    <a:pt x="287" y="543"/>
                  </a:cubicBezTo>
                  <a:cubicBezTo>
                    <a:pt x="352" y="543"/>
                    <a:pt x="352" y="543"/>
                    <a:pt x="352" y="543"/>
                  </a:cubicBezTo>
                  <a:cubicBezTo>
                    <a:pt x="369" y="543"/>
                    <a:pt x="384" y="530"/>
                    <a:pt x="386" y="513"/>
                  </a:cubicBezTo>
                  <a:cubicBezTo>
                    <a:pt x="389" y="497"/>
                    <a:pt x="402" y="485"/>
                    <a:pt x="419" y="484"/>
                  </a:cubicBezTo>
                  <a:cubicBezTo>
                    <a:pt x="438" y="484"/>
                    <a:pt x="453" y="468"/>
                    <a:pt x="453" y="449"/>
                  </a:cubicBezTo>
                  <a:cubicBezTo>
                    <a:pt x="453" y="402"/>
                    <a:pt x="453" y="402"/>
                    <a:pt x="453" y="402"/>
                  </a:cubicBezTo>
                  <a:cubicBezTo>
                    <a:pt x="453" y="383"/>
                    <a:pt x="438" y="367"/>
                    <a:pt x="419" y="367"/>
                  </a:cubicBezTo>
                  <a:cubicBezTo>
                    <a:pt x="402" y="366"/>
                    <a:pt x="388" y="353"/>
                    <a:pt x="387" y="336"/>
                  </a:cubicBezTo>
                  <a:cubicBezTo>
                    <a:pt x="385" y="319"/>
                    <a:pt x="370" y="305"/>
                    <a:pt x="353" y="305"/>
                  </a:cubicBezTo>
                  <a:cubicBezTo>
                    <a:pt x="334" y="304"/>
                    <a:pt x="320" y="289"/>
                    <a:pt x="320" y="271"/>
                  </a:cubicBezTo>
                  <a:cubicBezTo>
                    <a:pt x="320" y="217"/>
                    <a:pt x="320" y="217"/>
                    <a:pt x="320" y="217"/>
                  </a:cubicBezTo>
                  <a:cubicBezTo>
                    <a:pt x="320" y="198"/>
                    <a:pt x="305" y="183"/>
                    <a:pt x="287" y="182"/>
                  </a:cubicBezTo>
                  <a:cubicBezTo>
                    <a:pt x="269" y="180"/>
                    <a:pt x="256" y="166"/>
                    <a:pt x="256" y="148"/>
                  </a:cubicBezTo>
                  <a:cubicBezTo>
                    <a:pt x="256" y="94"/>
                    <a:pt x="256" y="94"/>
                    <a:pt x="256" y="94"/>
                  </a:cubicBezTo>
                  <a:cubicBezTo>
                    <a:pt x="256" y="75"/>
                    <a:pt x="240" y="60"/>
                    <a:pt x="221" y="59"/>
                  </a:cubicBezTo>
                  <a:cubicBezTo>
                    <a:pt x="204" y="59"/>
                    <a:pt x="191" y="47"/>
                    <a:pt x="188" y="30"/>
                  </a:cubicBezTo>
                  <a:cubicBezTo>
                    <a:pt x="186" y="13"/>
                    <a:pt x="171" y="0"/>
                    <a:pt x="154" y="0"/>
                  </a:cubicBezTo>
                  <a:cubicBezTo>
                    <a:pt x="98" y="0"/>
                    <a:pt x="98" y="0"/>
                    <a:pt x="98" y="0"/>
                  </a:cubicBezTo>
                  <a:cubicBezTo>
                    <a:pt x="79" y="0"/>
                    <a:pt x="63" y="16"/>
                    <a:pt x="63" y="35"/>
                  </a:cubicBezTo>
                  <a:cubicBezTo>
                    <a:pt x="63" y="262"/>
                    <a:pt x="63" y="262"/>
                    <a:pt x="63" y="262"/>
                  </a:cubicBezTo>
                  <a:cubicBezTo>
                    <a:pt x="63" y="281"/>
                    <a:pt x="79" y="297"/>
                    <a:pt x="98" y="29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8" name="Freeform 70">
              <a:extLst>
                <a:ext uri="{FF2B5EF4-FFF2-40B4-BE49-F238E27FC236}">
                  <a16:creationId xmlns:a16="http://schemas.microsoft.com/office/drawing/2014/main" id="{0786EBB4-9683-4DD5-BCBC-9491C49CFA5D}"/>
                </a:ext>
              </a:extLst>
            </p:cNvPr>
            <p:cNvSpPr>
              <a:spLocks/>
            </p:cNvSpPr>
            <p:nvPr userDrawn="1"/>
          </p:nvSpPr>
          <p:spPr bwMode="auto">
            <a:xfrm>
              <a:off x="2525" y="304"/>
              <a:ext cx="586" cy="555"/>
            </a:xfrm>
            <a:custGeom>
              <a:avLst/>
              <a:gdLst>
                <a:gd name="T0" fmla="*/ 35 w 332"/>
                <a:gd name="T1" fmla="*/ 314 h 314"/>
                <a:gd name="T2" fmla="*/ 153 w 332"/>
                <a:gd name="T3" fmla="*/ 314 h 314"/>
                <a:gd name="T4" fmla="*/ 188 w 332"/>
                <a:gd name="T5" fmla="*/ 281 h 314"/>
                <a:gd name="T6" fmla="*/ 222 w 332"/>
                <a:gd name="T7" fmla="*/ 248 h 314"/>
                <a:gd name="T8" fmla="*/ 256 w 332"/>
                <a:gd name="T9" fmla="*/ 217 h 314"/>
                <a:gd name="T10" fmla="*/ 290 w 332"/>
                <a:gd name="T11" fmla="*/ 186 h 314"/>
                <a:gd name="T12" fmla="*/ 298 w 332"/>
                <a:gd name="T13" fmla="*/ 186 h 314"/>
                <a:gd name="T14" fmla="*/ 332 w 332"/>
                <a:gd name="T15" fmla="*/ 220 h 314"/>
                <a:gd name="T16" fmla="*/ 332 w 332"/>
                <a:gd name="T17" fmla="*/ 0 h 314"/>
                <a:gd name="T18" fmla="*/ 131 w 332"/>
                <a:gd name="T19" fmla="*/ 0 h 314"/>
                <a:gd name="T20" fmla="*/ 113 w 332"/>
                <a:gd name="T21" fmla="*/ 6 h 314"/>
                <a:gd name="T22" fmla="*/ 99 w 332"/>
                <a:gd name="T23" fmla="*/ 11 h 314"/>
                <a:gd name="T24" fmla="*/ 69 w 332"/>
                <a:gd name="T25" fmla="*/ 45 h 314"/>
                <a:gd name="T26" fmla="*/ 69 w 332"/>
                <a:gd name="T27" fmla="*/ 158 h 314"/>
                <a:gd name="T28" fmla="*/ 35 w 332"/>
                <a:gd name="T29" fmla="*/ 192 h 314"/>
                <a:gd name="T30" fmla="*/ 0 w 332"/>
                <a:gd name="T31" fmla="*/ 227 h 314"/>
                <a:gd name="T32" fmla="*/ 0 w 332"/>
                <a:gd name="T33" fmla="*/ 279 h 314"/>
                <a:gd name="T34" fmla="*/ 35 w 332"/>
                <a:gd name="T3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314">
                  <a:moveTo>
                    <a:pt x="35" y="314"/>
                  </a:moveTo>
                  <a:cubicBezTo>
                    <a:pt x="153" y="314"/>
                    <a:pt x="153" y="314"/>
                    <a:pt x="153" y="314"/>
                  </a:cubicBezTo>
                  <a:cubicBezTo>
                    <a:pt x="172" y="314"/>
                    <a:pt x="188" y="299"/>
                    <a:pt x="188" y="281"/>
                  </a:cubicBezTo>
                  <a:cubicBezTo>
                    <a:pt x="189" y="263"/>
                    <a:pt x="204" y="248"/>
                    <a:pt x="222" y="248"/>
                  </a:cubicBezTo>
                  <a:cubicBezTo>
                    <a:pt x="240" y="248"/>
                    <a:pt x="255" y="234"/>
                    <a:pt x="256" y="217"/>
                  </a:cubicBezTo>
                  <a:cubicBezTo>
                    <a:pt x="258" y="199"/>
                    <a:pt x="273" y="186"/>
                    <a:pt x="290" y="186"/>
                  </a:cubicBezTo>
                  <a:cubicBezTo>
                    <a:pt x="298" y="186"/>
                    <a:pt x="298" y="186"/>
                    <a:pt x="298" y="186"/>
                  </a:cubicBezTo>
                  <a:cubicBezTo>
                    <a:pt x="317" y="186"/>
                    <a:pt x="332" y="202"/>
                    <a:pt x="332" y="220"/>
                  </a:cubicBezTo>
                  <a:cubicBezTo>
                    <a:pt x="332" y="0"/>
                    <a:pt x="332" y="0"/>
                    <a:pt x="332" y="0"/>
                  </a:cubicBezTo>
                  <a:cubicBezTo>
                    <a:pt x="131" y="0"/>
                    <a:pt x="131" y="0"/>
                    <a:pt x="131" y="0"/>
                  </a:cubicBezTo>
                  <a:cubicBezTo>
                    <a:pt x="125" y="0"/>
                    <a:pt x="118" y="2"/>
                    <a:pt x="113" y="6"/>
                  </a:cubicBezTo>
                  <a:cubicBezTo>
                    <a:pt x="108" y="8"/>
                    <a:pt x="104" y="10"/>
                    <a:pt x="99" y="11"/>
                  </a:cubicBezTo>
                  <a:cubicBezTo>
                    <a:pt x="82" y="13"/>
                    <a:pt x="69" y="28"/>
                    <a:pt x="69" y="45"/>
                  </a:cubicBezTo>
                  <a:cubicBezTo>
                    <a:pt x="69" y="158"/>
                    <a:pt x="69" y="158"/>
                    <a:pt x="69" y="158"/>
                  </a:cubicBezTo>
                  <a:cubicBezTo>
                    <a:pt x="69" y="177"/>
                    <a:pt x="54" y="192"/>
                    <a:pt x="35" y="192"/>
                  </a:cubicBezTo>
                  <a:cubicBezTo>
                    <a:pt x="16" y="192"/>
                    <a:pt x="0" y="208"/>
                    <a:pt x="0" y="227"/>
                  </a:cubicBezTo>
                  <a:cubicBezTo>
                    <a:pt x="0" y="279"/>
                    <a:pt x="0" y="279"/>
                    <a:pt x="0" y="279"/>
                  </a:cubicBezTo>
                  <a:cubicBezTo>
                    <a:pt x="0" y="298"/>
                    <a:pt x="16" y="314"/>
                    <a:pt x="35" y="31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9" name="Freeform 71">
              <a:extLst>
                <a:ext uri="{FF2B5EF4-FFF2-40B4-BE49-F238E27FC236}">
                  <a16:creationId xmlns:a16="http://schemas.microsoft.com/office/drawing/2014/main" id="{9E8448C1-092B-416D-A73F-C6E8D192BF58}"/>
                </a:ext>
              </a:extLst>
            </p:cNvPr>
            <p:cNvSpPr>
              <a:spLocks/>
            </p:cNvSpPr>
            <p:nvPr userDrawn="1"/>
          </p:nvSpPr>
          <p:spPr bwMode="auto">
            <a:xfrm>
              <a:off x="3108" y="1081"/>
              <a:ext cx="98" cy="96"/>
            </a:xfrm>
            <a:custGeom>
              <a:avLst/>
              <a:gdLst>
                <a:gd name="T0" fmla="*/ 24 w 56"/>
                <a:gd name="T1" fmla="*/ 54 h 54"/>
                <a:gd name="T2" fmla="*/ 32 w 56"/>
                <a:gd name="T3" fmla="*/ 54 h 54"/>
                <a:gd name="T4" fmla="*/ 56 w 56"/>
                <a:gd name="T5" fmla="*/ 29 h 54"/>
                <a:gd name="T6" fmla="*/ 56 w 56"/>
                <a:gd name="T7" fmla="*/ 24 h 54"/>
                <a:gd name="T8" fmla="*/ 32 w 56"/>
                <a:gd name="T9" fmla="*/ 0 h 54"/>
                <a:gd name="T10" fmla="*/ 24 w 56"/>
                <a:gd name="T11" fmla="*/ 0 h 54"/>
                <a:gd name="T12" fmla="*/ 0 w 56"/>
                <a:gd name="T13" fmla="*/ 24 h 54"/>
                <a:gd name="T14" fmla="*/ 0 w 56"/>
                <a:gd name="T15" fmla="*/ 29 h 54"/>
                <a:gd name="T16" fmla="*/ 24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4" y="54"/>
                  </a:moveTo>
                  <a:cubicBezTo>
                    <a:pt x="32" y="54"/>
                    <a:pt x="32" y="54"/>
                    <a:pt x="32" y="54"/>
                  </a:cubicBezTo>
                  <a:cubicBezTo>
                    <a:pt x="46" y="54"/>
                    <a:pt x="56" y="43"/>
                    <a:pt x="56" y="29"/>
                  </a:cubicBezTo>
                  <a:cubicBezTo>
                    <a:pt x="56" y="24"/>
                    <a:pt x="56" y="24"/>
                    <a:pt x="56" y="24"/>
                  </a:cubicBezTo>
                  <a:cubicBezTo>
                    <a:pt x="56" y="10"/>
                    <a:pt x="46" y="0"/>
                    <a:pt x="32" y="0"/>
                  </a:cubicBezTo>
                  <a:cubicBezTo>
                    <a:pt x="24" y="0"/>
                    <a:pt x="24" y="0"/>
                    <a:pt x="24" y="0"/>
                  </a:cubicBezTo>
                  <a:cubicBezTo>
                    <a:pt x="11" y="0"/>
                    <a:pt x="0" y="10"/>
                    <a:pt x="0" y="24"/>
                  </a:cubicBezTo>
                  <a:cubicBezTo>
                    <a:pt x="0" y="29"/>
                    <a:pt x="0" y="29"/>
                    <a:pt x="0" y="29"/>
                  </a:cubicBezTo>
                  <a:cubicBezTo>
                    <a:pt x="0" y="43"/>
                    <a:pt x="11" y="54"/>
                    <a:pt x="24" y="5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70" name="Freeform 11">
              <a:extLst>
                <a:ext uri="{FF2B5EF4-FFF2-40B4-BE49-F238E27FC236}">
                  <a16:creationId xmlns:a16="http://schemas.microsoft.com/office/drawing/2014/main" id="{53ADA1A9-72F9-4282-BD02-CEEFE9351595}"/>
                </a:ext>
              </a:extLst>
            </p:cNvPr>
            <p:cNvSpPr>
              <a:spLocks/>
            </p:cNvSpPr>
            <p:nvPr userDrawn="1"/>
          </p:nvSpPr>
          <p:spPr bwMode="auto">
            <a:xfrm>
              <a:off x="3111" y="304"/>
              <a:ext cx="681" cy="873"/>
            </a:xfrm>
            <a:custGeom>
              <a:avLst/>
              <a:gdLst>
                <a:gd name="T0" fmla="*/ 355 w 386"/>
                <a:gd name="T1" fmla="*/ 8 h 494"/>
                <a:gd name="T2" fmla="*/ 363 w 386"/>
                <a:gd name="T3" fmla="*/ 8 h 494"/>
                <a:gd name="T4" fmla="*/ 385 w 386"/>
                <a:gd name="T5" fmla="*/ 0 h 494"/>
                <a:gd name="T6" fmla="*/ 0 w 386"/>
                <a:gd name="T7" fmla="*/ 0 h 494"/>
                <a:gd name="T8" fmla="*/ 0 w 386"/>
                <a:gd name="T9" fmla="*/ 108 h 494"/>
                <a:gd name="T10" fmla="*/ 0 w 386"/>
                <a:gd name="T11" fmla="*/ 143 h 494"/>
                <a:gd name="T12" fmla="*/ 0 w 386"/>
                <a:gd name="T13" fmla="*/ 276 h 494"/>
                <a:gd name="T14" fmla="*/ 33 w 386"/>
                <a:gd name="T15" fmla="*/ 311 h 494"/>
                <a:gd name="T16" fmla="*/ 65 w 386"/>
                <a:gd name="T17" fmla="*/ 345 h 494"/>
                <a:gd name="T18" fmla="*/ 65 w 386"/>
                <a:gd name="T19" fmla="*/ 396 h 494"/>
                <a:gd name="T20" fmla="*/ 98 w 386"/>
                <a:gd name="T21" fmla="*/ 431 h 494"/>
                <a:gd name="T22" fmla="*/ 131 w 386"/>
                <a:gd name="T23" fmla="*/ 465 h 494"/>
                <a:gd name="T24" fmla="*/ 131 w 386"/>
                <a:gd name="T25" fmla="*/ 469 h 494"/>
                <a:gd name="T26" fmla="*/ 155 w 386"/>
                <a:gd name="T27" fmla="*/ 494 h 494"/>
                <a:gd name="T28" fmla="*/ 163 w 386"/>
                <a:gd name="T29" fmla="*/ 494 h 494"/>
                <a:gd name="T30" fmla="*/ 188 w 386"/>
                <a:gd name="T31" fmla="*/ 469 h 494"/>
                <a:gd name="T32" fmla="*/ 188 w 386"/>
                <a:gd name="T33" fmla="*/ 465 h 494"/>
                <a:gd name="T34" fmla="*/ 222 w 386"/>
                <a:gd name="T35" fmla="*/ 431 h 494"/>
                <a:gd name="T36" fmla="*/ 286 w 386"/>
                <a:gd name="T37" fmla="*/ 431 h 494"/>
                <a:gd name="T38" fmla="*/ 321 w 386"/>
                <a:gd name="T39" fmla="*/ 396 h 494"/>
                <a:gd name="T40" fmla="*/ 321 w 386"/>
                <a:gd name="T41" fmla="*/ 290 h 494"/>
                <a:gd name="T42" fmla="*/ 286 w 386"/>
                <a:gd name="T43" fmla="*/ 255 h 494"/>
                <a:gd name="T44" fmla="*/ 253 w 386"/>
                <a:gd name="T45" fmla="*/ 222 h 494"/>
                <a:gd name="T46" fmla="*/ 287 w 386"/>
                <a:gd name="T47" fmla="*/ 188 h 494"/>
                <a:gd name="T48" fmla="*/ 361 w 386"/>
                <a:gd name="T49" fmla="*/ 188 h 494"/>
                <a:gd name="T50" fmla="*/ 386 w 386"/>
                <a:gd name="T51" fmla="*/ 164 h 494"/>
                <a:gd name="T52" fmla="*/ 386 w 386"/>
                <a:gd name="T53" fmla="*/ 155 h 494"/>
                <a:gd name="T54" fmla="*/ 361 w 386"/>
                <a:gd name="T55" fmla="*/ 131 h 494"/>
                <a:gd name="T56" fmla="*/ 355 w 386"/>
                <a:gd name="T57" fmla="*/ 131 h 494"/>
                <a:gd name="T58" fmla="*/ 321 w 386"/>
                <a:gd name="T59" fmla="*/ 97 h 494"/>
                <a:gd name="T60" fmla="*/ 321 w 386"/>
                <a:gd name="T61" fmla="*/ 42 h 494"/>
                <a:gd name="T62" fmla="*/ 355 w 386"/>
                <a:gd name="T63" fmla="*/ 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494">
                  <a:moveTo>
                    <a:pt x="355" y="8"/>
                  </a:moveTo>
                  <a:cubicBezTo>
                    <a:pt x="363" y="8"/>
                    <a:pt x="363" y="8"/>
                    <a:pt x="363" y="8"/>
                  </a:cubicBezTo>
                  <a:cubicBezTo>
                    <a:pt x="371" y="8"/>
                    <a:pt x="379" y="5"/>
                    <a:pt x="385" y="0"/>
                  </a:cubicBezTo>
                  <a:cubicBezTo>
                    <a:pt x="0" y="0"/>
                    <a:pt x="0" y="0"/>
                    <a:pt x="0" y="0"/>
                  </a:cubicBezTo>
                  <a:cubicBezTo>
                    <a:pt x="0" y="108"/>
                    <a:pt x="0" y="108"/>
                    <a:pt x="0" y="108"/>
                  </a:cubicBezTo>
                  <a:cubicBezTo>
                    <a:pt x="0" y="143"/>
                    <a:pt x="0" y="143"/>
                    <a:pt x="0" y="143"/>
                  </a:cubicBezTo>
                  <a:cubicBezTo>
                    <a:pt x="0" y="276"/>
                    <a:pt x="0" y="276"/>
                    <a:pt x="0" y="276"/>
                  </a:cubicBezTo>
                  <a:cubicBezTo>
                    <a:pt x="0" y="294"/>
                    <a:pt x="14" y="310"/>
                    <a:pt x="33" y="311"/>
                  </a:cubicBezTo>
                  <a:cubicBezTo>
                    <a:pt x="51" y="312"/>
                    <a:pt x="65" y="327"/>
                    <a:pt x="65" y="345"/>
                  </a:cubicBezTo>
                  <a:cubicBezTo>
                    <a:pt x="65" y="396"/>
                    <a:pt x="65" y="396"/>
                    <a:pt x="65" y="396"/>
                  </a:cubicBezTo>
                  <a:cubicBezTo>
                    <a:pt x="65" y="415"/>
                    <a:pt x="80" y="430"/>
                    <a:pt x="98" y="431"/>
                  </a:cubicBezTo>
                  <a:cubicBezTo>
                    <a:pt x="117" y="432"/>
                    <a:pt x="131" y="447"/>
                    <a:pt x="131" y="465"/>
                  </a:cubicBezTo>
                  <a:cubicBezTo>
                    <a:pt x="131" y="469"/>
                    <a:pt x="131" y="469"/>
                    <a:pt x="131" y="469"/>
                  </a:cubicBezTo>
                  <a:cubicBezTo>
                    <a:pt x="131" y="483"/>
                    <a:pt x="142" y="494"/>
                    <a:pt x="155" y="494"/>
                  </a:cubicBezTo>
                  <a:cubicBezTo>
                    <a:pt x="163" y="494"/>
                    <a:pt x="163" y="494"/>
                    <a:pt x="163" y="494"/>
                  </a:cubicBezTo>
                  <a:cubicBezTo>
                    <a:pt x="177" y="494"/>
                    <a:pt x="188" y="483"/>
                    <a:pt x="188" y="469"/>
                  </a:cubicBezTo>
                  <a:cubicBezTo>
                    <a:pt x="188" y="465"/>
                    <a:pt x="188" y="465"/>
                    <a:pt x="188" y="465"/>
                  </a:cubicBezTo>
                  <a:cubicBezTo>
                    <a:pt x="188" y="446"/>
                    <a:pt x="203" y="431"/>
                    <a:pt x="222" y="431"/>
                  </a:cubicBezTo>
                  <a:cubicBezTo>
                    <a:pt x="286" y="431"/>
                    <a:pt x="286" y="431"/>
                    <a:pt x="286" y="431"/>
                  </a:cubicBezTo>
                  <a:cubicBezTo>
                    <a:pt x="305" y="431"/>
                    <a:pt x="321" y="415"/>
                    <a:pt x="321" y="396"/>
                  </a:cubicBezTo>
                  <a:cubicBezTo>
                    <a:pt x="321" y="290"/>
                    <a:pt x="321" y="290"/>
                    <a:pt x="321" y="290"/>
                  </a:cubicBezTo>
                  <a:cubicBezTo>
                    <a:pt x="321" y="271"/>
                    <a:pt x="305" y="252"/>
                    <a:pt x="286" y="255"/>
                  </a:cubicBezTo>
                  <a:cubicBezTo>
                    <a:pt x="266" y="258"/>
                    <a:pt x="252" y="251"/>
                    <a:pt x="253" y="222"/>
                  </a:cubicBezTo>
                  <a:cubicBezTo>
                    <a:pt x="253" y="203"/>
                    <a:pt x="268" y="188"/>
                    <a:pt x="287" y="188"/>
                  </a:cubicBezTo>
                  <a:cubicBezTo>
                    <a:pt x="361" y="188"/>
                    <a:pt x="361" y="188"/>
                    <a:pt x="361" y="188"/>
                  </a:cubicBezTo>
                  <a:cubicBezTo>
                    <a:pt x="375" y="188"/>
                    <a:pt x="386" y="177"/>
                    <a:pt x="386" y="164"/>
                  </a:cubicBezTo>
                  <a:cubicBezTo>
                    <a:pt x="386" y="155"/>
                    <a:pt x="386" y="155"/>
                    <a:pt x="386" y="155"/>
                  </a:cubicBezTo>
                  <a:cubicBezTo>
                    <a:pt x="386" y="142"/>
                    <a:pt x="375" y="131"/>
                    <a:pt x="361" y="131"/>
                  </a:cubicBezTo>
                  <a:cubicBezTo>
                    <a:pt x="355" y="131"/>
                    <a:pt x="355" y="131"/>
                    <a:pt x="355" y="131"/>
                  </a:cubicBezTo>
                  <a:cubicBezTo>
                    <a:pt x="336" y="131"/>
                    <a:pt x="321" y="116"/>
                    <a:pt x="321" y="97"/>
                  </a:cubicBezTo>
                  <a:cubicBezTo>
                    <a:pt x="321" y="42"/>
                    <a:pt x="321" y="42"/>
                    <a:pt x="321" y="42"/>
                  </a:cubicBezTo>
                  <a:cubicBezTo>
                    <a:pt x="321" y="23"/>
                    <a:pt x="336" y="8"/>
                    <a:pt x="355" y="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1" name="Freeform 12">
              <a:extLst>
                <a:ext uri="{FF2B5EF4-FFF2-40B4-BE49-F238E27FC236}">
                  <a16:creationId xmlns:a16="http://schemas.microsoft.com/office/drawing/2014/main" id="{967F88EB-A958-46D9-BED7-F85BAE1D498D}"/>
                </a:ext>
              </a:extLst>
            </p:cNvPr>
            <p:cNvSpPr>
              <a:spLocks/>
            </p:cNvSpPr>
            <p:nvPr userDrawn="1"/>
          </p:nvSpPr>
          <p:spPr bwMode="auto">
            <a:xfrm>
              <a:off x="4165" y="304"/>
              <a:ext cx="782" cy="219"/>
            </a:xfrm>
            <a:custGeom>
              <a:avLst/>
              <a:gdLst>
                <a:gd name="T0" fmla="*/ 35 w 443"/>
                <a:gd name="T1" fmla="*/ 124 h 124"/>
                <a:gd name="T2" fmla="*/ 287 w 443"/>
                <a:gd name="T3" fmla="*/ 124 h 124"/>
                <a:gd name="T4" fmla="*/ 320 w 443"/>
                <a:gd name="T5" fmla="*/ 124 h 124"/>
                <a:gd name="T6" fmla="*/ 320 w 443"/>
                <a:gd name="T7" fmla="*/ 94 h 124"/>
                <a:gd name="T8" fmla="*/ 353 w 443"/>
                <a:gd name="T9" fmla="*/ 64 h 124"/>
                <a:gd name="T10" fmla="*/ 385 w 443"/>
                <a:gd name="T11" fmla="*/ 35 h 124"/>
                <a:gd name="T12" fmla="*/ 420 w 443"/>
                <a:gd name="T13" fmla="*/ 5 h 124"/>
                <a:gd name="T14" fmla="*/ 427 w 443"/>
                <a:gd name="T15" fmla="*/ 5 h 124"/>
                <a:gd name="T16" fmla="*/ 443 w 443"/>
                <a:gd name="T17" fmla="*/ 0 h 124"/>
                <a:gd name="T18" fmla="*/ 0 w 443"/>
                <a:gd name="T19" fmla="*/ 0 h 124"/>
                <a:gd name="T20" fmla="*/ 0 w 443"/>
                <a:gd name="T21" fmla="*/ 89 h 124"/>
                <a:gd name="T22" fmla="*/ 35 w 443"/>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3" h="124">
                  <a:moveTo>
                    <a:pt x="35" y="124"/>
                  </a:moveTo>
                  <a:cubicBezTo>
                    <a:pt x="287" y="124"/>
                    <a:pt x="287" y="124"/>
                    <a:pt x="287" y="124"/>
                  </a:cubicBezTo>
                  <a:cubicBezTo>
                    <a:pt x="320" y="124"/>
                    <a:pt x="320" y="124"/>
                    <a:pt x="320" y="124"/>
                  </a:cubicBezTo>
                  <a:cubicBezTo>
                    <a:pt x="320" y="94"/>
                    <a:pt x="320" y="94"/>
                    <a:pt x="320" y="94"/>
                  </a:cubicBezTo>
                  <a:cubicBezTo>
                    <a:pt x="320" y="78"/>
                    <a:pt x="336" y="65"/>
                    <a:pt x="353" y="64"/>
                  </a:cubicBezTo>
                  <a:cubicBezTo>
                    <a:pt x="370" y="63"/>
                    <a:pt x="383" y="51"/>
                    <a:pt x="385" y="35"/>
                  </a:cubicBezTo>
                  <a:cubicBezTo>
                    <a:pt x="388" y="18"/>
                    <a:pt x="402" y="5"/>
                    <a:pt x="420" y="5"/>
                  </a:cubicBezTo>
                  <a:cubicBezTo>
                    <a:pt x="427" y="5"/>
                    <a:pt x="427" y="5"/>
                    <a:pt x="427" y="5"/>
                  </a:cubicBezTo>
                  <a:cubicBezTo>
                    <a:pt x="433" y="5"/>
                    <a:pt x="438" y="3"/>
                    <a:pt x="443" y="0"/>
                  </a:cubicBezTo>
                  <a:cubicBezTo>
                    <a:pt x="0" y="0"/>
                    <a:pt x="0" y="0"/>
                    <a:pt x="0" y="0"/>
                  </a:cubicBezTo>
                  <a:cubicBezTo>
                    <a:pt x="0" y="89"/>
                    <a:pt x="0" y="89"/>
                    <a:pt x="0" y="89"/>
                  </a:cubicBezTo>
                  <a:cubicBezTo>
                    <a:pt x="0" y="108"/>
                    <a:pt x="15" y="124"/>
                    <a:pt x="35" y="1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2" name="Freeform 13">
              <a:extLst>
                <a:ext uri="{FF2B5EF4-FFF2-40B4-BE49-F238E27FC236}">
                  <a16:creationId xmlns:a16="http://schemas.microsoft.com/office/drawing/2014/main" id="{9625B03C-1D13-432D-8C0E-28EE635E3F6F}"/>
                </a:ext>
              </a:extLst>
            </p:cNvPr>
            <p:cNvSpPr>
              <a:spLocks/>
            </p:cNvSpPr>
            <p:nvPr userDrawn="1"/>
          </p:nvSpPr>
          <p:spPr bwMode="auto">
            <a:xfrm>
              <a:off x="4396" y="645"/>
              <a:ext cx="334" cy="216"/>
            </a:xfrm>
            <a:custGeom>
              <a:avLst/>
              <a:gdLst>
                <a:gd name="T0" fmla="*/ 189 w 189"/>
                <a:gd name="T1" fmla="*/ 0 h 122"/>
                <a:gd name="T2" fmla="*/ 29 w 189"/>
                <a:gd name="T3" fmla="*/ 0 h 122"/>
                <a:gd name="T4" fmla="*/ 0 w 189"/>
                <a:gd name="T5" fmla="*/ 29 h 122"/>
                <a:gd name="T6" fmla="*/ 0 w 189"/>
                <a:gd name="T7" fmla="*/ 92 h 122"/>
                <a:gd name="T8" fmla="*/ 29 w 189"/>
                <a:gd name="T9" fmla="*/ 122 h 122"/>
                <a:gd name="T10" fmla="*/ 189 w 189"/>
                <a:gd name="T11" fmla="*/ 122 h 122"/>
                <a:gd name="T12" fmla="*/ 189 w 18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89" h="122">
                  <a:moveTo>
                    <a:pt x="189" y="0"/>
                  </a:moveTo>
                  <a:cubicBezTo>
                    <a:pt x="29" y="0"/>
                    <a:pt x="29" y="0"/>
                    <a:pt x="29" y="0"/>
                  </a:cubicBezTo>
                  <a:cubicBezTo>
                    <a:pt x="13" y="0"/>
                    <a:pt x="0" y="13"/>
                    <a:pt x="0" y="29"/>
                  </a:cubicBezTo>
                  <a:cubicBezTo>
                    <a:pt x="0" y="92"/>
                    <a:pt x="0" y="92"/>
                    <a:pt x="0" y="92"/>
                  </a:cubicBezTo>
                  <a:cubicBezTo>
                    <a:pt x="0" y="108"/>
                    <a:pt x="13" y="122"/>
                    <a:pt x="29" y="122"/>
                  </a:cubicBezTo>
                  <a:cubicBezTo>
                    <a:pt x="189" y="122"/>
                    <a:pt x="189" y="122"/>
                    <a:pt x="189" y="122"/>
                  </a:cubicBezTo>
                  <a:lnTo>
                    <a:pt x="189"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3" name="Freeform 14">
              <a:extLst>
                <a:ext uri="{FF2B5EF4-FFF2-40B4-BE49-F238E27FC236}">
                  <a16:creationId xmlns:a16="http://schemas.microsoft.com/office/drawing/2014/main" id="{8F8694F8-42C8-4B6B-82D3-0D766F5F70AF}"/>
                </a:ext>
              </a:extLst>
            </p:cNvPr>
            <p:cNvSpPr>
              <a:spLocks/>
            </p:cNvSpPr>
            <p:nvPr userDrawn="1"/>
          </p:nvSpPr>
          <p:spPr bwMode="auto">
            <a:xfrm>
              <a:off x="4165" y="861"/>
              <a:ext cx="565" cy="213"/>
            </a:xfrm>
            <a:custGeom>
              <a:avLst/>
              <a:gdLst>
                <a:gd name="T0" fmla="*/ 320 w 320"/>
                <a:gd name="T1" fmla="*/ 121 h 121"/>
                <a:gd name="T2" fmla="*/ 29 w 320"/>
                <a:gd name="T3" fmla="*/ 121 h 121"/>
                <a:gd name="T4" fmla="*/ 0 w 320"/>
                <a:gd name="T5" fmla="*/ 92 h 121"/>
                <a:gd name="T6" fmla="*/ 0 w 320"/>
                <a:gd name="T7" fmla="*/ 29 h 121"/>
                <a:gd name="T8" fmla="*/ 29 w 320"/>
                <a:gd name="T9" fmla="*/ 0 h 121"/>
                <a:gd name="T10" fmla="*/ 87 w 320"/>
                <a:gd name="T11" fmla="*/ 0 h 121"/>
                <a:gd name="T12" fmla="*/ 126 w 320"/>
                <a:gd name="T13" fmla="*/ 25 h 121"/>
                <a:gd name="T14" fmla="*/ 126 w 320"/>
                <a:gd name="T15" fmla="*/ 32 h 121"/>
                <a:gd name="T16" fmla="*/ 154 w 320"/>
                <a:gd name="T17" fmla="*/ 61 h 121"/>
                <a:gd name="T18" fmla="*/ 164 w 320"/>
                <a:gd name="T19" fmla="*/ 61 h 121"/>
                <a:gd name="T20" fmla="*/ 193 w 320"/>
                <a:gd name="T21" fmla="*/ 32 h 121"/>
                <a:gd name="T22" fmla="*/ 193 w 320"/>
                <a:gd name="T23" fmla="*/ 25 h 121"/>
                <a:gd name="T24" fmla="*/ 177 w 320"/>
                <a:gd name="T25" fmla="*/ 0 h 121"/>
                <a:gd name="T26" fmla="*/ 320 w 320"/>
                <a:gd name="T27" fmla="*/ 0 h 121"/>
                <a:gd name="T28" fmla="*/ 320 w 320"/>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121">
                  <a:moveTo>
                    <a:pt x="320" y="121"/>
                  </a:moveTo>
                  <a:cubicBezTo>
                    <a:pt x="29" y="121"/>
                    <a:pt x="29" y="121"/>
                    <a:pt x="29" y="121"/>
                  </a:cubicBezTo>
                  <a:cubicBezTo>
                    <a:pt x="13" y="121"/>
                    <a:pt x="0" y="108"/>
                    <a:pt x="0" y="92"/>
                  </a:cubicBezTo>
                  <a:cubicBezTo>
                    <a:pt x="0" y="29"/>
                    <a:pt x="0" y="29"/>
                    <a:pt x="0" y="29"/>
                  </a:cubicBezTo>
                  <a:cubicBezTo>
                    <a:pt x="0" y="13"/>
                    <a:pt x="13" y="0"/>
                    <a:pt x="29" y="0"/>
                  </a:cubicBezTo>
                  <a:cubicBezTo>
                    <a:pt x="87" y="0"/>
                    <a:pt x="87" y="0"/>
                    <a:pt x="87" y="0"/>
                  </a:cubicBezTo>
                  <a:cubicBezTo>
                    <a:pt x="112" y="0"/>
                    <a:pt x="126" y="14"/>
                    <a:pt x="126" y="25"/>
                  </a:cubicBezTo>
                  <a:cubicBezTo>
                    <a:pt x="126" y="32"/>
                    <a:pt x="126" y="32"/>
                    <a:pt x="126" y="32"/>
                  </a:cubicBezTo>
                  <a:cubicBezTo>
                    <a:pt x="126" y="48"/>
                    <a:pt x="139" y="61"/>
                    <a:pt x="154" y="61"/>
                  </a:cubicBezTo>
                  <a:cubicBezTo>
                    <a:pt x="164" y="61"/>
                    <a:pt x="164" y="61"/>
                    <a:pt x="164" y="61"/>
                  </a:cubicBezTo>
                  <a:cubicBezTo>
                    <a:pt x="180" y="61"/>
                    <a:pt x="193" y="48"/>
                    <a:pt x="193" y="32"/>
                  </a:cubicBezTo>
                  <a:cubicBezTo>
                    <a:pt x="193" y="25"/>
                    <a:pt x="193" y="25"/>
                    <a:pt x="193" y="25"/>
                  </a:cubicBezTo>
                  <a:cubicBezTo>
                    <a:pt x="193" y="14"/>
                    <a:pt x="186" y="4"/>
                    <a:pt x="177" y="0"/>
                  </a:cubicBezTo>
                  <a:cubicBezTo>
                    <a:pt x="320" y="0"/>
                    <a:pt x="320" y="0"/>
                    <a:pt x="320" y="0"/>
                  </a:cubicBezTo>
                  <a:lnTo>
                    <a:pt x="320" y="121"/>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4" name="Freeform 15">
              <a:extLst>
                <a:ext uri="{FF2B5EF4-FFF2-40B4-BE49-F238E27FC236}">
                  <a16:creationId xmlns:a16="http://schemas.microsoft.com/office/drawing/2014/main" id="{4405D6F5-92BF-46C1-BB01-B442330FD790}"/>
                </a:ext>
              </a:extLst>
            </p:cNvPr>
            <p:cNvSpPr>
              <a:spLocks/>
            </p:cNvSpPr>
            <p:nvPr userDrawn="1"/>
          </p:nvSpPr>
          <p:spPr bwMode="auto">
            <a:xfrm>
              <a:off x="4214" y="1074"/>
              <a:ext cx="516" cy="209"/>
            </a:xfrm>
            <a:custGeom>
              <a:avLst/>
              <a:gdLst>
                <a:gd name="T0" fmla="*/ 292 w 292"/>
                <a:gd name="T1" fmla="*/ 27 h 118"/>
                <a:gd name="T2" fmla="*/ 292 w 292"/>
                <a:gd name="T3" fmla="*/ 32 h 118"/>
                <a:gd name="T4" fmla="*/ 292 w 292"/>
                <a:gd name="T5" fmla="*/ 35 h 118"/>
                <a:gd name="T6" fmla="*/ 267 w 292"/>
                <a:gd name="T7" fmla="*/ 61 h 118"/>
                <a:gd name="T8" fmla="*/ 229 w 292"/>
                <a:gd name="T9" fmla="*/ 61 h 118"/>
                <a:gd name="T10" fmla="*/ 229 w 292"/>
                <a:gd name="T11" fmla="*/ 93 h 118"/>
                <a:gd name="T12" fmla="*/ 203 w 292"/>
                <a:gd name="T13" fmla="*/ 118 h 118"/>
                <a:gd name="T14" fmla="*/ 103 w 292"/>
                <a:gd name="T15" fmla="*/ 118 h 118"/>
                <a:gd name="T16" fmla="*/ 103 w 292"/>
                <a:gd name="T17" fmla="*/ 86 h 118"/>
                <a:gd name="T18" fmla="*/ 78 w 292"/>
                <a:gd name="T19" fmla="*/ 61 h 118"/>
                <a:gd name="T20" fmla="*/ 11 w 292"/>
                <a:gd name="T21" fmla="*/ 61 h 118"/>
                <a:gd name="T22" fmla="*/ 36 w 292"/>
                <a:gd name="T23" fmla="*/ 35 h 118"/>
                <a:gd name="T24" fmla="*/ 36 w 292"/>
                <a:gd name="T25" fmla="*/ 27 h 118"/>
                <a:gd name="T26" fmla="*/ 11 w 292"/>
                <a:gd name="T27" fmla="*/ 1 h 118"/>
                <a:gd name="T28" fmla="*/ 48 w 292"/>
                <a:gd name="T29" fmla="*/ 1 h 118"/>
                <a:gd name="T30" fmla="*/ 48 w 292"/>
                <a:gd name="T31" fmla="*/ 0 h 118"/>
                <a:gd name="T32" fmla="*/ 203 w 292"/>
                <a:gd name="T33" fmla="*/ 0 h 118"/>
                <a:gd name="T34" fmla="*/ 292 w 292"/>
                <a:gd name="T35" fmla="*/ 0 h 118"/>
                <a:gd name="T36" fmla="*/ 292 w 292"/>
                <a:gd name="T3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118">
                  <a:moveTo>
                    <a:pt x="292" y="27"/>
                  </a:moveTo>
                  <a:cubicBezTo>
                    <a:pt x="292" y="32"/>
                    <a:pt x="292" y="32"/>
                    <a:pt x="292" y="32"/>
                  </a:cubicBezTo>
                  <a:cubicBezTo>
                    <a:pt x="292" y="35"/>
                    <a:pt x="292" y="35"/>
                    <a:pt x="292" y="35"/>
                  </a:cubicBezTo>
                  <a:cubicBezTo>
                    <a:pt x="292" y="49"/>
                    <a:pt x="281" y="61"/>
                    <a:pt x="267" y="61"/>
                  </a:cubicBezTo>
                  <a:cubicBezTo>
                    <a:pt x="229" y="61"/>
                    <a:pt x="229" y="61"/>
                    <a:pt x="229" y="61"/>
                  </a:cubicBezTo>
                  <a:cubicBezTo>
                    <a:pt x="229" y="93"/>
                    <a:pt x="229" y="93"/>
                    <a:pt x="229" y="93"/>
                  </a:cubicBezTo>
                  <a:cubicBezTo>
                    <a:pt x="229" y="107"/>
                    <a:pt x="217" y="118"/>
                    <a:pt x="203" y="118"/>
                  </a:cubicBezTo>
                  <a:cubicBezTo>
                    <a:pt x="103" y="118"/>
                    <a:pt x="103" y="118"/>
                    <a:pt x="103" y="118"/>
                  </a:cubicBezTo>
                  <a:cubicBezTo>
                    <a:pt x="103" y="86"/>
                    <a:pt x="103" y="86"/>
                    <a:pt x="103" y="86"/>
                  </a:cubicBezTo>
                  <a:cubicBezTo>
                    <a:pt x="103" y="72"/>
                    <a:pt x="92" y="61"/>
                    <a:pt x="78" y="61"/>
                  </a:cubicBezTo>
                  <a:cubicBezTo>
                    <a:pt x="11" y="61"/>
                    <a:pt x="11" y="61"/>
                    <a:pt x="11" y="61"/>
                  </a:cubicBezTo>
                  <a:cubicBezTo>
                    <a:pt x="25" y="61"/>
                    <a:pt x="36" y="49"/>
                    <a:pt x="36" y="35"/>
                  </a:cubicBezTo>
                  <a:cubicBezTo>
                    <a:pt x="36" y="27"/>
                    <a:pt x="36" y="27"/>
                    <a:pt x="36" y="27"/>
                  </a:cubicBezTo>
                  <a:cubicBezTo>
                    <a:pt x="36" y="13"/>
                    <a:pt x="25" y="1"/>
                    <a:pt x="11" y="1"/>
                  </a:cubicBezTo>
                  <a:cubicBezTo>
                    <a:pt x="0" y="1"/>
                    <a:pt x="19" y="1"/>
                    <a:pt x="48" y="1"/>
                  </a:cubicBezTo>
                  <a:cubicBezTo>
                    <a:pt x="48" y="0"/>
                    <a:pt x="48" y="0"/>
                    <a:pt x="48" y="0"/>
                  </a:cubicBezTo>
                  <a:cubicBezTo>
                    <a:pt x="203" y="0"/>
                    <a:pt x="203" y="0"/>
                    <a:pt x="203" y="0"/>
                  </a:cubicBezTo>
                  <a:cubicBezTo>
                    <a:pt x="292" y="0"/>
                    <a:pt x="292" y="0"/>
                    <a:pt x="292" y="0"/>
                  </a:cubicBezTo>
                  <a:lnTo>
                    <a:pt x="292" y="2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5" name="Freeform 16">
              <a:extLst>
                <a:ext uri="{FF2B5EF4-FFF2-40B4-BE49-F238E27FC236}">
                  <a16:creationId xmlns:a16="http://schemas.microsoft.com/office/drawing/2014/main" id="{F7904F97-5DAA-4B28-AD46-B45C5C9BFF5A}"/>
                </a:ext>
              </a:extLst>
            </p:cNvPr>
            <p:cNvSpPr>
              <a:spLocks/>
            </p:cNvSpPr>
            <p:nvPr userDrawn="1"/>
          </p:nvSpPr>
          <p:spPr bwMode="auto">
            <a:xfrm>
              <a:off x="4027" y="1182"/>
              <a:ext cx="367" cy="101"/>
            </a:xfrm>
            <a:custGeom>
              <a:avLst/>
              <a:gdLst>
                <a:gd name="T0" fmla="*/ 208 w 208"/>
                <a:gd name="T1" fmla="*/ 57 h 57"/>
                <a:gd name="T2" fmla="*/ 208 w 208"/>
                <a:gd name="T3" fmla="*/ 25 h 57"/>
                <a:gd name="T4" fmla="*/ 182 w 208"/>
                <a:gd name="T5" fmla="*/ 0 h 57"/>
                <a:gd name="T6" fmla="*/ 37 w 208"/>
                <a:gd name="T7" fmla="*/ 0 h 57"/>
                <a:gd name="T8" fmla="*/ 12 w 208"/>
                <a:gd name="T9" fmla="*/ 25 h 57"/>
                <a:gd name="T10" fmla="*/ 12 w 208"/>
                <a:gd name="T11" fmla="*/ 31 h 57"/>
                <a:gd name="T12" fmla="*/ 0 w 208"/>
                <a:gd name="T13" fmla="*/ 57 h 57"/>
                <a:gd name="T14" fmla="*/ 208 w 208"/>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7">
                  <a:moveTo>
                    <a:pt x="208" y="57"/>
                  </a:moveTo>
                  <a:cubicBezTo>
                    <a:pt x="208" y="25"/>
                    <a:pt x="208" y="25"/>
                    <a:pt x="208" y="25"/>
                  </a:cubicBezTo>
                  <a:cubicBezTo>
                    <a:pt x="208" y="11"/>
                    <a:pt x="196" y="0"/>
                    <a:pt x="182" y="0"/>
                  </a:cubicBezTo>
                  <a:cubicBezTo>
                    <a:pt x="37" y="0"/>
                    <a:pt x="37" y="0"/>
                    <a:pt x="37" y="0"/>
                  </a:cubicBezTo>
                  <a:cubicBezTo>
                    <a:pt x="23" y="0"/>
                    <a:pt x="12" y="11"/>
                    <a:pt x="12" y="25"/>
                  </a:cubicBezTo>
                  <a:cubicBezTo>
                    <a:pt x="12" y="31"/>
                    <a:pt x="12" y="31"/>
                    <a:pt x="12" y="31"/>
                  </a:cubicBezTo>
                  <a:cubicBezTo>
                    <a:pt x="12" y="41"/>
                    <a:pt x="7" y="51"/>
                    <a:pt x="0" y="57"/>
                  </a:cubicBezTo>
                  <a:lnTo>
                    <a:pt x="208" y="5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6" name="Freeform 17">
              <a:extLst>
                <a:ext uri="{FF2B5EF4-FFF2-40B4-BE49-F238E27FC236}">
                  <a16:creationId xmlns:a16="http://schemas.microsoft.com/office/drawing/2014/main" id="{26623927-E286-4910-892D-1CD742F38704}"/>
                </a:ext>
              </a:extLst>
            </p:cNvPr>
            <p:cNvSpPr>
              <a:spLocks/>
            </p:cNvSpPr>
            <p:nvPr userDrawn="1"/>
          </p:nvSpPr>
          <p:spPr bwMode="auto">
            <a:xfrm>
              <a:off x="3212" y="1716"/>
              <a:ext cx="828" cy="348"/>
            </a:xfrm>
            <a:custGeom>
              <a:avLst/>
              <a:gdLst>
                <a:gd name="T0" fmla="*/ 469 w 469"/>
                <a:gd name="T1" fmla="*/ 88 h 197"/>
                <a:gd name="T2" fmla="*/ 469 w 469"/>
                <a:gd name="T3" fmla="*/ 128 h 197"/>
                <a:gd name="T4" fmla="*/ 440 w 469"/>
                <a:gd name="T5" fmla="*/ 127 h 197"/>
                <a:gd name="T6" fmla="*/ 437 w 469"/>
                <a:gd name="T7" fmla="*/ 127 h 197"/>
                <a:gd name="T8" fmla="*/ 403 w 469"/>
                <a:gd name="T9" fmla="*/ 161 h 197"/>
                <a:gd name="T10" fmla="*/ 403 w 469"/>
                <a:gd name="T11" fmla="*/ 167 h 197"/>
                <a:gd name="T12" fmla="*/ 373 w 469"/>
                <a:gd name="T13" fmla="*/ 197 h 197"/>
                <a:gd name="T14" fmla="*/ 135 w 469"/>
                <a:gd name="T15" fmla="*/ 197 h 197"/>
                <a:gd name="T16" fmla="*/ 135 w 469"/>
                <a:gd name="T17" fmla="*/ 167 h 197"/>
                <a:gd name="T18" fmla="*/ 135 w 469"/>
                <a:gd name="T19" fmla="*/ 161 h 197"/>
                <a:gd name="T20" fmla="*/ 101 w 469"/>
                <a:gd name="T21" fmla="*/ 127 h 197"/>
                <a:gd name="T22" fmla="*/ 94 w 469"/>
                <a:gd name="T23" fmla="*/ 127 h 197"/>
                <a:gd name="T24" fmla="*/ 65 w 469"/>
                <a:gd name="T25" fmla="*/ 100 h 197"/>
                <a:gd name="T26" fmla="*/ 31 w 469"/>
                <a:gd name="T27" fmla="*/ 69 h 197"/>
                <a:gd name="T28" fmla="*/ 29 w 469"/>
                <a:gd name="T29" fmla="*/ 69 h 197"/>
                <a:gd name="T30" fmla="*/ 0 w 469"/>
                <a:gd name="T31" fmla="*/ 39 h 197"/>
                <a:gd name="T32" fmla="*/ 0 w 469"/>
                <a:gd name="T33" fmla="*/ 29 h 197"/>
                <a:gd name="T34" fmla="*/ 29 w 469"/>
                <a:gd name="T35" fmla="*/ 0 h 197"/>
                <a:gd name="T36" fmla="*/ 169 w 469"/>
                <a:gd name="T37" fmla="*/ 0 h 197"/>
                <a:gd name="T38" fmla="*/ 190 w 469"/>
                <a:gd name="T39" fmla="*/ 0 h 197"/>
                <a:gd name="T40" fmla="*/ 238 w 469"/>
                <a:gd name="T41" fmla="*/ 0 h 197"/>
                <a:gd name="T42" fmla="*/ 267 w 469"/>
                <a:gd name="T43" fmla="*/ 27 h 197"/>
                <a:gd name="T44" fmla="*/ 301 w 469"/>
                <a:gd name="T45" fmla="*/ 58 h 197"/>
                <a:gd name="T46" fmla="*/ 440 w 469"/>
                <a:gd name="T47" fmla="*/ 58 h 197"/>
                <a:gd name="T48" fmla="*/ 469 w 469"/>
                <a:gd name="T49"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197">
                  <a:moveTo>
                    <a:pt x="469" y="88"/>
                  </a:moveTo>
                  <a:cubicBezTo>
                    <a:pt x="469" y="128"/>
                    <a:pt x="469" y="128"/>
                    <a:pt x="469" y="128"/>
                  </a:cubicBezTo>
                  <a:cubicBezTo>
                    <a:pt x="440" y="127"/>
                    <a:pt x="440" y="127"/>
                    <a:pt x="440" y="127"/>
                  </a:cubicBezTo>
                  <a:cubicBezTo>
                    <a:pt x="437" y="127"/>
                    <a:pt x="437" y="127"/>
                    <a:pt x="437" y="127"/>
                  </a:cubicBezTo>
                  <a:cubicBezTo>
                    <a:pt x="418" y="127"/>
                    <a:pt x="403" y="143"/>
                    <a:pt x="403" y="161"/>
                  </a:cubicBezTo>
                  <a:cubicBezTo>
                    <a:pt x="403" y="167"/>
                    <a:pt x="403" y="167"/>
                    <a:pt x="403" y="167"/>
                  </a:cubicBezTo>
                  <a:cubicBezTo>
                    <a:pt x="403" y="183"/>
                    <a:pt x="390" y="197"/>
                    <a:pt x="373" y="197"/>
                  </a:cubicBezTo>
                  <a:cubicBezTo>
                    <a:pt x="135" y="197"/>
                    <a:pt x="135" y="197"/>
                    <a:pt x="135" y="197"/>
                  </a:cubicBezTo>
                  <a:cubicBezTo>
                    <a:pt x="135" y="167"/>
                    <a:pt x="135" y="167"/>
                    <a:pt x="135" y="167"/>
                  </a:cubicBezTo>
                  <a:cubicBezTo>
                    <a:pt x="135" y="161"/>
                    <a:pt x="135" y="161"/>
                    <a:pt x="135" y="161"/>
                  </a:cubicBezTo>
                  <a:cubicBezTo>
                    <a:pt x="135" y="143"/>
                    <a:pt x="120" y="127"/>
                    <a:pt x="101" y="127"/>
                  </a:cubicBezTo>
                  <a:cubicBezTo>
                    <a:pt x="94" y="127"/>
                    <a:pt x="94" y="127"/>
                    <a:pt x="94" y="127"/>
                  </a:cubicBezTo>
                  <a:cubicBezTo>
                    <a:pt x="79" y="127"/>
                    <a:pt x="66" y="115"/>
                    <a:pt x="65" y="100"/>
                  </a:cubicBezTo>
                  <a:cubicBezTo>
                    <a:pt x="63" y="82"/>
                    <a:pt x="49" y="69"/>
                    <a:pt x="31" y="69"/>
                  </a:cubicBezTo>
                  <a:cubicBezTo>
                    <a:pt x="29" y="69"/>
                    <a:pt x="29" y="69"/>
                    <a:pt x="29" y="69"/>
                  </a:cubicBezTo>
                  <a:cubicBezTo>
                    <a:pt x="13" y="69"/>
                    <a:pt x="0" y="56"/>
                    <a:pt x="0" y="39"/>
                  </a:cubicBezTo>
                  <a:cubicBezTo>
                    <a:pt x="0" y="29"/>
                    <a:pt x="0" y="29"/>
                    <a:pt x="0" y="29"/>
                  </a:cubicBezTo>
                  <a:cubicBezTo>
                    <a:pt x="0" y="13"/>
                    <a:pt x="13" y="0"/>
                    <a:pt x="29" y="0"/>
                  </a:cubicBezTo>
                  <a:cubicBezTo>
                    <a:pt x="169" y="0"/>
                    <a:pt x="169" y="0"/>
                    <a:pt x="169" y="0"/>
                  </a:cubicBezTo>
                  <a:cubicBezTo>
                    <a:pt x="190" y="0"/>
                    <a:pt x="190" y="0"/>
                    <a:pt x="190" y="0"/>
                  </a:cubicBezTo>
                  <a:cubicBezTo>
                    <a:pt x="238" y="0"/>
                    <a:pt x="238" y="0"/>
                    <a:pt x="238" y="0"/>
                  </a:cubicBezTo>
                  <a:cubicBezTo>
                    <a:pt x="253" y="0"/>
                    <a:pt x="266" y="12"/>
                    <a:pt x="267" y="27"/>
                  </a:cubicBezTo>
                  <a:cubicBezTo>
                    <a:pt x="269" y="45"/>
                    <a:pt x="284" y="58"/>
                    <a:pt x="301" y="58"/>
                  </a:cubicBezTo>
                  <a:cubicBezTo>
                    <a:pt x="440" y="58"/>
                    <a:pt x="440" y="58"/>
                    <a:pt x="440" y="58"/>
                  </a:cubicBezTo>
                  <a:cubicBezTo>
                    <a:pt x="456" y="58"/>
                    <a:pt x="469" y="71"/>
                    <a:pt x="469" y="88"/>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77" name="Freeform 18">
              <a:extLst>
                <a:ext uri="{FF2B5EF4-FFF2-40B4-BE49-F238E27FC236}">
                  <a16:creationId xmlns:a16="http://schemas.microsoft.com/office/drawing/2014/main" id="{3052F4F9-4BF3-46BB-82AD-99C3B64E10C4}"/>
                </a:ext>
              </a:extLst>
            </p:cNvPr>
            <p:cNvSpPr>
              <a:spLocks/>
            </p:cNvSpPr>
            <p:nvPr userDrawn="1"/>
          </p:nvSpPr>
          <p:spPr bwMode="auto">
            <a:xfrm>
              <a:off x="3807" y="1942"/>
              <a:ext cx="579" cy="207"/>
            </a:xfrm>
            <a:custGeom>
              <a:avLst/>
              <a:gdLst>
                <a:gd name="T0" fmla="*/ 0 w 328"/>
                <a:gd name="T1" fmla="*/ 69 h 117"/>
                <a:gd name="T2" fmla="*/ 0 w 328"/>
                <a:gd name="T3" fmla="*/ 117 h 117"/>
                <a:gd name="T4" fmla="*/ 101 w 328"/>
                <a:gd name="T5" fmla="*/ 117 h 117"/>
                <a:gd name="T6" fmla="*/ 122 w 328"/>
                <a:gd name="T7" fmla="*/ 117 h 117"/>
                <a:gd name="T8" fmla="*/ 170 w 328"/>
                <a:gd name="T9" fmla="*/ 117 h 117"/>
                <a:gd name="T10" fmla="*/ 199 w 328"/>
                <a:gd name="T11" fmla="*/ 90 h 117"/>
                <a:gd name="T12" fmla="*/ 233 w 328"/>
                <a:gd name="T13" fmla="*/ 59 h 117"/>
                <a:gd name="T14" fmla="*/ 328 w 328"/>
                <a:gd name="T15" fmla="*/ 59 h 117"/>
                <a:gd name="T16" fmla="*/ 328 w 328"/>
                <a:gd name="T17" fmla="*/ 0 h 117"/>
                <a:gd name="T18" fmla="*/ 222 w 328"/>
                <a:gd name="T19" fmla="*/ 0 h 117"/>
                <a:gd name="T20" fmla="*/ 94 w 328"/>
                <a:gd name="T21" fmla="*/ 0 h 117"/>
                <a:gd name="T22" fmla="*/ 66 w 328"/>
                <a:gd name="T23" fmla="*/ 33 h 117"/>
                <a:gd name="T24" fmla="*/ 66 w 328"/>
                <a:gd name="T25" fmla="*/ 39 h 117"/>
                <a:gd name="T26" fmla="*/ 36 w 328"/>
                <a:gd name="T27" fmla="*/ 69 h 117"/>
                <a:gd name="T28" fmla="*/ 0 w 328"/>
                <a:gd name="T29"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17">
                  <a:moveTo>
                    <a:pt x="0" y="69"/>
                  </a:moveTo>
                  <a:cubicBezTo>
                    <a:pt x="0" y="117"/>
                    <a:pt x="0" y="117"/>
                    <a:pt x="0" y="117"/>
                  </a:cubicBezTo>
                  <a:cubicBezTo>
                    <a:pt x="101" y="117"/>
                    <a:pt x="101" y="117"/>
                    <a:pt x="101" y="117"/>
                  </a:cubicBezTo>
                  <a:cubicBezTo>
                    <a:pt x="122" y="117"/>
                    <a:pt x="122" y="117"/>
                    <a:pt x="122" y="117"/>
                  </a:cubicBezTo>
                  <a:cubicBezTo>
                    <a:pt x="170" y="117"/>
                    <a:pt x="170" y="117"/>
                    <a:pt x="170" y="117"/>
                  </a:cubicBezTo>
                  <a:cubicBezTo>
                    <a:pt x="186" y="117"/>
                    <a:pt x="198" y="105"/>
                    <a:pt x="199" y="90"/>
                  </a:cubicBezTo>
                  <a:cubicBezTo>
                    <a:pt x="201" y="73"/>
                    <a:pt x="216" y="59"/>
                    <a:pt x="233" y="59"/>
                  </a:cubicBezTo>
                  <a:cubicBezTo>
                    <a:pt x="328" y="59"/>
                    <a:pt x="328" y="59"/>
                    <a:pt x="328" y="59"/>
                  </a:cubicBezTo>
                  <a:cubicBezTo>
                    <a:pt x="328" y="0"/>
                    <a:pt x="328" y="0"/>
                    <a:pt x="328" y="0"/>
                  </a:cubicBezTo>
                  <a:cubicBezTo>
                    <a:pt x="222" y="0"/>
                    <a:pt x="222" y="0"/>
                    <a:pt x="222" y="0"/>
                  </a:cubicBezTo>
                  <a:cubicBezTo>
                    <a:pt x="94" y="0"/>
                    <a:pt x="94" y="0"/>
                    <a:pt x="94" y="0"/>
                  </a:cubicBezTo>
                  <a:cubicBezTo>
                    <a:pt x="79" y="3"/>
                    <a:pt x="66" y="17"/>
                    <a:pt x="66" y="33"/>
                  </a:cubicBezTo>
                  <a:cubicBezTo>
                    <a:pt x="66" y="39"/>
                    <a:pt x="66" y="39"/>
                    <a:pt x="66" y="39"/>
                  </a:cubicBezTo>
                  <a:cubicBezTo>
                    <a:pt x="66" y="55"/>
                    <a:pt x="53" y="69"/>
                    <a:pt x="36" y="69"/>
                  </a:cubicBezTo>
                  <a:lnTo>
                    <a:pt x="0" y="69"/>
                  </a:ln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78" name="Freeform 19">
              <a:extLst>
                <a:ext uri="{FF2B5EF4-FFF2-40B4-BE49-F238E27FC236}">
                  <a16:creationId xmlns:a16="http://schemas.microsoft.com/office/drawing/2014/main" id="{3ECF4FC7-1BA7-4F95-9572-C3E6640FFFBD}"/>
                </a:ext>
              </a:extLst>
            </p:cNvPr>
            <p:cNvSpPr>
              <a:spLocks/>
            </p:cNvSpPr>
            <p:nvPr userDrawn="1"/>
          </p:nvSpPr>
          <p:spPr bwMode="auto">
            <a:xfrm>
              <a:off x="3448" y="1283"/>
              <a:ext cx="1171" cy="659"/>
            </a:xfrm>
            <a:custGeom>
              <a:avLst/>
              <a:gdLst>
                <a:gd name="T0" fmla="*/ 598 w 663"/>
                <a:gd name="T1" fmla="*/ 348 h 373"/>
                <a:gd name="T2" fmla="*/ 572 w 663"/>
                <a:gd name="T3" fmla="*/ 373 h 373"/>
                <a:gd name="T4" fmla="*/ 425 w 663"/>
                <a:gd name="T5" fmla="*/ 373 h 373"/>
                <a:gd name="T6" fmla="*/ 335 w 663"/>
                <a:gd name="T7" fmla="*/ 373 h 373"/>
                <a:gd name="T8" fmla="*/ 335 w 663"/>
                <a:gd name="T9" fmla="*/ 333 h 373"/>
                <a:gd name="T10" fmla="*/ 306 w 663"/>
                <a:gd name="T11" fmla="*/ 303 h 373"/>
                <a:gd name="T12" fmla="*/ 167 w 663"/>
                <a:gd name="T13" fmla="*/ 303 h 373"/>
                <a:gd name="T14" fmla="*/ 133 w 663"/>
                <a:gd name="T15" fmla="*/ 272 h 373"/>
                <a:gd name="T16" fmla="*/ 104 w 663"/>
                <a:gd name="T17" fmla="*/ 245 h 373"/>
                <a:gd name="T18" fmla="*/ 56 w 663"/>
                <a:gd name="T19" fmla="*/ 245 h 373"/>
                <a:gd name="T20" fmla="*/ 35 w 663"/>
                <a:gd name="T21" fmla="*/ 245 h 373"/>
                <a:gd name="T22" fmla="*/ 0 w 663"/>
                <a:gd name="T23" fmla="*/ 245 h 373"/>
                <a:gd name="T24" fmla="*/ 0 w 663"/>
                <a:gd name="T25" fmla="*/ 25 h 373"/>
                <a:gd name="T26" fmla="*/ 25 w 663"/>
                <a:gd name="T27" fmla="*/ 0 h 373"/>
                <a:gd name="T28" fmla="*/ 597 w 663"/>
                <a:gd name="T29" fmla="*/ 0 h 373"/>
                <a:gd name="T30" fmla="*/ 597 w 663"/>
                <a:gd name="T31" fmla="*/ 142 h 373"/>
                <a:gd name="T32" fmla="*/ 597 w 663"/>
                <a:gd name="T33" fmla="*/ 164 h 373"/>
                <a:gd name="T34" fmla="*/ 622 w 663"/>
                <a:gd name="T35" fmla="*/ 189 h 373"/>
                <a:gd name="T36" fmla="*/ 662 w 663"/>
                <a:gd name="T37" fmla="*/ 189 h 373"/>
                <a:gd name="T38" fmla="*/ 663 w 663"/>
                <a:gd name="T39" fmla="*/ 307 h 373"/>
                <a:gd name="T40" fmla="*/ 628 w 663"/>
                <a:gd name="T41" fmla="*/ 307 h 373"/>
                <a:gd name="T42" fmla="*/ 598 w 663"/>
                <a:gd name="T43" fmla="*/ 335 h 373"/>
                <a:gd name="T44" fmla="*/ 598 w 663"/>
                <a:gd name="T45" fmla="*/ 34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3" h="373">
                  <a:moveTo>
                    <a:pt x="598" y="348"/>
                  </a:moveTo>
                  <a:cubicBezTo>
                    <a:pt x="598" y="362"/>
                    <a:pt x="586" y="373"/>
                    <a:pt x="572" y="373"/>
                  </a:cubicBezTo>
                  <a:cubicBezTo>
                    <a:pt x="425" y="373"/>
                    <a:pt x="425" y="373"/>
                    <a:pt x="425" y="373"/>
                  </a:cubicBezTo>
                  <a:cubicBezTo>
                    <a:pt x="335" y="373"/>
                    <a:pt x="335" y="373"/>
                    <a:pt x="335" y="373"/>
                  </a:cubicBezTo>
                  <a:cubicBezTo>
                    <a:pt x="335" y="333"/>
                    <a:pt x="335" y="333"/>
                    <a:pt x="335" y="333"/>
                  </a:cubicBezTo>
                  <a:cubicBezTo>
                    <a:pt x="335" y="316"/>
                    <a:pt x="322" y="303"/>
                    <a:pt x="306" y="303"/>
                  </a:cubicBezTo>
                  <a:cubicBezTo>
                    <a:pt x="167" y="303"/>
                    <a:pt x="167" y="303"/>
                    <a:pt x="167" y="303"/>
                  </a:cubicBezTo>
                  <a:cubicBezTo>
                    <a:pt x="150" y="303"/>
                    <a:pt x="135" y="290"/>
                    <a:pt x="133" y="272"/>
                  </a:cubicBezTo>
                  <a:cubicBezTo>
                    <a:pt x="132" y="257"/>
                    <a:pt x="119" y="245"/>
                    <a:pt x="104" y="245"/>
                  </a:cubicBezTo>
                  <a:cubicBezTo>
                    <a:pt x="56" y="245"/>
                    <a:pt x="56" y="245"/>
                    <a:pt x="56" y="245"/>
                  </a:cubicBezTo>
                  <a:cubicBezTo>
                    <a:pt x="35" y="245"/>
                    <a:pt x="35" y="245"/>
                    <a:pt x="35" y="245"/>
                  </a:cubicBezTo>
                  <a:cubicBezTo>
                    <a:pt x="0" y="245"/>
                    <a:pt x="0" y="245"/>
                    <a:pt x="0" y="245"/>
                  </a:cubicBezTo>
                  <a:cubicBezTo>
                    <a:pt x="0" y="25"/>
                    <a:pt x="0" y="25"/>
                    <a:pt x="0" y="25"/>
                  </a:cubicBezTo>
                  <a:cubicBezTo>
                    <a:pt x="0" y="11"/>
                    <a:pt x="11" y="0"/>
                    <a:pt x="25" y="0"/>
                  </a:cubicBezTo>
                  <a:cubicBezTo>
                    <a:pt x="597" y="0"/>
                    <a:pt x="597" y="0"/>
                    <a:pt x="597" y="0"/>
                  </a:cubicBezTo>
                  <a:cubicBezTo>
                    <a:pt x="597" y="142"/>
                    <a:pt x="597" y="142"/>
                    <a:pt x="597" y="142"/>
                  </a:cubicBezTo>
                  <a:cubicBezTo>
                    <a:pt x="597" y="164"/>
                    <a:pt x="597" y="164"/>
                    <a:pt x="597" y="164"/>
                  </a:cubicBezTo>
                  <a:cubicBezTo>
                    <a:pt x="597" y="178"/>
                    <a:pt x="608" y="189"/>
                    <a:pt x="622" y="189"/>
                  </a:cubicBezTo>
                  <a:cubicBezTo>
                    <a:pt x="662" y="189"/>
                    <a:pt x="662" y="189"/>
                    <a:pt x="662" y="189"/>
                  </a:cubicBezTo>
                  <a:cubicBezTo>
                    <a:pt x="663" y="307"/>
                    <a:pt x="663" y="307"/>
                    <a:pt x="663" y="307"/>
                  </a:cubicBezTo>
                  <a:cubicBezTo>
                    <a:pt x="628" y="307"/>
                    <a:pt x="628" y="307"/>
                    <a:pt x="628" y="307"/>
                  </a:cubicBezTo>
                  <a:cubicBezTo>
                    <a:pt x="612" y="307"/>
                    <a:pt x="598" y="319"/>
                    <a:pt x="598" y="335"/>
                  </a:cubicBezTo>
                  <a:lnTo>
                    <a:pt x="598" y="348"/>
                  </a:ln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79" name="Freeform 20">
              <a:extLst>
                <a:ext uri="{FF2B5EF4-FFF2-40B4-BE49-F238E27FC236}">
                  <a16:creationId xmlns:a16="http://schemas.microsoft.com/office/drawing/2014/main" id="{5A3EFA57-209E-4CA7-AD72-95FE3B939421}"/>
                </a:ext>
              </a:extLst>
            </p:cNvPr>
            <p:cNvSpPr>
              <a:spLocks/>
            </p:cNvSpPr>
            <p:nvPr userDrawn="1"/>
          </p:nvSpPr>
          <p:spPr bwMode="auto">
            <a:xfrm>
              <a:off x="2624" y="1281"/>
              <a:ext cx="824" cy="873"/>
            </a:xfrm>
            <a:custGeom>
              <a:avLst/>
              <a:gdLst>
                <a:gd name="T0" fmla="*/ 68 w 467"/>
                <a:gd name="T1" fmla="*/ 156 h 494"/>
                <a:gd name="T2" fmla="*/ 68 w 467"/>
                <a:gd name="T3" fmla="*/ 70 h 494"/>
                <a:gd name="T4" fmla="*/ 93 w 467"/>
                <a:gd name="T5" fmla="*/ 69 h 494"/>
                <a:gd name="T6" fmla="*/ 104 w 467"/>
                <a:gd name="T7" fmla="*/ 69 h 494"/>
                <a:gd name="T8" fmla="*/ 136 w 467"/>
                <a:gd name="T9" fmla="*/ 37 h 494"/>
                <a:gd name="T10" fmla="*/ 136 w 467"/>
                <a:gd name="T11" fmla="*/ 30 h 494"/>
                <a:gd name="T12" fmla="*/ 118 w 467"/>
                <a:gd name="T13" fmla="*/ 1 h 494"/>
                <a:gd name="T14" fmla="*/ 369 w 467"/>
                <a:gd name="T15" fmla="*/ 0 h 494"/>
                <a:gd name="T16" fmla="*/ 399 w 467"/>
                <a:gd name="T17" fmla="*/ 30 h 494"/>
                <a:gd name="T18" fmla="*/ 399 w 467"/>
                <a:gd name="T19" fmla="*/ 37 h 494"/>
                <a:gd name="T20" fmla="*/ 431 w 467"/>
                <a:gd name="T21" fmla="*/ 69 h 494"/>
                <a:gd name="T22" fmla="*/ 442 w 467"/>
                <a:gd name="T23" fmla="*/ 69 h 494"/>
                <a:gd name="T24" fmla="*/ 467 w 467"/>
                <a:gd name="T25" fmla="*/ 57 h 494"/>
                <a:gd name="T26" fmla="*/ 467 w 467"/>
                <a:gd name="T27" fmla="*/ 246 h 494"/>
                <a:gd name="T28" fmla="*/ 362 w 467"/>
                <a:gd name="T29" fmla="*/ 246 h 494"/>
                <a:gd name="T30" fmla="*/ 333 w 467"/>
                <a:gd name="T31" fmla="*/ 275 h 494"/>
                <a:gd name="T32" fmla="*/ 333 w 467"/>
                <a:gd name="T33" fmla="*/ 285 h 494"/>
                <a:gd name="T34" fmla="*/ 362 w 467"/>
                <a:gd name="T35" fmla="*/ 315 h 494"/>
                <a:gd name="T36" fmla="*/ 364 w 467"/>
                <a:gd name="T37" fmla="*/ 315 h 494"/>
                <a:gd name="T38" fmla="*/ 398 w 467"/>
                <a:gd name="T39" fmla="*/ 346 h 494"/>
                <a:gd name="T40" fmla="*/ 427 w 467"/>
                <a:gd name="T41" fmla="*/ 373 h 494"/>
                <a:gd name="T42" fmla="*/ 434 w 467"/>
                <a:gd name="T43" fmla="*/ 373 h 494"/>
                <a:gd name="T44" fmla="*/ 467 w 467"/>
                <a:gd name="T45" fmla="*/ 401 h 494"/>
                <a:gd name="T46" fmla="*/ 467 w 467"/>
                <a:gd name="T47" fmla="*/ 464 h 494"/>
                <a:gd name="T48" fmla="*/ 438 w 467"/>
                <a:gd name="T49" fmla="*/ 494 h 494"/>
                <a:gd name="T50" fmla="*/ 312 w 467"/>
                <a:gd name="T51" fmla="*/ 494 h 494"/>
                <a:gd name="T52" fmla="*/ 309 w 467"/>
                <a:gd name="T53" fmla="*/ 494 h 494"/>
                <a:gd name="T54" fmla="*/ 303 w 467"/>
                <a:gd name="T55" fmla="*/ 494 h 494"/>
                <a:gd name="T56" fmla="*/ 69 w 467"/>
                <a:gd name="T57" fmla="*/ 494 h 494"/>
                <a:gd name="T58" fmla="*/ 69 w 467"/>
                <a:gd name="T59" fmla="*/ 467 h 494"/>
                <a:gd name="T60" fmla="*/ 35 w 467"/>
                <a:gd name="T61" fmla="*/ 433 h 494"/>
                <a:gd name="T62" fmla="*/ 30 w 467"/>
                <a:gd name="T63" fmla="*/ 433 h 494"/>
                <a:gd name="T64" fmla="*/ 0 w 467"/>
                <a:gd name="T65" fmla="*/ 404 h 494"/>
                <a:gd name="T66" fmla="*/ 0 w 467"/>
                <a:gd name="T67" fmla="*/ 220 h 494"/>
                <a:gd name="T68" fmla="*/ 30 w 467"/>
                <a:gd name="T69" fmla="*/ 190 h 494"/>
                <a:gd name="T70" fmla="*/ 34 w 467"/>
                <a:gd name="T71" fmla="*/ 190 h 494"/>
                <a:gd name="T72" fmla="*/ 68 w 467"/>
                <a:gd name="T73" fmla="*/ 15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7" h="494">
                  <a:moveTo>
                    <a:pt x="68" y="156"/>
                  </a:moveTo>
                  <a:cubicBezTo>
                    <a:pt x="68" y="70"/>
                    <a:pt x="68" y="70"/>
                    <a:pt x="68" y="70"/>
                  </a:cubicBezTo>
                  <a:cubicBezTo>
                    <a:pt x="93" y="69"/>
                    <a:pt x="93" y="69"/>
                    <a:pt x="93" y="69"/>
                  </a:cubicBezTo>
                  <a:cubicBezTo>
                    <a:pt x="104" y="69"/>
                    <a:pt x="104" y="69"/>
                    <a:pt x="104" y="69"/>
                  </a:cubicBezTo>
                  <a:cubicBezTo>
                    <a:pt x="121" y="69"/>
                    <a:pt x="136" y="55"/>
                    <a:pt x="136" y="37"/>
                  </a:cubicBezTo>
                  <a:cubicBezTo>
                    <a:pt x="136" y="30"/>
                    <a:pt x="136" y="30"/>
                    <a:pt x="136" y="30"/>
                  </a:cubicBezTo>
                  <a:cubicBezTo>
                    <a:pt x="136" y="17"/>
                    <a:pt x="128" y="6"/>
                    <a:pt x="118" y="1"/>
                  </a:cubicBezTo>
                  <a:cubicBezTo>
                    <a:pt x="194" y="1"/>
                    <a:pt x="293" y="0"/>
                    <a:pt x="369" y="0"/>
                  </a:cubicBezTo>
                  <a:cubicBezTo>
                    <a:pt x="395" y="1"/>
                    <a:pt x="399" y="17"/>
                    <a:pt x="399" y="30"/>
                  </a:cubicBezTo>
                  <a:cubicBezTo>
                    <a:pt x="399" y="37"/>
                    <a:pt x="399" y="37"/>
                    <a:pt x="399" y="37"/>
                  </a:cubicBezTo>
                  <a:cubicBezTo>
                    <a:pt x="399" y="55"/>
                    <a:pt x="413" y="69"/>
                    <a:pt x="431" y="69"/>
                  </a:cubicBezTo>
                  <a:cubicBezTo>
                    <a:pt x="442" y="69"/>
                    <a:pt x="442" y="69"/>
                    <a:pt x="442" y="69"/>
                  </a:cubicBezTo>
                  <a:cubicBezTo>
                    <a:pt x="452" y="69"/>
                    <a:pt x="462" y="64"/>
                    <a:pt x="467" y="57"/>
                  </a:cubicBezTo>
                  <a:cubicBezTo>
                    <a:pt x="467" y="246"/>
                    <a:pt x="467" y="246"/>
                    <a:pt x="467" y="246"/>
                  </a:cubicBezTo>
                  <a:cubicBezTo>
                    <a:pt x="362" y="246"/>
                    <a:pt x="362" y="246"/>
                    <a:pt x="362" y="246"/>
                  </a:cubicBezTo>
                  <a:cubicBezTo>
                    <a:pt x="346" y="246"/>
                    <a:pt x="333" y="259"/>
                    <a:pt x="333" y="275"/>
                  </a:cubicBezTo>
                  <a:cubicBezTo>
                    <a:pt x="333" y="285"/>
                    <a:pt x="333" y="285"/>
                    <a:pt x="333" y="285"/>
                  </a:cubicBezTo>
                  <a:cubicBezTo>
                    <a:pt x="333" y="302"/>
                    <a:pt x="346" y="315"/>
                    <a:pt x="362" y="315"/>
                  </a:cubicBezTo>
                  <a:cubicBezTo>
                    <a:pt x="364" y="315"/>
                    <a:pt x="364" y="315"/>
                    <a:pt x="364" y="315"/>
                  </a:cubicBezTo>
                  <a:cubicBezTo>
                    <a:pt x="382" y="315"/>
                    <a:pt x="396" y="328"/>
                    <a:pt x="398" y="346"/>
                  </a:cubicBezTo>
                  <a:cubicBezTo>
                    <a:pt x="399" y="361"/>
                    <a:pt x="412" y="373"/>
                    <a:pt x="427" y="373"/>
                  </a:cubicBezTo>
                  <a:cubicBezTo>
                    <a:pt x="434" y="373"/>
                    <a:pt x="434" y="373"/>
                    <a:pt x="434" y="373"/>
                  </a:cubicBezTo>
                  <a:cubicBezTo>
                    <a:pt x="450" y="373"/>
                    <a:pt x="464" y="385"/>
                    <a:pt x="467" y="401"/>
                  </a:cubicBezTo>
                  <a:cubicBezTo>
                    <a:pt x="467" y="464"/>
                    <a:pt x="467" y="464"/>
                    <a:pt x="467" y="464"/>
                  </a:cubicBezTo>
                  <a:cubicBezTo>
                    <a:pt x="467" y="480"/>
                    <a:pt x="454" y="494"/>
                    <a:pt x="438" y="494"/>
                  </a:cubicBezTo>
                  <a:cubicBezTo>
                    <a:pt x="312" y="494"/>
                    <a:pt x="312" y="494"/>
                    <a:pt x="312" y="494"/>
                  </a:cubicBezTo>
                  <a:cubicBezTo>
                    <a:pt x="311" y="494"/>
                    <a:pt x="310" y="494"/>
                    <a:pt x="309" y="494"/>
                  </a:cubicBezTo>
                  <a:cubicBezTo>
                    <a:pt x="307" y="494"/>
                    <a:pt x="305" y="494"/>
                    <a:pt x="303" y="494"/>
                  </a:cubicBezTo>
                  <a:cubicBezTo>
                    <a:pt x="69" y="494"/>
                    <a:pt x="69" y="494"/>
                    <a:pt x="69" y="494"/>
                  </a:cubicBezTo>
                  <a:cubicBezTo>
                    <a:pt x="69" y="467"/>
                    <a:pt x="69" y="467"/>
                    <a:pt x="69" y="467"/>
                  </a:cubicBezTo>
                  <a:cubicBezTo>
                    <a:pt x="69" y="449"/>
                    <a:pt x="53" y="433"/>
                    <a:pt x="35" y="433"/>
                  </a:cubicBezTo>
                  <a:cubicBezTo>
                    <a:pt x="30" y="433"/>
                    <a:pt x="30" y="433"/>
                    <a:pt x="30" y="433"/>
                  </a:cubicBezTo>
                  <a:cubicBezTo>
                    <a:pt x="14" y="433"/>
                    <a:pt x="0" y="420"/>
                    <a:pt x="0" y="404"/>
                  </a:cubicBezTo>
                  <a:cubicBezTo>
                    <a:pt x="0" y="220"/>
                    <a:pt x="0" y="220"/>
                    <a:pt x="0" y="220"/>
                  </a:cubicBezTo>
                  <a:cubicBezTo>
                    <a:pt x="0" y="204"/>
                    <a:pt x="14" y="190"/>
                    <a:pt x="30" y="190"/>
                  </a:cubicBezTo>
                  <a:cubicBezTo>
                    <a:pt x="34" y="190"/>
                    <a:pt x="34" y="190"/>
                    <a:pt x="34" y="190"/>
                  </a:cubicBezTo>
                  <a:cubicBezTo>
                    <a:pt x="53" y="190"/>
                    <a:pt x="68" y="175"/>
                    <a:pt x="68" y="156"/>
                  </a:cubicBez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0" name="Freeform 21">
              <a:extLst>
                <a:ext uri="{FF2B5EF4-FFF2-40B4-BE49-F238E27FC236}">
                  <a16:creationId xmlns:a16="http://schemas.microsoft.com/office/drawing/2014/main" id="{8CE4FF7F-B212-4872-82AB-6243551FEB0E}"/>
                </a:ext>
              </a:extLst>
            </p:cNvPr>
            <p:cNvSpPr>
              <a:spLocks/>
            </p:cNvSpPr>
            <p:nvPr userDrawn="1"/>
          </p:nvSpPr>
          <p:spPr bwMode="auto">
            <a:xfrm>
              <a:off x="2753" y="861"/>
              <a:ext cx="226" cy="422"/>
            </a:xfrm>
            <a:custGeom>
              <a:avLst/>
              <a:gdLst>
                <a:gd name="T0" fmla="*/ 128 w 128"/>
                <a:gd name="T1" fmla="*/ 239 h 239"/>
                <a:gd name="T2" fmla="*/ 128 w 128"/>
                <a:gd name="T3" fmla="*/ 24 h 239"/>
                <a:gd name="T4" fmla="*/ 104 w 128"/>
                <a:gd name="T5" fmla="*/ 0 h 239"/>
                <a:gd name="T6" fmla="*/ 96 w 128"/>
                <a:gd name="T7" fmla="*/ 0 h 239"/>
                <a:gd name="T8" fmla="*/ 71 w 128"/>
                <a:gd name="T9" fmla="*/ 24 h 239"/>
                <a:gd name="T10" fmla="*/ 71 w 128"/>
                <a:gd name="T11" fmla="*/ 28 h 239"/>
                <a:gd name="T12" fmla="*/ 37 w 128"/>
                <a:gd name="T13" fmla="*/ 62 h 239"/>
                <a:gd name="T14" fmla="*/ 32 w 128"/>
                <a:gd name="T15" fmla="*/ 62 h 239"/>
                <a:gd name="T16" fmla="*/ 0 w 128"/>
                <a:gd name="T17" fmla="*/ 94 h 239"/>
                <a:gd name="T18" fmla="*/ 0 w 128"/>
                <a:gd name="T19" fmla="*/ 194 h 239"/>
                <a:gd name="T20" fmla="*/ 0 w 128"/>
                <a:gd name="T21" fmla="*/ 195 h 239"/>
                <a:gd name="T22" fmla="*/ 0 w 128"/>
                <a:gd name="T23" fmla="*/ 197 h 239"/>
                <a:gd name="T24" fmla="*/ 0 w 128"/>
                <a:gd name="T25" fmla="*/ 198 h 239"/>
                <a:gd name="T26" fmla="*/ 0 w 128"/>
                <a:gd name="T27" fmla="*/ 205 h 239"/>
                <a:gd name="T28" fmla="*/ 32 w 128"/>
                <a:gd name="T29" fmla="*/ 237 h 239"/>
                <a:gd name="T30" fmla="*/ 40 w 128"/>
                <a:gd name="T31" fmla="*/ 237 h 239"/>
                <a:gd name="T32" fmla="*/ 50 w 128"/>
                <a:gd name="T33" fmla="*/ 239 h 239"/>
                <a:gd name="T34" fmla="*/ 128 w 128"/>
                <a:gd name="T3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39">
                  <a:moveTo>
                    <a:pt x="128" y="239"/>
                  </a:moveTo>
                  <a:cubicBezTo>
                    <a:pt x="128" y="24"/>
                    <a:pt x="128" y="24"/>
                    <a:pt x="128" y="24"/>
                  </a:cubicBezTo>
                  <a:cubicBezTo>
                    <a:pt x="128" y="11"/>
                    <a:pt x="117" y="0"/>
                    <a:pt x="104" y="0"/>
                  </a:cubicBezTo>
                  <a:cubicBezTo>
                    <a:pt x="96" y="0"/>
                    <a:pt x="96" y="0"/>
                    <a:pt x="96" y="0"/>
                  </a:cubicBezTo>
                  <a:cubicBezTo>
                    <a:pt x="82" y="0"/>
                    <a:pt x="71" y="11"/>
                    <a:pt x="71" y="24"/>
                  </a:cubicBezTo>
                  <a:cubicBezTo>
                    <a:pt x="71" y="28"/>
                    <a:pt x="71" y="28"/>
                    <a:pt x="71" y="28"/>
                  </a:cubicBezTo>
                  <a:cubicBezTo>
                    <a:pt x="71" y="47"/>
                    <a:pt x="56" y="62"/>
                    <a:pt x="37" y="62"/>
                  </a:cubicBezTo>
                  <a:cubicBezTo>
                    <a:pt x="32" y="62"/>
                    <a:pt x="32" y="62"/>
                    <a:pt x="32" y="62"/>
                  </a:cubicBezTo>
                  <a:cubicBezTo>
                    <a:pt x="15" y="62"/>
                    <a:pt x="0" y="77"/>
                    <a:pt x="0" y="94"/>
                  </a:cubicBezTo>
                  <a:cubicBezTo>
                    <a:pt x="0" y="194"/>
                    <a:pt x="0" y="194"/>
                    <a:pt x="0" y="194"/>
                  </a:cubicBezTo>
                  <a:cubicBezTo>
                    <a:pt x="0" y="194"/>
                    <a:pt x="0" y="194"/>
                    <a:pt x="0" y="195"/>
                  </a:cubicBezTo>
                  <a:cubicBezTo>
                    <a:pt x="0" y="195"/>
                    <a:pt x="0" y="196"/>
                    <a:pt x="0" y="197"/>
                  </a:cubicBezTo>
                  <a:cubicBezTo>
                    <a:pt x="0" y="197"/>
                    <a:pt x="0" y="197"/>
                    <a:pt x="0" y="198"/>
                  </a:cubicBezTo>
                  <a:cubicBezTo>
                    <a:pt x="0" y="205"/>
                    <a:pt x="0" y="205"/>
                    <a:pt x="0" y="205"/>
                  </a:cubicBezTo>
                  <a:cubicBezTo>
                    <a:pt x="0" y="223"/>
                    <a:pt x="15" y="237"/>
                    <a:pt x="32" y="237"/>
                  </a:cubicBezTo>
                  <a:cubicBezTo>
                    <a:pt x="40" y="237"/>
                    <a:pt x="40" y="237"/>
                    <a:pt x="40" y="237"/>
                  </a:cubicBezTo>
                  <a:cubicBezTo>
                    <a:pt x="43" y="237"/>
                    <a:pt x="47" y="238"/>
                    <a:pt x="50" y="239"/>
                  </a:cubicBezTo>
                  <a:cubicBezTo>
                    <a:pt x="75" y="239"/>
                    <a:pt x="101" y="239"/>
                    <a:pt x="128" y="23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1" name="Freeform 22">
              <a:extLst>
                <a:ext uri="{FF2B5EF4-FFF2-40B4-BE49-F238E27FC236}">
                  <a16:creationId xmlns:a16="http://schemas.microsoft.com/office/drawing/2014/main" id="{1F8915D1-BBC2-4E40-98B8-BF72758C7CB3}"/>
                </a:ext>
              </a:extLst>
            </p:cNvPr>
            <p:cNvSpPr>
              <a:spLocks/>
            </p:cNvSpPr>
            <p:nvPr userDrawn="1"/>
          </p:nvSpPr>
          <p:spPr bwMode="auto">
            <a:xfrm>
              <a:off x="2875" y="2701"/>
              <a:ext cx="100" cy="204"/>
            </a:xfrm>
            <a:custGeom>
              <a:avLst/>
              <a:gdLst>
                <a:gd name="T0" fmla="*/ 24 w 57"/>
                <a:gd name="T1" fmla="*/ 115 h 115"/>
                <a:gd name="T2" fmla="*/ 32 w 57"/>
                <a:gd name="T3" fmla="*/ 115 h 115"/>
                <a:gd name="T4" fmla="*/ 57 w 57"/>
                <a:gd name="T5" fmla="*/ 91 h 115"/>
                <a:gd name="T6" fmla="*/ 57 w 57"/>
                <a:gd name="T7" fmla="*/ 24 h 115"/>
                <a:gd name="T8" fmla="*/ 32 w 57"/>
                <a:gd name="T9" fmla="*/ 0 h 115"/>
                <a:gd name="T10" fmla="*/ 24 w 57"/>
                <a:gd name="T11" fmla="*/ 0 h 115"/>
                <a:gd name="T12" fmla="*/ 0 w 57"/>
                <a:gd name="T13" fmla="*/ 24 h 115"/>
                <a:gd name="T14" fmla="*/ 0 w 57"/>
                <a:gd name="T15" fmla="*/ 91 h 115"/>
                <a:gd name="T16" fmla="*/ 24 w 57"/>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15">
                  <a:moveTo>
                    <a:pt x="24" y="115"/>
                  </a:moveTo>
                  <a:cubicBezTo>
                    <a:pt x="32" y="115"/>
                    <a:pt x="32" y="115"/>
                    <a:pt x="32" y="115"/>
                  </a:cubicBezTo>
                  <a:cubicBezTo>
                    <a:pt x="46" y="115"/>
                    <a:pt x="57" y="104"/>
                    <a:pt x="57" y="91"/>
                  </a:cubicBezTo>
                  <a:cubicBezTo>
                    <a:pt x="57" y="24"/>
                    <a:pt x="57" y="24"/>
                    <a:pt x="57" y="24"/>
                  </a:cubicBezTo>
                  <a:cubicBezTo>
                    <a:pt x="57" y="11"/>
                    <a:pt x="46" y="0"/>
                    <a:pt x="32" y="0"/>
                  </a:cubicBezTo>
                  <a:cubicBezTo>
                    <a:pt x="24" y="0"/>
                    <a:pt x="24" y="0"/>
                    <a:pt x="24" y="0"/>
                  </a:cubicBezTo>
                  <a:cubicBezTo>
                    <a:pt x="11" y="0"/>
                    <a:pt x="0" y="11"/>
                    <a:pt x="0" y="24"/>
                  </a:cubicBezTo>
                  <a:cubicBezTo>
                    <a:pt x="0" y="91"/>
                    <a:pt x="0" y="91"/>
                    <a:pt x="0" y="91"/>
                  </a:cubicBezTo>
                  <a:cubicBezTo>
                    <a:pt x="0" y="104"/>
                    <a:pt x="11" y="115"/>
                    <a:pt x="24" y="115"/>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2" name="Freeform 23">
              <a:extLst>
                <a:ext uri="{FF2B5EF4-FFF2-40B4-BE49-F238E27FC236}">
                  <a16:creationId xmlns:a16="http://schemas.microsoft.com/office/drawing/2014/main" id="{1FB464FD-234D-4734-BA8B-99A6FE3D1493}"/>
                </a:ext>
              </a:extLst>
            </p:cNvPr>
            <p:cNvSpPr>
              <a:spLocks/>
            </p:cNvSpPr>
            <p:nvPr userDrawn="1"/>
          </p:nvSpPr>
          <p:spPr bwMode="auto">
            <a:xfrm>
              <a:off x="2283" y="1403"/>
              <a:ext cx="461" cy="321"/>
            </a:xfrm>
            <a:custGeom>
              <a:avLst/>
              <a:gdLst>
                <a:gd name="T0" fmla="*/ 139 w 261"/>
                <a:gd name="T1" fmla="*/ 0 h 182"/>
                <a:gd name="T2" fmla="*/ 104 w 261"/>
                <a:gd name="T3" fmla="*/ 35 h 182"/>
                <a:gd name="T4" fmla="*/ 104 w 261"/>
                <a:gd name="T5" fmla="*/ 61 h 182"/>
                <a:gd name="T6" fmla="*/ 35 w 261"/>
                <a:gd name="T7" fmla="*/ 61 h 182"/>
                <a:gd name="T8" fmla="*/ 0 w 261"/>
                <a:gd name="T9" fmla="*/ 96 h 182"/>
                <a:gd name="T10" fmla="*/ 0 w 261"/>
                <a:gd name="T11" fmla="*/ 119 h 182"/>
                <a:gd name="T12" fmla="*/ 98 w 261"/>
                <a:gd name="T13" fmla="*/ 119 h 182"/>
                <a:gd name="T14" fmla="*/ 133 w 261"/>
                <a:gd name="T15" fmla="*/ 154 h 182"/>
                <a:gd name="T16" fmla="*/ 165 w 261"/>
                <a:gd name="T17" fmla="*/ 182 h 182"/>
                <a:gd name="T18" fmla="*/ 193 w 261"/>
                <a:gd name="T19" fmla="*/ 182 h 182"/>
                <a:gd name="T20" fmla="*/ 193 w 261"/>
                <a:gd name="T21" fmla="*/ 151 h 182"/>
                <a:gd name="T22" fmla="*/ 223 w 261"/>
                <a:gd name="T23" fmla="*/ 121 h 182"/>
                <a:gd name="T24" fmla="*/ 227 w 261"/>
                <a:gd name="T25" fmla="*/ 121 h 182"/>
                <a:gd name="T26" fmla="*/ 261 w 261"/>
                <a:gd name="T27" fmla="*/ 87 h 182"/>
                <a:gd name="T28" fmla="*/ 261 w 261"/>
                <a:gd name="T29" fmla="*/ 1 h 182"/>
                <a:gd name="T30" fmla="*/ 139 w 261"/>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82">
                  <a:moveTo>
                    <a:pt x="139" y="0"/>
                  </a:moveTo>
                  <a:cubicBezTo>
                    <a:pt x="120" y="0"/>
                    <a:pt x="104" y="15"/>
                    <a:pt x="104" y="35"/>
                  </a:cubicBezTo>
                  <a:cubicBezTo>
                    <a:pt x="104" y="61"/>
                    <a:pt x="104" y="61"/>
                    <a:pt x="104" y="61"/>
                  </a:cubicBezTo>
                  <a:cubicBezTo>
                    <a:pt x="35" y="61"/>
                    <a:pt x="35" y="61"/>
                    <a:pt x="35" y="61"/>
                  </a:cubicBezTo>
                  <a:cubicBezTo>
                    <a:pt x="16" y="61"/>
                    <a:pt x="0" y="77"/>
                    <a:pt x="0" y="96"/>
                  </a:cubicBezTo>
                  <a:cubicBezTo>
                    <a:pt x="0" y="119"/>
                    <a:pt x="0" y="119"/>
                    <a:pt x="0" y="119"/>
                  </a:cubicBezTo>
                  <a:cubicBezTo>
                    <a:pt x="98" y="119"/>
                    <a:pt x="98" y="119"/>
                    <a:pt x="98" y="119"/>
                  </a:cubicBezTo>
                  <a:cubicBezTo>
                    <a:pt x="117" y="119"/>
                    <a:pt x="133" y="135"/>
                    <a:pt x="133" y="154"/>
                  </a:cubicBezTo>
                  <a:cubicBezTo>
                    <a:pt x="131" y="170"/>
                    <a:pt x="143" y="179"/>
                    <a:pt x="165" y="182"/>
                  </a:cubicBezTo>
                  <a:cubicBezTo>
                    <a:pt x="193" y="182"/>
                    <a:pt x="193" y="182"/>
                    <a:pt x="193" y="182"/>
                  </a:cubicBezTo>
                  <a:cubicBezTo>
                    <a:pt x="193" y="151"/>
                    <a:pt x="193" y="151"/>
                    <a:pt x="193" y="151"/>
                  </a:cubicBezTo>
                  <a:cubicBezTo>
                    <a:pt x="193" y="135"/>
                    <a:pt x="207" y="121"/>
                    <a:pt x="223" y="121"/>
                  </a:cubicBezTo>
                  <a:cubicBezTo>
                    <a:pt x="227" y="121"/>
                    <a:pt x="227" y="121"/>
                    <a:pt x="227" y="121"/>
                  </a:cubicBezTo>
                  <a:cubicBezTo>
                    <a:pt x="246" y="121"/>
                    <a:pt x="261" y="106"/>
                    <a:pt x="261" y="87"/>
                  </a:cubicBezTo>
                  <a:cubicBezTo>
                    <a:pt x="261" y="1"/>
                    <a:pt x="261" y="1"/>
                    <a:pt x="261" y="1"/>
                  </a:cubicBezTo>
                  <a:lnTo>
                    <a:pt x="139" y="0"/>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3" name="Freeform 24">
              <a:extLst>
                <a:ext uri="{FF2B5EF4-FFF2-40B4-BE49-F238E27FC236}">
                  <a16:creationId xmlns:a16="http://schemas.microsoft.com/office/drawing/2014/main" id="{B9F4F14A-1AD6-4B92-88E1-5E65B6230448}"/>
                </a:ext>
              </a:extLst>
            </p:cNvPr>
            <p:cNvSpPr>
              <a:spLocks/>
            </p:cNvSpPr>
            <p:nvPr userDrawn="1"/>
          </p:nvSpPr>
          <p:spPr bwMode="auto">
            <a:xfrm>
              <a:off x="2160" y="1613"/>
              <a:ext cx="464" cy="332"/>
            </a:xfrm>
            <a:custGeom>
              <a:avLst/>
              <a:gdLst>
                <a:gd name="T0" fmla="*/ 263 w 263"/>
                <a:gd name="T1" fmla="*/ 188 h 188"/>
                <a:gd name="T2" fmla="*/ 263 w 263"/>
                <a:gd name="T3" fmla="*/ 63 h 188"/>
                <a:gd name="T4" fmla="*/ 235 w 263"/>
                <a:gd name="T5" fmla="*/ 63 h 188"/>
                <a:gd name="T6" fmla="*/ 203 w 263"/>
                <a:gd name="T7" fmla="*/ 35 h 188"/>
                <a:gd name="T8" fmla="*/ 168 w 263"/>
                <a:gd name="T9" fmla="*/ 0 h 188"/>
                <a:gd name="T10" fmla="*/ 71 w 263"/>
                <a:gd name="T11" fmla="*/ 0 h 188"/>
                <a:gd name="T12" fmla="*/ 71 w 263"/>
                <a:gd name="T13" fmla="*/ 29 h 188"/>
                <a:gd name="T14" fmla="*/ 35 w 263"/>
                <a:gd name="T15" fmla="*/ 66 h 188"/>
                <a:gd name="T16" fmla="*/ 0 w 263"/>
                <a:gd name="T17" fmla="*/ 66 h 188"/>
                <a:gd name="T18" fmla="*/ 0 w 263"/>
                <a:gd name="T19" fmla="*/ 89 h 188"/>
                <a:gd name="T20" fmla="*/ 35 w 263"/>
                <a:gd name="T21" fmla="*/ 124 h 188"/>
                <a:gd name="T22" fmla="*/ 95 w 263"/>
                <a:gd name="T23" fmla="*/ 124 h 188"/>
                <a:gd name="T24" fmla="*/ 134 w 263"/>
                <a:gd name="T25" fmla="*/ 153 h 188"/>
                <a:gd name="T26" fmla="*/ 169 w 263"/>
                <a:gd name="T27" fmla="*/ 188 h 188"/>
                <a:gd name="T28" fmla="*/ 263 w 263"/>
                <a:gd name="T2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188">
                  <a:moveTo>
                    <a:pt x="263" y="188"/>
                  </a:moveTo>
                  <a:cubicBezTo>
                    <a:pt x="263" y="63"/>
                    <a:pt x="263" y="63"/>
                    <a:pt x="263" y="63"/>
                  </a:cubicBezTo>
                  <a:cubicBezTo>
                    <a:pt x="235" y="63"/>
                    <a:pt x="235" y="63"/>
                    <a:pt x="235" y="63"/>
                  </a:cubicBezTo>
                  <a:cubicBezTo>
                    <a:pt x="213" y="60"/>
                    <a:pt x="201" y="51"/>
                    <a:pt x="203" y="35"/>
                  </a:cubicBezTo>
                  <a:cubicBezTo>
                    <a:pt x="203" y="16"/>
                    <a:pt x="187" y="0"/>
                    <a:pt x="168" y="0"/>
                  </a:cubicBezTo>
                  <a:cubicBezTo>
                    <a:pt x="71" y="0"/>
                    <a:pt x="71" y="0"/>
                    <a:pt x="71" y="0"/>
                  </a:cubicBezTo>
                  <a:cubicBezTo>
                    <a:pt x="71" y="29"/>
                    <a:pt x="71" y="29"/>
                    <a:pt x="71" y="29"/>
                  </a:cubicBezTo>
                  <a:cubicBezTo>
                    <a:pt x="71" y="48"/>
                    <a:pt x="55" y="66"/>
                    <a:pt x="35" y="66"/>
                  </a:cubicBezTo>
                  <a:cubicBezTo>
                    <a:pt x="0" y="66"/>
                    <a:pt x="0" y="66"/>
                    <a:pt x="0" y="66"/>
                  </a:cubicBezTo>
                  <a:cubicBezTo>
                    <a:pt x="0" y="89"/>
                    <a:pt x="0" y="89"/>
                    <a:pt x="0" y="89"/>
                  </a:cubicBezTo>
                  <a:cubicBezTo>
                    <a:pt x="0" y="108"/>
                    <a:pt x="16" y="124"/>
                    <a:pt x="35" y="124"/>
                  </a:cubicBezTo>
                  <a:cubicBezTo>
                    <a:pt x="95" y="124"/>
                    <a:pt x="95" y="124"/>
                    <a:pt x="95" y="124"/>
                  </a:cubicBezTo>
                  <a:cubicBezTo>
                    <a:pt x="129" y="123"/>
                    <a:pt x="134" y="136"/>
                    <a:pt x="134" y="153"/>
                  </a:cubicBezTo>
                  <a:cubicBezTo>
                    <a:pt x="134" y="172"/>
                    <a:pt x="149" y="188"/>
                    <a:pt x="169" y="188"/>
                  </a:cubicBezTo>
                  <a:lnTo>
                    <a:pt x="263" y="188"/>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4" name="Freeform 25">
              <a:extLst>
                <a:ext uri="{FF2B5EF4-FFF2-40B4-BE49-F238E27FC236}">
                  <a16:creationId xmlns:a16="http://schemas.microsoft.com/office/drawing/2014/main" id="{2ACC0069-FC2E-4DAF-905D-098881169B1B}"/>
                </a:ext>
              </a:extLst>
            </p:cNvPr>
            <p:cNvSpPr>
              <a:spLocks/>
            </p:cNvSpPr>
            <p:nvPr userDrawn="1"/>
          </p:nvSpPr>
          <p:spPr bwMode="auto">
            <a:xfrm>
              <a:off x="2511" y="1829"/>
              <a:ext cx="113" cy="116"/>
            </a:xfrm>
            <a:custGeom>
              <a:avLst/>
              <a:gdLst>
                <a:gd name="T0" fmla="*/ 64 w 64"/>
                <a:gd name="T1" fmla="*/ 0 h 66"/>
                <a:gd name="T2" fmla="*/ 25 w 64"/>
                <a:gd name="T3" fmla="*/ 0 h 66"/>
                <a:gd name="T4" fmla="*/ 0 w 64"/>
                <a:gd name="T5" fmla="*/ 24 h 66"/>
                <a:gd name="T6" fmla="*/ 0 w 64"/>
                <a:gd name="T7" fmla="*/ 66 h 66"/>
                <a:gd name="T8" fmla="*/ 64 w 64"/>
                <a:gd name="T9" fmla="*/ 66 h 66"/>
                <a:gd name="T10" fmla="*/ 64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64" y="0"/>
                  </a:moveTo>
                  <a:cubicBezTo>
                    <a:pt x="25" y="0"/>
                    <a:pt x="25" y="0"/>
                    <a:pt x="25" y="0"/>
                  </a:cubicBezTo>
                  <a:cubicBezTo>
                    <a:pt x="11" y="0"/>
                    <a:pt x="0" y="11"/>
                    <a:pt x="0" y="24"/>
                  </a:cubicBezTo>
                  <a:cubicBezTo>
                    <a:pt x="0" y="66"/>
                    <a:pt x="0" y="66"/>
                    <a:pt x="0" y="66"/>
                  </a:cubicBezTo>
                  <a:cubicBezTo>
                    <a:pt x="64" y="66"/>
                    <a:pt x="64" y="66"/>
                    <a:pt x="64" y="66"/>
                  </a:cubicBezTo>
                  <a:lnTo>
                    <a:pt x="64" y="0"/>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Freeform 26">
              <a:extLst>
                <a:ext uri="{FF2B5EF4-FFF2-40B4-BE49-F238E27FC236}">
                  <a16:creationId xmlns:a16="http://schemas.microsoft.com/office/drawing/2014/main" id="{F03C2A93-00D4-462F-A5CC-1FE808B93444}"/>
                </a:ext>
              </a:extLst>
            </p:cNvPr>
            <p:cNvSpPr>
              <a:spLocks/>
            </p:cNvSpPr>
            <p:nvPr userDrawn="1"/>
          </p:nvSpPr>
          <p:spPr bwMode="auto">
            <a:xfrm>
              <a:off x="1348" y="1730"/>
              <a:ext cx="1396" cy="1067"/>
            </a:xfrm>
            <a:custGeom>
              <a:avLst/>
              <a:gdLst>
                <a:gd name="T0" fmla="*/ 397 w 791"/>
                <a:gd name="T1" fmla="*/ 86 h 604"/>
                <a:gd name="T2" fmla="*/ 234 w 791"/>
                <a:gd name="T3" fmla="*/ 120 h 604"/>
                <a:gd name="T4" fmla="*/ 165 w 791"/>
                <a:gd name="T5" fmla="*/ 181 h 604"/>
                <a:gd name="T6" fmla="*/ 0 w 791"/>
                <a:gd name="T7" fmla="*/ 205 h 604"/>
                <a:gd name="T8" fmla="*/ 24 w 791"/>
                <a:gd name="T9" fmla="*/ 238 h 604"/>
                <a:gd name="T10" fmla="*/ 127 w 791"/>
                <a:gd name="T11" fmla="*/ 271 h 604"/>
                <a:gd name="T12" fmla="*/ 231 w 791"/>
                <a:gd name="T13" fmla="*/ 295 h 604"/>
                <a:gd name="T14" fmla="*/ 265 w 791"/>
                <a:gd name="T15" fmla="*/ 388 h 604"/>
                <a:gd name="T16" fmla="*/ 225 w 791"/>
                <a:gd name="T17" fmla="*/ 422 h 604"/>
                <a:gd name="T18" fmla="*/ 201 w 791"/>
                <a:gd name="T19" fmla="*/ 513 h 604"/>
                <a:gd name="T20" fmla="*/ 371 w 791"/>
                <a:gd name="T21" fmla="*/ 547 h 604"/>
                <a:gd name="T22" fmla="*/ 395 w 791"/>
                <a:gd name="T23" fmla="*/ 580 h 604"/>
                <a:gd name="T24" fmla="*/ 395 w 791"/>
                <a:gd name="T25" fmla="*/ 580 h 604"/>
                <a:gd name="T26" fmla="*/ 529 w 791"/>
                <a:gd name="T27" fmla="*/ 604 h 604"/>
                <a:gd name="T28" fmla="*/ 553 w 791"/>
                <a:gd name="T29" fmla="*/ 548 h 604"/>
                <a:gd name="T30" fmla="*/ 749 w 791"/>
                <a:gd name="T31" fmla="*/ 548 h 604"/>
                <a:gd name="T32" fmla="*/ 791 w 791"/>
                <a:gd name="T33" fmla="*/ 523 h 604"/>
                <a:gd name="T34" fmla="*/ 751 w 791"/>
                <a:gd name="T35" fmla="*/ 363 h 604"/>
                <a:gd name="T36" fmla="*/ 727 w 791"/>
                <a:gd name="T37" fmla="*/ 265 h 604"/>
                <a:gd name="T38" fmla="*/ 791 w 791"/>
                <a:gd name="T39" fmla="*/ 240 h 604"/>
                <a:gd name="T40" fmla="*/ 758 w 791"/>
                <a:gd name="T41" fmla="*/ 179 h 604"/>
                <a:gd name="T42" fmla="*/ 723 w 791"/>
                <a:gd name="T43" fmla="*/ 150 h 604"/>
                <a:gd name="T44" fmla="*/ 629 w 791"/>
                <a:gd name="T45" fmla="*/ 122 h 604"/>
                <a:gd name="T46" fmla="*/ 594 w 791"/>
                <a:gd name="T47" fmla="*/ 86 h 604"/>
                <a:gd name="T48" fmla="*/ 554 w 791"/>
                <a:gd name="T49" fmla="*/ 58 h 604"/>
                <a:gd name="T50" fmla="*/ 471 w 791"/>
                <a:gd name="T51" fmla="*/ 48 h 604"/>
                <a:gd name="T52" fmla="*/ 468 w 791"/>
                <a:gd name="T53" fmla="*/ 45 h 604"/>
                <a:gd name="T54" fmla="*/ 467 w 791"/>
                <a:gd name="T55" fmla="*/ 45 h 604"/>
                <a:gd name="T56" fmla="*/ 466 w 791"/>
                <a:gd name="T57" fmla="*/ 42 h 604"/>
                <a:gd name="T58" fmla="*/ 465 w 791"/>
                <a:gd name="T59" fmla="*/ 41 h 604"/>
                <a:gd name="T60" fmla="*/ 465 w 791"/>
                <a:gd name="T61" fmla="*/ 41 h 604"/>
                <a:gd name="T62" fmla="*/ 465 w 791"/>
                <a:gd name="T63" fmla="*/ 40 h 604"/>
                <a:gd name="T64" fmla="*/ 464 w 791"/>
                <a:gd name="T65" fmla="*/ 40 h 604"/>
                <a:gd name="T66" fmla="*/ 464 w 791"/>
                <a:gd name="T67" fmla="*/ 40 h 604"/>
                <a:gd name="T68" fmla="*/ 464 w 791"/>
                <a:gd name="T69" fmla="*/ 39 h 604"/>
                <a:gd name="T70" fmla="*/ 464 w 791"/>
                <a:gd name="T71" fmla="*/ 39 h 604"/>
                <a:gd name="T72" fmla="*/ 464 w 791"/>
                <a:gd name="T73" fmla="*/ 39 h 604"/>
                <a:gd name="T74" fmla="*/ 463 w 791"/>
                <a:gd name="T75" fmla="*/ 38 h 604"/>
                <a:gd name="T76" fmla="*/ 463 w 791"/>
                <a:gd name="T77" fmla="*/ 38 h 604"/>
                <a:gd name="T78" fmla="*/ 463 w 791"/>
                <a:gd name="T79" fmla="*/ 37 h 604"/>
                <a:gd name="T80" fmla="*/ 463 w 791"/>
                <a:gd name="T81" fmla="*/ 37 h 604"/>
                <a:gd name="T82" fmla="*/ 463 w 791"/>
                <a:gd name="T83" fmla="*/ 36 h 604"/>
                <a:gd name="T84" fmla="*/ 462 w 791"/>
                <a:gd name="T85" fmla="*/ 36 h 604"/>
                <a:gd name="T86" fmla="*/ 460 w 791"/>
                <a:gd name="T87" fmla="*/ 0 h 604"/>
                <a:gd name="T88" fmla="*/ 397 w 791"/>
                <a:gd name="T89" fmla="*/ 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604">
                  <a:moveTo>
                    <a:pt x="397" y="48"/>
                  </a:moveTo>
                  <a:cubicBezTo>
                    <a:pt x="397" y="86"/>
                    <a:pt x="397" y="86"/>
                    <a:pt x="397" y="86"/>
                  </a:cubicBezTo>
                  <a:cubicBezTo>
                    <a:pt x="397" y="105"/>
                    <a:pt x="381" y="120"/>
                    <a:pt x="363" y="120"/>
                  </a:cubicBezTo>
                  <a:cubicBezTo>
                    <a:pt x="234" y="120"/>
                    <a:pt x="234" y="120"/>
                    <a:pt x="234" y="120"/>
                  </a:cubicBezTo>
                  <a:cubicBezTo>
                    <a:pt x="216" y="120"/>
                    <a:pt x="201" y="134"/>
                    <a:pt x="199" y="151"/>
                  </a:cubicBezTo>
                  <a:cubicBezTo>
                    <a:pt x="197" y="168"/>
                    <a:pt x="183" y="181"/>
                    <a:pt x="165" y="181"/>
                  </a:cubicBezTo>
                  <a:cubicBezTo>
                    <a:pt x="24" y="181"/>
                    <a:pt x="24" y="181"/>
                    <a:pt x="24" y="181"/>
                  </a:cubicBezTo>
                  <a:cubicBezTo>
                    <a:pt x="10" y="181"/>
                    <a:pt x="0" y="192"/>
                    <a:pt x="0" y="205"/>
                  </a:cubicBezTo>
                  <a:cubicBezTo>
                    <a:pt x="0" y="213"/>
                    <a:pt x="0" y="213"/>
                    <a:pt x="0" y="213"/>
                  </a:cubicBezTo>
                  <a:cubicBezTo>
                    <a:pt x="0" y="227"/>
                    <a:pt x="10" y="238"/>
                    <a:pt x="24" y="238"/>
                  </a:cubicBezTo>
                  <a:cubicBezTo>
                    <a:pt x="93" y="238"/>
                    <a:pt x="93" y="238"/>
                    <a:pt x="93" y="238"/>
                  </a:cubicBezTo>
                  <a:cubicBezTo>
                    <a:pt x="112" y="238"/>
                    <a:pt x="127" y="253"/>
                    <a:pt x="127" y="271"/>
                  </a:cubicBezTo>
                  <a:cubicBezTo>
                    <a:pt x="127" y="284"/>
                    <a:pt x="138" y="295"/>
                    <a:pt x="151" y="295"/>
                  </a:cubicBezTo>
                  <a:cubicBezTo>
                    <a:pt x="231" y="295"/>
                    <a:pt x="231" y="295"/>
                    <a:pt x="231" y="295"/>
                  </a:cubicBezTo>
                  <a:cubicBezTo>
                    <a:pt x="250" y="295"/>
                    <a:pt x="265" y="310"/>
                    <a:pt x="265" y="329"/>
                  </a:cubicBezTo>
                  <a:cubicBezTo>
                    <a:pt x="265" y="388"/>
                    <a:pt x="265" y="388"/>
                    <a:pt x="265" y="388"/>
                  </a:cubicBezTo>
                  <a:cubicBezTo>
                    <a:pt x="265" y="407"/>
                    <a:pt x="250" y="422"/>
                    <a:pt x="231" y="422"/>
                  </a:cubicBezTo>
                  <a:cubicBezTo>
                    <a:pt x="225" y="422"/>
                    <a:pt x="225" y="422"/>
                    <a:pt x="225" y="422"/>
                  </a:cubicBezTo>
                  <a:cubicBezTo>
                    <a:pt x="211" y="422"/>
                    <a:pt x="201" y="433"/>
                    <a:pt x="201" y="447"/>
                  </a:cubicBezTo>
                  <a:cubicBezTo>
                    <a:pt x="201" y="513"/>
                    <a:pt x="201" y="513"/>
                    <a:pt x="201" y="513"/>
                  </a:cubicBezTo>
                  <a:cubicBezTo>
                    <a:pt x="201" y="532"/>
                    <a:pt x="185" y="547"/>
                    <a:pt x="167" y="547"/>
                  </a:cubicBezTo>
                  <a:cubicBezTo>
                    <a:pt x="371" y="547"/>
                    <a:pt x="371" y="547"/>
                    <a:pt x="371" y="547"/>
                  </a:cubicBezTo>
                  <a:cubicBezTo>
                    <a:pt x="384" y="547"/>
                    <a:pt x="395" y="558"/>
                    <a:pt x="395" y="571"/>
                  </a:cubicBezTo>
                  <a:cubicBezTo>
                    <a:pt x="395" y="580"/>
                    <a:pt x="395" y="580"/>
                    <a:pt x="395" y="580"/>
                  </a:cubicBezTo>
                  <a:cubicBezTo>
                    <a:pt x="395" y="580"/>
                    <a:pt x="395" y="580"/>
                    <a:pt x="395" y="580"/>
                  </a:cubicBezTo>
                  <a:cubicBezTo>
                    <a:pt x="395" y="580"/>
                    <a:pt x="395" y="580"/>
                    <a:pt x="395" y="580"/>
                  </a:cubicBezTo>
                  <a:cubicBezTo>
                    <a:pt x="395" y="593"/>
                    <a:pt x="406" y="604"/>
                    <a:pt x="419" y="604"/>
                  </a:cubicBezTo>
                  <a:cubicBezTo>
                    <a:pt x="529" y="604"/>
                    <a:pt x="529" y="604"/>
                    <a:pt x="529" y="604"/>
                  </a:cubicBezTo>
                  <a:cubicBezTo>
                    <a:pt x="529" y="572"/>
                    <a:pt x="529" y="572"/>
                    <a:pt x="529" y="572"/>
                  </a:cubicBezTo>
                  <a:cubicBezTo>
                    <a:pt x="529" y="559"/>
                    <a:pt x="540" y="548"/>
                    <a:pt x="553" y="548"/>
                  </a:cubicBezTo>
                  <a:cubicBezTo>
                    <a:pt x="741" y="548"/>
                    <a:pt x="741" y="548"/>
                    <a:pt x="741" y="548"/>
                  </a:cubicBezTo>
                  <a:cubicBezTo>
                    <a:pt x="749" y="548"/>
                    <a:pt x="749" y="548"/>
                    <a:pt x="749" y="548"/>
                  </a:cubicBezTo>
                  <a:cubicBezTo>
                    <a:pt x="767" y="547"/>
                    <a:pt x="767" y="547"/>
                    <a:pt x="767" y="547"/>
                  </a:cubicBezTo>
                  <a:cubicBezTo>
                    <a:pt x="780" y="547"/>
                    <a:pt x="791" y="536"/>
                    <a:pt x="791" y="523"/>
                  </a:cubicBezTo>
                  <a:cubicBezTo>
                    <a:pt x="791" y="470"/>
                    <a:pt x="791" y="417"/>
                    <a:pt x="791" y="363"/>
                  </a:cubicBezTo>
                  <a:cubicBezTo>
                    <a:pt x="751" y="363"/>
                    <a:pt x="751" y="363"/>
                    <a:pt x="751" y="363"/>
                  </a:cubicBezTo>
                  <a:cubicBezTo>
                    <a:pt x="738" y="363"/>
                    <a:pt x="727" y="353"/>
                    <a:pt x="727" y="339"/>
                  </a:cubicBezTo>
                  <a:cubicBezTo>
                    <a:pt x="727" y="265"/>
                    <a:pt x="727" y="265"/>
                    <a:pt x="727" y="265"/>
                  </a:cubicBezTo>
                  <a:cubicBezTo>
                    <a:pt x="727" y="251"/>
                    <a:pt x="738" y="240"/>
                    <a:pt x="751" y="240"/>
                  </a:cubicBezTo>
                  <a:cubicBezTo>
                    <a:pt x="791" y="240"/>
                    <a:pt x="791" y="240"/>
                    <a:pt x="791" y="240"/>
                  </a:cubicBezTo>
                  <a:cubicBezTo>
                    <a:pt x="791" y="208"/>
                    <a:pt x="791" y="208"/>
                    <a:pt x="791" y="208"/>
                  </a:cubicBezTo>
                  <a:cubicBezTo>
                    <a:pt x="789" y="192"/>
                    <a:pt x="775" y="179"/>
                    <a:pt x="758" y="179"/>
                  </a:cubicBezTo>
                  <a:cubicBezTo>
                    <a:pt x="753" y="179"/>
                    <a:pt x="753" y="179"/>
                    <a:pt x="753" y="179"/>
                  </a:cubicBezTo>
                  <a:cubicBezTo>
                    <a:pt x="737" y="179"/>
                    <a:pt x="723" y="166"/>
                    <a:pt x="723" y="150"/>
                  </a:cubicBezTo>
                  <a:cubicBezTo>
                    <a:pt x="723" y="122"/>
                    <a:pt x="723" y="122"/>
                    <a:pt x="723" y="122"/>
                  </a:cubicBezTo>
                  <a:cubicBezTo>
                    <a:pt x="629" y="122"/>
                    <a:pt x="629" y="122"/>
                    <a:pt x="629" y="122"/>
                  </a:cubicBezTo>
                  <a:cubicBezTo>
                    <a:pt x="612" y="122"/>
                    <a:pt x="598" y="110"/>
                    <a:pt x="595" y="95"/>
                  </a:cubicBezTo>
                  <a:cubicBezTo>
                    <a:pt x="594" y="92"/>
                    <a:pt x="594" y="89"/>
                    <a:pt x="594" y="86"/>
                  </a:cubicBezTo>
                  <a:cubicBezTo>
                    <a:pt x="594" y="70"/>
                    <a:pt x="589" y="57"/>
                    <a:pt x="555" y="58"/>
                  </a:cubicBezTo>
                  <a:cubicBezTo>
                    <a:pt x="555" y="58"/>
                    <a:pt x="554" y="58"/>
                    <a:pt x="554" y="58"/>
                  </a:cubicBezTo>
                  <a:cubicBezTo>
                    <a:pt x="495" y="58"/>
                    <a:pt x="495" y="58"/>
                    <a:pt x="495" y="58"/>
                  </a:cubicBezTo>
                  <a:cubicBezTo>
                    <a:pt x="486" y="58"/>
                    <a:pt x="477" y="54"/>
                    <a:pt x="471" y="48"/>
                  </a:cubicBezTo>
                  <a:cubicBezTo>
                    <a:pt x="471" y="48"/>
                    <a:pt x="471" y="48"/>
                    <a:pt x="471" y="48"/>
                  </a:cubicBezTo>
                  <a:cubicBezTo>
                    <a:pt x="470" y="47"/>
                    <a:pt x="469" y="46"/>
                    <a:pt x="468" y="45"/>
                  </a:cubicBezTo>
                  <a:cubicBezTo>
                    <a:pt x="468" y="45"/>
                    <a:pt x="468" y="45"/>
                    <a:pt x="468" y="45"/>
                  </a:cubicBezTo>
                  <a:cubicBezTo>
                    <a:pt x="467" y="45"/>
                    <a:pt x="467" y="45"/>
                    <a:pt x="467" y="45"/>
                  </a:cubicBezTo>
                  <a:cubicBezTo>
                    <a:pt x="467" y="45"/>
                    <a:pt x="467" y="45"/>
                    <a:pt x="467" y="45"/>
                  </a:cubicBezTo>
                  <a:cubicBezTo>
                    <a:pt x="467" y="44"/>
                    <a:pt x="466" y="43"/>
                    <a:pt x="466" y="42"/>
                  </a:cubicBezTo>
                  <a:cubicBezTo>
                    <a:pt x="466" y="42"/>
                    <a:pt x="466" y="42"/>
                    <a:pt x="466" y="42"/>
                  </a:cubicBezTo>
                  <a:cubicBezTo>
                    <a:pt x="465" y="42"/>
                    <a:pt x="465" y="41"/>
                    <a:pt x="465" y="41"/>
                  </a:cubicBezTo>
                  <a:cubicBezTo>
                    <a:pt x="465" y="41"/>
                    <a:pt x="465" y="41"/>
                    <a:pt x="465" y="41"/>
                  </a:cubicBezTo>
                  <a:cubicBezTo>
                    <a:pt x="465" y="41"/>
                    <a:pt x="465" y="41"/>
                    <a:pt x="465" y="41"/>
                  </a:cubicBezTo>
                  <a:cubicBezTo>
                    <a:pt x="465" y="41"/>
                    <a:pt x="465" y="41"/>
                    <a:pt x="465" y="41"/>
                  </a:cubicBezTo>
                  <a:cubicBezTo>
                    <a:pt x="465" y="40"/>
                    <a:pt x="465" y="40"/>
                    <a:pt x="465" y="40"/>
                  </a:cubicBezTo>
                  <a:cubicBezTo>
                    <a:pt x="465" y="40"/>
                    <a:pt x="465" y="40"/>
                    <a:pt x="465" y="40"/>
                  </a:cubicBezTo>
                  <a:cubicBezTo>
                    <a:pt x="464" y="40"/>
                    <a:pt x="464" y="40"/>
                    <a:pt x="464" y="40"/>
                  </a:cubicBezTo>
                  <a:cubicBezTo>
                    <a:pt x="464" y="40"/>
                    <a:pt x="464" y="40"/>
                    <a:pt x="464" y="40"/>
                  </a:cubicBezTo>
                  <a:cubicBezTo>
                    <a:pt x="464" y="40"/>
                    <a:pt x="464" y="40"/>
                    <a:pt x="464" y="40"/>
                  </a:cubicBezTo>
                  <a:cubicBezTo>
                    <a:pt x="464" y="40"/>
                    <a:pt x="464" y="40"/>
                    <a:pt x="464" y="40"/>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3" y="38"/>
                    <a:pt x="463" y="38"/>
                    <a:pt x="463" y="38"/>
                  </a:cubicBezTo>
                  <a:cubicBezTo>
                    <a:pt x="463" y="38"/>
                    <a:pt x="463" y="38"/>
                    <a:pt x="463" y="38"/>
                  </a:cubicBezTo>
                  <a:cubicBezTo>
                    <a:pt x="463" y="38"/>
                    <a:pt x="463" y="38"/>
                    <a:pt x="463" y="38"/>
                  </a:cubicBezTo>
                  <a:cubicBezTo>
                    <a:pt x="463" y="38"/>
                    <a:pt x="463" y="38"/>
                    <a:pt x="463" y="38"/>
                  </a:cubicBezTo>
                  <a:cubicBezTo>
                    <a:pt x="463" y="37"/>
                    <a:pt x="463" y="37"/>
                    <a:pt x="463" y="37"/>
                  </a:cubicBezTo>
                  <a:cubicBezTo>
                    <a:pt x="463" y="37"/>
                    <a:pt x="463" y="37"/>
                    <a:pt x="463" y="37"/>
                  </a:cubicBezTo>
                  <a:cubicBezTo>
                    <a:pt x="463" y="37"/>
                    <a:pt x="463" y="37"/>
                    <a:pt x="463" y="37"/>
                  </a:cubicBezTo>
                  <a:cubicBezTo>
                    <a:pt x="463" y="37"/>
                    <a:pt x="463" y="37"/>
                    <a:pt x="463" y="37"/>
                  </a:cubicBezTo>
                  <a:cubicBezTo>
                    <a:pt x="463" y="36"/>
                    <a:pt x="463" y="36"/>
                    <a:pt x="463" y="36"/>
                  </a:cubicBezTo>
                  <a:cubicBezTo>
                    <a:pt x="463" y="36"/>
                    <a:pt x="463" y="36"/>
                    <a:pt x="463" y="36"/>
                  </a:cubicBezTo>
                  <a:cubicBezTo>
                    <a:pt x="462" y="36"/>
                    <a:pt x="462" y="36"/>
                    <a:pt x="462" y="36"/>
                  </a:cubicBezTo>
                  <a:cubicBezTo>
                    <a:pt x="462" y="36"/>
                    <a:pt x="462" y="36"/>
                    <a:pt x="462" y="36"/>
                  </a:cubicBezTo>
                  <a:cubicBezTo>
                    <a:pt x="461" y="32"/>
                    <a:pt x="460" y="28"/>
                    <a:pt x="460" y="23"/>
                  </a:cubicBezTo>
                  <a:cubicBezTo>
                    <a:pt x="460" y="0"/>
                    <a:pt x="460" y="0"/>
                    <a:pt x="460" y="0"/>
                  </a:cubicBezTo>
                  <a:cubicBezTo>
                    <a:pt x="432" y="0"/>
                    <a:pt x="432" y="0"/>
                    <a:pt x="432" y="0"/>
                  </a:cubicBezTo>
                  <a:cubicBezTo>
                    <a:pt x="412" y="0"/>
                    <a:pt x="397" y="16"/>
                    <a:pt x="397" y="35"/>
                  </a:cubicBezTo>
                  <a:cubicBezTo>
                    <a:pt x="397" y="48"/>
                    <a:pt x="397" y="48"/>
                    <a:pt x="397" y="48"/>
                  </a:cubicBez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Freeform 27">
              <a:extLst>
                <a:ext uri="{FF2B5EF4-FFF2-40B4-BE49-F238E27FC236}">
                  <a16:creationId xmlns:a16="http://schemas.microsoft.com/office/drawing/2014/main" id="{52A1852D-DFBC-42BD-9ECD-8E8489A632FE}"/>
                </a:ext>
              </a:extLst>
            </p:cNvPr>
            <p:cNvSpPr>
              <a:spLocks/>
            </p:cNvSpPr>
            <p:nvPr userDrawn="1"/>
          </p:nvSpPr>
          <p:spPr bwMode="auto">
            <a:xfrm>
              <a:off x="2167" y="3127"/>
              <a:ext cx="100" cy="97"/>
            </a:xfrm>
            <a:custGeom>
              <a:avLst/>
              <a:gdLst>
                <a:gd name="T0" fmla="*/ 24 w 57"/>
                <a:gd name="T1" fmla="*/ 55 h 55"/>
                <a:gd name="T2" fmla="*/ 33 w 57"/>
                <a:gd name="T3" fmla="*/ 55 h 55"/>
                <a:gd name="T4" fmla="*/ 57 w 57"/>
                <a:gd name="T5" fmla="*/ 30 h 55"/>
                <a:gd name="T6" fmla="*/ 57 w 57"/>
                <a:gd name="T7" fmla="*/ 25 h 55"/>
                <a:gd name="T8" fmla="*/ 33 w 57"/>
                <a:gd name="T9" fmla="*/ 0 h 55"/>
                <a:gd name="T10" fmla="*/ 24 w 57"/>
                <a:gd name="T11" fmla="*/ 0 h 55"/>
                <a:gd name="T12" fmla="*/ 0 w 57"/>
                <a:gd name="T13" fmla="*/ 25 h 55"/>
                <a:gd name="T14" fmla="*/ 0 w 57"/>
                <a:gd name="T15" fmla="*/ 30 h 55"/>
                <a:gd name="T16" fmla="*/ 24 w 5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24" y="55"/>
                  </a:moveTo>
                  <a:cubicBezTo>
                    <a:pt x="33" y="55"/>
                    <a:pt x="33" y="55"/>
                    <a:pt x="33" y="55"/>
                  </a:cubicBezTo>
                  <a:cubicBezTo>
                    <a:pt x="46" y="55"/>
                    <a:pt x="57" y="44"/>
                    <a:pt x="57" y="30"/>
                  </a:cubicBezTo>
                  <a:cubicBezTo>
                    <a:pt x="57" y="25"/>
                    <a:pt x="57" y="25"/>
                    <a:pt x="57" y="25"/>
                  </a:cubicBezTo>
                  <a:cubicBezTo>
                    <a:pt x="57" y="11"/>
                    <a:pt x="46" y="0"/>
                    <a:pt x="33" y="0"/>
                  </a:cubicBezTo>
                  <a:cubicBezTo>
                    <a:pt x="24" y="0"/>
                    <a:pt x="24" y="0"/>
                    <a:pt x="24" y="0"/>
                  </a:cubicBezTo>
                  <a:cubicBezTo>
                    <a:pt x="11" y="0"/>
                    <a:pt x="0" y="11"/>
                    <a:pt x="0" y="25"/>
                  </a:cubicBezTo>
                  <a:cubicBezTo>
                    <a:pt x="0" y="30"/>
                    <a:pt x="0" y="30"/>
                    <a:pt x="0" y="30"/>
                  </a:cubicBezTo>
                  <a:cubicBezTo>
                    <a:pt x="0" y="44"/>
                    <a:pt x="11" y="55"/>
                    <a:pt x="24" y="55"/>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7" name="Freeform 28">
              <a:extLst>
                <a:ext uri="{FF2B5EF4-FFF2-40B4-BE49-F238E27FC236}">
                  <a16:creationId xmlns:a16="http://schemas.microsoft.com/office/drawing/2014/main" id="{93BA0DBA-70A8-4C62-B8B0-9A00EE21FBD5}"/>
                </a:ext>
              </a:extLst>
            </p:cNvPr>
            <p:cNvSpPr>
              <a:spLocks noEditPoints="1"/>
            </p:cNvSpPr>
            <p:nvPr userDrawn="1"/>
          </p:nvSpPr>
          <p:spPr bwMode="auto">
            <a:xfrm>
              <a:off x="2875" y="3027"/>
              <a:ext cx="222" cy="310"/>
            </a:xfrm>
            <a:custGeom>
              <a:avLst/>
              <a:gdLst>
                <a:gd name="T0" fmla="*/ 57 w 126"/>
                <a:gd name="T1" fmla="*/ 152 h 176"/>
                <a:gd name="T2" fmla="*/ 101 w 126"/>
                <a:gd name="T3" fmla="*/ 57 h 176"/>
                <a:gd name="T4" fmla="*/ 101 w 126"/>
                <a:gd name="T5" fmla="*/ 0 h 176"/>
                <a:gd name="T6" fmla="*/ 23 w 126"/>
                <a:gd name="T7" fmla="*/ 0 h 176"/>
                <a:gd name="T8" fmla="*/ 23 w 126"/>
                <a:gd name="T9" fmla="*/ 0 h 176"/>
                <a:gd name="T10" fmla="*/ 21 w 126"/>
                <a:gd name="T11" fmla="*/ 1 h 176"/>
                <a:gd name="T12" fmla="*/ 21 w 126"/>
                <a:gd name="T13" fmla="*/ 1 h 176"/>
                <a:gd name="T14" fmla="*/ 20 w 126"/>
                <a:gd name="T15" fmla="*/ 1 h 176"/>
                <a:gd name="T16" fmla="*/ 19 w 126"/>
                <a:gd name="T17" fmla="*/ 1 h 176"/>
                <a:gd name="T18" fmla="*/ 18 w 126"/>
                <a:gd name="T19" fmla="*/ 1 h 176"/>
                <a:gd name="T20" fmla="*/ 17 w 126"/>
                <a:gd name="T21" fmla="*/ 1 h 176"/>
                <a:gd name="T22" fmla="*/ 16 w 126"/>
                <a:gd name="T23" fmla="*/ 2 h 176"/>
                <a:gd name="T24" fmla="*/ 16 w 126"/>
                <a:gd name="T25" fmla="*/ 2 h 176"/>
                <a:gd name="T26" fmla="*/ 15 w 126"/>
                <a:gd name="T27" fmla="*/ 2 h 176"/>
                <a:gd name="T28" fmla="*/ 14 w 126"/>
                <a:gd name="T29" fmla="*/ 3 h 176"/>
                <a:gd name="T30" fmla="*/ 13 w 126"/>
                <a:gd name="T31" fmla="*/ 3 h 176"/>
                <a:gd name="T32" fmla="*/ 12 w 126"/>
                <a:gd name="T33" fmla="*/ 3 h 176"/>
                <a:gd name="T34" fmla="*/ 11 w 126"/>
                <a:gd name="T35" fmla="*/ 4 h 176"/>
                <a:gd name="T36" fmla="*/ 11 w 126"/>
                <a:gd name="T37" fmla="*/ 4 h 176"/>
                <a:gd name="T38" fmla="*/ 10 w 126"/>
                <a:gd name="T39" fmla="*/ 5 h 176"/>
                <a:gd name="T40" fmla="*/ 9 w 126"/>
                <a:gd name="T41" fmla="*/ 5 h 176"/>
                <a:gd name="T42" fmla="*/ 9 w 126"/>
                <a:gd name="T43" fmla="*/ 6 h 176"/>
                <a:gd name="T44" fmla="*/ 8 w 126"/>
                <a:gd name="T45" fmla="*/ 6 h 176"/>
                <a:gd name="T46" fmla="*/ 7 w 126"/>
                <a:gd name="T47" fmla="*/ 7 h 176"/>
                <a:gd name="T48" fmla="*/ 7 w 126"/>
                <a:gd name="T49" fmla="*/ 8 h 176"/>
                <a:gd name="T50" fmla="*/ 6 w 126"/>
                <a:gd name="T51" fmla="*/ 8 h 176"/>
                <a:gd name="T52" fmla="*/ 6 w 126"/>
                <a:gd name="T53" fmla="*/ 9 h 176"/>
                <a:gd name="T54" fmla="*/ 5 w 126"/>
                <a:gd name="T55" fmla="*/ 10 h 176"/>
                <a:gd name="T56" fmla="*/ 5 w 126"/>
                <a:gd name="T57" fmla="*/ 10 h 176"/>
                <a:gd name="T58" fmla="*/ 4 w 126"/>
                <a:gd name="T59" fmla="*/ 11 h 176"/>
                <a:gd name="T60" fmla="*/ 4 w 126"/>
                <a:gd name="T61" fmla="*/ 12 h 176"/>
                <a:gd name="T62" fmla="*/ 3 w 126"/>
                <a:gd name="T63" fmla="*/ 13 h 176"/>
                <a:gd name="T64" fmla="*/ 3 w 126"/>
                <a:gd name="T65" fmla="*/ 13 h 176"/>
                <a:gd name="T66" fmla="*/ 2 w 126"/>
                <a:gd name="T67" fmla="*/ 14 h 176"/>
                <a:gd name="T68" fmla="*/ 2 w 126"/>
                <a:gd name="T69" fmla="*/ 15 h 176"/>
                <a:gd name="T70" fmla="*/ 1 w 126"/>
                <a:gd name="T71" fmla="*/ 16 h 176"/>
                <a:gd name="T72" fmla="*/ 1 w 126"/>
                <a:gd name="T73" fmla="*/ 16 h 176"/>
                <a:gd name="T74" fmla="*/ 1 w 126"/>
                <a:gd name="T75" fmla="*/ 17 h 176"/>
                <a:gd name="T76" fmla="*/ 1 w 126"/>
                <a:gd name="T77" fmla="*/ 18 h 176"/>
                <a:gd name="T78" fmla="*/ 0 w 126"/>
                <a:gd name="T79" fmla="*/ 19 h 176"/>
                <a:gd name="T80" fmla="*/ 0 w 126"/>
                <a:gd name="T81" fmla="*/ 20 h 176"/>
                <a:gd name="T82" fmla="*/ 0 w 126"/>
                <a:gd name="T83" fmla="*/ 21 h 176"/>
                <a:gd name="T84" fmla="*/ 0 w 126"/>
                <a:gd name="T85" fmla="*/ 22 h 176"/>
                <a:gd name="T86" fmla="*/ 0 w 126"/>
                <a:gd name="T87" fmla="*/ 23 h 176"/>
                <a:gd name="T88" fmla="*/ 0 w 126"/>
                <a:gd name="T89" fmla="*/ 23 h 176"/>
                <a:gd name="T90" fmla="*/ 0 w 126"/>
                <a:gd name="T91" fmla="*/ 25 h 176"/>
                <a:gd name="T92" fmla="*/ 0 w 126"/>
                <a:gd name="T93" fmla="*/ 152 h 176"/>
                <a:gd name="T94" fmla="*/ 24 w 126"/>
                <a:gd name="T9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6">
                  <a:moveTo>
                    <a:pt x="24" y="176"/>
                  </a:moveTo>
                  <a:cubicBezTo>
                    <a:pt x="32" y="176"/>
                    <a:pt x="32" y="176"/>
                    <a:pt x="32" y="176"/>
                  </a:cubicBezTo>
                  <a:cubicBezTo>
                    <a:pt x="46" y="176"/>
                    <a:pt x="57" y="165"/>
                    <a:pt x="57" y="152"/>
                  </a:cubicBezTo>
                  <a:cubicBezTo>
                    <a:pt x="57" y="91"/>
                    <a:pt x="57" y="91"/>
                    <a:pt x="57" y="91"/>
                  </a:cubicBezTo>
                  <a:cubicBezTo>
                    <a:pt x="57" y="72"/>
                    <a:pt x="72" y="57"/>
                    <a:pt x="91" y="57"/>
                  </a:cubicBezTo>
                  <a:cubicBezTo>
                    <a:pt x="101" y="57"/>
                    <a:pt x="101" y="57"/>
                    <a:pt x="101" y="57"/>
                  </a:cubicBezTo>
                  <a:cubicBezTo>
                    <a:pt x="115" y="57"/>
                    <a:pt x="126" y="46"/>
                    <a:pt x="126" y="33"/>
                  </a:cubicBezTo>
                  <a:cubicBezTo>
                    <a:pt x="126" y="25"/>
                    <a:pt x="126" y="25"/>
                    <a:pt x="126" y="25"/>
                  </a:cubicBezTo>
                  <a:cubicBezTo>
                    <a:pt x="126" y="11"/>
                    <a:pt x="115" y="0"/>
                    <a:pt x="101" y="0"/>
                  </a:cubicBezTo>
                  <a:cubicBezTo>
                    <a:pt x="32" y="0"/>
                    <a:pt x="32" y="0"/>
                    <a:pt x="32" y="0"/>
                  </a:cubicBezTo>
                  <a:cubicBezTo>
                    <a:pt x="24" y="0"/>
                    <a:pt x="24" y="0"/>
                    <a:pt x="24" y="0"/>
                  </a:cubicBezTo>
                  <a:cubicBezTo>
                    <a:pt x="23" y="0"/>
                    <a:pt x="23" y="0"/>
                    <a:pt x="23" y="0"/>
                  </a:cubicBezTo>
                  <a:cubicBezTo>
                    <a:pt x="23" y="0"/>
                    <a:pt x="23" y="0"/>
                    <a:pt x="23" y="0"/>
                  </a:cubicBezTo>
                  <a:cubicBezTo>
                    <a:pt x="23" y="0"/>
                    <a:pt x="23" y="0"/>
                    <a:pt x="23" y="0"/>
                  </a:cubicBezTo>
                  <a:cubicBezTo>
                    <a:pt x="23" y="0"/>
                    <a:pt x="23" y="0"/>
                    <a:pt x="23" y="0"/>
                  </a:cubicBezTo>
                  <a:cubicBezTo>
                    <a:pt x="22" y="0"/>
                    <a:pt x="22" y="0"/>
                    <a:pt x="22" y="0"/>
                  </a:cubicBezTo>
                  <a:cubicBezTo>
                    <a:pt x="22" y="0"/>
                    <a:pt x="22" y="0"/>
                    <a:pt x="22" y="0"/>
                  </a:cubicBezTo>
                  <a:cubicBezTo>
                    <a:pt x="21" y="1"/>
                    <a:pt x="21" y="1"/>
                    <a:pt x="21" y="1"/>
                  </a:cubicBezTo>
                  <a:cubicBezTo>
                    <a:pt x="21" y="1"/>
                    <a:pt x="21" y="1"/>
                    <a:pt x="21" y="1"/>
                  </a:cubicBezTo>
                  <a:cubicBezTo>
                    <a:pt x="21" y="1"/>
                    <a:pt x="21" y="1"/>
                    <a:pt x="21" y="1"/>
                  </a:cubicBezTo>
                  <a:cubicBezTo>
                    <a:pt x="21" y="1"/>
                    <a:pt x="21" y="1"/>
                    <a:pt x="21" y="1"/>
                  </a:cubicBezTo>
                  <a:cubicBezTo>
                    <a:pt x="20" y="1"/>
                    <a:pt x="20" y="1"/>
                    <a:pt x="20"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2"/>
                    <a:pt x="17" y="2"/>
                    <a:pt x="17" y="2"/>
                  </a:cubicBezTo>
                  <a:cubicBezTo>
                    <a:pt x="17" y="2"/>
                    <a:pt x="17" y="2"/>
                    <a:pt x="17" y="2"/>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4" y="3"/>
                    <a:pt x="14" y="3"/>
                    <a:pt x="14" y="3"/>
                  </a:cubicBezTo>
                  <a:cubicBezTo>
                    <a:pt x="14" y="3"/>
                    <a:pt x="14" y="3"/>
                    <a:pt x="14"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2" y="3"/>
                  </a:cubicBezTo>
                  <a:cubicBezTo>
                    <a:pt x="12" y="3"/>
                    <a:pt x="12" y="3"/>
                    <a:pt x="12" y="3"/>
                  </a:cubicBezTo>
                  <a:cubicBezTo>
                    <a:pt x="12" y="4"/>
                    <a:pt x="12" y="4"/>
                    <a:pt x="12" y="4"/>
                  </a:cubicBezTo>
                  <a:cubicBezTo>
                    <a:pt x="12" y="4"/>
                    <a:pt x="12" y="4"/>
                    <a:pt x="12" y="4"/>
                  </a:cubicBezTo>
                  <a:cubicBezTo>
                    <a:pt x="12" y="4"/>
                    <a:pt x="12" y="4"/>
                    <a:pt x="11" y="4"/>
                  </a:cubicBezTo>
                  <a:cubicBezTo>
                    <a:pt x="11" y="4"/>
                    <a:pt x="11" y="4"/>
                    <a:pt x="11" y="4"/>
                  </a:cubicBezTo>
                  <a:cubicBezTo>
                    <a:pt x="11" y="4"/>
                    <a:pt x="11" y="4"/>
                    <a:pt x="11" y="4"/>
                  </a:cubicBezTo>
                  <a:cubicBezTo>
                    <a:pt x="11" y="4"/>
                    <a:pt x="11" y="4"/>
                    <a:pt x="11" y="4"/>
                  </a:cubicBezTo>
                  <a:cubicBezTo>
                    <a:pt x="10" y="5"/>
                    <a:pt x="10" y="5"/>
                    <a:pt x="10" y="5"/>
                  </a:cubicBezTo>
                  <a:cubicBezTo>
                    <a:pt x="10" y="5"/>
                    <a:pt x="10" y="5"/>
                    <a:pt x="10" y="5"/>
                  </a:cubicBezTo>
                  <a:cubicBezTo>
                    <a:pt x="10" y="5"/>
                    <a:pt x="10" y="5"/>
                    <a:pt x="10" y="5"/>
                  </a:cubicBezTo>
                  <a:cubicBezTo>
                    <a:pt x="10" y="5"/>
                    <a:pt x="10" y="5"/>
                    <a:pt x="10" y="5"/>
                  </a:cubicBezTo>
                  <a:cubicBezTo>
                    <a:pt x="9" y="5"/>
                    <a:pt x="9" y="5"/>
                    <a:pt x="9" y="5"/>
                  </a:cubicBezTo>
                  <a:cubicBezTo>
                    <a:pt x="9" y="5"/>
                    <a:pt x="9" y="5"/>
                    <a:pt x="9" y="5"/>
                  </a:cubicBezTo>
                  <a:cubicBezTo>
                    <a:pt x="9" y="6"/>
                    <a:pt x="9" y="6"/>
                    <a:pt x="9" y="6"/>
                  </a:cubicBezTo>
                  <a:cubicBezTo>
                    <a:pt x="9" y="6"/>
                    <a:pt x="9" y="6"/>
                    <a:pt x="9" y="6"/>
                  </a:cubicBezTo>
                  <a:cubicBezTo>
                    <a:pt x="9" y="6"/>
                    <a:pt x="9" y="6"/>
                    <a:pt x="9" y="6"/>
                  </a:cubicBezTo>
                  <a:cubicBezTo>
                    <a:pt x="9" y="6"/>
                    <a:pt x="9" y="6"/>
                    <a:pt x="9" y="6"/>
                  </a:cubicBezTo>
                  <a:cubicBezTo>
                    <a:pt x="8" y="6"/>
                    <a:pt x="8" y="6"/>
                    <a:pt x="8" y="6"/>
                  </a:cubicBezTo>
                  <a:cubicBezTo>
                    <a:pt x="8" y="6"/>
                    <a:pt x="8" y="6"/>
                    <a:pt x="8" y="6"/>
                  </a:cubicBezTo>
                  <a:cubicBezTo>
                    <a:pt x="8" y="7"/>
                    <a:pt x="8" y="7"/>
                    <a:pt x="8" y="7"/>
                  </a:cubicBezTo>
                  <a:cubicBezTo>
                    <a:pt x="8" y="7"/>
                    <a:pt x="8" y="7"/>
                    <a:pt x="8" y="7"/>
                  </a:cubicBezTo>
                  <a:cubicBezTo>
                    <a:pt x="7" y="7"/>
                    <a:pt x="7" y="7"/>
                    <a:pt x="7" y="7"/>
                  </a:cubicBezTo>
                  <a:cubicBezTo>
                    <a:pt x="7" y="7"/>
                    <a:pt x="7" y="7"/>
                    <a:pt x="7" y="7"/>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6" y="9"/>
                    <a:pt x="6" y="9"/>
                  </a:cubicBezTo>
                  <a:cubicBezTo>
                    <a:pt x="5" y="9"/>
                    <a:pt x="5" y="9"/>
                    <a:pt x="5" y="9"/>
                  </a:cubicBezTo>
                  <a:cubicBezTo>
                    <a:pt x="5" y="9"/>
                    <a:pt x="5" y="9"/>
                    <a:pt x="5" y="9"/>
                  </a:cubicBezTo>
                  <a:cubicBezTo>
                    <a:pt x="5" y="9"/>
                    <a:pt x="5" y="10"/>
                    <a:pt x="5" y="10"/>
                  </a:cubicBezTo>
                  <a:cubicBezTo>
                    <a:pt x="5" y="10"/>
                    <a:pt x="5" y="10"/>
                    <a:pt x="5" y="10"/>
                  </a:cubicBezTo>
                  <a:cubicBezTo>
                    <a:pt x="5" y="10"/>
                    <a:pt x="5" y="10"/>
                    <a:pt x="5" y="10"/>
                  </a:cubicBezTo>
                  <a:cubicBezTo>
                    <a:pt x="5" y="10"/>
                    <a:pt x="5" y="10"/>
                    <a:pt x="5" y="10"/>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3" y="13"/>
                    <a:pt x="3" y="13"/>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2" y="15"/>
                    <a:pt x="2" y="15"/>
                    <a:pt x="2" y="15"/>
                  </a:cubicBezTo>
                  <a:cubicBezTo>
                    <a:pt x="2" y="15"/>
                    <a:pt x="2" y="15"/>
                    <a:pt x="2" y="15"/>
                  </a:cubicBezTo>
                  <a:cubicBezTo>
                    <a:pt x="1" y="16"/>
                    <a:pt x="1" y="16"/>
                    <a:pt x="1" y="16"/>
                  </a:cubicBezTo>
                  <a:cubicBezTo>
                    <a:pt x="1" y="16"/>
                    <a:pt x="1" y="16"/>
                    <a:pt x="1" y="16"/>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7"/>
                    <a:pt x="1" y="17"/>
                    <a:pt x="1" y="17"/>
                  </a:cubicBezTo>
                  <a:cubicBezTo>
                    <a:pt x="1" y="18"/>
                    <a:pt x="1" y="18"/>
                    <a:pt x="1" y="18"/>
                  </a:cubicBezTo>
                  <a:cubicBezTo>
                    <a:pt x="1" y="18"/>
                    <a:pt x="1" y="18"/>
                    <a:pt x="1" y="18"/>
                  </a:cubicBezTo>
                  <a:cubicBezTo>
                    <a:pt x="1" y="19"/>
                    <a:pt x="1" y="19"/>
                    <a:pt x="1" y="19"/>
                  </a:cubicBezTo>
                  <a:cubicBezTo>
                    <a:pt x="1" y="19"/>
                    <a:pt x="1" y="19"/>
                    <a:pt x="1" y="19"/>
                  </a:cubicBezTo>
                  <a:cubicBezTo>
                    <a:pt x="0" y="19"/>
                    <a:pt x="0" y="19"/>
                    <a:pt x="0" y="19"/>
                  </a:cubicBezTo>
                  <a:cubicBezTo>
                    <a:pt x="0" y="19"/>
                    <a:pt x="0" y="19"/>
                    <a:pt x="0" y="19"/>
                  </a:cubicBezTo>
                  <a:cubicBezTo>
                    <a:pt x="0" y="20"/>
                    <a:pt x="0" y="20"/>
                    <a:pt x="0" y="20"/>
                  </a:cubicBezTo>
                  <a:cubicBezTo>
                    <a:pt x="0" y="20"/>
                    <a:pt x="0" y="20"/>
                    <a:pt x="0" y="20"/>
                  </a:cubicBezTo>
                  <a:cubicBezTo>
                    <a:pt x="0" y="20"/>
                    <a:pt x="0" y="20"/>
                    <a:pt x="0" y="20"/>
                  </a:cubicBezTo>
                  <a:cubicBezTo>
                    <a:pt x="0" y="20"/>
                    <a:pt x="0" y="20"/>
                    <a:pt x="0" y="20"/>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2"/>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4"/>
                    <a:pt x="0" y="24"/>
                    <a:pt x="0" y="24"/>
                  </a:cubicBezTo>
                  <a:cubicBezTo>
                    <a:pt x="0" y="25"/>
                    <a:pt x="0" y="25"/>
                    <a:pt x="0" y="25"/>
                  </a:cubicBezTo>
                  <a:cubicBezTo>
                    <a:pt x="0" y="25"/>
                    <a:pt x="0" y="25"/>
                    <a:pt x="0" y="25"/>
                  </a:cubicBezTo>
                  <a:cubicBezTo>
                    <a:pt x="0" y="33"/>
                    <a:pt x="0" y="33"/>
                    <a:pt x="0" y="33"/>
                  </a:cubicBezTo>
                  <a:cubicBezTo>
                    <a:pt x="0" y="152"/>
                    <a:pt x="0" y="152"/>
                    <a:pt x="0" y="152"/>
                  </a:cubicBezTo>
                  <a:cubicBezTo>
                    <a:pt x="0" y="165"/>
                    <a:pt x="11" y="176"/>
                    <a:pt x="24" y="176"/>
                  </a:cubicBezTo>
                  <a:close/>
                  <a:moveTo>
                    <a:pt x="24" y="0"/>
                  </a:moveTo>
                  <a:cubicBezTo>
                    <a:pt x="24" y="0"/>
                    <a:pt x="24" y="0"/>
                    <a:pt x="24"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8" name="Freeform 29">
              <a:extLst>
                <a:ext uri="{FF2B5EF4-FFF2-40B4-BE49-F238E27FC236}">
                  <a16:creationId xmlns:a16="http://schemas.microsoft.com/office/drawing/2014/main" id="{9415327F-E259-479A-96F9-630CA840B699}"/>
                </a:ext>
              </a:extLst>
            </p:cNvPr>
            <p:cNvSpPr>
              <a:spLocks/>
            </p:cNvSpPr>
            <p:nvPr userDrawn="1"/>
          </p:nvSpPr>
          <p:spPr bwMode="auto">
            <a:xfrm>
              <a:off x="762" y="2910"/>
              <a:ext cx="464" cy="645"/>
            </a:xfrm>
            <a:custGeom>
              <a:avLst/>
              <a:gdLst>
                <a:gd name="T0" fmla="*/ 231 w 263"/>
                <a:gd name="T1" fmla="*/ 127 h 365"/>
                <a:gd name="T2" fmla="*/ 239 w 263"/>
                <a:gd name="T3" fmla="*/ 127 h 365"/>
                <a:gd name="T4" fmla="*/ 263 w 263"/>
                <a:gd name="T5" fmla="*/ 102 h 365"/>
                <a:gd name="T6" fmla="*/ 263 w 263"/>
                <a:gd name="T7" fmla="*/ 25 h 365"/>
                <a:gd name="T8" fmla="*/ 239 w 263"/>
                <a:gd name="T9" fmla="*/ 0 h 365"/>
                <a:gd name="T10" fmla="*/ 91 w 263"/>
                <a:gd name="T11" fmla="*/ 0 h 365"/>
                <a:gd name="T12" fmla="*/ 66 w 263"/>
                <a:gd name="T13" fmla="*/ 1 h 365"/>
                <a:gd name="T14" fmla="*/ 66 w 263"/>
                <a:gd name="T15" fmla="*/ 90 h 365"/>
                <a:gd name="T16" fmla="*/ 32 w 263"/>
                <a:gd name="T17" fmla="*/ 124 h 365"/>
                <a:gd name="T18" fmla="*/ 24 w 263"/>
                <a:gd name="T19" fmla="*/ 124 h 365"/>
                <a:gd name="T20" fmla="*/ 0 w 263"/>
                <a:gd name="T21" fmla="*/ 149 h 365"/>
                <a:gd name="T22" fmla="*/ 0 w 263"/>
                <a:gd name="T23" fmla="*/ 195 h 365"/>
                <a:gd name="T24" fmla="*/ 0 w 263"/>
                <a:gd name="T25" fmla="*/ 219 h 365"/>
                <a:gd name="T26" fmla="*/ 0 w 263"/>
                <a:gd name="T27" fmla="*/ 341 h 365"/>
                <a:gd name="T28" fmla="*/ 24 w 263"/>
                <a:gd name="T29" fmla="*/ 365 h 365"/>
                <a:gd name="T30" fmla="*/ 106 w 263"/>
                <a:gd name="T31" fmla="*/ 365 h 365"/>
                <a:gd name="T32" fmla="*/ 130 w 263"/>
                <a:gd name="T33" fmla="*/ 364 h 365"/>
                <a:gd name="T34" fmla="*/ 130 w 263"/>
                <a:gd name="T35" fmla="*/ 278 h 365"/>
                <a:gd name="T36" fmla="*/ 164 w 263"/>
                <a:gd name="T37" fmla="*/ 244 h 365"/>
                <a:gd name="T38" fmla="*/ 172 w 263"/>
                <a:gd name="T39" fmla="*/ 244 h 365"/>
                <a:gd name="T40" fmla="*/ 197 w 263"/>
                <a:gd name="T41" fmla="*/ 219 h 365"/>
                <a:gd name="T42" fmla="*/ 197 w 263"/>
                <a:gd name="T43" fmla="*/ 161 h 365"/>
                <a:gd name="T44" fmla="*/ 231 w 263"/>
                <a:gd name="T45" fmla="*/ 12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3" h="365">
                  <a:moveTo>
                    <a:pt x="231" y="127"/>
                  </a:moveTo>
                  <a:cubicBezTo>
                    <a:pt x="239" y="127"/>
                    <a:pt x="239" y="127"/>
                    <a:pt x="239" y="127"/>
                  </a:cubicBezTo>
                  <a:cubicBezTo>
                    <a:pt x="252" y="127"/>
                    <a:pt x="263" y="116"/>
                    <a:pt x="263" y="102"/>
                  </a:cubicBezTo>
                  <a:cubicBezTo>
                    <a:pt x="263" y="25"/>
                    <a:pt x="263" y="25"/>
                    <a:pt x="263" y="25"/>
                  </a:cubicBezTo>
                  <a:cubicBezTo>
                    <a:pt x="263" y="11"/>
                    <a:pt x="252" y="0"/>
                    <a:pt x="239" y="0"/>
                  </a:cubicBezTo>
                  <a:cubicBezTo>
                    <a:pt x="91" y="0"/>
                    <a:pt x="91" y="0"/>
                    <a:pt x="91" y="0"/>
                  </a:cubicBezTo>
                  <a:cubicBezTo>
                    <a:pt x="66" y="1"/>
                    <a:pt x="66" y="1"/>
                    <a:pt x="66" y="1"/>
                  </a:cubicBezTo>
                  <a:cubicBezTo>
                    <a:pt x="66" y="90"/>
                    <a:pt x="66" y="90"/>
                    <a:pt x="66" y="90"/>
                  </a:cubicBezTo>
                  <a:cubicBezTo>
                    <a:pt x="66" y="108"/>
                    <a:pt x="51" y="124"/>
                    <a:pt x="32" y="124"/>
                  </a:cubicBezTo>
                  <a:cubicBezTo>
                    <a:pt x="24" y="124"/>
                    <a:pt x="24" y="124"/>
                    <a:pt x="24" y="124"/>
                  </a:cubicBezTo>
                  <a:cubicBezTo>
                    <a:pt x="10" y="124"/>
                    <a:pt x="0" y="135"/>
                    <a:pt x="0" y="149"/>
                  </a:cubicBezTo>
                  <a:cubicBezTo>
                    <a:pt x="0" y="195"/>
                    <a:pt x="0" y="195"/>
                    <a:pt x="0" y="195"/>
                  </a:cubicBezTo>
                  <a:cubicBezTo>
                    <a:pt x="0" y="219"/>
                    <a:pt x="0" y="219"/>
                    <a:pt x="0" y="219"/>
                  </a:cubicBezTo>
                  <a:cubicBezTo>
                    <a:pt x="0" y="341"/>
                    <a:pt x="0" y="341"/>
                    <a:pt x="0" y="341"/>
                  </a:cubicBezTo>
                  <a:cubicBezTo>
                    <a:pt x="0" y="354"/>
                    <a:pt x="10" y="365"/>
                    <a:pt x="24" y="365"/>
                  </a:cubicBezTo>
                  <a:cubicBezTo>
                    <a:pt x="106" y="365"/>
                    <a:pt x="106" y="365"/>
                    <a:pt x="106" y="365"/>
                  </a:cubicBezTo>
                  <a:cubicBezTo>
                    <a:pt x="130" y="364"/>
                    <a:pt x="130" y="364"/>
                    <a:pt x="130" y="364"/>
                  </a:cubicBezTo>
                  <a:cubicBezTo>
                    <a:pt x="130" y="278"/>
                    <a:pt x="130" y="278"/>
                    <a:pt x="130" y="278"/>
                  </a:cubicBezTo>
                  <a:cubicBezTo>
                    <a:pt x="130" y="259"/>
                    <a:pt x="145" y="244"/>
                    <a:pt x="164" y="244"/>
                  </a:cubicBezTo>
                  <a:cubicBezTo>
                    <a:pt x="172" y="244"/>
                    <a:pt x="172" y="244"/>
                    <a:pt x="172" y="244"/>
                  </a:cubicBezTo>
                  <a:cubicBezTo>
                    <a:pt x="186" y="244"/>
                    <a:pt x="197" y="233"/>
                    <a:pt x="197" y="219"/>
                  </a:cubicBezTo>
                  <a:cubicBezTo>
                    <a:pt x="197" y="161"/>
                    <a:pt x="197" y="161"/>
                    <a:pt x="197" y="161"/>
                  </a:cubicBezTo>
                  <a:cubicBezTo>
                    <a:pt x="197" y="142"/>
                    <a:pt x="212" y="127"/>
                    <a:pt x="231" y="12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9" name="Freeform 30">
              <a:extLst>
                <a:ext uri="{FF2B5EF4-FFF2-40B4-BE49-F238E27FC236}">
                  <a16:creationId xmlns:a16="http://schemas.microsoft.com/office/drawing/2014/main" id="{AA0DFBDD-2355-4A59-B105-5BDDB484C646}"/>
                </a:ext>
              </a:extLst>
            </p:cNvPr>
            <p:cNvSpPr>
              <a:spLocks/>
            </p:cNvSpPr>
            <p:nvPr userDrawn="1"/>
          </p:nvSpPr>
          <p:spPr bwMode="auto">
            <a:xfrm>
              <a:off x="878" y="2594"/>
              <a:ext cx="1404" cy="1063"/>
            </a:xfrm>
            <a:custGeom>
              <a:avLst/>
              <a:gdLst>
                <a:gd name="T0" fmla="*/ 164 w 795"/>
                <a:gd name="T1" fmla="*/ 602 h 602"/>
                <a:gd name="T2" fmla="*/ 228 w 795"/>
                <a:gd name="T3" fmla="*/ 602 h 602"/>
                <a:gd name="T4" fmla="*/ 263 w 795"/>
                <a:gd name="T5" fmla="*/ 572 h 602"/>
                <a:gd name="T6" fmla="*/ 296 w 795"/>
                <a:gd name="T7" fmla="*/ 544 h 602"/>
                <a:gd name="T8" fmla="*/ 428 w 795"/>
                <a:gd name="T9" fmla="*/ 544 h 602"/>
                <a:gd name="T10" fmla="*/ 462 w 795"/>
                <a:gd name="T11" fmla="*/ 514 h 602"/>
                <a:gd name="T12" fmla="*/ 495 w 795"/>
                <a:gd name="T13" fmla="*/ 485 h 602"/>
                <a:gd name="T14" fmla="*/ 529 w 795"/>
                <a:gd name="T15" fmla="*/ 450 h 602"/>
                <a:gd name="T16" fmla="*/ 529 w 795"/>
                <a:gd name="T17" fmla="*/ 335 h 602"/>
                <a:gd name="T18" fmla="*/ 562 w 795"/>
                <a:gd name="T19" fmla="*/ 301 h 602"/>
                <a:gd name="T20" fmla="*/ 596 w 795"/>
                <a:gd name="T21" fmla="*/ 271 h 602"/>
                <a:gd name="T22" fmla="*/ 628 w 795"/>
                <a:gd name="T23" fmla="*/ 243 h 602"/>
                <a:gd name="T24" fmla="*/ 662 w 795"/>
                <a:gd name="T25" fmla="*/ 208 h 602"/>
                <a:gd name="T26" fmla="*/ 696 w 795"/>
                <a:gd name="T27" fmla="*/ 175 h 602"/>
                <a:gd name="T28" fmla="*/ 771 w 795"/>
                <a:gd name="T29" fmla="*/ 175 h 602"/>
                <a:gd name="T30" fmla="*/ 795 w 795"/>
                <a:gd name="T31" fmla="*/ 153 h 602"/>
                <a:gd name="T32" fmla="*/ 795 w 795"/>
                <a:gd name="T33" fmla="*/ 115 h 602"/>
                <a:gd name="T34" fmla="*/ 685 w 795"/>
                <a:gd name="T35" fmla="*/ 115 h 602"/>
                <a:gd name="T36" fmla="*/ 661 w 795"/>
                <a:gd name="T37" fmla="*/ 91 h 602"/>
                <a:gd name="T38" fmla="*/ 661 w 795"/>
                <a:gd name="T39" fmla="*/ 91 h 602"/>
                <a:gd name="T40" fmla="*/ 661 w 795"/>
                <a:gd name="T41" fmla="*/ 91 h 602"/>
                <a:gd name="T42" fmla="*/ 661 w 795"/>
                <a:gd name="T43" fmla="*/ 82 h 602"/>
                <a:gd name="T44" fmla="*/ 637 w 795"/>
                <a:gd name="T45" fmla="*/ 58 h 602"/>
                <a:gd name="T46" fmla="*/ 433 w 795"/>
                <a:gd name="T47" fmla="*/ 58 h 602"/>
                <a:gd name="T48" fmla="*/ 433 w 795"/>
                <a:gd name="T49" fmla="*/ 58 h 602"/>
                <a:gd name="T50" fmla="*/ 359 w 795"/>
                <a:gd name="T51" fmla="*/ 58 h 602"/>
                <a:gd name="T52" fmla="*/ 325 w 795"/>
                <a:gd name="T53" fmla="*/ 24 h 602"/>
                <a:gd name="T54" fmla="*/ 300 w 795"/>
                <a:gd name="T55" fmla="*/ 0 h 602"/>
                <a:gd name="T56" fmla="*/ 25 w 795"/>
                <a:gd name="T57" fmla="*/ 0 h 602"/>
                <a:gd name="T58" fmla="*/ 0 w 795"/>
                <a:gd name="T59" fmla="*/ 24 h 602"/>
                <a:gd name="T60" fmla="*/ 0 w 795"/>
                <a:gd name="T61" fmla="*/ 122 h 602"/>
                <a:gd name="T62" fmla="*/ 0 w 795"/>
                <a:gd name="T63" fmla="*/ 123 h 602"/>
                <a:gd name="T64" fmla="*/ 0 w 795"/>
                <a:gd name="T65" fmla="*/ 126 h 602"/>
                <a:gd name="T66" fmla="*/ 0 w 795"/>
                <a:gd name="T67" fmla="*/ 128 h 602"/>
                <a:gd name="T68" fmla="*/ 0 w 795"/>
                <a:gd name="T69" fmla="*/ 180 h 602"/>
                <a:gd name="T70" fmla="*/ 25 w 795"/>
                <a:gd name="T71" fmla="*/ 179 h 602"/>
                <a:gd name="T72" fmla="*/ 173 w 795"/>
                <a:gd name="T73" fmla="*/ 179 h 602"/>
                <a:gd name="T74" fmla="*/ 197 w 795"/>
                <a:gd name="T75" fmla="*/ 204 h 602"/>
                <a:gd name="T76" fmla="*/ 197 w 795"/>
                <a:gd name="T77" fmla="*/ 281 h 602"/>
                <a:gd name="T78" fmla="*/ 173 w 795"/>
                <a:gd name="T79" fmla="*/ 306 h 602"/>
                <a:gd name="T80" fmla="*/ 165 w 795"/>
                <a:gd name="T81" fmla="*/ 306 h 602"/>
                <a:gd name="T82" fmla="*/ 131 w 795"/>
                <a:gd name="T83" fmla="*/ 340 h 602"/>
                <a:gd name="T84" fmla="*/ 131 w 795"/>
                <a:gd name="T85" fmla="*/ 398 h 602"/>
                <a:gd name="T86" fmla="*/ 106 w 795"/>
                <a:gd name="T87" fmla="*/ 423 h 602"/>
                <a:gd name="T88" fmla="*/ 98 w 795"/>
                <a:gd name="T89" fmla="*/ 423 h 602"/>
                <a:gd name="T90" fmla="*/ 64 w 795"/>
                <a:gd name="T91" fmla="*/ 457 h 602"/>
                <a:gd name="T92" fmla="*/ 64 w 795"/>
                <a:gd name="T93" fmla="*/ 543 h 602"/>
                <a:gd name="T94" fmla="*/ 46 w 795"/>
                <a:gd name="T95" fmla="*/ 544 h 602"/>
                <a:gd name="T96" fmla="*/ 48 w 795"/>
                <a:gd name="T97" fmla="*/ 544 h 602"/>
                <a:gd name="T98" fmla="*/ 96 w 795"/>
                <a:gd name="T99" fmla="*/ 544 h 602"/>
                <a:gd name="T100" fmla="*/ 129 w 795"/>
                <a:gd name="T101" fmla="*/ 572 h 602"/>
                <a:gd name="T102" fmla="*/ 164 w 795"/>
                <a:gd name="T103"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602">
                  <a:moveTo>
                    <a:pt x="164" y="602"/>
                  </a:moveTo>
                  <a:cubicBezTo>
                    <a:pt x="228" y="602"/>
                    <a:pt x="228" y="602"/>
                    <a:pt x="228" y="602"/>
                  </a:cubicBezTo>
                  <a:cubicBezTo>
                    <a:pt x="245" y="602"/>
                    <a:pt x="260" y="589"/>
                    <a:pt x="263" y="572"/>
                  </a:cubicBezTo>
                  <a:cubicBezTo>
                    <a:pt x="265" y="556"/>
                    <a:pt x="279" y="544"/>
                    <a:pt x="296" y="544"/>
                  </a:cubicBezTo>
                  <a:cubicBezTo>
                    <a:pt x="428" y="544"/>
                    <a:pt x="428" y="544"/>
                    <a:pt x="428" y="544"/>
                  </a:cubicBezTo>
                  <a:cubicBezTo>
                    <a:pt x="445" y="544"/>
                    <a:pt x="460" y="531"/>
                    <a:pt x="462" y="514"/>
                  </a:cubicBezTo>
                  <a:cubicBezTo>
                    <a:pt x="465" y="497"/>
                    <a:pt x="478" y="485"/>
                    <a:pt x="495" y="485"/>
                  </a:cubicBezTo>
                  <a:cubicBezTo>
                    <a:pt x="514" y="484"/>
                    <a:pt x="529" y="468"/>
                    <a:pt x="529" y="450"/>
                  </a:cubicBezTo>
                  <a:cubicBezTo>
                    <a:pt x="529" y="335"/>
                    <a:pt x="529" y="335"/>
                    <a:pt x="529" y="335"/>
                  </a:cubicBezTo>
                  <a:cubicBezTo>
                    <a:pt x="529" y="316"/>
                    <a:pt x="544" y="301"/>
                    <a:pt x="562" y="301"/>
                  </a:cubicBezTo>
                  <a:cubicBezTo>
                    <a:pt x="579" y="300"/>
                    <a:pt x="593" y="288"/>
                    <a:pt x="596" y="271"/>
                  </a:cubicBezTo>
                  <a:cubicBezTo>
                    <a:pt x="599" y="255"/>
                    <a:pt x="612" y="243"/>
                    <a:pt x="628" y="243"/>
                  </a:cubicBezTo>
                  <a:cubicBezTo>
                    <a:pt x="647" y="242"/>
                    <a:pt x="662" y="227"/>
                    <a:pt x="662" y="208"/>
                  </a:cubicBezTo>
                  <a:cubicBezTo>
                    <a:pt x="663" y="190"/>
                    <a:pt x="678" y="175"/>
                    <a:pt x="696" y="175"/>
                  </a:cubicBezTo>
                  <a:cubicBezTo>
                    <a:pt x="771" y="175"/>
                    <a:pt x="771" y="175"/>
                    <a:pt x="771" y="175"/>
                  </a:cubicBezTo>
                  <a:cubicBezTo>
                    <a:pt x="784" y="175"/>
                    <a:pt x="795" y="166"/>
                    <a:pt x="795" y="153"/>
                  </a:cubicBezTo>
                  <a:cubicBezTo>
                    <a:pt x="795" y="115"/>
                    <a:pt x="795" y="115"/>
                    <a:pt x="795" y="115"/>
                  </a:cubicBezTo>
                  <a:cubicBezTo>
                    <a:pt x="758" y="115"/>
                    <a:pt x="722" y="115"/>
                    <a:pt x="685" y="115"/>
                  </a:cubicBezTo>
                  <a:cubicBezTo>
                    <a:pt x="672" y="115"/>
                    <a:pt x="661" y="104"/>
                    <a:pt x="661" y="91"/>
                  </a:cubicBezTo>
                  <a:cubicBezTo>
                    <a:pt x="661" y="91"/>
                    <a:pt x="661" y="91"/>
                    <a:pt x="661" y="91"/>
                  </a:cubicBezTo>
                  <a:cubicBezTo>
                    <a:pt x="661" y="91"/>
                    <a:pt x="661" y="91"/>
                    <a:pt x="661" y="91"/>
                  </a:cubicBezTo>
                  <a:cubicBezTo>
                    <a:pt x="661" y="82"/>
                    <a:pt x="661" y="82"/>
                    <a:pt x="661" y="82"/>
                  </a:cubicBezTo>
                  <a:cubicBezTo>
                    <a:pt x="661" y="69"/>
                    <a:pt x="650" y="58"/>
                    <a:pt x="637" y="58"/>
                  </a:cubicBezTo>
                  <a:cubicBezTo>
                    <a:pt x="433" y="58"/>
                    <a:pt x="433" y="58"/>
                    <a:pt x="433" y="58"/>
                  </a:cubicBezTo>
                  <a:cubicBezTo>
                    <a:pt x="433" y="58"/>
                    <a:pt x="433" y="58"/>
                    <a:pt x="433" y="58"/>
                  </a:cubicBezTo>
                  <a:cubicBezTo>
                    <a:pt x="359" y="58"/>
                    <a:pt x="359" y="58"/>
                    <a:pt x="359" y="58"/>
                  </a:cubicBezTo>
                  <a:cubicBezTo>
                    <a:pt x="340" y="58"/>
                    <a:pt x="325" y="43"/>
                    <a:pt x="325" y="24"/>
                  </a:cubicBezTo>
                  <a:cubicBezTo>
                    <a:pt x="324" y="11"/>
                    <a:pt x="314" y="0"/>
                    <a:pt x="300" y="0"/>
                  </a:cubicBezTo>
                  <a:cubicBezTo>
                    <a:pt x="25" y="0"/>
                    <a:pt x="25" y="0"/>
                    <a:pt x="25" y="0"/>
                  </a:cubicBezTo>
                  <a:cubicBezTo>
                    <a:pt x="11" y="0"/>
                    <a:pt x="0" y="11"/>
                    <a:pt x="0" y="24"/>
                  </a:cubicBezTo>
                  <a:cubicBezTo>
                    <a:pt x="0" y="122"/>
                    <a:pt x="0" y="122"/>
                    <a:pt x="0" y="122"/>
                  </a:cubicBezTo>
                  <a:cubicBezTo>
                    <a:pt x="0" y="122"/>
                    <a:pt x="0" y="122"/>
                    <a:pt x="0" y="123"/>
                  </a:cubicBezTo>
                  <a:cubicBezTo>
                    <a:pt x="1" y="124"/>
                    <a:pt x="1" y="125"/>
                    <a:pt x="0" y="126"/>
                  </a:cubicBezTo>
                  <a:cubicBezTo>
                    <a:pt x="0" y="127"/>
                    <a:pt x="0" y="127"/>
                    <a:pt x="0" y="128"/>
                  </a:cubicBezTo>
                  <a:cubicBezTo>
                    <a:pt x="0" y="180"/>
                    <a:pt x="0" y="180"/>
                    <a:pt x="0" y="180"/>
                  </a:cubicBezTo>
                  <a:cubicBezTo>
                    <a:pt x="25" y="179"/>
                    <a:pt x="25" y="179"/>
                    <a:pt x="25" y="179"/>
                  </a:cubicBezTo>
                  <a:cubicBezTo>
                    <a:pt x="173" y="179"/>
                    <a:pt x="173" y="179"/>
                    <a:pt x="173" y="179"/>
                  </a:cubicBezTo>
                  <a:cubicBezTo>
                    <a:pt x="186" y="179"/>
                    <a:pt x="197" y="190"/>
                    <a:pt x="197" y="204"/>
                  </a:cubicBezTo>
                  <a:cubicBezTo>
                    <a:pt x="197" y="281"/>
                    <a:pt x="197" y="281"/>
                    <a:pt x="197" y="281"/>
                  </a:cubicBezTo>
                  <a:cubicBezTo>
                    <a:pt x="197" y="295"/>
                    <a:pt x="186" y="306"/>
                    <a:pt x="173" y="306"/>
                  </a:cubicBezTo>
                  <a:cubicBezTo>
                    <a:pt x="165" y="306"/>
                    <a:pt x="165" y="306"/>
                    <a:pt x="165" y="306"/>
                  </a:cubicBezTo>
                  <a:cubicBezTo>
                    <a:pt x="146" y="306"/>
                    <a:pt x="131" y="321"/>
                    <a:pt x="131" y="340"/>
                  </a:cubicBezTo>
                  <a:cubicBezTo>
                    <a:pt x="131" y="398"/>
                    <a:pt x="131" y="398"/>
                    <a:pt x="131" y="398"/>
                  </a:cubicBezTo>
                  <a:cubicBezTo>
                    <a:pt x="131" y="412"/>
                    <a:pt x="120" y="423"/>
                    <a:pt x="106" y="423"/>
                  </a:cubicBezTo>
                  <a:cubicBezTo>
                    <a:pt x="98" y="423"/>
                    <a:pt x="98" y="423"/>
                    <a:pt x="98" y="423"/>
                  </a:cubicBezTo>
                  <a:cubicBezTo>
                    <a:pt x="79" y="423"/>
                    <a:pt x="64" y="438"/>
                    <a:pt x="64" y="457"/>
                  </a:cubicBezTo>
                  <a:cubicBezTo>
                    <a:pt x="64" y="543"/>
                    <a:pt x="64" y="543"/>
                    <a:pt x="64" y="543"/>
                  </a:cubicBezTo>
                  <a:cubicBezTo>
                    <a:pt x="46" y="544"/>
                    <a:pt x="46" y="544"/>
                    <a:pt x="46" y="544"/>
                  </a:cubicBezTo>
                  <a:cubicBezTo>
                    <a:pt x="46" y="544"/>
                    <a:pt x="47" y="544"/>
                    <a:pt x="48" y="544"/>
                  </a:cubicBezTo>
                  <a:cubicBezTo>
                    <a:pt x="96" y="544"/>
                    <a:pt x="96" y="544"/>
                    <a:pt x="96" y="544"/>
                  </a:cubicBezTo>
                  <a:cubicBezTo>
                    <a:pt x="112" y="544"/>
                    <a:pt x="126" y="556"/>
                    <a:pt x="129" y="572"/>
                  </a:cubicBezTo>
                  <a:cubicBezTo>
                    <a:pt x="132" y="589"/>
                    <a:pt x="146" y="602"/>
                    <a:pt x="164" y="602"/>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0" name="Freeform 31">
              <a:extLst>
                <a:ext uri="{FF2B5EF4-FFF2-40B4-BE49-F238E27FC236}">
                  <a16:creationId xmlns:a16="http://schemas.microsoft.com/office/drawing/2014/main" id="{73C7A956-32FA-4F3E-84CA-DD443B88A557}"/>
                </a:ext>
              </a:extLst>
            </p:cNvPr>
            <p:cNvSpPr>
              <a:spLocks noEditPoints="1"/>
            </p:cNvSpPr>
            <p:nvPr userDrawn="1"/>
          </p:nvSpPr>
          <p:spPr bwMode="auto">
            <a:xfrm>
              <a:off x="3353" y="3454"/>
              <a:ext cx="311" cy="223"/>
            </a:xfrm>
            <a:custGeom>
              <a:avLst/>
              <a:gdLst>
                <a:gd name="T0" fmla="*/ 24 w 176"/>
                <a:gd name="T1" fmla="*/ 57 h 126"/>
                <a:gd name="T2" fmla="*/ 119 w 176"/>
                <a:gd name="T3" fmla="*/ 102 h 126"/>
                <a:gd name="T4" fmla="*/ 176 w 176"/>
                <a:gd name="T5" fmla="*/ 102 h 126"/>
                <a:gd name="T6" fmla="*/ 176 w 176"/>
                <a:gd name="T7" fmla="*/ 24 h 126"/>
                <a:gd name="T8" fmla="*/ 175 w 176"/>
                <a:gd name="T9" fmla="*/ 23 h 126"/>
                <a:gd name="T10" fmla="*/ 175 w 176"/>
                <a:gd name="T11" fmla="*/ 22 h 126"/>
                <a:gd name="T12" fmla="*/ 175 w 176"/>
                <a:gd name="T13" fmla="*/ 21 h 126"/>
                <a:gd name="T14" fmla="*/ 175 w 176"/>
                <a:gd name="T15" fmla="*/ 20 h 126"/>
                <a:gd name="T16" fmla="*/ 175 w 176"/>
                <a:gd name="T17" fmla="*/ 19 h 126"/>
                <a:gd name="T18" fmla="*/ 175 w 176"/>
                <a:gd name="T19" fmla="*/ 18 h 126"/>
                <a:gd name="T20" fmla="*/ 175 w 176"/>
                <a:gd name="T21" fmla="*/ 18 h 126"/>
                <a:gd name="T22" fmla="*/ 174 w 176"/>
                <a:gd name="T23" fmla="*/ 16 h 126"/>
                <a:gd name="T24" fmla="*/ 174 w 176"/>
                <a:gd name="T25" fmla="*/ 16 h 126"/>
                <a:gd name="T26" fmla="*/ 174 w 176"/>
                <a:gd name="T27" fmla="*/ 15 h 126"/>
                <a:gd name="T28" fmla="*/ 173 w 176"/>
                <a:gd name="T29" fmla="*/ 14 h 126"/>
                <a:gd name="T30" fmla="*/ 173 w 176"/>
                <a:gd name="T31" fmla="*/ 13 h 126"/>
                <a:gd name="T32" fmla="*/ 173 w 176"/>
                <a:gd name="T33" fmla="*/ 13 h 126"/>
                <a:gd name="T34" fmla="*/ 172 w 176"/>
                <a:gd name="T35" fmla="*/ 12 h 126"/>
                <a:gd name="T36" fmla="*/ 172 w 176"/>
                <a:gd name="T37" fmla="*/ 11 h 126"/>
                <a:gd name="T38" fmla="*/ 171 w 176"/>
                <a:gd name="T39" fmla="*/ 10 h 126"/>
                <a:gd name="T40" fmla="*/ 171 w 176"/>
                <a:gd name="T41" fmla="*/ 10 h 126"/>
                <a:gd name="T42" fmla="*/ 170 w 176"/>
                <a:gd name="T43" fmla="*/ 9 h 126"/>
                <a:gd name="T44" fmla="*/ 170 w 176"/>
                <a:gd name="T45" fmla="*/ 8 h 126"/>
                <a:gd name="T46" fmla="*/ 169 w 176"/>
                <a:gd name="T47" fmla="*/ 8 h 126"/>
                <a:gd name="T48" fmla="*/ 168 w 176"/>
                <a:gd name="T49" fmla="*/ 7 h 126"/>
                <a:gd name="T50" fmla="*/ 168 w 176"/>
                <a:gd name="T51" fmla="*/ 6 h 126"/>
                <a:gd name="T52" fmla="*/ 167 w 176"/>
                <a:gd name="T53" fmla="*/ 6 h 126"/>
                <a:gd name="T54" fmla="*/ 166 w 176"/>
                <a:gd name="T55" fmla="*/ 5 h 126"/>
                <a:gd name="T56" fmla="*/ 166 w 176"/>
                <a:gd name="T57" fmla="*/ 5 h 126"/>
                <a:gd name="T58" fmla="*/ 165 w 176"/>
                <a:gd name="T59" fmla="*/ 4 h 126"/>
                <a:gd name="T60" fmla="*/ 164 w 176"/>
                <a:gd name="T61" fmla="*/ 4 h 126"/>
                <a:gd name="T62" fmla="*/ 163 w 176"/>
                <a:gd name="T63" fmla="*/ 3 h 126"/>
                <a:gd name="T64" fmla="*/ 163 w 176"/>
                <a:gd name="T65" fmla="*/ 3 h 126"/>
                <a:gd name="T66" fmla="*/ 162 w 176"/>
                <a:gd name="T67" fmla="*/ 2 h 126"/>
                <a:gd name="T68" fmla="*/ 161 w 176"/>
                <a:gd name="T69" fmla="*/ 2 h 126"/>
                <a:gd name="T70" fmla="*/ 160 w 176"/>
                <a:gd name="T71" fmla="*/ 2 h 126"/>
                <a:gd name="T72" fmla="*/ 160 w 176"/>
                <a:gd name="T73" fmla="*/ 2 h 126"/>
                <a:gd name="T74" fmla="*/ 159 w 176"/>
                <a:gd name="T75" fmla="*/ 1 h 126"/>
                <a:gd name="T76" fmla="*/ 158 w 176"/>
                <a:gd name="T77" fmla="*/ 1 h 126"/>
                <a:gd name="T78" fmla="*/ 157 w 176"/>
                <a:gd name="T79" fmla="*/ 1 h 126"/>
                <a:gd name="T80" fmla="*/ 156 w 176"/>
                <a:gd name="T81" fmla="*/ 1 h 126"/>
                <a:gd name="T82" fmla="*/ 155 w 176"/>
                <a:gd name="T83" fmla="*/ 0 h 126"/>
                <a:gd name="T84" fmla="*/ 154 w 176"/>
                <a:gd name="T85" fmla="*/ 0 h 126"/>
                <a:gd name="T86" fmla="*/ 153 w 176"/>
                <a:gd name="T87" fmla="*/ 0 h 126"/>
                <a:gd name="T88" fmla="*/ 153 w 176"/>
                <a:gd name="T89" fmla="*/ 0 h 126"/>
                <a:gd name="T90" fmla="*/ 151 w 176"/>
                <a:gd name="T91" fmla="*/ 0 h 126"/>
                <a:gd name="T92" fmla="*/ 24 w 176"/>
                <a:gd name="T93" fmla="*/ 0 h 126"/>
                <a:gd name="T94" fmla="*/ 176 w 176"/>
                <a:gd name="T9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6">
                  <a:moveTo>
                    <a:pt x="0" y="24"/>
                  </a:moveTo>
                  <a:cubicBezTo>
                    <a:pt x="0" y="33"/>
                    <a:pt x="0" y="33"/>
                    <a:pt x="0" y="33"/>
                  </a:cubicBezTo>
                  <a:cubicBezTo>
                    <a:pt x="0" y="46"/>
                    <a:pt x="11" y="57"/>
                    <a:pt x="24" y="57"/>
                  </a:cubicBezTo>
                  <a:cubicBezTo>
                    <a:pt x="85" y="57"/>
                    <a:pt x="85" y="57"/>
                    <a:pt x="85" y="57"/>
                  </a:cubicBezTo>
                  <a:cubicBezTo>
                    <a:pt x="103" y="57"/>
                    <a:pt x="119" y="72"/>
                    <a:pt x="119" y="91"/>
                  </a:cubicBezTo>
                  <a:cubicBezTo>
                    <a:pt x="119" y="102"/>
                    <a:pt x="119" y="102"/>
                    <a:pt x="119" y="102"/>
                  </a:cubicBezTo>
                  <a:cubicBezTo>
                    <a:pt x="119" y="115"/>
                    <a:pt x="130" y="126"/>
                    <a:pt x="143" y="126"/>
                  </a:cubicBezTo>
                  <a:cubicBezTo>
                    <a:pt x="151" y="126"/>
                    <a:pt x="151" y="126"/>
                    <a:pt x="151" y="126"/>
                  </a:cubicBezTo>
                  <a:cubicBezTo>
                    <a:pt x="165" y="126"/>
                    <a:pt x="176" y="115"/>
                    <a:pt x="176" y="102"/>
                  </a:cubicBezTo>
                  <a:cubicBezTo>
                    <a:pt x="176" y="33"/>
                    <a:pt x="176" y="33"/>
                    <a:pt x="176" y="33"/>
                  </a:cubicBezTo>
                  <a:cubicBezTo>
                    <a:pt x="176" y="24"/>
                    <a:pt x="176" y="24"/>
                    <a:pt x="176" y="24"/>
                  </a:cubicBezTo>
                  <a:cubicBezTo>
                    <a:pt x="176" y="24"/>
                    <a:pt x="176" y="24"/>
                    <a:pt x="176" y="24"/>
                  </a:cubicBezTo>
                  <a:cubicBezTo>
                    <a:pt x="176" y="24"/>
                    <a:pt x="176" y="24"/>
                    <a:pt x="176" y="24"/>
                  </a:cubicBezTo>
                  <a:cubicBezTo>
                    <a:pt x="175" y="23"/>
                    <a:pt x="175" y="23"/>
                    <a:pt x="175" y="23"/>
                  </a:cubicBezTo>
                  <a:cubicBezTo>
                    <a:pt x="175" y="23"/>
                    <a:pt x="175" y="23"/>
                    <a:pt x="175" y="23"/>
                  </a:cubicBezTo>
                  <a:cubicBezTo>
                    <a:pt x="175" y="22"/>
                    <a:pt x="175" y="22"/>
                    <a:pt x="175" y="22"/>
                  </a:cubicBezTo>
                  <a:cubicBezTo>
                    <a:pt x="175" y="22"/>
                    <a:pt x="175" y="22"/>
                    <a:pt x="175" y="22"/>
                  </a:cubicBezTo>
                  <a:cubicBezTo>
                    <a:pt x="175" y="22"/>
                    <a:pt x="175" y="22"/>
                    <a:pt x="175" y="22"/>
                  </a:cubicBezTo>
                  <a:cubicBezTo>
                    <a:pt x="175" y="22"/>
                    <a:pt x="175" y="22"/>
                    <a:pt x="175" y="22"/>
                  </a:cubicBezTo>
                  <a:cubicBezTo>
                    <a:pt x="175" y="21"/>
                    <a:pt x="175" y="21"/>
                    <a:pt x="175" y="21"/>
                  </a:cubicBezTo>
                  <a:cubicBezTo>
                    <a:pt x="175" y="21"/>
                    <a:pt x="175" y="21"/>
                    <a:pt x="175" y="21"/>
                  </a:cubicBezTo>
                  <a:cubicBezTo>
                    <a:pt x="175" y="21"/>
                    <a:pt x="175" y="21"/>
                    <a:pt x="175" y="21"/>
                  </a:cubicBezTo>
                  <a:cubicBezTo>
                    <a:pt x="175" y="21"/>
                    <a:pt x="175" y="21"/>
                    <a:pt x="175" y="21"/>
                  </a:cubicBezTo>
                  <a:cubicBezTo>
                    <a:pt x="175" y="20"/>
                    <a:pt x="175" y="20"/>
                    <a:pt x="175" y="20"/>
                  </a:cubicBezTo>
                  <a:cubicBezTo>
                    <a:pt x="175" y="20"/>
                    <a:pt x="175" y="20"/>
                    <a:pt x="175" y="20"/>
                  </a:cubicBezTo>
                  <a:cubicBezTo>
                    <a:pt x="175" y="20"/>
                    <a:pt x="175" y="20"/>
                    <a:pt x="175" y="19"/>
                  </a:cubicBezTo>
                  <a:cubicBezTo>
                    <a:pt x="175" y="19"/>
                    <a:pt x="175" y="19"/>
                    <a:pt x="175" y="19"/>
                  </a:cubicBezTo>
                  <a:cubicBezTo>
                    <a:pt x="175" y="19"/>
                    <a:pt x="175" y="19"/>
                    <a:pt x="175" y="19"/>
                  </a:cubicBezTo>
                  <a:cubicBezTo>
                    <a:pt x="175" y="19"/>
                    <a:pt x="175" y="19"/>
                    <a:pt x="175" y="19"/>
                  </a:cubicBezTo>
                  <a:cubicBezTo>
                    <a:pt x="175" y="18"/>
                    <a:pt x="175" y="18"/>
                    <a:pt x="175"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4" y="16"/>
                    <a:pt x="174" y="16"/>
                    <a:pt x="174" y="16"/>
                  </a:cubicBezTo>
                  <a:cubicBezTo>
                    <a:pt x="174" y="16"/>
                    <a:pt x="174" y="16"/>
                    <a:pt x="174" y="16"/>
                  </a:cubicBezTo>
                  <a:cubicBezTo>
                    <a:pt x="174" y="16"/>
                    <a:pt x="174" y="16"/>
                    <a:pt x="174" y="16"/>
                  </a:cubicBezTo>
                  <a:cubicBezTo>
                    <a:pt x="174" y="16"/>
                    <a:pt x="174" y="16"/>
                    <a:pt x="174" y="16"/>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3" y="14"/>
                    <a:pt x="173" y="14"/>
                    <a:pt x="173" y="14"/>
                  </a:cubicBezTo>
                  <a:cubicBezTo>
                    <a:pt x="173" y="14"/>
                    <a:pt x="173" y="14"/>
                    <a:pt x="173" y="14"/>
                  </a:cubicBezTo>
                  <a:cubicBezTo>
                    <a:pt x="173" y="14"/>
                    <a:pt x="173" y="14"/>
                    <a:pt x="173" y="14"/>
                  </a:cubicBezTo>
                  <a:cubicBezTo>
                    <a:pt x="173" y="14"/>
                    <a:pt x="173" y="14"/>
                    <a:pt x="173" y="14"/>
                  </a:cubicBezTo>
                  <a:cubicBezTo>
                    <a:pt x="173" y="13"/>
                    <a:pt x="173" y="13"/>
                    <a:pt x="173" y="13"/>
                  </a:cubicBezTo>
                  <a:cubicBezTo>
                    <a:pt x="173" y="13"/>
                    <a:pt x="173" y="13"/>
                    <a:pt x="173" y="13"/>
                  </a:cubicBezTo>
                  <a:cubicBezTo>
                    <a:pt x="173" y="13"/>
                    <a:pt x="173" y="13"/>
                    <a:pt x="173" y="13"/>
                  </a:cubicBezTo>
                  <a:cubicBezTo>
                    <a:pt x="173" y="13"/>
                    <a:pt x="173" y="13"/>
                    <a:pt x="173" y="13"/>
                  </a:cubicBezTo>
                  <a:cubicBezTo>
                    <a:pt x="172" y="12"/>
                    <a:pt x="172" y="12"/>
                    <a:pt x="172" y="12"/>
                  </a:cubicBezTo>
                  <a:cubicBezTo>
                    <a:pt x="172" y="12"/>
                    <a:pt x="172" y="12"/>
                    <a:pt x="172" y="12"/>
                  </a:cubicBezTo>
                  <a:cubicBezTo>
                    <a:pt x="172" y="12"/>
                    <a:pt x="172" y="12"/>
                    <a:pt x="172" y="12"/>
                  </a:cubicBezTo>
                  <a:cubicBezTo>
                    <a:pt x="172" y="12"/>
                    <a:pt x="172" y="12"/>
                    <a:pt x="172" y="12"/>
                  </a:cubicBezTo>
                  <a:cubicBezTo>
                    <a:pt x="172" y="11"/>
                    <a:pt x="172" y="11"/>
                    <a:pt x="172" y="11"/>
                  </a:cubicBezTo>
                  <a:cubicBezTo>
                    <a:pt x="172" y="11"/>
                    <a:pt x="172" y="11"/>
                    <a:pt x="172" y="11"/>
                  </a:cubicBezTo>
                  <a:cubicBezTo>
                    <a:pt x="171" y="11"/>
                    <a:pt x="171" y="11"/>
                    <a:pt x="171" y="11"/>
                  </a:cubicBezTo>
                  <a:cubicBezTo>
                    <a:pt x="171" y="11"/>
                    <a:pt x="171" y="11"/>
                    <a:pt x="171" y="11"/>
                  </a:cubicBezTo>
                  <a:cubicBezTo>
                    <a:pt x="171" y="10"/>
                    <a:pt x="171" y="10"/>
                    <a:pt x="171" y="10"/>
                  </a:cubicBezTo>
                  <a:cubicBezTo>
                    <a:pt x="171" y="10"/>
                    <a:pt x="171" y="10"/>
                    <a:pt x="171" y="10"/>
                  </a:cubicBezTo>
                  <a:cubicBezTo>
                    <a:pt x="171" y="10"/>
                    <a:pt x="171" y="10"/>
                    <a:pt x="171" y="10"/>
                  </a:cubicBezTo>
                  <a:cubicBezTo>
                    <a:pt x="171" y="10"/>
                    <a:pt x="171" y="10"/>
                    <a:pt x="171" y="10"/>
                  </a:cubicBezTo>
                  <a:cubicBezTo>
                    <a:pt x="170" y="9"/>
                    <a:pt x="170" y="9"/>
                    <a:pt x="170" y="9"/>
                  </a:cubicBezTo>
                  <a:cubicBezTo>
                    <a:pt x="170" y="9"/>
                    <a:pt x="170" y="9"/>
                    <a:pt x="170" y="9"/>
                  </a:cubicBezTo>
                  <a:cubicBezTo>
                    <a:pt x="170" y="9"/>
                    <a:pt x="170" y="9"/>
                    <a:pt x="170" y="9"/>
                  </a:cubicBezTo>
                  <a:cubicBezTo>
                    <a:pt x="170" y="9"/>
                    <a:pt x="170" y="9"/>
                    <a:pt x="170" y="9"/>
                  </a:cubicBezTo>
                  <a:cubicBezTo>
                    <a:pt x="170" y="8"/>
                    <a:pt x="170" y="8"/>
                    <a:pt x="170" y="8"/>
                  </a:cubicBezTo>
                  <a:cubicBezTo>
                    <a:pt x="170" y="8"/>
                    <a:pt x="170" y="8"/>
                    <a:pt x="170" y="8"/>
                  </a:cubicBezTo>
                  <a:cubicBezTo>
                    <a:pt x="169" y="8"/>
                    <a:pt x="169" y="8"/>
                    <a:pt x="169" y="8"/>
                  </a:cubicBezTo>
                  <a:cubicBezTo>
                    <a:pt x="169" y="8"/>
                    <a:pt x="169" y="8"/>
                    <a:pt x="169" y="8"/>
                  </a:cubicBezTo>
                  <a:cubicBezTo>
                    <a:pt x="169" y="8"/>
                    <a:pt x="169" y="8"/>
                    <a:pt x="169" y="8"/>
                  </a:cubicBezTo>
                  <a:cubicBezTo>
                    <a:pt x="169" y="8"/>
                    <a:pt x="169" y="8"/>
                    <a:pt x="169" y="8"/>
                  </a:cubicBezTo>
                  <a:cubicBezTo>
                    <a:pt x="168" y="7"/>
                    <a:pt x="168" y="7"/>
                    <a:pt x="168" y="7"/>
                  </a:cubicBezTo>
                  <a:cubicBezTo>
                    <a:pt x="168" y="7"/>
                    <a:pt x="168" y="7"/>
                    <a:pt x="168" y="7"/>
                  </a:cubicBezTo>
                  <a:cubicBezTo>
                    <a:pt x="168" y="7"/>
                    <a:pt x="168" y="7"/>
                    <a:pt x="168" y="7"/>
                  </a:cubicBezTo>
                  <a:cubicBezTo>
                    <a:pt x="168" y="7"/>
                    <a:pt x="168" y="7"/>
                    <a:pt x="168" y="7"/>
                  </a:cubicBezTo>
                  <a:cubicBezTo>
                    <a:pt x="168" y="6"/>
                    <a:pt x="168" y="6"/>
                    <a:pt x="168" y="6"/>
                  </a:cubicBezTo>
                  <a:cubicBezTo>
                    <a:pt x="168" y="6"/>
                    <a:pt x="168" y="6"/>
                    <a:pt x="168" y="6"/>
                  </a:cubicBezTo>
                  <a:cubicBezTo>
                    <a:pt x="167" y="6"/>
                    <a:pt x="167" y="6"/>
                    <a:pt x="167" y="6"/>
                  </a:cubicBezTo>
                  <a:cubicBezTo>
                    <a:pt x="167" y="6"/>
                    <a:pt x="167" y="6"/>
                    <a:pt x="167" y="6"/>
                  </a:cubicBezTo>
                  <a:cubicBezTo>
                    <a:pt x="167" y="6"/>
                    <a:pt x="167" y="6"/>
                    <a:pt x="167" y="6"/>
                  </a:cubicBezTo>
                  <a:cubicBezTo>
                    <a:pt x="167" y="6"/>
                    <a:pt x="167" y="6"/>
                    <a:pt x="167" y="6"/>
                  </a:cubicBezTo>
                  <a:cubicBezTo>
                    <a:pt x="167" y="5"/>
                    <a:pt x="166" y="5"/>
                    <a:pt x="166" y="5"/>
                  </a:cubicBezTo>
                  <a:cubicBezTo>
                    <a:pt x="166" y="5"/>
                    <a:pt x="166" y="5"/>
                    <a:pt x="166" y="5"/>
                  </a:cubicBezTo>
                  <a:cubicBezTo>
                    <a:pt x="166" y="5"/>
                    <a:pt x="166" y="5"/>
                    <a:pt x="166" y="5"/>
                  </a:cubicBezTo>
                  <a:cubicBezTo>
                    <a:pt x="166" y="5"/>
                    <a:pt x="166" y="5"/>
                    <a:pt x="166" y="5"/>
                  </a:cubicBezTo>
                  <a:cubicBezTo>
                    <a:pt x="165" y="5"/>
                    <a:pt x="165" y="5"/>
                    <a:pt x="165" y="5"/>
                  </a:cubicBezTo>
                  <a:cubicBezTo>
                    <a:pt x="165" y="5"/>
                    <a:pt x="165" y="5"/>
                    <a:pt x="165" y="5"/>
                  </a:cubicBezTo>
                  <a:cubicBezTo>
                    <a:pt x="165" y="4"/>
                    <a:pt x="165" y="4"/>
                    <a:pt x="165" y="4"/>
                  </a:cubicBezTo>
                  <a:cubicBezTo>
                    <a:pt x="165" y="4"/>
                    <a:pt x="165" y="4"/>
                    <a:pt x="165" y="4"/>
                  </a:cubicBezTo>
                  <a:cubicBezTo>
                    <a:pt x="164" y="4"/>
                    <a:pt x="164" y="4"/>
                    <a:pt x="164" y="4"/>
                  </a:cubicBezTo>
                  <a:cubicBezTo>
                    <a:pt x="164" y="4"/>
                    <a:pt x="164" y="4"/>
                    <a:pt x="164" y="4"/>
                  </a:cubicBezTo>
                  <a:cubicBezTo>
                    <a:pt x="164" y="4"/>
                    <a:pt x="164" y="4"/>
                    <a:pt x="164" y="4"/>
                  </a:cubicBezTo>
                  <a:cubicBezTo>
                    <a:pt x="164" y="4"/>
                    <a:pt x="164" y="4"/>
                    <a:pt x="164" y="4"/>
                  </a:cubicBezTo>
                  <a:cubicBezTo>
                    <a:pt x="163" y="3"/>
                    <a:pt x="163" y="3"/>
                    <a:pt x="163" y="3"/>
                  </a:cubicBezTo>
                  <a:cubicBezTo>
                    <a:pt x="163" y="3"/>
                    <a:pt x="163" y="3"/>
                    <a:pt x="163" y="3"/>
                  </a:cubicBezTo>
                  <a:cubicBezTo>
                    <a:pt x="163" y="3"/>
                    <a:pt x="163" y="3"/>
                    <a:pt x="163" y="3"/>
                  </a:cubicBezTo>
                  <a:cubicBezTo>
                    <a:pt x="163" y="3"/>
                    <a:pt x="163" y="3"/>
                    <a:pt x="163" y="3"/>
                  </a:cubicBezTo>
                  <a:cubicBezTo>
                    <a:pt x="162" y="3"/>
                    <a:pt x="162" y="3"/>
                    <a:pt x="162" y="3"/>
                  </a:cubicBezTo>
                  <a:cubicBezTo>
                    <a:pt x="162" y="3"/>
                    <a:pt x="162" y="3"/>
                    <a:pt x="162" y="3"/>
                  </a:cubicBezTo>
                  <a:cubicBezTo>
                    <a:pt x="162" y="2"/>
                    <a:pt x="162" y="2"/>
                    <a:pt x="162" y="2"/>
                  </a:cubicBezTo>
                  <a:cubicBezTo>
                    <a:pt x="162" y="2"/>
                    <a:pt x="162" y="2"/>
                    <a:pt x="162" y="2"/>
                  </a:cubicBezTo>
                  <a:cubicBezTo>
                    <a:pt x="161" y="2"/>
                    <a:pt x="161" y="2"/>
                    <a:pt x="161" y="2"/>
                  </a:cubicBezTo>
                  <a:cubicBezTo>
                    <a:pt x="161" y="2"/>
                    <a:pt x="161" y="2"/>
                    <a:pt x="161" y="2"/>
                  </a:cubicBezTo>
                  <a:cubicBezTo>
                    <a:pt x="161" y="2"/>
                    <a:pt x="161" y="2"/>
                    <a:pt x="161" y="2"/>
                  </a:cubicBezTo>
                  <a:cubicBezTo>
                    <a:pt x="161" y="2"/>
                    <a:pt x="161" y="2"/>
                    <a:pt x="161" y="2"/>
                  </a:cubicBezTo>
                  <a:cubicBezTo>
                    <a:pt x="160" y="2"/>
                    <a:pt x="160" y="2"/>
                    <a:pt x="160" y="2"/>
                  </a:cubicBezTo>
                  <a:cubicBezTo>
                    <a:pt x="160" y="2"/>
                    <a:pt x="160" y="2"/>
                    <a:pt x="160" y="2"/>
                  </a:cubicBezTo>
                  <a:cubicBezTo>
                    <a:pt x="160" y="2"/>
                    <a:pt x="160" y="2"/>
                    <a:pt x="160" y="2"/>
                  </a:cubicBezTo>
                  <a:cubicBezTo>
                    <a:pt x="160" y="2"/>
                    <a:pt x="160" y="2"/>
                    <a:pt x="160" y="2"/>
                  </a:cubicBezTo>
                  <a:cubicBezTo>
                    <a:pt x="159" y="1"/>
                    <a:pt x="159" y="1"/>
                    <a:pt x="159" y="1"/>
                  </a:cubicBezTo>
                  <a:cubicBezTo>
                    <a:pt x="159" y="1"/>
                    <a:pt x="159" y="1"/>
                    <a:pt x="159" y="1"/>
                  </a:cubicBezTo>
                  <a:cubicBezTo>
                    <a:pt x="159" y="1"/>
                    <a:pt x="159" y="1"/>
                    <a:pt x="159" y="1"/>
                  </a:cubicBezTo>
                  <a:cubicBezTo>
                    <a:pt x="159" y="1"/>
                    <a:pt x="159" y="1"/>
                    <a:pt x="159" y="1"/>
                  </a:cubicBezTo>
                  <a:cubicBezTo>
                    <a:pt x="158" y="1"/>
                    <a:pt x="158" y="1"/>
                    <a:pt x="158" y="1"/>
                  </a:cubicBezTo>
                  <a:cubicBezTo>
                    <a:pt x="158" y="1"/>
                    <a:pt x="158" y="1"/>
                    <a:pt x="158" y="1"/>
                  </a:cubicBezTo>
                  <a:cubicBezTo>
                    <a:pt x="157" y="1"/>
                    <a:pt x="157" y="1"/>
                    <a:pt x="157" y="1"/>
                  </a:cubicBezTo>
                  <a:cubicBezTo>
                    <a:pt x="157" y="1"/>
                    <a:pt x="157" y="1"/>
                    <a:pt x="157" y="1"/>
                  </a:cubicBezTo>
                  <a:cubicBezTo>
                    <a:pt x="157" y="1"/>
                    <a:pt x="157" y="1"/>
                    <a:pt x="157" y="1"/>
                  </a:cubicBezTo>
                  <a:cubicBezTo>
                    <a:pt x="157" y="1"/>
                    <a:pt x="157" y="1"/>
                    <a:pt x="157" y="1"/>
                  </a:cubicBezTo>
                  <a:cubicBezTo>
                    <a:pt x="156" y="1"/>
                    <a:pt x="156" y="1"/>
                    <a:pt x="156" y="1"/>
                  </a:cubicBezTo>
                  <a:cubicBezTo>
                    <a:pt x="156" y="1"/>
                    <a:pt x="156" y="1"/>
                    <a:pt x="156" y="1"/>
                  </a:cubicBezTo>
                  <a:cubicBezTo>
                    <a:pt x="156" y="0"/>
                    <a:pt x="156" y="0"/>
                    <a:pt x="156" y="0"/>
                  </a:cubicBezTo>
                  <a:cubicBezTo>
                    <a:pt x="156" y="0"/>
                    <a:pt x="156" y="0"/>
                    <a:pt x="156" y="0"/>
                  </a:cubicBezTo>
                  <a:cubicBezTo>
                    <a:pt x="155" y="0"/>
                    <a:pt x="155" y="0"/>
                    <a:pt x="155" y="0"/>
                  </a:cubicBezTo>
                  <a:cubicBezTo>
                    <a:pt x="155" y="0"/>
                    <a:pt x="155" y="0"/>
                    <a:pt x="155" y="0"/>
                  </a:cubicBezTo>
                  <a:cubicBezTo>
                    <a:pt x="154" y="0"/>
                    <a:pt x="154" y="0"/>
                    <a:pt x="154" y="0"/>
                  </a:cubicBezTo>
                  <a:cubicBezTo>
                    <a:pt x="154" y="0"/>
                    <a:pt x="154" y="0"/>
                    <a:pt x="154" y="0"/>
                  </a:cubicBezTo>
                  <a:cubicBezTo>
                    <a:pt x="154" y="0"/>
                    <a:pt x="154" y="0"/>
                    <a:pt x="154" y="0"/>
                  </a:cubicBezTo>
                  <a:cubicBezTo>
                    <a:pt x="154" y="0"/>
                    <a:pt x="154" y="0"/>
                    <a:pt x="154" y="0"/>
                  </a:cubicBezTo>
                  <a:cubicBezTo>
                    <a:pt x="153" y="0"/>
                    <a:pt x="153" y="0"/>
                    <a:pt x="153" y="0"/>
                  </a:cubicBezTo>
                  <a:cubicBezTo>
                    <a:pt x="153" y="0"/>
                    <a:pt x="153" y="0"/>
                    <a:pt x="153" y="0"/>
                  </a:cubicBezTo>
                  <a:cubicBezTo>
                    <a:pt x="153" y="0"/>
                    <a:pt x="153" y="0"/>
                    <a:pt x="153" y="0"/>
                  </a:cubicBezTo>
                  <a:cubicBezTo>
                    <a:pt x="153" y="0"/>
                    <a:pt x="153" y="0"/>
                    <a:pt x="153" y="0"/>
                  </a:cubicBezTo>
                  <a:cubicBezTo>
                    <a:pt x="152" y="0"/>
                    <a:pt x="152" y="0"/>
                    <a:pt x="152" y="0"/>
                  </a:cubicBezTo>
                  <a:cubicBezTo>
                    <a:pt x="152" y="0"/>
                    <a:pt x="152" y="0"/>
                    <a:pt x="152" y="0"/>
                  </a:cubicBezTo>
                  <a:cubicBezTo>
                    <a:pt x="151" y="0"/>
                    <a:pt x="151" y="0"/>
                    <a:pt x="151" y="0"/>
                  </a:cubicBezTo>
                  <a:cubicBezTo>
                    <a:pt x="151" y="0"/>
                    <a:pt x="151" y="0"/>
                    <a:pt x="151" y="0"/>
                  </a:cubicBezTo>
                  <a:cubicBezTo>
                    <a:pt x="143" y="0"/>
                    <a:pt x="143" y="0"/>
                    <a:pt x="143" y="0"/>
                  </a:cubicBezTo>
                  <a:cubicBezTo>
                    <a:pt x="24" y="0"/>
                    <a:pt x="24" y="0"/>
                    <a:pt x="24" y="0"/>
                  </a:cubicBezTo>
                  <a:cubicBezTo>
                    <a:pt x="11" y="0"/>
                    <a:pt x="0" y="11"/>
                    <a:pt x="0" y="24"/>
                  </a:cubicBezTo>
                  <a:close/>
                  <a:moveTo>
                    <a:pt x="176" y="24"/>
                  </a:moveTo>
                  <a:cubicBezTo>
                    <a:pt x="176" y="24"/>
                    <a:pt x="176" y="24"/>
                    <a:pt x="176" y="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1" name="Freeform 32">
              <a:extLst>
                <a:ext uri="{FF2B5EF4-FFF2-40B4-BE49-F238E27FC236}">
                  <a16:creationId xmlns:a16="http://schemas.microsoft.com/office/drawing/2014/main" id="{69CFC5FB-6231-42A3-AD71-47747DE63D59}"/>
                </a:ext>
              </a:extLst>
            </p:cNvPr>
            <p:cNvSpPr>
              <a:spLocks noEditPoints="1"/>
            </p:cNvSpPr>
            <p:nvPr userDrawn="1"/>
          </p:nvSpPr>
          <p:spPr bwMode="auto">
            <a:xfrm>
              <a:off x="2744" y="2260"/>
              <a:ext cx="1290" cy="1187"/>
            </a:xfrm>
            <a:custGeom>
              <a:avLst/>
              <a:gdLst>
                <a:gd name="T0" fmla="*/ 158 w 731"/>
                <a:gd name="T1" fmla="*/ 246 h 672"/>
                <a:gd name="T2" fmla="*/ 204 w 731"/>
                <a:gd name="T3" fmla="*/ 284 h 672"/>
                <a:gd name="T4" fmla="*/ 204 w 731"/>
                <a:gd name="T5" fmla="*/ 286 h 672"/>
                <a:gd name="T6" fmla="*/ 214 w 731"/>
                <a:gd name="T7" fmla="*/ 302 h 672"/>
                <a:gd name="T8" fmla="*/ 215 w 731"/>
                <a:gd name="T9" fmla="*/ 303 h 672"/>
                <a:gd name="T10" fmla="*/ 217 w 731"/>
                <a:gd name="T11" fmla="*/ 304 h 672"/>
                <a:gd name="T12" fmla="*/ 218 w 731"/>
                <a:gd name="T13" fmla="*/ 305 h 672"/>
                <a:gd name="T14" fmla="*/ 220 w 731"/>
                <a:gd name="T15" fmla="*/ 305 h 672"/>
                <a:gd name="T16" fmla="*/ 222 w 731"/>
                <a:gd name="T17" fmla="*/ 306 h 672"/>
                <a:gd name="T18" fmla="*/ 223 w 731"/>
                <a:gd name="T19" fmla="*/ 306 h 672"/>
                <a:gd name="T20" fmla="*/ 225 w 731"/>
                <a:gd name="T21" fmla="*/ 307 h 672"/>
                <a:gd name="T22" fmla="*/ 227 w 731"/>
                <a:gd name="T23" fmla="*/ 307 h 672"/>
                <a:gd name="T24" fmla="*/ 272 w 731"/>
                <a:gd name="T25" fmla="*/ 341 h 672"/>
                <a:gd name="T26" fmla="*/ 272 w 731"/>
                <a:gd name="T27" fmla="*/ 344 h 672"/>
                <a:gd name="T28" fmla="*/ 272 w 731"/>
                <a:gd name="T29" fmla="*/ 346 h 672"/>
                <a:gd name="T30" fmla="*/ 272 w 731"/>
                <a:gd name="T31" fmla="*/ 348 h 672"/>
                <a:gd name="T32" fmla="*/ 295 w 731"/>
                <a:gd name="T33" fmla="*/ 367 h 672"/>
                <a:gd name="T34" fmla="*/ 333 w 731"/>
                <a:gd name="T35" fmla="*/ 402 h 672"/>
                <a:gd name="T36" fmla="*/ 333 w 731"/>
                <a:gd name="T37" fmla="*/ 404 h 672"/>
                <a:gd name="T38" fmla="*/ 334 w 731"/>
                <a:gd name="T39" fmla="*/ 406 h 672"/>
                <a:gd name="T40" fmla="*/ 347 w 731"/>
                <a:gd name="T41" fmla="*/ 424 h 672"/>
                <a:gd name="T42" fmla="*/ 349 w 731"/>
                <a:gd name="T43" fmla="*/ 425 h 672"/>
                <a:gd name="T44" fmla="*/ 350 w 731"/>
                <a:gd name="T45" fmla="*/ 425 h 672"/>
                <a:gd name="T46" fmla="*/ 352 w 731"/>
                <a:gd name="T47" fmla="*/ 426 h 672"/>
                <a:gd name="T48" fmla="*/ 353 w 731"/>
                <a:gd name="T49" fmla="*/ 426 h 672"/>
                <a:gd name="T50" fmla="*/ 356 w 731"/>
                <a:gd name="T51" fmla="*/ 426 h 672"/>
                <a:gd name="T52" fmla="*/ 366 w 731"/>
                <a:gd name="T53" fmla="*/ 426 h 672"/>
                <a:gd name="T54" fmla="*/ 403 w 731"/>
                <a:gd name="T55" fmla="*/ 466 h 672"/>
                <a:gd name="T56" fmla="*/ 403 w 731"/>
                <a:gd name="T57" fmla="*/ 467 h 672"/>
                <a:gd name="T58" fmla="*/ 403 w 731"/>
                <a:gd name="T59" fmla="*/ 469 h 672"/>
                <a:gd name="T60" fmla="*/ 404 w 731"/>
                <a:gd name="T61" fmla="*/ 471 h 672"/>
                <a:gd name="T62" fmla="*/ 404 w 731"/>
                <a:gd name="T63" fmla="*/ 473 h 672"/>
                <a:gd name="T64" fmla="*/ 405 w 731"/>
                <a:gd name="T65" fmla="*/ 474 h 672"/>
                <a:gd name="T66" fmla="*/ 406 w 731"/>
                <a:gd name="T67" fmla="*/ 476 h 672"/>
                <a:gd name="T68" fmla="*/ 407 w 731"/>
                <a:gd name="T69" fmla="*/ 477 h 672"/>
                <a:gd name="T70" fmla="*/ 408 w 731"/>
                <a:gd name="T71" fmla="*/ 479 h 672"/>
                <a:gd name="T72" fmla="*/ 409 w 731"/>
                <a:gd name="T73" fmla="*/ 480 h 672"/>
                <a:gd name="T74" fmla="*/ 410 w 731"/>
                <a:gd name="T75" fmla="*/ 481 h 672"/>
                <a:gd name="T76" fmla="*/ 411 w 731"/>
                <a:gd name="T77" fmla="*/ 483 h 672"/>
                <a:gd name="T78" fmla="*/ 413 w 731"/>
                <a:gd name="T79" fmla="*/ 484 h 672"/>
                <a:gd name="T80" fmla="*/ 414 w 731"/>
                <a:gd name="T81" fmla="*/ 485 h 672"/>
                <a:gd name="T82" fmla="*/ 416 w 731"/>
                <a:gd name="T83" fmla="*/ 486 h 672"/>
                <a:gd name="T84" fmla="*/ 417 w 731"/>
                <a:gd name="T85" fmla="*/ 486 h 672"/>
                <a:gd name="T86" fmla="*/ 419 w 731"/>
                <a:gd name="T87" fmla="*/ 487 h 672"/>
                <a:gd name="T88" fmla="*/ 420 w 731"/>
                <a:gd name="T89" fmla="*/ 488 h 672"/>
                <a:gd name="T90" fmla="*/ 422 w 731"/>
                <a:gd name="T91" fmla="*/ 488 h 672"/>
                <a:gd name="T92" fmla="*/ 424 w 731"/>
                <a:gd name="T93" fmla="*/ 488 h 672"/>
                <a:gd name="T94" fmla="*/ 426 w 731"/>
                <a:gd name="T95" fmla="*/ 489 h 672"/>
                <a:gd name="T96" fmla="*/ 538 w 731"/>
                <a:gd name="T97" fmla="*/ 523 h 672"/>
                <a:gd name="T98" fmla="*/ 595 w 731"/>
                <a:gd name="T99" fmla="*/ 648 h 672"/>
                <a:gd name="T100" fmla="*/ 650 w 731"/>
                <a:gd name="T101" fmla="*/ 555 h 672"/>
                <a:gd name="T102" fmla="*/ 731 w 731"/>
                <a:gd name="T103" fmla="*/ 457 h 672"/>
                <a:gd name="T104" fmla="*/ 498 w 731"/>
                <a:gd name="T105" fmla="*/ 372 h 672"/>
                <a:gd name="T106" fmla="*/ 430 w 731"/>
                <a:gd name="T107" fmla="*/ 246 h 672"/>
                <a:gd name="T108" fmla="*/ 334 w 731"/>
                <a:gd name="T109" fmla="*/ 155 h 672"/>
                <a:gd name="T110" fmla="*/ 66 w 731"/>
                <a:gd name="T111" fmla="*/ 22 h 672"/>
                <a:gd name="T112" fmla="*/ 403 w 731"/>
                <a:gd name="T113" fmla="*/ 464 h 672"/>
                <a:gd name="T114" fmla="*/ 272 w 731"/>
                <a:gd name="T115" fmla="*/ 34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1" h="672">
                  <a:moveTo>
                    <a:pt x="0" y="216"/>
                  </a:moveTo>
                  <a:cubicBezTo>
                    <a:pt x="0" y="223"/>
                    <a:pt x="4" y="186"/>
                    <a:pt x="20" y="186"/>
                  </a:cubicBezTo>
                  <a:cubicBezTo>
                    <a:pt x="99" y="186"/>
                    <a:pt x="99" y="186"/>
                    <a:pt x="99" y="186"/>
                  </a:cubicBezTo>
                  <a:cubicBezTo>
                    <a:pt x="114" y="186"/>
                    <a:pt x="134" y="181"/>
                    <a:pt x="134" y="214"/>
                  </a:cubicBezTo>
                  <a:cubicBezTo>
                    <a:pt x="134" y="221"/>
                    <a:pt x="134" y="221"/>
                    <a:pt x="134" y="221"/>
                  </a:cubicBezTo>
                  <a:cubicBezTo>
                    <a:pt x="134" y="235"/>
                    <a:pt x="145" y="246"/>
                    <a:pt x="158" y="246"/>
                  </a:cubicBezTo>
                  <a:cubicBezTo>
                    <a:pt x="170" y="246"/>
                    <a:pt x="170" y="246"/>
                    <a:pt x="170" y="246"/>
                  </a:cubicBezTo>
                  <a:cubicBezTo>
                    <a:pt x="189" y="246"/>
                    <a:pt x="204" y="261"/>
                    <a:pt x="204" y="280"/>
                  </a:cubicBezTo>
                  <a:cubicBezTo>
                    <a:pt x="204" y="283"/>
                    <a:pt x="204" y="283"/>
                    <a:pt x="204" y="283"/>
                  </a:cubicBezTo>
                  <a:cubicBezTo>
                    <a:pt x="204" y="283"/>
                    <a:pt x="204" y="283"/>
                    <a:pt x="204" y="283"/>
                  </a:cubicBezTo>
                  <a:cubicBezTo>
                    <a:pt x="204" y="283"/>
                    <a:pt x="204" y="283"/>
                    <a:pt x="204" y="283"/>
                  </a:cubicBezTo>
                  <a:cubicBezTo>
                    <a:pt x="204" y="284"/>
                    <a:pt x="204" y="284"/>
                    <a:pt x="204" y="284"/>
                  </a:cubicBezTo>
                  <a:cubicBezTo>
                    <a:pt x="204" y="284"/>
                    <a:pt x="204" y="284"/>
                    <a:pt x="204" y="284"/>
                  </a:cubicBezTo>
                  <a:cubicBezTo>
                    <a:pt x="204" y="285"/>
                    <a:pt x="204" y="285"/>
                    <a:pt x="204" y="285"/>
                  </a:cubicBezTo>
                  <a:cubicBezTo>
                    <a:pt x="204" y="285"/>
                    <a:pt x="204" y="285"/>
                    <a:pt x="204" y="285"/>
                  </a:cubicBezTo>
                  <a:cubicBezTo>
                    <a:pt x="204" y="285"/>
                    <a:pt x="204" y="285"/>
                    <a:pt x="204" y="285"/>
                  </a:cubicBezTo>
                  <a:cubicBezTo>
                    <a:pt x="204" y="285"/>
                    <a:pt x="204" y="285"/>
                    <a:pt x="204" y="285"/>
                  </a:cubicBezTo>
                  <a:cubicBezTo>
                    <a:pt x="204" y="286"/>
                    <a:pt x="204" y="286"/>
                    <a:pt x="204" y="286"/>
                  </a:cubicBezTo>
                  <a:cubicBezTo>
                    <a:pt x="204" y="286"/>
                    <a:pt x="204" y="286"/>
                    <a:pt x="204" y="286"/>
                  </a:cubicBezTo>
                  <a:cubicBezTo>
                    <a:pt x="204" y="286"/>
                    <a:pt x="204" y="286"/>
                    <a:pt x="204" y="286"/>
                  </a:cubicBezTo>
                  <a:cubicBezTo>
                    <a:pt x="204" y="286"/>
                    <a:pt x="204" y="286"/>
                    <a:pt x="204" y="286"/>
                  </a:cubicBezTo>
                  <a:cubicBezTo>
                    <a:pt x="205" y="287"/>
                    <a:pt x="205" y="287"/>
                    <a:pt x="205" y="287"/>
                  </a:cubicBezTo>
                  <a:cubicBezTo>
                    <a:pt x="205" y="287"/>
                    <a:pt x="205" y="287"/>
                    <a:pt x="205" y="287"/>
                  </a:cubicBezTo>
                  <a:cubicBezTo>
                    <a:pt x="206" y="293"/>
                    <a:pt x="209" y="298"/>
                    <a:pt x="214" y="302"/>
                  </a:cubicBezTo>
                  <a:cubicBezTo>
                    <a:pt x="214" y="302"/>
                    <a:pt x="214" y="302"/>
                    <a:pt x="214" y="302"/>
                  </a:cubicBezTo>
                  <a:cubicBezTo>
                    <a:pt x="214" y="302"/>
                    <a:pt x="214" y="302"/>
                    <a:pt x="214" y="302"/>
                  </a:cubicBezTo>
                  <a:cubicBezTo>
                    <a:pt x="214" y="302"/>
                    <a:pt x="214" y="302"/>
                    <a:pt x="214" y="302"/>
                  </a:cubicBezTo>
                  <a:cubicBezTo>
                    <a:pt x="215" y="303"/>
                    <a:pt x="215" y="303"/>
                    <a:pt x="215" y="303"/>
                  </a:cubicBezTo>
                  <a:cubicBezTo>
                    <a:pt x="215" y="303"/>
                    <a:pt x="215" y="303"/>
                    <a:pt x="215" y="303"/>
                  </a:cubicBezTo>
                  <a:cubicBezTo>
                    <a:pt x="215" y="303"/>
                    <a:pt x="215" y="303"/>
                    <a:pt x="215" y="303"/>
                  </a:cubicBezTo>
                  <a:cubicBezTo>
                    <a:pt x="215" y="303"/>
                    <a:pt x="215" y="303"/>
                    <a:pt x="215" y="303"/>
                  </a:cubicBezTo>
                  <a:cubicBezTo>
                    <a:pt x="216" y="303"/>
                    <a:pt x="216" y="303"/>
                    <a:pt x="216" y="303"/>
                  </a:cubicBezTo>
                  <a:cubicBezTo>
                    <a:pt x="216" y="303"/>
                    <a:pt x="216" y="303"/>
                    <a:pt x="216" y="303"/>
                  </a:cubicBezTo>
                  <a:cubicBezTo>
                    <a:pt x="216" y="303"/>
                    <a:pt x="216" y="303"/>
                    <a:pt x="216" y="303"/>
                  </a:cubicBezTo>
                  <a:cubicBezTo>
                    <a:pt x="216" y="304"/>
                    <a:pt x="216" y="304"/>
                    <a:pt x="217" y="304"/>
                  </a:cubicBezTo>
                  <a:cubicBezTo>
                    <a:pt x="217" y="304"/>
                    <a:pt x="217" y="304"/>
                    <a:pt x="217" y="304"/>
                  </a:cubicBezTo>
                  <a:cubicBezTo>
                    <a:pt x="217" y="304"/>
                    <a:pt x="217" y="304"/>
                    <a:pt x="217" y="304"/>
                  </a:cubicBezTo>
                  <a:cubicBezTo>
                    <a:pt x="217" y="304"/>
                    <a:pt x="217" y="304"/>
                    <a:pt x="217" y="304"/>
                  </a:cubicBezTo>
                  <a:cubicBezTo>
                    <a:pt x="217" y="304"/>
                    <a:pt x="217" y="304"/>
                    <a:pt x="217" y="304"/>
                  </a:cubicBezTo>
                  <a:cubicBezTo>
                    <a:pt x="218" y="304"/>
                    <a:pt x="218" y="304"/>
                    <a:pt x="218" y="304"/>
                  </a:cubicBezTo>
                  <a:cubicBezTo>
                    <a:pt x="218" y="304"/>
                    <a:pt x="218" y="304"/>
                    <a:pt x="218" y="304"/>
                  </a:cubicBezTo>
                  <a:cubicBezTo>
                    <a:pt x="218" y="305"/>
                    <a:pt x="218" y="305"/>
                    <a:pt x="218" y="305"/>
                  </a:cubicBezTo>
                  <a:cubicBezTo>
                    <a:pt x="218" y="305"/>
                    <a:pt x="218" y="305"/>
                    <a:pt x="218" y="305"/>
                  </a:cubicBezTo>
                  <a:cubicBezTo>
                    <a:pt x="219" y="305"/>
                    <a:pt x="219" y="305"/>
                    <a:pt x="219" y="305"/>
                  </a:cubicBezTo>
                  <a:cubicBezTo>
                    <a:pt x="219" y="305"/>
                    <a:pt x="219" y="305"/>
                    <a:pt x="219" y="305"/>
                  </a:cubicBezTo>
                  <a:cubicBezTo>
                    <a:pt x="219" y="305"/>
                    <a:pt x="219" y="305"/>
                    <a:pt x="219" y="305"/>
                  </a:cubicBezTo>
                  <a:cubicBezTo>
                    <a:pt x="219" y="305"/>
                    <a:pt x="219" y="305"/>
                    <a:pt x="219" y="305"/>
                  </a:cubicBezTo>
                  <a:cubicBezTo>
                    <a:pt x="220" y="305"/>
                    <a:pt x="220" y="305"/>
                    <a:pt x="220" y="305"/>
                  </a:cubicBezTo>
                  <a:cubicBezTo>
                    <a:pt x="220" y="305"/>
                    <a:pt x="220" y="305"/>
                    <a:pt x="220" y="305"/>
                  </a:cubicBezTo>
                  <a:cubicBezTo>
                    <a:pt x="221" y="306"/>
                    <a:pt x="221" y="306"/>
                    <a:pt x="221" y="306"/>
                  </a:cubicBezTo>
                  <a:cubicBezTo>
                    <a:pt x="221" y="306"/>
                    <a:pt x="221" y="306"/>
                    <a:pt x="221" y="306"/>
                  </a:cubicBezTo>
                  <a:cubicBezTo>
                    <a:pt x="221" y="306"/>
                    <a:pt x="221" y="306"/>
                    <a:pt x="221" y="306"/>
                  </a:cubicBezTo>
                  <a:cubicBezTo>
                    <a:pt x="221" y="306"/>
                    <a:pt x="221" y="306"/>
                    <a:pt x="222" y="306"/>
                  </a:cubicBezTo>
                  <a:cubicBezTo>
                    <a:pt x="222" y="306"/>
                    <a:pt x="222" y="306"/>
                    <a:pt x="222" y="306"/>
                  </a:cubicBezTo>
                  <a:cubicBezTo>
                    <a:pt x="222" y="306"/>
                    <a:pt x="222" y="306"/>
                    <a:pt x="222" y="306"/>
                  </a:cubicBezTo>
                  <a:cubicBezTo>
                    <a:pt x="222" y="306"/>
                    <a:pt x="222" y="306"/>
                    <a:pt x="222" y="306"/>
                  </a:cubicBezTo>
                  <a:cubicBezTo>
                    <a:pt x="222" y="306"/>
                    <a:pt x="222" y="306"/>
                    <a:pt x="222" y="306"/>
                  </a:cubicBezTo>
                  <a:cubicBezTo>
                    <a:pt x="223" y="306"/>
                    <a:pt x="223" y="306"/>
                    <a:pt x="223" y="306"/>
                  </a:cubicBezTo>
                  <a:cubicBezTo>
                    <a:pt x="223" y="306"/>
                    <a:pt x="223" y="306"/>
                    <a:pt x="223" y="306"/>
                  </a:cubicBezTo>
                  <a:cubicBezTo>
                    <a:pt x="223" y="306"/>
                    <a:pt x="223" y="306"/>
                    <a:pt x="223" y="306"/>
                  </a:cubicBezTo>
                  <a:cubicBezTo>
                    <a:pt x="223" y="306"/>
                    <a:pt x="223" y="306"/>
                    <a:pt x="223" y="306"/>
                  </a:cubicBezTo>
                  <a:cubicBezTo>
                    <a:pt x="224" y="306"/>
                    <a:pt x="224" y="306"/>
                    <a:pt x="224" y="306"/>
                  </a:cubicBezTo>
                  <a:cubicBezTo>
                    <a:pt x="224" y="306"/>
                    <a:pt x="224" y="306"/>
                    <a:pt x="224" y="306"/>
                  </a:cubicBezTo>
                  <a:cubicBezTo>
                    <a:pt x="224" y="307"/>
                    <a:pt x="224" y="307"/>
                    <a:pt x="224" y="307"/>
                  </a:cubicBezTo>
                  <a:cubicBezTo>
                    <a:pt x="225" y="307"/>
                    <a:pt x="225" y="307"/>
                    <a:pt x="225" y="307"/>
                  </a:cubicBezTo>
                  <a:cubicBezTo>
                    <a:pt x="225" y="307"/>
                    <a:pt x="225" y="307"/>
                    <a:pt x="225" y="307"/>
                  </a:cubicBezTo>
                  <a:cubicBezTo>
                    <a:pt x="225" y="307"/>
                    <a:pt x="225" y="307"/>
                    <a:pt x="225" y="307"/>
                  </a:cubicBezTo>
                  <a:cubicBezTo>
                    <a:pt x="226" y="307"/>
                    <a:pt x="226" y="307"/>
                    <a:pt x="226" y="307"/>
                  </a:cubicBezTo>
                  <a:cubicBezTo>
                    <a:pt x="226" y="307"/>
                    <a:pt x="226" y="307"/>
                    <a:pt x="226" y="307"/>
                  </a:cubicBezTo>
                  <a:cubicBezTo>
                    <a:pt x="226" y="307"/>
                    <a:pt x="226" y="307"/>
                    <a:pt x="226" y="307"/>
                  </a:cubicBezTo>
                  <a:cubicBezTo>
                    <a:pt x="226" y="307"/>
                    <a:pt x="226" y="307"/>
                    <a:pt x="226" y="307"/>
                  </a:cubicBezTo>
                  <a:cubicBezTo>
                    <a:pt x="227" y="307"/>
                    <a:pt x="227" y="307"/>
                    <a:pt x="227" y="307"/>
                  </a:cubicBezTo>
                  <a:cubicBezTo>
                    <a:pt x="227" y="307"/>
                    <a:pt x="227" y="307"/>
                    <a:pt x="227" y="307"/>
                  </a:cubicBezTo>
                  <a:cubicBezTo>
                    <a:pt x="227" y="307"/>
                    <a:pt x="227" y="307"/>
                    <a:pt x="227" y="307"/>
                  </a:cubicBezTo>
                  <a:cubicBezTo>
                    <a:pt x="228" y="307"/>
                    <a:pt x="228" y="307"/>
                    <a:pt x="229" y="307"/>
                  </a:cubicBezTo>
                  <a:cubicBezTo>
                    <a:pt x="237" y="307"/>
                    <a:pt x="237" y="307"/>
                    <a:pt x="237" y="307"/>
                  </a:cubicBezTo>
                  <a:cubicBezTo>
                    <a:pt x="238" y="307"/>
                    <a:pt x="238" y="307"/>
                    <a:pt x="238" y="307"/>
                  </a:cubicBezTo>
                  <a:cubicBezTo>
                    <a:pt x="256" y="307"/>
                    <a:pt x="272" y="322"/>
                    <a:pt x="272" y="341"/>
                  </a:cubicBezTo>
                  <a:cubicBezTo>
                    <a:pt x="272" y="342"/>
                    <a:pt x="272" y="342"/>
                    <a:pt x="272" y="342"/>
                  </a:cubicBezTo>
                  <a:cubicBezTo>
                    <a:pt x="272" y="343"/>
                    <a:pt x="272" y="343"/>
                    <a:pt x="272" y="343"/>
                  </a:cubicBezTo>
                  <a:cubicBezTo>
                    <a:pt x="272" y="343"/>
                    <a:pt x="272" y="343"/>
                    <a:pt x="272" y="343"/>
                  </a:cubicBezTo>
                  <a:cubicBezTo>
                    <a:pt x="272" y="344"/>
                    <a:pt x="272" y="344"/>
                    <a:pt x="272" y="344"/>
                  </a:cubicBezTo>
                  <a:cubicBezTo>
                    <a:pt x="272" y="344"/>
                    <a:pt x="272" y="344"/>
                    <a:pt x="272" y="344"/>
                  </a:cubicBezTo>
                  <a:cubicBezTo>
                    <a:pt x="272" y="344"/>
                    <a:pt x="272" y="344"/>
                    <a:pt x="272" y="344"/>
                  </a:cubicBezTo>
                  <a:cubicBezTo>
                    <a:pt x="272" y="344"/>
                    <a:pt x="272" y="344"/>
                    <a:pt x="272" y="344"/>
                  </a:cubicBezTo>
                  <a:cubicBezTo>
                    <a:pt x="272" y="345"/>
                    <a:pt x="272" y="345"/>
                    <a:pt x="272" y="345"/>
                  </a:cubicBezTo>
                  <a:cubicBezTo>
                    <a:pt x="272" y="345"/>
                    <a:pt x="272" y="345"/>
                    <a:pt x="272" y="345"/>
                  </a:cubicBezTo>
                  <a:cubicBezTo>
                    <a:pt x="272" y="345"/>
                    <a:pt x="272" y="345"/>
                    <a:pt x="272" y="345"/>
                  </a:cubicBezTo>
                  <a:cubicBezTo>
                    <a:pt x="272" y="345"/>
                    <a:pt x="272" y="345"/>
                    <a:pt x="272" y="345"/>
                  </a:cubicBezTo>
                  <a:cubicBezTo>
                    <a:pt x="272" y="346"/>
                    <a:pt x="272" y="346"/>
                    <a:pt x="272" y="346"/>
                  </a:cubicBezTo>
                  <a:cubicBezTo>
                    <a:pt x="272" y="346"/>
                    <a:pt x="272" y="346"/>
                    <a:pt x="272" y="346"/>
                  </a:cubicBezTo>
                  <a:cubicBezTo>
                    <a:pt x="272" y="347"/>
                    <a:pt x="272" y="347"/>
                    <a:pt x="272" y="347"/>
                  </a:cubicBezTo>
                  <a:cubicBezTo>
                    <a:pt x="272" y="347"/>
                    <a:pt x="272" y="347"/>
                    <a:pt x="272" y="347"/>
                  </a:cubicBezTo>
                  <a:cubicBezTo>
                    <a:pt x="272" y="347"/>
                    <a:pt x="272" y="347"/>
                    <a:pt x="272" y="347"/>
                  </a:cubicBezTo>
                  <a:cubicBezTo>
                    <a:pt x="272" y="347"/>
                    <a:pt x="272" y="347"/>
                    <a:pt x="272" y="347"/>
                  </a:cubicBezTo>
                  <a:cubicBezTo>
                    <a:pt x="272" y="348"/>
                    <a:pt x="272" y="348"/>
                    <a:pt x="272" y="348"/>
                  </a:cubicBezTo>
                  <a:cubicBezTo>
                    <a:pt x="272" y="348"/>
                    <a:pt x="272" y="348"/>
                    <a:pt x="272" y="348"/>
                  </a:cubicBezTo>
                  <a:cubicBezTo>
                    <a:pt x="272" y="348"/>
                    <a:pt x="272" y="348"/>
                    <a:pt x="272" y="348"/>
                  </a:cubicBezTo>
                  <a:cubicBezTo>
                    <a:pt x="272" y="348"/>
                    <a:pt x="272" y="348"/>
                    <a:pt x="272" y="348"/>
                  </a:cubicBezTo>
                  <a:cubicBezTo>
                    <a:pt x="275" y="358"/>
                    <a:pt x="284" y="366"/>
                    <a:pt x="294" y="366"/>
                  </a:cubicBezTo>
                  <a:cubicBezTo>
                    <a:pt x="294" y="366"/>
                    <a:pt x="294" y="366"/>
                    <a:pt x="294" y="366"/>
                  </a:cubicBezTo>
                  <a:cubicBezTo>
                    <a:pt x="295" y="367"/>
                    <a:pt x="295" y="367"/>
                    <a:pt x="295" y="367"/>
                  </a:cubicBezTo>
                  <a:cubicBezTo>
                    <a:pt x="295" y="367"/>
                    <a:pt x="295" y="367"/>
                    <a:pt x="295" y="367"/>
                  </a:cubicBezTo>
                  <a:cubicBezTo>
                    <a:pt x="295" y="367"/>
                    <a:pt x="295" y="367"/>
                    <a:pt x="295" y="367"/>
                  </a:cubicBezTo>
                  <a:cubicBezTo>
                    <a:pt x="295" y="367"/>
                    <a:pt x="296" y="367"/>
                    <a:pt x="296" y="367"/>
                  </a:cubicBezTo>
                  <a:cubicBezTo>
                    <a:pt x="299" y="367"/>
                    <a:pt x="299" y="367"/>
                    <a:pt x="299" y="367"/>
                  </a:cubicBezTo>
                  <a:cubicBezTo>
                    <a:pt x="318" y="367"/>
                    <a:pt x="333" y="382"/>
                    <a:pt x="333" y="401"/>
                  </a:cubicBezTo>
                  <a:cubicBezTo>
                    <a:pt x="333" y="402"/>
                    <a:pt x="333" y="402"/>
                    <a:pt x="333" y="402"/>
                  </a:cubicBezTo>
                  <a:cubicBezTo>
                    <a:pt x="333" y="403"/>
                    <a:pt x="333" y="403"/>
                    <a:pt x="333" y="403"/>
                  </a:cubicBezTo>
                  <a:cubicBezTo>
                    <a:pt x="333" y="403"/>
                    <a:pt x="333" y="403"/>
                    <a:pt x="333" y="403"/>
                  </a:cubicBezTo>
                  <a:cubicBezTo>
                    <a:pt x="333" y="403"/>
                    <a:pt x="333" y="403"/>
                    <a:pt x="333" y="403"/>
                  </a:cubicBezTo>
                  <a:cubicBezTo>
                    <a:pt x="333" y="403"/>
                    <a:pt x="333" y="403"/>
                    <a:pt x="333" y="403"/>
                  </a:cubicBezTo>
                  <a:cubicBezTo>
                    <a:pt x="333" y="404"/>
                    <a:pt x="333" y="404"/>
                    <a:pt x="333" y="404"/>
                  </a:cubicBezTo>
                  <a:cubicBezTo>
                    <a:pt x="333" y="404"/>
                    <a:pt x="333" y="404"/>
                    <a:pt x="333" y="404"/>
                  </a:cubicBezTo>
                  <a:cubicBezTo>
                    <a:pt x="333" y="405"/>
                    <a:pt x="333" y="405"/>
                    <a:pt x="333" y="405"/>
                  </a:cubicBezTo>
                  <a:cubicBezTo>
                    <a:pt x="333" y="405"/>
                    <a:pt x="333" y="405"/>
                    <a:pt x="333" y="405"/>
                  </a:cubicBezTo>
                  <a:cubicBezTo>
                    <a:pt x="334" y="405"/>
                    <a:pt x="334" y="405"/>
                    <a:pt x="334" y="405"/>
                  </a:cubicBezTo>
                  <a:cubicBezTo>
                    <a:pt x="334" y="405"/>
                    <a:pt x="334" y="405"/>
                    <a:pt x="334" y="405"/>
                  </a:cubicBezTo>
                  <a:cubicBezTo>
                    <a:pt x="334" y="406"/>
                    <a:pt x="334" y="406"/>
                    <a:pt x="334" y="406"/>
                  </a:cubicBezTo>
                  <a:cubicBezTo>
                    <a:pt x="334" y="406"/>
                    <a:pt x="334" y="406"/>
                    <a:pt x="334" y="406"/>
                  </a:cubicBezTo>
                  <a:cubicBezTo>
                    <a:pt x="335" y="413"/>
                    <a:pt x="339" y="419"/>
                    <a:pt x="346" y="423"/>
                  </a:cubicBezTo>
                  <a:cubicBezTo>
                    <a:pt x="346" y="423"/>
                    <a:pt x="346" y="423"/>
                    <a:pt x="346" y="423"/>
                  </a:cubicBezTo>
                  <a:cubicBezTo>
                    <a:pt x="346" y="423"/>
                    <a:pt x="346" y="423"/>
                    <a:pt x="346" y="423"/>
                  </a:cubicBezTo>
                  <a:cubicBezTo>
                    <a:pt x="347" y="424"/>
                    <a:pt x="347" y="424"/>
                    <a:pt x="347" y="424"/>
                  </a:cubicBezTo>
                  <a:cubicBezTo>
                    <a:pt x="347" y="424"/>
                    <a:pt x="347" y="424"/>
                    <a:pt x="347" y="424"/>
                  </a:cubicBezTo>
                  <a:cubicBezTo>
                    <a:pt x="347" y="424"/>
                    <a:pt x="347" y="424"/>
                    <a:pt x="347" y="424"/>
                  </a:cubicBezTo>
                  <a:cubicBezTo>
                    <a:pt x="347" y="424"/>
                    <a:pt x="347" y="424"/>
                    <a:pt x="347" y="424"/>
                  </a:cubicBezTo>
                  <a:cubicBezTo>
                    <a:pt x="348" y="424"/>
                    <a:pt x="348" y="424"/>
                    <a:pt x="348" y="424"/>
                  </a:cubicBezTo>
                  <a:cubicBezTo>
                    <a:pt x="348" y="424"/>
                    <a:pt x="348" y="424"/>
                    <a:pt x="348" y="424"/>
                  </a:cubicBezTo>
                  <a:cubicBezTo>
                    <a:pt x="348" y="424"/>
                    <a:pt x="348" y="424"/>
                    <a:pt x="348" y="424"/>
                  </a:cubicBezTo>
                  <a:cubicBezTo>
                    <a:pt x="348" y="424"/>
                    <a:pt x="348" y="424"/>
                    <a:pt x="348" y="424"/>
                  </a:cubicBezTo>
                  <a:cubicBezTo>
                    <a:pt x="349" y="425"/>
                    <a:pt x="349" y="425"/>
                    <a:pt x="349" y="425"/>
                  </a:cubicBezTo>
                  <a:cubicBezTo>
                    <a:pt x="349" y="425"/>
                    <a:pt x="349" y="425"/>
                    <a:pt x="349" y="425"/>
                  </a:cubicBezTo>
                  <a:cubicBezTo>
                    <a:pt x="349" y="425"/>
                    <a:pt x="349" y="425"/>
                    <a:pt x="349" y="425"/>
                  </a:cubicBezTo>
                  <a:cubicBezTo>
                    <a:pt x="349" y="425"/>
                    <a:pt x="349" y="425"/>
                    <a:pt x="349" y="425"/>
                  </a:cubicBezTo>
                  <a:cubicBezTo>
                    <a:pt x="350" y="425"/>
                    <a:pt x="350" y="425"/>
                    <a:pt x="350" y="425"/>
                  </a:cubicBezTo>
                  <a:cubicBezTo>
                    <a:pt x="350" y="425"/>
                    <a:pt x="350" y="425"/>
                    <a:pt x="350" y="425"/>
                  </a:cubicBezTo>
                  <a:cubicBezTo>
                    <a:pt x="350" y="425"/>
                    <a:pt x="350" y="425"/>
                    <a:pt x="350" y="425"/>
                  </a:cubicBezTo>
                  <a:cubicBezTo>
                    <a:pt x="350" y="425"/>
                    <a:pt x="350" y="425"/>
                    <a:pt x="351" y="425"/>
                  </a:cubicBezTo>
                  <a:cubicBezTo>
                    <a:pt x="351" y="425"/>
                    <a:pt x="351" y="425"/>
                    <a:pt x="351" y="425"/>
                  </a:cubicBezTo>
                  <a:cubicBezTo>
                    <a:pt x="351" y="425"/>
                    <a:pt x="351" y="425"/>
                    <a:pt x="351" y="425"/>
                  </a:cubicBezTo>
                  <a:cubicBezTo>
                    <a:pt x="351" y="425"/>
                    <a:pt x="351" y="425"/>
                    <a:pt x="351" y="425"/>
                  </a:cubicBezTo>
                  <a:cubicBezTo>
                    <a:pt x="351" y="425"/>
                    <a:pt x="351" y="425"/>
                    <a:pt x="351" y="425"/>
                  </a:cubicBezTo>
                  <a:cubicBezTo>
                    <a:pt x="352" y="426"/>
                    <a:pt x="352" y="426"/>
                    <a:pt x="352" y="426"/>
                  </a:cubicBezTo>
                  <a:cubicBezTo>
                    <a:pt x="352" y="426"/>
                    <a:pt x="352" y="426"/>
                    <a:pt x="352"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4" y="426"/>
                    <a:pt x="354" y="426"/>
                    <a:pt x="354" y="426"/>
                  </a:cubicBezTo>
                  <a:cubicBezTo>
                    <a:pt x="354" y="426"/>
                    <a:pt x="354" y="426"/>
                    <a:pt x="354" y="426"/>
                  </a:cubicBezTo>
                  <a:cubicBezTo>
                    <a:pt x="354" y="426"/>
                    <a:pt x="354" y="426"/>
                    <a:pt x="354" y="426"/>
                  </a:cubicBezTo>
                  <a:cubicBezTo>
                    <a:pt x="355" y="426"/>
                    <a:pt x="355" y="426"/>
                    <a:pt x="355" y="426"/>
                  </a:cubicBezTo>
                  <a:cubicBezTo>
                    <a:pt x="355" y="426"/>
                    <a:pt x="355" y="426"/>
                    <a:pt x="355"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7" y="426"/>
                    <a:pt x="357" y="426"/>
                    <a:pt x="358" y="426"/>
                  </a:cubicBezTo>
                  <a:cubicBezTo>
                    <a:pt x="366" y="426"/>
                    <a:pt x="366" y="426"/>
                    <a:pt x="366" y="426"/>
                  </a:cubicBezTo>
                  <a:cubicBezTo>
                    <a:pt x="369" y="426"/>
                    <a:pt x="369" y="426"/>
                    <a:pt x="369" y="426"/>
                  </a:cubicBezTo>
                  <a:cubicBezTo>
                    <a:pt x="388" y="426"/>
                    <a:pt x="403" y="442"/>
                    <a:pt x="403" y="460"/>
                  </a:cubicBezTo>
                  <a:cubicBezTo>
                    <a:pt x="403" y="464"/>
                    <a:pt x="403" y="464"/>
                    <a:pt x="403" y="464"/>
                  </a:cubicBezTo>
                  <a:cubicBezTo>
                    <a:pt x="403" y="465"/>
                    <a:pt x="403" y="465"/>
                    <a:pt x="403" y="465"/>
                  </a:cubicBezTo>
                  <a:cubicBezTo>
                    <a:pt x="403" y="465"/>
                    <a:pt x="403" y="465"/>
                    <a:pt x="403" y="465"/>
                  </a:cubicBezTo>
                  <a:cubicBezTo>
                    <a:pt x="403" y="466"/>
                    <a:pt x="403" y="466"/>
                    <a:pt x="403" y="466"/>
                  </a:cubicBezTo>
                  <a:cubicBezTo>
                    <a:pt x="403" y="466"/>
                    <a:pt x="403" y="466"/>
                    <a:pt x="403" y="466"/>
                  </a:cubicBezTo>
                  <a:cubicBezTo>
                    <a:pt x="403" y="466"/>
                    <a:pt x="403" y="466"/>
                    <a:pt x="403" y="466"/>
                  </a:cubicBezTo>
                  <a:cubicBezTo>
                    <a:pt x="403" y="466"/>
                    <a:pt x="403" y="466"/>
                    <a:pt x="403" y="466"/>
                  </a:cubicBezTo>
                  <a:cubicBezTo>
                    <a:pt x="403" y="467"/>
                    <a:pt x="403" y="467"/>
                    <a:pt x="403" y="467"/>
                  </a:cubicBezTo>
                  <a:cubicBezTo>
                    <a:pt x="403" y="467"/>
                    <a:pt x="403" y="467"/>
                    <a:pt x="403" y="467"/>
                  </a:cubicBezTo>
                  <a:cubicBezTo>
                    <a:pt x="403" y="467"/>
                    <a:pt x="403" y="467"/>
                    <a:pt x="403" y="467"/>
                  </a:cubicBezTo>
                  <a:cubicBezTo>
                    <a:pt x="403" y="467"/>
                    <a:pt x="403" y="467"/>
                    <a:pt x="403" y="467"/>
                  </a:cubicBezTo>
                  <a:cubicBezTo>
                    <a:pt x="403" y="468"/>
                    <a:pt x="403" y="468"/>
                    <a:pt x="403" y="468"/>
                  </a:cubicBezTo>
                  <a:cubicBezTo>
                    <a:pt x="403" y="468"/>
                    <a:pt x="403" y="468"/>
                    <a:pt x="403" y="468"/>
                  </a:cubicBezTo>
                  <a:cubicBezTo>
                    <a:pt x="403" y="469"/>
                    <a:pt x="403" y="469"/>
                    <a:pt x="403" y="469"/>
                  </a:cubicBezTo>
                  <a:cubicBezTo>
                    <a:pt x="403" y="469"/>
                    <a:pt x="403" y="469"/>
                    <a:pt x="403" y="469"/>
                  </a:cubicBezTo>
                  <a:cubicBezTo>
                    <a:pt x="403" y="469"/>
                    <a:pt x="403" y="469"/>
                    <a:pt x="403" y="469"/>
                  </a:cubicBezTo>
                  <a:cubicBezTo>
                    <a:pt x="403" y="469"/>
                    <a:pt x="403" y="469"/>
                    <a:pt x="403" y="469"/>
                  </a:cubicBezTo>
                  <a:cubicBezTo>
                    <a:pt x="403" y="470"/>
                    <a:pt x="403" y="470"/>
                    <a:pt x="403" y="470"/>
                  </a:cubicBezTo>
                  <a:cubicBezTo>
                    <a:pt x="403" y="470"/>
                    <a:pt x="403" y="470"/>
                    <a:pt x="403" y="470"/>
                  </a:cubicBezTo>
                  <a:cubicBezTo>
                    <a:pt x="404" y="470"/>
                    <a:pt x="404" y="470"/>
                    <a:pt x="404" y="470"/>
                  </a:cubicBezTo>
                  <a:cubicBezTo>
                    <a:pt x="404" y="470"/>
                    <a:pt x="404" y="470"/>
                    <a:pt x="404" y="470"/>
                  </a:cubicBezTo>
                  <a:cubicBezTo>
                    <a:pt x="404" y="471"/>
                    <a:pt x="404" y="471"/>
                    <a:pt x="404" y="471"/>
                  </a:cubicBezTo>
                  <a:cubicBezTo>
                    <a:pt x="404" y="471"/>
                    <a:pt x="404" y="471"/>
                    <a:pt x="404" y="471"/>
                  </a:cubicBezTo>
                  <a:cubicBezTo>
                    <a:pt x="404" y="472"/>
                    <a:pt x="404" y="472"/>
                    <a:pt x="404" y="472"/>
                  </a:cubicBezTo>
                  <a:cubicBezTo>
                    <a:pt x="404" y="472"/>
                    <a:pt x="404" y="472"/>
                    <a:pt x="404" y="472"/>
                  </a:cubicBezTo>
                  <a:cubicBezTo>
                    <a:pt x="404" y="472"/>
                    <a:pt x="404" y="472"/>
                    <a:pt x="404" y="472"/>
                  </a:cubicBezTo>
                  <a:cubicBezTo>
                    <a:pt x="404" y="472"/>
                    <a:pt x="404" y="472"/>
                    <a:pt x="404" y="472"/>
                  </a:cubicBezTo>
                  <a:cubicBezTo>
                    <a:pt x="404" y="473"/>
                    <a:pt x="404" y="473"/>
                    <a:pt x="404" y="473"/>
                  </a:cubicBezTo>
                  <a:cubicBezTo>
                    <a:pt x="404" y="473"/>
                    <a:pt x="404" y="473"/>
                    <a:pt x="404" y="473"/>
                  </a:cubicBezTo>
                  <a:cubicBezTo>
                    <a:pt x="405" y="473"/>
                    <a:pt x="405" y="473"/>
                    <a:pt x="405" y="473"/>
                  </a:cubicBezTo>
                  <a:cubicBezTo>
                    <a:pt x="405" y="473"/>
                    <a:pt x="405" y="473"/>
                    <a:pt x="405" y="473"/>
                  </a:cubicBezTo>
                  <a:cubicBezTo>
                    <a:pt x="405" y="474"/>
                    <a:pt x="405" y="474"/>
                    <a:pt x="405" y="474"/>
                  </a:cubicBezTo>
                  <a:cubicBezTo>
                    <a:pt x="405" y="474"/>
                    <a:pt x="405" y="474"/>
                    <a:pt x="405" y="474"/>
                  </a:cubicBezTo>
                  <a:cubicBezTo>
                    <a:pt x="405" y="474"/>
                    <a:pt x="405" y="474"/>
                    <a:pt x="405" y="474"/>
                  </a:cubicBezTo>
                  <a:cubicBezTo>
                    <a:pt x="405" y="474"/>
                    <a:pt x="405" y="474"/>
                    <a:pt x="405" y="474"/>
                  </a:cubicBezTo>
                  <a:cubicBezTo>
                    <a:pt x="405" y="475"/>
                    <a:pt x="405" y="475"/>
                    <a:pt x="405" y="475"/>
                  </a:cubicBezTo>
                  <a:cubicBezTo>
                    <a:pt x="405" y="475"/>
                    <a:pt x="405" y="475"/>
                    <a:pt x="405" y="475"/>
                  </a:cubicBezTo>
                  <a:cubicBezTo>
                    <a:pt x="406" y="475"/>
                    <a:pt x="406" y="475"/>
                    <a:pt x="406" y="475"/>
                  </a:cubicBezTo>
                  <a:cubicBezTo>
                    <a:pt x="406" y="475"/>
                    <a:pt x="406" y="475"/>
                    <a:pt x="406" y="475"/>
                  </a:cubicBezTo>
                  <a:cubicBezTo>
                    <a:pt x="406" y="476"/>
                    <a:pt x="406" y="476"/>
                    <a:pt x="406" y="476"/>
                  </a:cubicBezTo>
                  <a:cubicBezTo>
                    <a:pt x="406" y="476"/>
                    <a:pt x="406" y="476"/>
                    <a:pt x="406" y="476"/>
                  </a:cubicBezTo>
                  <a:cubicBezTo>
                    <a:pt x="406" y="476"/>
                    <a:pt x="406" y="476"/>
                    <a:pt x="406" y="476"/>
                  </a:cubicBezTo>
                  <a:cubicBezTo>
                    <a:pt x="406" y="476"/>
                    <a:pt x="406" y="476"/>
                    <a:pt x="406" y="476"/>
                  </a:cubicBezTo>
                  <a:cubicBezTo>
                    <a:pt x="406" y="477"/>
                    <a:pt x="406" y="477"/>
                    <a:pt x="406" y="477"/>
                  </a:cubicBezTo>
                  <a:cubicBezTo>
                    <a:pt x="406" y="477"/>
                    <a:pt x="406" y="477"/>
                    <a:pt x="406" y="477"/>
                  </a:cubicBezTo>
                  <a:cubicBezTo>
                    <a:pt x="407" y="477"/>
                    <a:pt x="407" y="477"/>
                    <a:pt x="407" y="477"/>
                  </a:cubicBezTo>
                  <a:cubicBezTo>
                    <a:pt x="407" y="477"/>
                    <a:pt x="407" y="477"/>
                    <a:pt x="407" y="477"/>
                  </a:cubicBezTo>
                  <a:cubicBezTo>
                    <a:pt x="407" y="478"/>
                    <a:pt x="407" y="478"/>
                    <a:pt x="407" y="478"/>
                  </a:cubicBezTo>
                  <a:cubicBezTo>
                    <a:pt x="407" y="478"/>
                    <a:pt x="407" y="478"/>
                    <a:pt x="407" y="478"/>
                  </a:cubicBezTo>
                  <a:cubicBezTo>
                    <a:pt x="407" y="478"/>
                    <a:pt x="407" y="478"/>
                    <a:pt x="407" y="478"/>
                  </a:cubicBezTo>
                  <a:cubicBezTo>
                    <a:pt x="407" y="478"/>
                    <a:pt x="407" y="478"/>
                    <a:pt x="407" y="478"/>
                  </a:cubicBezTo>
                  <a:cubicBezTo>
                    <a:pt x="408" y="479"/>
                    <a:pt x="408" y="479"/>
                    <a:pt x="408" y="479"/>
                  </a:cubicBezTo>
                  <a:cubicBezTo>
                    <a:pt x="408" y="479"/>
                    <a:pt x="408" y="479"/>
                    <a:pt x="408" y="479"/>
                  </a:cubicBezTo>
                  <a:cubicBezTo>
                    <a:pt x="408" y="479"/>
                    <a:pt x="408" y="479"/>
                    <a:pt x="408" y="479"/>
                  </a:cubicBezTo>
                  <a:cubicBezTo>
                    <a:pt x="408" y="479"/>
                    <a:pt x="408" y="479"/>
                    <a:pt x="408" y="479"/>
                  </a:cubicBezTo>
                  <a:cubicBezTo>
                    <a:pt x="408" y="479"/>
                    <a:pt x="408" y="480"/>
                    <a:pt x="408" y="480"/>
                  </a:cubicBezTo>
                  <a:cubicBezTo>
                    <a:pt x="408" y="480"/>
                    <a:pt x="408" y="480"/>
                    <a:pt x="408" y="480"/>
                  </a:cubicBezTo>
                  <a:cubicBezTo>
                    <a:pt x="409" y="480"/>
                    <a:pt x="409" y="480"/>
                    <a:pt x="409" y="480"/>
                  </a:cubicBezTo>
                  <a:cubicBezTo>
                    <a:pt x="409" y="480"/>
                    <a:pt x="409" y="480"/>
                    <a:pt x="409" y="480"/>
                  </a:cubicBezTo>
                  <a:cubicBezTo>
                    <a:pt x="409" y="481"/>
                    <a:pt x="409" y="481"/>
                    <a:pt x="409" y="481"/>
                  </a:cubicBezTo>
                  <a:cubicBezTo>
                    <a:pt x="409" y="481"/>
                    <a:pt x="409" y="481"/>
                    <a:pt x="409" y="481"/>
                  </a:cubicBezTo>
                  <a:cubicBezTo>
                    <a:pt x="410" y="481"/>
                    <a:pt x="410" y="481"/>
                    <a:pt x="410" y="481"/>
                  </a:cubicBezTo>
                  <a:cubicBezTo>
                    <a:pt x="410" y="481"/>
                    <a:pt x="410" y="481"/>
                    <a:pt x="410" y="481"/>
                  </a:cubicBezTo>
                  <a:cubicBezTo>
                    <a:pt x="410" y="481"/>
                    <a:pt x="410" y="481"/>
                    <a:pt x="410" y="481"/>
                  </a:cubicBezTo>
                  <a:cubicBezTo>
                    <a:pt x="410" y="481"/>
                    <a:pt x="410" y="481"/>
                    <a:pt x="410" y="481"/>
                  </a:cubicBezTo>
                  <a:cubicBezTo>
                    <a:pt x="410" y="482"/>
                    <a:pt x="410" y="482"/>
                    <a:pt x="410" y="482"/>
                  </a:cubicBezTo>
                  <a:cubicBezTo>
                    <a:pt x="410" y="482"/>
                    <a:pt x="410" y="482"/>
                    <a:pt x="410" y="482"/>
                  </a:cubicBezTo>
                  <a:cubicBezTo>
                    <a:pt x="411" y="482"/>
                    <a:pt x="411" y="482"/>
                    <a:pt x="411" y="482"/>
                  </a:cubicBezTo>
                  <a:cubicBezTo>
                    <a:pt x="411" y="482"/>
                    <a:pt x="411" y="482"/>
                    <a:pt x="411" y="482"/>
                  </a:cubicBezTo>
                  <a:cubicBezTo>
                    <a:pt x="411" y="483"/>
                    <a:pt x="411" y="483"/>
                    <a:pt x="411" y="483"/>
                  </a:cubicBezTo>
                  <a:cubicBezTo>
                    <a:pt x="411" y="483"/>
                    <a:pt x="411" y="483"/>
                    <a:pt x="411" y="483"/>
                  </a:cubicBezTo>
                  <a:cubicBezTo>
                    <a:pt x="412" y="483"/>
                    <a:pt x="412" y="483"/>
                    <a:pt x="412" y="483"/>
                  </a:cubicBezTo>
                  <a:cubicBezTo>
                    <a:pt x="412" y="483"/>
                    <a:pt x="412" y="483"/>
                    <a:pt x="412" y="483"/>
                  </a:cubicBezTo>
                  <a:cubicBezTo>
                    <a:pt x="412" y="483"/>
                    <a:pt x="412" y="483"/>
                    <a:pt x="412" y="483"/>
                  </a:cubicBezTo>
                  <a:cubicBezTo>
                    <a:pt x="412" y="483"/>
                    <a:pt x="412" y="483"/>
                    <a:pt x="412" y="483"/>
                  </a:cubicBezTo>
                  <a:cubicBezTo>
                    <a:pt x="412" y="484"/>
                    <a:pt x="412" y="484"/>
                    <a:pt x="413" y="484"/>
                  </a:cubicBezTo>
                  <a:cubicBezTo>
                    <a:pt x="413" y="484"/>
                    <a:pt x="413" y="484"/>
                    <a:pt x="413" y="484"/>
                  </a:cubicBezTo>
                  <a:cubicBezTo>
                    <a:pt x="413" y="484"/>
                    <a:pt x="413" y="484"/>
                    <a:pt x="413" y="484"/>
                  </a:cubicBezTo>
                  <a:cubicBezTo>
                    <a:pt x="413" y="484"/>
                    <a:pt x="413" y="484"/>
                    <a:pt x="413" y="484"/>
                  </a:cubicBezTo>
                  <a:cubicBezTo>
                    <a:pt x="414" y="484"/>
                    <a:pt x="414" y="484"/>
                    <a:pt x="414" y="484"/>
                  </a:cubicBezTo>
                  <a:cubicBezTo>
                    <a:pt x="414" y="484"/>
                    <a:pt x="414" y="484"/>
                    <a:pt x="414" y="484"/>
                  </a:cubicBezTo>
                  <a:cubicBezTo>
                    <a:pt x="414" y="485"/>
                    <a:pt x="414" y="485"/>
                    <a:pt x="414" y="485"/>
                  </a:cubicBezTo>
                  <a:cubicBezTo>
                    <a:pt x="414" y="485"/>
                    <a:pt x="414" y="485"/>
                    <a:pt x="414" y="485"/>
                  </a:cubicBezTo>
                  <a:cubicBezTo>
                    <a:pt x="415" y="485"/>
                    <a:pt x="415" y="485"/>
                    <a:pt x="415" y="485"/>
                  </a:cubicBezTo>
                  <a:cubicBezTo>
                    <a:pt x="415" y="485"/>
                    <a:pt x="415" y="485"/>
                    <a:pt x="415" y="485"/>
                  </a:cubicBezTo>
                  <a:cubicBezTo>
                    <a:pt x="415" y="485"/>
                    <a:pt x="415" y="485"/>
                    <a:pt x="415" y="485"/>
                  </a:cubicBezTo>
                  <a:cubicBezTo>
                    <a:pt x="415" y="485"/>
                    <a:pt x="415" y="485"/>
                    <a:pt x="415" y="485"/>
                  </a:cubicBezTo>
                  <a:cubicBezTo>
                    <a:pt x="416" y="486"/>
                    <a:pt x="416" y="486"/>
                    <a:pt x="416" y="486"/>
                  </a:cubicBezTo>
                  <a:cubicBezTo>
                    <a:pt x="416" y="486"/>
                    <a:pt x="416" y="486"/>
                    <a:pt x="416" y="486"/>
                  </a:cubicBezTo>
                  <a:cubicBezTo>
                    <a:pt x="416" y="486"/>
                    <a:pt x="416" y="486"/>
                    <a:pt x="416" y="486"/>
                  </a:cubicBezTo>
                  <a:cubicBezTo>
                    <a:pt x="416" y="486"/>
                    <a:pt x="416" y="486"/>
                    <a:pt x="416" y="486"/>
                  </a:cubicBezTo>
                  <a:cubicBezTo>
                    <a:pt x="417" y="486"/>
                    <a:pt x="417" y="486"/>
                    <a:pt x="417" y="486"/>
                  </a:cubicBezTo>
                  <a:cubicBezTo>
                    <a:pt x="417" y="486"/>
                    <a:pt x="417" y="486"/>
                    <a:pt x="417" y="486"/>
                  </a:cubicBezTo>
                  <a:cubicBezTo>
                    <a:pt x="417" y="486"/>
                    <a:pt x="417" y="486"/>
                    <a:pt x="417" y="486"/>
                  </a:cubicBezTo>
                  <a:cubicBezTo>
                    <a:pt x="417" y="486"/>
                    <a:pt x="417" y="486"/>
                    <a:pt x="417" y="486"/>
                  </a:cubicBezTo>
                  <a:cubicBezTo>
                    <a:pt x="417" y="487"/>
                    <a:pt x="417" y="487"/>
                    <a:pt x="418" y="487"/>
                  </a:cubicBezTo>
                  <a:cubicBezTo>
                    <a:pt x="418" y="487"/>
                    <a:pt x="418" y="487"/>
                    <a:pt x="418" y="487"/>
                  </a:cubicBezTo>
                  <a:cubicBezTo>
                    <a:pt x="418" y="487"/>
                    <a:pt x="418" y="487"/>
                    <a:pt x="418" y="487"/>
                  </a:cubicBezTo>
                  <a:cubicBezTo>
                    <a:pt x="418" y="487"/>
                    <a:pt x="418" y="487"/>
                    <a:pt x="418" y="487"/>
                  </a:cubicBezTo>
                  <a:cubicBezTo>
                    <a:pt x="419" y="487"/>
                    <a:pt x="419" y="487"/>
                    <a:pt x="419" y="487"/>
                  </a:cubicBezTo>
                  <a:cubicBezTo>
                    <a:pt x="419" y="487"/>
                    <a:pt x="419" y="487"/>
                    <a:pt x="419" y="487"/>
                  </a:cubicBezTo>
                  <a:cubicBezTo>
                    <a:pt x="419" y="487"/>
                    <a:pt x="419" y="487"/>
                    <a:pt x="419" y="487"/>
                  </a:cubicBezTo>
                  <a:cubicBezTo>
                    <a:pt x="419" y="487"/>
                    <a:pt x="419" y="487"/>
                    <a:pt x="419" y="487"/>
                  </a:cubicBezTo>
                  <a:cubicBezTo>
                    <a:pt x="420" y="487"/>
                    <a:pt x="420" y="487"/>
                    <a:pt x="420" y="487"/>
                  </a:cubicBezTo>
                  <a:cubicBezTo>
                    <a:pt x="420" y="487"/>
                    <a:pt x="420" y="487"/>
                    <a:pt x="420" y="487"/>
                  </a:cubicBezTo>
                  <a:cubicBezTo>
                    <a:pt x="420" y="488"/>
                    <a:pt x="420" y="488"/>
                    <a:pt x="420" y="488"/>
                  </a:cubicBezTo>
                  <a:cubicBezTo>
                    <a:pt x="420" y="488"/>
                    <a:pt x="420" y="488"/>
                    <a:pt x="420" y="488"/>
                  </a:cubicBezTo>
                  <a:cubicBezTo>
                    <a:pt x="421" y="488"/>
                    <a:pt x="421" y="488"/>
                    <a:pt x="421" y="488"/>
                  </a:cubicBezTo>
                  <a:cubicBezTo>
                    <a:pt x="421" y="488"/>
                    <a:pt x="421" y="488"/>
                    <a:pt x="421" y="488"/>
                  </a:cubicBezTo>
                  <a:cubicBezTo>
                    <a:pt x="422" y="488"/>
                    <a:pt x="422" y="488"/>
                    <a:pt x="422" y="488"/>
                  </a:cubicBezTo>
                  <a:cubicBezTo>
                    <a:pt x="422" y="488"/>
                    <a:pt x="422" y="488"/>
                    <a:pt x="422" y="488"/>
                  </a:cubicBezTo>
                  <a:cubicBezTo>
                    <a:pt x="422" y="488"/>
                    <a:pt x="422" y="488"/>
                    <a:pt x="422" y="488"/>
                  </a:cubicBezTo>
                  <a:cubicBezTo>
                    <a:pt x="422" y="488"/>
                    <a:pt x="422" y="488"/>
                    <a:pt x="422" y="488"/>
                  </a:cubicBezTo>
                  <a:cubicBezTo>
                    <a:pt x="422" y="488"/>
                    <a:pt x="423" y="488"/>
                    <a:pt x="423" y="488"/>
                  </a:cubicBezTo>
                  <a:cubicBezTo>
                    <a:pt x="423" y="488"/>
                    <a:pt x="423" y="488"/>
                    <a:pt x="423" y="488"/>
                  </a:cubicBezTo>
                  <a:cubicBezTo>
                    <a:pt x="423" y="488"/>
                    <a:pt x="423" y="488"/>
                    <a:pt x="423" y="488"/>
                  </a:cubicBezTo>
                  <a:cubicBezTo>
                    <a:pt x="423" y="488"/>
                    <a:pt x="423" y="488"/>
                    <a:pt x="423" y="488"/>
                  </a:cubicBezTo>
                  <a:cubicBezTo>
                    <a:pt x="424" y="488"/>
                    <a:pt x="424" y="488"/>
                    <a:pt x="424" y="488"/>
                  </a:cubicBezTo>
                  <a:cubicBezTo>
                    <a:pt x="424" y="488"/>
                    <a:pt x="424" y="488"/>
                    <a:pt x="424" y="488"/>
                  </a:cubicBezTo>
                  <a:cubicBezTo>
                    <a:pt x="425" y="488"/>
                    <a:pt x="425" y="488"/>
                    <a:pt x="425" y="488"/>
                  </a:cubicBezTo>
                  <a:cubicBezTo>
                    <a:pt x="425" y="488"/>
                    <a:pt x="425" y="488"/>
                    <a:pt x="425" y="488"/>
                  </a:cubicBezTo>
                  <a:cubicBezTo>
                    <a:pt x="425" y="488"/>
                    <a:pt x="425" y="488"/>
                    <a:pt x="425" y="488"/>
                  </a:cubicBezTo>
                  <a:cubicBezTo>
                    <a:pt x="425" y="488"/>
                    <a:pt x="425" y="488"/>
                    <a:pt x="425" y="488"/>
                  </a:cubicBezTo>
                  <a:cubicBezTo>
                    <a:pt x="426" y="489"/>
                    <a:pt x="426" y="489"/>
                    <a:pt x="426" y="489"/>
                  </a:cubicBezTo>
                  <a:cubicBezTo>
                    <a:pt x="426" y="489"/>
                    <a:pt x="426" y="489"/>
                    <a:pt x="426" y="489"/>
                  </a:cubicBezTo>
                  <a:cubicBezTo>
                    <a:pt x="426" y="489"/>
                    <a:pt x="426" y="489"/>
                    <a:pt x="426" y="489"/>
                  </a:cubicBezTo>
                  <a:cubicBezTo>
                    <a:pt x="426" y="489"/>
                    <a:pt x="427" y="489"/>
                    <a:pt x="427" y="489"/>
                  </a:cubicBezTo>
                  <a:cubicBezTo>
                    <a:pt x="440" y="489"/>
                    <a:pt x="440" y="489"/>
                    <a:pt x="440" y="489"/>
                  </a:cubicBezTo>
                  <a:cubicBezTo>
                    <a:pt x="504" y="489"/>
                    <a:pt x="504" y="489"/>
                    <a:pt x="504" y="489"/>
                  </a:cubicBezTo>
                  <a:cubicBezTo>
                    <a:pt x="523" y="489"/>
                    <a:pt x="538" y="504"/>
                    <a:pt x="538" y="523"/>
                  </a:cubicBezTo>
                  <a:cubicBezTo>
                    <a:pt x="538" y="578"/>
                    <a:pt x="538" y="578"/>
                    <a:pt x="538" y="578"/>
                  </a:cubicBezTo>
                  <a:cubicBezTo>
                    <a:pt x="538" y="647"/>
                    <a:pt x="538" y="647"/>
                    <a:pt x="538" y="647"/>
                  </a:cubicBezTo>
                  <a:cubicBezTo>
                    <a:pt x="538" y="648"/>
                    <a:pt x="538" y="648"/>
                    <a:pt x="538" y="648"/>
                  </a:cubicBezTo>
                  <a:cubicBezTo>
                    <a:pt x="538" y="661"/>
                    <a:pt x="549" y="672"/>
                    <a:pt x="562" y="672"/>
                  </a:cubicBezTo>
                  <a:cubicBezTo>
                    <a:pt x="571" y="672"/>
                    <a:pt x="571" y="672"/>
                    <a:pt x="571" y="672"/>
                  </a:cubicBezTo>
                  <a:cubicBezTo>
                    <a:pt x="584" y="672"/>
                    <a:pt x="595" y="661"/>
                    <a:pt x="595" y="648"/>
                  </a:cubicBezTo>
                  <a:cubicBezTo>
                    <a:pt x="595" y="645"/>
                    <a:pt x="595" y="645"/>
                    <a:pt x="595" y="645"/>
                  </a:cubicBezTo>
                  <a:cubicBezTo>
                    <a:pt x="595" y="626"/>
                    <a:pt x="610" y="611"/>
                    <a:pt x="629" y="611"/>
                  </a:cubicBezTo>
                  <a:cubicBezTo>
                    <a:pt x="642" y="611"/>
                    <a:pt x="642" y="611"/>
                    <a:pt x="642" y="611"/>
                  </a:cubicBezTo>
                  <a:cubicBezTo>
                    <a:pt x="655" y="611"/>
                    <a:pt x="666" y="600"/>
                    <a:pt x="666" y="586"/>
                  </a:cubicBezTo>
                  <a:cubicBezTo>
                    <a:pt x="666" y="578"/>
                    <a:pt x="666" y="578"/>
                    <a:pt x="666" y="578"/>
                  </a:cubicBezTo>
                  <a:cubicBezTo>
                    <a:pt x="666" y="568"/>
                    <a:pt x="659" y="559"/>
                    <a:pt x="650" y="555"/>
                  </a:cubicBezTo>
                  <a:cubicBezTo>
                    <a:pt x="645" y="554"/>
                    <a:pt x="627" y="557"/>
                    <a:pt x="621" y="554"/>
                  </a:cubicBezTo>
                  <a:cubicBezTo>
                    <a:pt x="605" y="546"/>
                    <a:pt x="599" y="529"/>
                    <a:pt x="601" y="517"/>
                  </a:cubicBezTo>
                  <a:cubicBezTo>
                    <a:pt x="604" y="501"/>
                    <a:pt x="613" y="489"/>
                    <a:pt x="630" y="489"/>
                  </a:cubicBezTo>
                  <a:cubicBezTo>
                    <a:pt x="706" y="489"/>
                    <a:pt x="706" y="489"/>
                    <a:pt x="706" y="489"/>
                  </a:cubicBezTo>
                  <a:cubicBezTo>
                    <a:pt x="720" y="489"/>
                    <a:pt x="731" y="478"/>
                    <a:pt x="731" y="465"/>
                  </a:cubicBezTo>
                  <a:cubicBezTo>
                    <a:pt x="731" y="457"/>
                    <a:pt x="731" y="457"/>
                    <a:pt x="731" y="457"/>
                  </a:cubicBezTo>
                  <a:cubicBezTo>
                    <a:pt x="731" y="443"/>
                    <a:pt x="720" y="432"/>
                    <a:pt x="706" y="432"/>
                  </a:cubicBezTo>
                  <a:cubicBezTo>
                    <a:pt x="630" y="432"/>
                    <a:pt x="630" y="432"/>
                    <a:pt x="630" y="432"/>
                  </a:cubicBezTo>
                  <a:cubicBezTo>
                    <a:pt x="611" y="432"/>
                    <a:pt x="596" y="417"/>
                    <a:pt x="596" y="398"/>
                  </a:cubicBezTo>
                  <a:cubicBezTo>
                    <a:pt x="596" y="396"/>
                    <a:pt x="596" y="396"/>
                    <a:pt x="596" y="396"/>
                  </a:cubicBezTo>
                  <a:cubicBezTo>
                    <a:pt x="596" y="383"/>
                    <a:pt x="585" y="372"/>
                    <a:pt x="571" y="372"/>
                  </a:cubicBezTo>
                  <a:cubicBezTo>
                    <a:pt x="498" y="372"/>
                    <a:pt x="498" y="372"/>
                    <a:pt x="498" y="372"/>
                  </a:cubicBezTo>
                  <a:cubicBezTo>
                    <a:pt x="480" y="372"/>
                    <a:pt x="464" y="357"/>
                    <a:pt x="464" y="338"/>
                  </a:cubicBezTo>
                  <a:cubicBezTo>
                    <a:pt x="464" y="272"/>
                    <a:pt x="464" y="272"/>
                    <a:pt x="464" y="272"/>
                  </a:cubicBezTo>
                  <a:cubicBezTo>
                    <a:pt x="464" y="267"/>
                    <a:pt x="463" y="263"/>
                    <a:pt x="461" y="259"/>
                  </a:cubicBezTo>
                  <a:cubicBezTo>
                    <a:pt x="461" y="259"/>
                    <a:pt x="461" y="259"/>
                    <a:pt x="461" y="259"/>
                  </a:cubicBezTo>
                  <a:cubicBezTo>
                    <a:pt x="456" y="251"/>
                    <a:pt x="449" y="246"/>
                    <a:pt x="440" y="246"/>
                  </a:cubicBezTo>
                  <a:cubicBezTo>
                    <a:pt x="430" y="246"/>
                    <a:pt x="430" y="246"/>
                    <a:pt x="430" y="246"/>
                  </a:cubicBezTo>
                  <a:cubicBezTo>
                    <a:pt x="412" y="246"/>
                    <a:pt x="396" y="231"/>
                    <a:pt x="396" y="212"/>
                  </a:cubicBezTo>
                  <a:cubicBezTo>
                    <a:pt x="396" y="212"/>
                    <a:pt x="396" y="212"/>
                    <a:pt x="396" y="212"/>
                  </a:cubicBezTo>
                  <a:cubicBezTo>
                    <a:pt x="396" y="199"/>
                    <a:pt x="385" y="188"/>
                    <a:pt x="372" y="188"/>
                  </a:cubicBezTo>
                  <a:cubicBezTo>
                    <a:pt x="355" y="187"/>
                    <a:pt x="355" y="187"/>
                    <a:pt x="355" y="187"/>
                  </a:cubicBezTo>
                  <a:cubicBezTo>
                    <a:pt x="343" y="186"/>
                    <a:pt x="334" y="175"/>
                    <a:pt x="334" y="163"/>
                  </a:cubicBezTo>
                  <a:cubicBezTo>
                    <a:pt x="334" y="155"/>
                    <a:pt x="334" y="155"/>
                    <a:pt x="334" y="155"/>
                  </a:cubicBezTo>
                  <a:cubicBezTo>
                    <a:pt x="334" y="142"/>
                    <a:pt x="345" y="131"/>
                    <a:pt x="358" y="131"/>
                  </a:cubicBezTo>
                  <a:cubicBezTo>
                    <a:pt x="400" y="131"/>
                    <a:pt x="400" y="131"/>
                    <a:pt x="400" y="131"/>
                  </a:cubicBezTo>
                  <a:cubicBezTo>
                    <a:pt x="400" y="24"/>
                    <a:pt x="400" y="24"/>
                    <a:pt x="400" y="24"/>
                  </a:cubicBezTo>
                  <a:cubicBezTo>
                    <a:pt x="399" y="11"/>
                    <a:pt x="389" y="0"/>
                    <a:pt x="375" y="0"/>
                  </a:cubicBezTo>
                  <a:cubicBezTo>
                    <a:pt x="90" y="0"/>
                    <a:pt x="90" y="0"/>
                    <a:pt x="90" y="0"/>
                  </a:cubicBezTo>
                  <a:cubicBezTo>
                    <a:pt x="78" y="0"/>
                    <a:pt x="68" y="10"/>
                    <a:pt x="66" y="22"/>
                  </a:cubicBezTo>
                  <a:cubicBezTo>
                    <a:pt x="66" y="39"/>
                    <a:pt x="66" y="39"/>
                    <a:pt x="66" y="39"/>
                  </a:cubicBezTo>
                  <a:cubicBezTo>
                    <a:pt x="66" y="53"/>
                    <a:pt x="55" y="63"/>
                    <a:pt x="42" y="63"/>
                  </a:cubicBezTo>
                  <a:cubicBezTo>
                    <a:pt x="0" y="63"/>
                    <a:pt x="0" y="63"/>
                    <a:pt x="0" y="63"/>
                  </a:cubicBezTo>
                  <a:cubicBezTo>
                    <a:pt x="0" y="216"/>
                    <a:pt x="0" y="216"/>
                    <a:pt x="0" y="216"/>
                  </a:cubicBezTo>
                  <a:close/>
                  <a:moveTo>
                    <a:pt x="403" y="464"/>
                  </a:moveTo>
                  <a:cubicBezTo>
                    <a:pt x="403" y="464"/>
                    <a:pt x="403" y="464"/>
                    <a:pt x="403" y="464"/>
                  </a:cubicBezTo>
                  <a:cubicBezTo>
                    <a:pt x="403" y="464"/>
                    <a:pt x="403" y="464"/>
                    <a:pt x="403" y="464"/>
                  </a:cubicBezTo>
                  <a:close/>
                  <a:moveTo>
                    <a:pt x="204" y="283"/>
                  </a:moveTo>
                  <a:cubicBezTo>
                    <a:pt x="204" y="283"/>
                    <a:pt x="204" y="283"/>
                    <a:pt x="204" y="283"/>
                  </a:cubicBezTo>
                  <a:cubicBezTo>
                    <a:pt x="204" y="283"/>
                    <a:pt x="204" y="283"/>
                    <a:pt x="204" y="283"/>
                  </a:cubicBezTo>
                  <a:close/>
                  <a:moveTo>
                    <a:pt x="272" y="342"/>
                  </a:moveTo>
                  <a:cubicBezTo>
                    <a:pt x="272" y="342"/>
                    <a:pt x="272" y="342"/>
                    <a:pt x="272" y="342"/>
                  </a:cubicBezTo>
                  <a:cubicBezTo>
                    <a:pt x="272" y="342"/>
                    <a:pt x="272" y="342"/>
                    <a:pt x="272" y="342"/>
                  </a:cubicBezTo>
                  <a:close/>
                  <a:moveTo>
                    <a:pt x="333" y="402"/>
                  </a:moveTo>
                  <a:cubicBezTo>
                    <a:pt x="333" y="402"/>
                    <a:pt x="333" y="402"/>
                    <a:pt x="333" y="402"/>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2" name="Freeform 33">
              <a:extLst>
                <a:ext uri="{FF2B5EF4-FFF2-40B4-BE49-F238E27FC236}">
                  <a16:creationId xmlns:a16="http://schemas.microsoft.com/office/drawing/2014/main" id="{13ED1416-A85B-43B4-9F53-2764BE2C218E}"/>
                </a:ext>
              </a:extLst>
            </p:cNvPr>
            <p:cNvSpPr>
              <a:spLocks noEditPoints="1"/>
            </p:cNvSpPr>
            <p:nvPr userDrawn="1"/>
          </p:nvSpPr>
          <p:spPr bwMode="auto">
            <a:xfrm>
              <a:off x="2631" y="2048"/>
              <a:ext cx="470" cy="323"/>
            </a:xfrm>
            <a:custGeom>
              <a:avLst/>
              <a:gdLst>
                <a:gd name="T0" fmla="*/ 266 w 266"/>
                <a:gd name="T1" fmla="*/ 120 h 183"/>
                <a:gd name="T2" fmla="*/ 266 w 266"/>
                <a:gd name="T3" fmla="*/ 60 h 183"/>
                <a:gd name="T4" fmla="*/ 24 w 266"/>
                <a:gd name="T5" fmla="*/ 60 h 183"/>
                <a:gd name="T6" fmla="*/ 0 w 266"/>
                <a:gd name="T7" fmla="*/ 85 h 183"/>
                <a:gd name="T8" fmla="*/ 0 w 266"/>
                <a:gd name="T9" fmla="*/ 159 h 183"/>
                <a:gd name="T10" fmla="*/ 24 w 266"/>
                <a:gd name="T11" fmla="*/ 183 h 183"/>
                <a:gd name="T12" fmla="*/ 106 w 266"/>
                <a:gd name="T13" fmla="*/ 183 h 183"/>
                <a:gd name="T14" fmla="*/ 130 w 266"/>
                <a:gd name="T15" fmla="*/ 159 h 183"/>
                <a:gd name="T16" fmla="*/ 130 w 266"/>
                <a:gd name="T17" fmla="*/ 142 h 183"/>
                <a:gd name="T18" fmla="*/ 154 w 266"/>
                <a:gd name="T19" fmla="*/ 120 h 183"/>
                <a:gd name="T20" fmla="*/ 266 w 266"/>
                <a:gd name="T21" fmla="*/ 120 h 183"/>
                <a:gd name="T22" fmla="*/ 38 w 266"/>
                <a:gd name="T23" fmla="*/ 0 h 183"/>
                <a:gd name="T24" fmla="*/ 38 w 266"/>
                <a:gd name="T25" fmla="*/ 0 h 183"/>
                <a:gd name="T26" fmla="*/ 38 w 266"/>
                <a:gd name="T2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3">
                  <a:moveTo>
                    <a:pt x="266" y="120"/>
                  </a:moveTo>
                  <a:cubicBezTo>
                    <a:pt x="266" y="60"/>
                    <a:pt x="266" y="60"/>
                    <a:pt x="266" y="60"/>
                  </a:cubicBezTo>
                  <a:cubicBezTo>
                    <a:pt x="179" y="60"/>
                    <a:pt x="105" y="60"/>
                    <a:pt x="24" y="60"/>
                  </a:cubicBezTo>
                  <a:cubicBezTo>
                    <a:pt x="11" y="60"/>
                    <a:pt x="0" y="71"/>
                    <a:pt x="0" y="85"/>
                  </a:cubicBezTo>
                  <a:cubicBezTo>
                    <a:pt x="0" y="159"/>
                    <a:pt x="0" y="159"/>
                    <a:pt x="0" y="159"/>
                  </a:cubicBezTo>
                  <a:cubicBezTo>
                    <a:pt x="0" y="173"/>
                    <a:pt x="11" y="183"/>
                    <a:pt x="24" y="183"/>
                  </a:cubicBezTo>
                  <a:cubicBezTo>
                    <a:pt x="106" y="183"/>
                    <a:pt x="106" y="183"/>
                    <a:pt x="106" y="183"/>
                  </a:cubicBezTo>
                  <a:cubicBezTo>
                    <a:pt x="119" y="183"/>
                    <a:pt x="130" y="173"/>
                    <a:pt x="130" y="159"/>
                  </a:cubicBezTo>
                  <a:cubicBezTo>
                    <a:pt x="130" y="142"/>
                    <a:pt x="130" y="142"/>
                    <a:pt x="130" y="142"/>
                  </a:cubicBezTo>
                  <a:cubicBezTo>
                    <a:pt x="132" y="130"/>
                    <a:pt x="142" y="120"/>
                    <a:pt x="154" y="120"/>
                  </a:cubicBezTo>
                  <a:cubicBezTo>
                    <a:pt x="266" y="120"/>
                    <a:pt x="266" y="120"/>
                    <a:pt x="266" y="120"/>
                  </a:cubicBezTo>
                  <a:close/>
                  <a:moveTo>
                    <a:pt x="38" y="0"/>
                  </a:moveTo>
                  <a:cubicBezTo>
                    <a:pt x="38" y="0"/>
                    <a:pt x="38" y="0"/>
                    <a:pt x="38" y="0"/>
                  </a:cubicBezTo>
                  <a:cubicBezTo>
                    <a:pt x="38" y="0"/>
                    <a:pt x="38" y="0"/>
                    <a:pt x="38"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3" name="Freeform 34">
              <a:extLst>
                <a:ext uri="{FF2B5EF4-FFF2-40B4-BE49-F238E27FC236}">
                  <a16:creationId xmlns:a16="http://schemas.microsoft.com/office/drawing/2014/main" id="{1D7A3611-1395-4D9A-ABAA-FAABC9882DFD}"/>
                </a:ext>
              </a:extLst>
            </p:cNvPr>
            <p:cNvSpPr>
              <a:spLocks/>
            </p:cNvSpPr>
            <p:nvPr userDrawn="1"/>
          </p:nvSpPr>
          <p:spPr bwMode="auto">
            <a:xfrm>
              <a:off x="3101" y="2064"/>
              <a:ext cx="706" cy="424"/>
            </a:xfrm>
            <a:custGeom>
              <a:avLst/>
              <a:gdLst>
                <a:gd name="T0" fmla="*/ 198 w 400"/>
                <a:gd name="T1" fmla="*/ 0 h 240"/>
                <a:gd name="T2" fmla="*/ 400 w 400"/>
                <a:gd name="T3" fmla="*/ 0 h 240"/>
                <a:gd name="T4" fmla="*/ 400 w 400"/>
                <a:gd name="T5" fmla="*/ 89 h 240"/>
                <a:gd name="T6" fmla="*/ 375 w 400"/>
                <a:gd name="T7" fmla="*/ 113 h 240"/>
                <a:gd name="T8" fmla="*/ 361 w 400"/>
                <a:gd name="T9" fmla="*/ 113 h 240"/>
                <a:gd name="T10" fmla="*/ 330 w 400"/>
                <a:gd name="T11" fmla="*/ 146 h 240"/>
                <a:gd name="T12" fmla="*/ 330 w 400"/>
                <a:gd name="T13" fmla="*/ 216 h 240"/>
                <a:gd name="T14" fmla="*/ 306 w 400"/>
                <a:gd name="T15" fmla="*/ 240 h 240"/>
                <a:gd name="T16" fmla="*/ 198 w 400"/>
                <a:gd name="T17" fmla="*/ 240 h 240"/>
                <a:gd name="T18" fmla="*/ 200 w 400"/>
                <a:gd name="T19" fmla="*/ 216 h 240"/>
                <a:gd name="T20" fmla="*/ 200 w 400"/>
                <a:gd name="T21" fmla="*/ 133 h 240"/>
                <a:gd name="T22" fmla="*/ 176 w 400"/>
                <a:gd name="T23" fmla="*/ 111 h 240"/>
                <a:gd name="T24" fmla="*/ 0 w 400"/>
                <a:gd name="T25" fmla="*/ 111 h 240"/>
                <a:gd name="T26" fmla="*/ 0 w 400"/>
                <a:gd name="T27" fmla="*/ 51 h 240"/>
                <a:gd name="T28" fmla="*/ 33 w 400"/>
                <a:gd name="T29" fmla="*/ 51 h 240"/>
                <a:gd name="T30" fmla="*/ 39 w 400"/>
                <a:gd name="T31" fmla="*/ 51 h 240"/>
                <a:gd name="T32" fmla="*/ 42 w 400"/>
                <a:gd name="T33" fmla="*/ 51 h 240"/>
                <a:gd name="T34" fmla="*/ 168 w 400"/>
                <a:gd name="T35" fmla="*/ 51 h 240"/>
                <a:gd name="T36" fmla="*/ 197 w 400"/>
                <a:gd name="T37" fmla="*/ 21 h 240"/>
                <a:gd name="T38" fmla="*/ 198 w 400"/>
                <a:gd name="T3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240">
                  <a:moveTo>
                    <a:pt x="198" y="0"/>
                  </a:moveTo>
                  <a:cubicBezTo>
                    <a:pt x="400" y="0"/>
                    <a:pt x="400" y="0"/>
                    <a:pt x="400" y="0"/>
                  </a:cubicBezTo>
                  <a:cubicBezTo>
                    <a:pt x="400" y="89"/>
                    <a:pt x="400" y="89"/>
                    <a:pt x="400" y="89"/>
                  </a:cubicBezTo>
                  <a:cubicBezTo>
                    <a:pt x="400" y="102"/>
                    <a:pt x="389" y="113"/>
                    <a:pt x="375" y="113"/>
                  </a:cubicBezTo>
                  <a:cubicBezTo>
                    <a:pt x="361" y="113"/>
                    <a:pt x="361" y="113"/>
                    <a:pt x="361" y="113"/>
                  </a:cubicBezTo>
                  <a:cubicBezTo>
                    <a:pt x="337" y="113"/>
                    <a:pt x="330" y="136"/>
                    <a:pt x="330" y="146"/>
                  </a:cubicBezTo>
                  <a:cubicBezTo>
                    <a:pt x="330" y="216"/>
                    <a:pt x="330" y="216"/>
                    <a:pt x="330" y="216"/>
                  </a:cubicBezTo>
                  <a:cubicBezTo>
                    <a:pt x="330" y="230"/>
                    <a:pt x="319" y="240"/>
                    <a:pt x="306" y="240"/>
                  </a:cubicBezTo>
                  <a:cubicBezTo>
                    <a:pt x="198" y="240"/>
                    <a:pt x="198" y="240"/>
                    <a:pt x="198" y="240"/>
                  </a:cubicBezTo>
                  <a:cubicBezTo>
                    <a:pt x="200" y="216"/>
                    <a:pt x="200" y="216"/>
                    <a:pt x="200" y="216"/>
                  </a:cubicBezTo>
                  <a:cubicBezTo>
                    <a:pt x="200" y="133"/>
                    <a:pt x="200" y="133"/>
                    <a:pt x="200" y="133"/>
                  </a:cubicBezTo>
                  <a:cubicBezTo>
                    <a:pt x="198" y="121"/>
                    <a:pt x="188" y="111"/>
                    <a:pt x="176" y="111"/>
                  </a:cubicBezTo>
                  <a:cubicBezTo>
                    <a:pt x="0" y="111"/>
                    <a:pt x="0" y="111"/>
                    <a:pt x="0" y="111"/>
                  </a:cubicBezTo>
                  <a:cubicBezTo>
                    <a:pt x="0" y="51"/>
                    <a:pt x="0" y="51"/>
                    <a:pt x="0" y="51"/>
                  </a:cubicBezTo>
                  <a:cubicBezTo>
                    <a:pt x="33" y="51"/>
                    <a:pt x="33" y="51"/>
                    <a:pt x="33" y="51"/>
                  </a:cubicBezTo>
                  <a:cubicBezTo>
                    <a:pt x="35" y="51"/>
                    <a:pt x="37" y="51"/>
                    <a:pt x="39" y="51"/>
                  </a:cubicBezTo>
                  <a:cubicBezTo>
                    <a:pt x="40" y="51"/>
                    <a:pt x="41" y="51"/>
                    <a:pt x="42" y="51"/>
                  </a:cubicBezTo>
                  <a:cubicBezTo>
                    <a:pt x="168" y="51"/>
                    <a:pt x="168" y="51"/>
                    <a:pt x="168" y="51"/>
                  </a:cubicBezTo>
                  <a:cubicBezTo>
                    <a:pt x="184" y="51"/>
                    <a:pt x="197" y="37"/>
                    <a:pt x="197" y="21"/>
                  </a:cubicBezTo>
                  <a:lnTo>
                    <a:pt x="198" y="0"/>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Freeform 35">
              <a:extLst>
                <a:ext uri="{FF2B5EF4-FFF2-40B4-BE49-F238E27FC236}">
                  <a16:creationId xmlns:a16="http://schemas.microsoft.com/office/drawing/2014/main" id="{19059EE6-4ED7-4F03-B530-0EECC8707485}"/>
                </a:ext>
              </a:extLst>
            </p:cNvPr>
            <p:cNvSpPr>
              <a:spLocks/>
            </p:cNvSpPr>
            <p:nvPr userDrawn="1"/>
          </p:nvSpPr>
          <p:spPr bwMode="auto">
            <a:xfrm>
              <a:off x="3450" y="2375"/>
              <a:ext cx="233" cy="113"/>
            </a:xfrm>
            <a:custGeom>
              <a:avLst/>
              <a:gdLst>
                <a:gd name="T0" fmla="*/ 132 w 132"/>
                <a:gd name="T1" fmla="*/ 0 h 64"/>
                <a:gd name="T2" fmla="*/ 132 w 132"/>
                <a:gd name="T3" fmla="*/ 40 h 64"/>
                <a:gd name="T4" fmla="*/ 108 w 132"/>
                <a:gd name="T5" fmla="*/ 64 h 64"/>
                <a:gd name="T6" fmla="*/ 0 w 132"/>
                <a:gd name="T7" fmla="*/ 64 h 64"/>
                <a:gd name="T8" fmla="*/ 2 w 132"/>
                <a:gd name="T9" fmla="*/ 40 h 64"/>
                <a:gd name="T10" fmla="*/ 2 w 132"/>
                <a:gd name="T11" fmla="*/ 0 h 64"/>
                <a:gd name="T12" fmla="*/ 132 w 1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2" h="64">
                  <a:moveTo>
                    <a:pt x="132" y="0"/>
                  </a:moveTo>
                  <a:cubicBezTo>
                    <a:pt x="132" y="40"/>
                    <a:pt x="132" y="40"/>
                    <a:pt x="132" y="40"/>
                  </a:cubicBezTo>
                  <a:cubicBezTo>
                    <a:pt x="132" y="54"/>
                    <a:pt x="121" y="64"/>
                    <a:pt x="108" y="64"/>
                  </a:cubicBezTo>
                  <a:cubicBezTo>
                    <a:pt x="0" y="64"/>
                    <a:pt x="0" y="64"/>
                    <a:pt x="0" y="64"/>
                  </a:cubicBezTo>
                  <a:cubicBezTo>
                    <a:pt x="2" y="40"/>
                    <a:pt x="2" y="40"/>
                    <a:pt x="2" y="40"/>
                  </a:cubicBezTo>
                  <a:cubicBezTo>
                    <a:pt x="2" y="0"/>
                    <a:pt x="2" y="0"/>
                    <a:pt x="2" y="0"/>
                  </a:cubicBezTo>
                  <a:lnTo>
                    <a:pt x="132" y="0"/>
                  </a:ln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95" name="Freeform 36">
              <a:extLst>
                <a:ext uri="{FF2B5EF4-FFF2-40B4-BE49-F238E27FC236}">
                  <a16:creationId xmlns:a16="http://schemas.microsoft.com/office/drawing/2014/main" id="{226EF779-A68C-439A-9913-8070DBE0CC04}"/>
                </a:ext>
              </a:extLst>
            </p:cNvPr>
            <p:cNvSpPr>
              <a:spLocks noEditPoints="1"/>
            </p:cNvSpPr>
            <p:nvPr userDrawn="1"/>
          </p:nvSpPr>
          <p:spPr bwMode="auto">
            <a:xfrm>
              <a:off x="3544" y="2375"/>
              <a:ext cx="490" cy="365"/>
            </a:xfrm>
            <a:custGeom>
              <a:avLst/>
              <a:gdLst>
                <a:gd name="T0" fmla="*/ 17 w 278"/>
                <a:gd name="T1" fmla="*/ 92 h 207"/>
                <a:gd name="T2" fmla="*/ 41 w 278"/>
                <a:gd name="T3" fmla="*/ 124 h 207"/>
                <a:gd name="T4" fmla="*/ 87 w 278"/>
                <a:gd name="T5" fmla="*/ 158 h 207"/>
                <a:gd name="T6" fmla="*/ 87 w 278"/>
                <a:gd name="T7" fmla="*/ 162 h 207"/>
                <a:gd name="T8" fmla="*/ 87 w 278"/>
                <a:gd name="T9" fmla="*/ 163 h 207"/>
                <a:gd name="T10" fmla="*/ 87 w 278"/>
                <a:gd name="T11" fmla="*/ 163 h 207"/>
                <a:gd name="T12" fmla="*/ 87 w 278"/>
                <a:gd name="T13" fmla="*/ 164 h 207"/>
                <a:gd name="T14" fmla="*/ 87 w 278"/>
                <a:gd name="T15" fmla="*/ 164 h 207"/>
                <a:gd name="T16" fmla="*/ 87 w 278"/>
                <a:gd name="T17" fmla="*/ 165 h 207"/>
                <a:gd name="T18" fmla="*/ 87 w 278"/>
                <a:gd name="T19" fmla="*/ 166 h 207"/>
                <a:gd name="T20" fmla="*/ 97 w 278"/>
                <a:gd name="T21" fmla="*/ 181 h 207"/>
                <a:gd name="T22" fmla="*/ 97 w 278"/>
                <a:gd name="T23" fmla="*/ 181 h 207"/>
                <a:gd name="T24" fmla="*/ 98 w 278"/>
                <a:gd name="T25" fmla="*/ 181 h 207"/>
                <a:gd name="T26" fmla="*/ 98 w 278"/>
                <a:gd name="T27" fmla="*/ 182 h 207"/>
                <a:gd name="T28" fmla="*/ 99 w 278"/>
                <a:gd name="T29" fmla="*/ 182 h 207"/>
                <a:gd name="T30" fmla="*/ 99 w 278"/>
                <a:gd name="T31" fmla="*/ 182 h 207"/>
                <a:gd name="T32" fmla="*/ 100 w 278"/>
                <a:gd name="T33" fmla="*/ 183 h 207"/>
                <a:gd name="T34" fmla="*/ 100 w 278"/>
                <a:gd name="T35" fmla="*/ 183 h 207"/>
                <a:gd name="T36" fmla="*/ 101 w 278"/>
                <a:gd name="T37" fmla="*/ 183 h 207"/>
                <a:gd name="T38" fmla="*/ 101 w 278"/>
                <a:gd name="T39" fmla="*/ 183 h 207"/>
                <a:gd name="T40" fmla="*/ 102 w 278"/>
                <a:gd name="T41" fmla="*/ 184 h 207"/>
                <a:gd name="T42" fmla="*/ 102 w 278"/>
                <a:gd name="T43" fmla="*/ 184 h 207"/>
                <a:gd name="T44" fmla="*/ 103 w 278"/>
                <a:gd name="T45" fmla="*/ 184 h 207"/>
                <a:gd name="T46" fmla="*/ 103 w 278"/>
                <a:gd name="T47" fmla="*/ 184 h 207"/>
                <a:gd name="T48" fmla="*/ 103 w 278"/>
                <a:gd name="T49" fmla="*/ 184 h 207"/>
                <a:gd name="T50" fmla="*/ 104 w 278"/>
                <a:gd name="T51" fmla="*/ 185 h 207"/>
                <a:gd name="T52" fmla="*/ 105 w 278"/>
                <a:gd name="T53" fmla="*/ 185 h 207"/>
                <a:gd name="T54" fmla="*/ 106 w 278"/>
                <a:gd name="T55" fmla="*/ 185 h 207"/>
                <a:gd name="T56" fmla="*/ 106 w 278"/>
                <a:gd name="T57" fmla="*/ 185 h 207"/>
                <a:gd name="T58" fmla="*/ 107 w 278"/>
                <a:gd name="T59" fmla="*/ 185 h 207"/>
                <a:gd name="T60" fmla="*/ 107 w 278"/>
                <a:gd name="T61" fmla="*/ 185 h 207"/>
                <a:gd name="T62" fmla="*/ 108 w 278"/>
                <a:gd name="T63" fmla="*/ 185 h 207"/>
                <a:gd name="T64" fmla="*/ 109 w 278"/>
                <a:gd name="T65" fmla="*/ 185 h 207"/>
                <a:gd name="T66" fmla="*/ 109 w 278"/>
                <a:gd name="T67" fmla="*/ 185 h 207"/>
                <a:gd name="T68" fmla="*/ 110 w 278"/>
                <a:gd name="T69" fmla="*/ 186 h 207"/>
                <a:gd name="T70" fmla="*/ 110 w 278"/>
                <a:gd name="T71" fmla="*/ 186 h 207"/>
                <a:gd name="T72" fmla="*/ 181 w 278"/>
                <a:gd name="T73" fmla="*/ 186 h 207"/>
                <a:gd name="T74" fmla="*/ 213 w 278"/>
                <a:gd name="T75" fmla="*/ 207 h 207"/>
                <a:gd name="T76" fmla="*/ 178 w 278"/>
                <a:gd name="T77" fmla="*/ 116 h 207"/>
                <a:gd name="T78" fmla="*/ 147 w 278"/>
                <a:gd name="T79" fmla="*/ 91 h 207"/>
                <a:gd name="T80" fmla="*/ 171 w 278"/>
                <a:gd name="T81" fmla="*/ 59 h 207"/>
                <a:gd name="T82" fmla="*/ 278 w 278"/>
                <a:gd name="T83" fmla="*/ 0 h 207"/>
                <a:gd name="T84" fmla="*/ 79 w 278"/>
                <a:gd name="T85" fmla="*/ 40 h 207"/>
                <a:gd name="T86" fmla="*/ 0 w 278"/>
                <a:gd name="T87" fmla="*/ 64 h 207"/>
                <a:gd name="T88" fmla="*/ 87 w 278"/>
                <a:gd name="T89" fmla="*/ 16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07">
                  <a:moveTo>
                    <a:pt x="0" y="64"/>
                  </a:moveTo>
                  <a:cubicBezTo>
                    <a:pt x="10" y="65"/>
                    <a:pt x="17" y="71"/>
                    <a:pt x="17" y="92"/>
                  </a:cubicBezTo>
                  <a:cubicBezTo>
                    <a:pt x="17" y="100"/>
                    <a:pt x="17" y="100"/>
                    <a:pt x="17" y="100"/>
                  </a:cubicBezTo>
                  <a:cubicBezTo>
                    <a:pt x="17" y="113"/>
                    <a:pt x="28" y="124"/>
                    <a:pt x="41" y="124"/>
                  </a:cubicBezTo>
                  <a:cubicBezTo>
                    <a:pt x="53" y="124"/>
                    <a:pt x="53" y="124"/>
                    <a:pt x="53" y="124"/>
                  </a:cubicBezTo>
                  <a:cubicBezTo>
                    <a:pt x="72" y="124"/>
                    <a:pt x="87" y="140"/>
                    <a:pt x="87" y="158"/>
                  </a:cubicBezTo>
                  <a:cubicBezTo>
                    <a:pt x="87" y="161"/>
                    <a:pt x="87" y="161"/>
                    <a:pt x="87" y="161"/>
                  </a:cubicBezTo>
                  <a:cubicBezTo>
                    <a:pt x="87" y="162"/>
                    <a:pt x="87" y="162"/>
                    <a:pt x="87" y="162"/>
                  </a:cubicBezTo>
                  <a:cubicBezTo>
                    <a:pt x="87" y="162"/>
                    <a:pt x="87" y="162"/>
                    <a:pt x="87" y="162"/>
                  </a:cubicBezTo>
                  <a:cubicBezTo>
                    <a:pt x="87" y="163"/>
                    <a:pt x="87" y="163"/>
                    <a:pt x="87" y="163"/>
                  </a:cubicBezTo>
                  <a:cubicBezTo>
                    <a:pt x="87" y="163"/>
                    <a:pt x="87" y="163"/>
                    <a:pt x="87" y="163"/>
                  </a:cubicBezTo>
                  <a:cubicBezTo>
                    <a:pt x="87" y="163"/>
                    <a:pt x="87" y="163"/>
                    <a:pt x="87" y="163"/>
                  </a:cubicBezTo>
                  <a:cubicBezTo>
                    <a:pt x="87" y="163"/>
                    <a:pt x="87" y="163"/>
                    <a:pt x="87" y="163"/>
                  </a:cubicBezTo>
                  <a:cubicBezTo>
                    <a:pt x="87" y="164"/>
                    <a:pt x="87" y="164"/>
                    <a:pt x="87" y="164"/>
                  </a:cubicBezTo>
                  <a:cubicBezTo>
                    <a:pt x="87" y="164"/>
                    <a:pt x="87" y="164"/>
                    <a:pt x="87" y="164"/>
                  </a:cubicBezTo>
                  <a:cubicBezTo>
                    <a:pt x="87" y="164"/>
                    <a:pt x="87" y="164"/>
                    <a:pt x="87" y="164"/>
                  </a:cubicBezTo>
                  <a:cubicBezTo>
                    <a:pt x="87" y="164"/>
                    <a:pt x="87" y="164"/>
                    <a:pt x="87" y="164"/>
                  </a:cubicBezTo>
                  <a:cubicBezTo>
                    <a:pt x="87" y="165"/>
                    <a:pt x="87" y="165"/>
                    <a:pt x="87" y="165"/>
                  </a:cubicBezTo>
                  <a:cubicBezTo>
                    <a:pt x="87" y="165"/>
                    <a:pt x="87" y="165"/>
                    <a:pt x="87" y="165"/>
                  </a:cubicBezTo>
                  <a:cubicBezTo>
                    <a:pt x="87" y="166"/>
                    <a:pt x="87" y="166"/>
                    <a:pt x="87" y="166"/>
                  </a:cubicBezTo>
                  <a:cubicBezTo>
                    <a:pt x="87" y="166"/>
                    <a:pt x="87" y="166"/>
                    <a:pt x="87" y="166"/>
                  </a:cubicBezTo>
                  <a:cubicBezTo>
                    <a:pt x="88" y="172"/>
                    <a:pt x="92" y="177"/>
                    <a:pt x="97" y="181"/>
                  </a:cubicBezTo>
                  <a:cubicBezTo>
                    <a:pt x="97" y="181"/>
                    <a:pt x="97" y="181"/>
                    <a:pt x="97" y="181"/>
                  </a:cubicBezTo>
                  <a:cubicBezTo>
                    <a:pt x="97" y="181"/>
                    <a:pt x="97" y="181"/>
                    <a:pt x="97" y="181"/>
                  </a:cubicBezTo>
                  <a:cubicBezTo>
                    <a:pt x="97" y="181"/>
                    <a:pt x="97" y="181"/>
                    <a:pt x="97" y="181"/>
                  </a:cubicBezTo>
                  <a:cubicBezTo>
                    <a:pt x="98" y="181"/>
                    <a:pt x="98" y="181"/>
                    <a:pt x="98" y="181"/>
                  </a:cubicBezTo>
                  <a:cubicBezTo>
                    <a:pt x="98" y="181"/>
                    <a:pt x="98" y="181"/>
                    <a:pt x="98" y="181"/>
                  </a:cubicBezTo>
                  <a:cubicBezTo>
                    <a:pt x="98" y="182"/>
                    <a:pt x="98" y="182"/>
                    <a:pt x="98" y="182"/>
                  </a:cubicBezTo>
                  <a:cubicBezTo>
                    <a:pt x="98" y="182"/>
                    <a:pt x="98" y="182"/>
                    <a:pt x="98"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100" y="183"/>
                    <a:pt x="100" y="183"/>
                    <a:pt x="100" y="183"/>
                  </a:cubicBezTo>
                  <a:cubicBezTo>
                    <a:pt x="100" y="183"/>
                    <a:pt x="100" y="183"/>
                    <a:pt x="100" y="183"/>
                  </a:cubicBezTo>
                  <a:cubicBezTo>
                    <a:pt x="100" y="183"/>
                    <a:pt x="100" y="183"/>
                    <a:pt x="100" y="183"/>
                  </a:cubicBezTo>
                  <a:cubicBezTo>
                    <a:pt x="100" y="183"/>
                    <a:pt x="100" y="183"/>
                    <a:pt x="100" y="183"/>
                  </a:cubicBezTo>
                  <a:cubicBezTo>
                    <a:pt x="101" y="183"/>
                    <a:pt x="101" y="183"/>
                    <a:pt x="101" y="183"/>
                  </a:cubicBezTo>
                  <a:cubicBezTo>
                    <a:pt x="101" y="183"/>
                    <a:pt x="101" y="183"/>
                    <a:pt x="101" y="183"/>
                  </a:cubicBezTo>
                  <a:cubicBezTo>
                    <a:pt x="101" y="183"/>
                    <a:pt x="101" y="183"/>
                    <a:pt x="101" y="183"/>
                  </a:cubicBezTo>
                  <a:cubicBezTo>
                    <a:pt x="101" y="183"/>
                    <a:pt x="101" y="183"/>
                    <a:pt x="101" y="183"/>
                  </a:cubicBezTo>
                  <a:cubicBezTo>
                    <a:pt x="101" y="183"/>
                    <a:pt x="102" y="184"/>
                    <a:pt x="102" y="184"/>
                  </a:cubicBezTo>
                  <a:cubicBezTo>
                    <a:pt x="102" y="184"/>
                    <a:pt x="102" y="184"/>
                    <a:pt x="102" y="184"/>
                  </a:cubicBezTo>
                  <a:cubicBezTo>
                    <a:pt x="102" y="184"/>
                    <a:pt x="102" y="184"/>
                    <a:pt x="102" y="184"/>
                  </a:cubicBezTo>
                  <a:cubicBezTo>
                    <a:pt x="102" y="184"/>
                    <a:pt x="102" y="184"/>
                    <a:pt x="102"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4" y="184"/>
                    <a:pt x="104" y="185"/>
                    <a:pt x="104" y="185"/>
                  </a:cubicBezTo>
                  <a:cubicBezTo>
                    <a:pt x="104" y="185"/>
                    <a:pt x="104" y="185"/>
                    <a:pt x="104" y="185"/>
                  </a:cubicBezTo>
                  <a:cubicBezTo>
                    <a:pt x="104" y="185"/>
                    <a:pt x="104" y="185"/>
                    <a:pt x="104" y="185"/>
                  </a:cubicBezTo>
                  <a:cubicBezTo>
                    <a:pt x="105" y="185"/>
                    <a:pt x="105" y="185"/>
                    <a:pt x="105" y="185"/>
                  </a:cubicBezTo>
                  <a:cubicBezTo>
                    <a:pt x="105" y="185"/>
                    <a:pt x="105" y="185"/>
                    <a:pt x="105" y="185"/>
                  </a:cubicBezTo>
                  <a:cubicBezTo>
                    <a:pt x="106" y="185"/>
                    <a:pt x="106" y="185"/>
                    <a:pt x="106" y="185"/>
                  </a:cubicBezTo>
                  <a:cubicBezTo>
                    <a:pt x="106" y="185"/>
                    <a:pt x="106" y="185"/>
                    <a:pt x="106" y="185"/>
                  </a:cubicBezTo>
                  <a:cubicBezTo>
                    <a:pt x="106" y="185"/>
                    <a:pt x="106" y="185"/>
                    <a:pt x="106" y="185"/>
                  </a:cubicBezTo>
                  <a:cubicBezTo>
                    <a:pt x="106" y="185"/>
                    <a:pt x="106" y="185"/>
                    <a:pt x="106" y="185"/>
                  </a:cubicBezTo>
                  <a:cubicBezTo>
                    <a:pt x="106" y="185"/>
                    <a:pt x="107" y="185"/>
                    <a:pt x="107" y="185"/>
                  </a:cubicBezTo>
                  <a:cubicBezTo>
                    <a:pt x="107" y="185"/>
                    <a:pt x="107" y="185"/>
                    <a:pt x="107" y="185"/>
                  </a:cubicBezTo>
                  <a:cubicBezTo>
                    <a:pt x="107" y="185"/>
                    <a:pt x="107" y="185"/>
                    <a:pt x="107" y="185"/>
                  </a:cubicBezTo>
                  <a:cubicBezTo>
                    <a:pt x="107" y="185"/>
                    <a:pt x="108" y="185"/>
                    <a:pt x="108" y="185"/>
                  </a:cubicBezTo>
                  <a:cubicBezTo>
                    <a:pt x="108" y="185"/>
                    <a:pt x="108" y="185"/>
                    <a:pt x="108" y="185"/>
                  </a:cubicBezTo>
                  <a:cubicBezTo>
                    <a:pt x="108" y="185"/>
                    <a:pt x="108" y="185"/>
                    <a:pt x="108" y="185"/>
                  </a:cubicBezTo>
                  <a:cubicBezTo>
                    <a:pt x="109" y="185"/>
                    <a:pt x="109" y="185"/>
                    <a:pt x="109" y="185"/>
                  </a:cubicBezTo>
                  <a:cubicBezTo>
                    <a:pt x="109" y="185"/>
                    <a:pt x="109" y="185"/>
                    <a:pt x="109" y="185"/>
                  </a:cubicBezTo>
                  <a:cubicBezTo>
                    <a:pt x="109" y="185"/>
                    <a:pt x="109" y="185"/>
                    <a:pt x="109" y="185"/>
                  </a:cubicBezTo>
                  <a:cubicBezTo>
                    <a:pt x="109" y="185"/>
                    <a:pt x="109" y="185"/>
                    <a:pt x="109" y="185"/>
                  </a:cubicBezTo>
                  <a:cubicBezTo>
                    <a:pt x="110" y="186"/>
                    <a:pt x="110" y="186"/>
                    <a:pt x="110" y="186"/>
                  </a:cubicBezTo>
                  <a:cubicBezTo>
                    <a:pt x="110" y="186"/>
                    <a:pt x="110" y="186"/>
                    <a:pt x="110" y="186"/>
                  </a:cubicBezTo>
                  <a:cubicBezTo>
                    <a:pt x="110" y="186"/>
                    <a:pt x="110" y="186"/>
                    <a:pt x="110" y="186"/>
                  </a:cubicBezTo>
                  <a:cubicBezTo>
                    <a:pt x="111" y="186"/>
                    <a:pt x="111" y="186"/>
                    <a:pt x="111" y="186"/>
                  </a:cubicBezTo>
                  <a:cubicBezTo>
                    <a:pt x="181" y="186"/>
                    <a:pt x="181" y="186"/>
                    <a:pt x="181" y="186"/>
                  </a:cubicBezTo>
                  <a:cubicBezTo>
                    <a:pt x="182" y="186"/>
                    <a:pt x="182" y="186"/>
                    <a:pt x="182" y="186"/>
                  </a:cubicBezTo>
                  <a:cubicBezTo>
                    <a:pt x="196" y="186"/>
                    <a:pt x="208" y="194"/>
                    <a:pt x="213" y="207"/>
                  </a:cubicBezTo>
                  <a:cubicBezTo>
                    <a:pt x="212" y="145"/>
                    <a:pt x="212" y="145"/>
                    <a:pt x="212" y="145"/>
                  </a:cubicBezTo>
                  <a:cubicBezTo>
                    <a:pt x="212" y="114"/>
                    <a:pt x="184" y="116"/>
                    <a:pt x="178" y="116"/>
                  </a:cubicBezTo>
                  <a:cubicBezTo>
                    <a:pt x="171" y="116"/>
                    <a:pt x="171" y="116"/>
                    <a:pt x="171" y="116"/>
                  </a:cubicBezTo>
                  <a:cubicBezTo>
                    <a:pt x="158" y="116"/>
                    <a:pt x="147" y="105"/>
                    <a:pt x="147" y="91"/>
                  </a:cubicBezTo>
                  <a:cubicBezTo>
                    <a:pt x="147" y="83"/>
                    <a:pt x="147" y="83"/>
                    <a:pt x="147" y="83"/>
                  </a:cubicBezTo>
                  <a:cubicBezTo>
                    <a:pt x="147" y="70"/>
                    <a:pt x="158" y="59"/>
                    <a:pt x="171" y="59"/>
                  </a:cubicBezTo>
                  <a:cubicBezTo>
                    <a:pt x="278" y="59"/>
                    <a:pt x="278" y="59"/>
                    <a:pt x="278" y="59"/>
                  </a:cubicBezTo>
                  <a:cubicBezTo>
                    <a:pt x="278" y="0"/>
                    <a:pt x="278" y="0"/>
                    <a:pt x="278" y="0"/>
                  </a:cubicBezTo>
                  <a:cubicBezTo>
                    <a:pt x="79" y="0"/>
                    <a:pt x="79" y="0"/>
                    <a:pt x="79" y="0"/>
                  </a:cubicBezTo>
                  <a:cubicBezTo>
                    <a:pt x="79" y="40"/>
                    <a:pt x="79" y="40"/>
                    <a:pt x="79" y="40"/>
                  </a:cubicBezTo>
                  <a:cubicBezTo>
                    <a:pt x="79" y="54"/>
                    <a:pt x="68" y="64"/>
                    <a:pt x="55" y="64"/>
                  </a:cubicBezTo>
                  <a:cubicBezTo>
                    <a:pt x="0" y="64"/>
                    <a:pt x="0" y="64"/>
                    <a:pt x="0" y="64"/>
                  </a:cubicBezTo>
                  <a:close/>
                  <a:moveTo>
                    <a:pt x="87" y="161"/>
                  </a:moveTo>
                  <a:cubicBezTo>
                    <a:pt x="87" y="161"/>
                    <a:pt x="87" y="161"/>
                    <a:pt x="87" y="161"/>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96" name="Freeform 37">
              <a:extLst>
                <a:ext uri="{FF2B5EF4-FFF2-40B4-BE49-F238E27FC236}">
                  <a16:creationId xmlns:a16="http://schemas.microsoft.com/office/drawing/2014/main" id="{98ED496A-44D6-476E-B4D8-95E9CAF9B8CB}"/>
                </a:ext>
              </a:extLst>
            </p:cNvPr>
            <p:cNvSpPr>
              <a:spLocks/>
            </p:cNvSpPr>
            <p:nvPr userDrawn="1"/>
          </p:nvSpPr>
          <p:spPr bwMode="auto">
            <a:xfrm>
              <a:off x="4747" y="3777"/>
              <a:ext cx="332" cy="101"/>
            </a:xfrm>
            <a:custGeom>
              <a:avLst/>
              <a:gdLst>
                <a:gd name="T0" fmla="*/ 0 w 188"/>
                <a:gd name="T1" fmla="*/ 24 h 57"/>
                <a:gd name="T2" fmla="*/ 0 w 188"/>
                <a:gd name="T3" fmla="*/ 32 h 57"/>
                <a:gd name="T4" fmla="*/ 24 w 188"/>
                <a:gd name="T5" fmla="*/ 57 h 57"/>
                <a:gd name="T6" fmla="*/ 164 w 188"/>
                <a:gd name="T7" fmla="*/ 57 h 57"/>
                <a:gd name="T8" fmla="*/ 188 w 188"/>
                <a:gd name="T9" fmla="*/ 32 h 57"/>
                <a:gd name="T10" fmla="*/ 188 w 188"/>
                <a:gd name="T11" fmla="*/ 24 h 57"/>
                <a:gd name="T12" fmla="*/ 164 w 188"/>
                <a:gd name="T13" fmla="*/ 0 h 57"/>
                <a:gd name="T14" fmla="*/ 24 w 188"/>
                <a:gd name="T15" fmla="*/ 0 h 57"/>
                <a:gd name="T16" fmla="*/ 0 w 188"/>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57">
                  <a:moveTo>
                    <a:pt x="0" y="24"/>
                  </a:moveTo>
                  <a:cubicBezTo>
                    <a:pt x="0" y="32"/>
                    <a:pt x="0" y="32"/>
                    <a:pt x="0" y="32"/>
                  </a:cubicBezTo>
                  <a:cubicBezTo>
                    <a:pt x="0" y="46"/>
                    <a:pt x="11" y="57"/>
                    <a:pt x="24" y="57"/>
                  </a:cubicBezTo>
                  <a:cubicBezTo>
                    <a:pt x="164" y="57"/>
                    <a:pt x="164" y="57"/>
                    <a:pt x="164" y="57"/>
                  </a:cubicBezTo>
                  <a:cubicBezTo>
                    <a:pt x="177" y="57"/>
                    <a:pt x="188" y="46"/>
                    <a:pt x="188" y="32"/>
                  </a:cubicBezTo>
                  <a:cubicBezTo>
                    <a:pt x="188" y="24"/>
                    <a:pt x="188" y="24"/>
                    <a:pt x="188" y="24"/>
                  </a:cubicBezTo>
                  <a:cubicBezTo>
                    <a:pt x="188" y="11"/>
                    <a:pt x="177" y="0"/>
                    <a:pt x="164" y="0"/>
                  </a:cubicBezTo>
                  <a:cubicBezTo>
                    <a:pt x="24" y="0"/>
                    <a:pt x="24" y="0"/>
                    <a:pt x="24" y="0"/>
                  </a:cubicBezTo>
                  <a:cubicBezTo>
                    <a:pt x="11" y="0"/>
                    <a:pt x="0" y="11"/>
                    <a:pt x="0" y="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r>
                <a:rPr lang="en-US" b="0" i="0">
                  <a:latin typeface="Arial" panose="020B0604020202020204" pitchFamily="34" charset="0"/>
                  <a:cs typeface="Arial" panose="020B0604020202020204" pitchFamily="34" charset="0"/>
                </a:rPr>
                <a:t>																						</a:t>
              </a:r>
              <a:endParaRPr lang="nl-NL" b="0" i="0">
                <a:latin typeface="Arial" panose="020B0604020202020204" pitchFamily="34" charset="0"/>
                <a:cs typeface="Arial" panose="020B0604020202020204" pitchFamily="34" charset="0"/>
              </a:endParaRPr>
            </a:p>
          </p:txBody>
        </p:sp>
        <p:sp>
          <p:nvSpPr>
            <p:cNvPr id="97" name="Freeform 38">
              <a:extLst>
                <a:ext uri="{FF2B5EF4-FFF2-40B4-BE49-F238E27FC236}">
                  <a16:creationId xmlns:a16="http://schemas.microsoft.com/office/drawing/2014/main" id="{89C6412E-8AC1-4BFD-805D-02E528F16BF7}"/>
                </a:ext>
              </a:extLst>
            </p:cNvPr>
            <p:cNvSpPr>
              <a:spLocks noEditPoints="1"/>
            </p:cNvSpPr>
            <p:nvPr userDrawn="1"/>
          </p:nvSpPr>
          <p:spPr bwMode="auto">
            <a:xfrm>
              <a:off x="4267" y="2807"/>
              <a:ext cx="703" cy="870"/>
            </a:xfrm>
            <a:custGeom>
              <a:avLst/>
              <a:gdLst>
                <a:gd name="T0" fmla="*/ 71 w 398"/>
                <a:gd name="T1" fmla="*/ 219 h 492"/>
                <a:gd name="T2" fmla="*/ 0 w 398"/>
                <a:gd name="T3" fmla="*/ 280 h 492"/>
                <a:gd name="T4" fmla="*/ 0 w 398"/>
                <a:gd name="T5" fmla="*/ 281 h 492"/>
                <a:gd name="T6" fmla="*/ 0 w 398"/>
                <a:gd name="T7" fmla="*/ 282 h 492"/>
                <a:gd name="T8" fmla="*/ 13 w 398"/>
                <a:gd name="T9" fmla="*/ 300 h 492"/>
                <a:gd name="T10" fmla="*/ 13 w 398"/>
                <a:gd name="T11" fmla="*/ 301 h 492"/>
                <a:gd name="T12" fmla="*/ 14 w 398"/>
                <a:gd name="T13" fmla="*/ 301 h 492"/>
                <a:gd name="T14" fmla="*/ 16 w 398"/>
                <a:gd name="T15" fmla="*/ 301 h 492"/>
                <a:gd name="T16" fmla="*/ 17 w 398"/>
                <a:gd name="T17" fmla="*/ 302 h 492"/>
                <a:gd name="T18" fmla="*/ 18 w 398"/>
                <a:gd name="T19" fmla="*/ 302 h 492"/>
                <a:gd name="T20" fmla="*/ 19 w 398"/>
                <a:gd name="T21" fmla="*/ 303 h 492"/>
                <a:gd name="T22" fmla="*/ 20 w 398"/>
                <a:gd name="T23" fmla="*/ 303 h 492"/>
                <a:gd name="T24" fmla="*/ 21 w 398"/>
                <a:gd name="T25" fmla="*/ 303 h 492"/>
                <a:gd name="T26" fmla="*/ 23 w 398"/>
                <a:gd name="T27" fmla="*/ 303 h 492"/>
                <a:gd name="T28" fmla="*/ 25 w 398"/>
                <a:gd name="T29" fmla="*/ 303 h 492"/>
                <a:gd name="T30" fmla="*/ 70 w 398"/>
                <a:gd name="T31" fmla="*/ 341 h 492"/>
                <a:gd name="T32" fmla="*/ 70 w 398"/>
                <a:gd name="T33" fmla="*/ 343 h 492"/>
                <a:gd name="T34" fmla="*/ 70 w 398"/>
                <a:gd name="T35" fmla="*/ 344 h 492"/>
                <a:gd name="T36" fmla="*/ 70 w 398"/>
                <a:gd name="T37" fmla="*/ 345 h 492"/>
                <a:gd name="T38" fmla="*/ 70 w 398"/>
                <a:gd name="T39" fmla="*/ 346 h 492"/>
                <a:gd name="T40" fmla="*/ 71 w 398"/>
                <a:gd name="T41" fmla="*/ 347 h 492"/>
                <a:gd name="T42" fmla="*/ 71 w 398"/>
                <a:gd name="T43" fmla="*/ 348 h 492"/>
                <a:gd name="T44" fmla="*/ 71 w 398"/>
                <a:gd name="T45" fmla="*/ 350 h 492"/>
                <a:gd name="T46" fmla="*/ 72 w 398"/>
                <a:gd name="T47" fmla="*/ 351 h 492"/>
                <a:gd name="T48" fmla="*/ 72 w 398"/>
                <a:gd name="T49" fmla="*/ 352 h 492"/>
                <a:gd name="T50" fmla="*/ 73 w 398"/>
                <a:gd name="T51" fmla="*/ 353 h 492"/>
                <a:gd name="T52" fmla="*/ 73 w 398"/>
                <a:gd name="T53" fmla="*/ 354 h 492"/>
                <a:gd name="T54" fmla="*/ 74 w 398"/>
                <a:gd name="T55" fmla="*/ 355 h 492"/>
                <a:gd name="T56" fmla="*/ 75 w 398"/>
                <a:gd name="T57" fmla="*/ 356 h 492"/>
                <a:gd name="T58" fmla="*/ 75 w 398"/>
                <a:gd name="T59" fmla="*/ 357 h 492"/>
                <a:gd name="T60" fmla="*/ 76 w 398"/>
                <a:gd name="T61" fmla="*/ 358 h 492"/>
                <a:gd name="T62" fmla="*/ 77 w 398"/>
                <a:gd name="T63" fmla="*/ 358 h 492"/>
                <a:gd name="T64" fmla="*/ 78 w 398"/>
                <a:gd name="T65" fmla="*/ 359 h 492"/>
                <a:gd name="T66" fmla="*/ 79 w 398"/>
                <a:gd name="T67" fmla="*/ 360 h 492"/>
                <a:gd name="T68" fmla="*/ 79 w 398"/>
                <a:gd name="T69" fmla="*/ 361 h 492"/>
                <a:gd name="T70" fmla="*/ 80 w 398"/>
                <a:gd name="T71" fmla="*/ 361 h 492"/>
                <a:gd name="T72" fmla="*/ 81 w 398"/>
                <a:gd name="T73" fmla="*/ 362 h 492"/>
                <a:gd name="T74" fmla="*/ 82 w 398"/>
                <a:gd name="T75" fmla="*/ 363 h 492"/>
                <a:gd name="T76" fmla="*/ 83 w 398"/>
                <a:gd name="T77" fmla="*/ 363 h 492"/>
                <a:gd name="T78" fmla="*/ 85 w 398"/>
                <a:gd name="T79" fmla="*/ 364 h 492"/>
                <a:gd name="T80" fmla="*/ 86 w 398"/>
                <a:gd name="T81" fmla="*/ 364 h 492"/>
                <a:gd name="T82" fmla="*/ 87 w 398"/>
                <a:gd name="T83" fmla="*/ 364 h 492"/>
                <a:gd name="T84" fmla="*/ 88 w 398"/>
                <a:gd name="T85" fmla="*/ 365 h 492"/>
                <a:gd name="T86" fmla="*/ 89 w 398"/>
                <a:gd name="T87" fmla="*/ 365 h 492"/>
                <a:gd name="T88" fmla="*/ 90 w 398"/>
                <a:gd name="T89" fmla="*/ 365 h 492"/>
                <a:gd name="T90" fmla="*/ 91 w 398"/>
                <a:gd name="T91" fmla="*/ 365 h 492"/>
                <a:gd name="T92" fmla="*/ 93 w 398"/>
                <a:gd name="T93" fmla="*/ 365 h 492"/>
                <a:gd name="T94" fmla="*/ 106 w 398"/>
                <a:gd name="T95" fmla="*/ 366 h 492"/>
                <a:gd name="T96" fmla="*/ 140 w 398"/>
                <a:gd name="T97" fmla="*/ 467 h 492"/>
                <a:gd name="T98" fmla="*/ 262 w 398"/>
                <a:gd name="T99" fmla="*/ 464 h 492"/>
                <a:gd name="T100" fmla="*/ 198 w 398"/>
                <a:gd name="T101" fmla="*/ 211 h 492"/>
                <a:gd name="T102" fmla="*/ 397 w 398"/>
                <a:gd name="T103" fmla="*/ 154 h 492"/>
                <a:gd name="T104" fmla="*/ 360 w 398"/>
                <a:gd name="T105" fmla="*/ 0 h 492"/>
                <a:gd name="T106" fmla="*/ 267 w 398"/>
                <a:gd name="T107" fmla="*/ 59 h 492"/>
                <a:gd name="T108" fmla="*/ 70 w 398"/>
                <a:gd name="T109" fmla="*/ 341 h 492"/>
                <a:gd name="T110" fmla="*/ 0 w 398"/>
                <a:gd name="T111" fmla="*/ 27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492">
                  <a:moveTo>
                    <a:pt x="207" y="121"/>
                  </a:moveTo>
                  <a:cubicBezTo>
                    <a:pt x="207" y="121"/>
                    <a:pt x="207" y="121"/>
                    <a:pt x="207" y="121"/>
                  </a:cubicBezTo>
                  <a:cubicBezTo>
                    <a:pt x="71" y="121"/>
                    <a:pt x="71" y="121"/>
                    <a:pt x="71" y="121"/>
                  </a:cubicBezTo>
                  <a:cubicBezTo>
                    <a:pt x="71" y="219"/>
                    <a:pt x="71" y="219"/>
                    <a:pt x="71" y="219"/>
                  </a:cubicBezTo>
                  <a:cubicBezTo>
                    <a:pt x="71" y="232"/>
                    <a:pt x="60" y="243"/>
                    <a:pt x="47" y="243"/>
                  </a:cubicBezTo>
                  <a:cubicBezTo>
                    <a:pt x="0" y="243"/>
                    <a:pt x="0" y="243"/>
                    <a:pt x="0" y="243"/>
                  </a:cubicBezTo>
                  <a:cubicBezTo>
                    <a:pt x="0" y="279"/>
                    <a:pt x="0" y="279"/>
                    <a:pt x="0" y="279"/>
                  </a:cubicBezTo>
                  <a:cubicBezTo>
                    <a:pt x="0" y="280"/>
                    <a:pt x="0" y="280"/>
                    <a:pt x="0" y="280"/>
                  </a:cubicBezTo>
                  <a:cubicBezTo>
                    <a:pt x="0" y="280"/>
                    <a:pt x="0" y="280"/>
                    <a:pt x="0" y="280"/>
                  </a:cubicBezTo>
                  <a:cubicBezTo>
                    <a:pt x="0" y="280"/>
                    <a:pt x="0" y="280"/>
                    <a:pt x="0" y="280"/>
                  </a:cubicBezTo>
                  <a:cubicBezTo>
                    <a:pt x="0" y="280"/>
                    <a:pt x="0" y="280"/>
                    <a:pt x="0" y="280"/>
                  </a:cubicBezTo>
                  <a:cubicBezTo>
                    <a:pt x="0" y="281"/>
                    <a:pt x="0" y="281"/>
                    <a:pt x="0" y="281"/>
                  </a:cubicBezTo>
                  <a:cubicBezTo>
                    <a:pt x="0" y="281"/>
                    <a:pt x="0" y="281"/>
                    <a:pt x="0" y="281"/>
                  </a:cubicBezTo>
                  <a:cubicBezTo>
                    <a:pt x="0" y="281"/>
                    <a:pt x="0" y="281"/>
                    <a:pt x="0" y="281"/>
                  </a:cubicBezTo>
                  <a:cubicBezTo>
                    <a:pt x="0" y="281"/>
                    <a:pt x="0" y="281"/>
                    <a:pt x="0" y="281"/>
                  </a:cubicBezTo>
                  <a:cubicBezTo>
                    <a:pt x="0" y="282"/>
                    <a:pt x="0" y="282"/>
                    <a:pt x="0" y="282"/>
                  </a:cubicBezTo>
                  <a:cubicBezTo>
                    <a:pt x="0" y="282"/>
                    <a:pt x="0" y="282"/>
                    <a:pt x="0" y="282"/>
                  </a:cubicBezTo>
                  <a:cubicBezTo>
                    <a:pt x="0" y="283"/>
                    <a:pt x="0" y="283"/>
                    <a:pt x="0" y="283"/>
                  </a:cubicBezTo>
                  <a:cubicBezTo>
                    <a:pt x="0" y="283"/>
                    <a:pt x="0" y="283"/>
                    <a:pt x="0" y="283"/>
                  </a:cubicBezTo>
                  <a:cubicBezTo>
                    <a:pt x="2" y="290"/>
                    <a:pt x="6" y="296"/>
                    <a:pt x="13" y="300"/>
                  </a:cubicBezTo>
                  <a:cubicBezTo>
                    <a:pt x="13" y="300"/>
                    <a:pt x="13" y="300"/>
                    <a:pt x="13" y="300"/>
                  </a:cubicBezTo>
                  <a:cubicBezTo>
                    <a:pt x="13" y="300"/>
                    <a:pt x="13" y="300"/>
                    <a:pt x="13" y="300"/>
                  </a:cubicBezTo>
                  <a:cubicBezTo>
                    <a:pt x="13" y="301"/>
                    <a:pt x="13" y="301"/>
                    <a:pt x="13" y="301"/>
                  </a:cubicBezTo>
                  <a:cubicBezTo>
                    <a:pt x="13" y="301"/>
                    <a:pt x="13" y="301"/>
                    <a:pt x="13" y="301"/>
                  </a:cubicBezTo>
                  <a:cubicBezTo>
                    <a:pt x="14" y="301"/>
                    <a:pt x="14" y="301"/>
                    <a:pt x="14" y="301"/>
                  </a:cubicBezTo>
                  <a:cubicBezTo>
                    <a:pt x="14" y="301"/>
                    <a:pt x="14" y="301"/>
                    <a:pt x="14" y="301"/>
                  </a:cubicBezTo>
                  <a:cubicBezTo>
                    <a:pt x="14" y="301"/>
                    <a:pt x="14" y="301"/>
                    <a:pt x="14" y="301"/>
                  </a:cubicBezTo>
                  <a:cubicBezTo>
                    <a:pt x="14" y="301"/>
                    <a:pt x="14" y="301"/>
                    <a:pt x="14" y="301"/>
                  </a:cubicBezTo>
                  <a:cubicBezTo>
                    <a:pt x="15" y="301"/>
                    <a:pt x="15" y="301"/>
                    <a:pt x="15" y="301"/>
                  </a:cubicBezTo>
                  <a:cubicBezTo>
                    <a:pt x="15" y="301"/>
                    <a:pt x="15" y="301"/>
                    <a:pt x="15" y="301"/>
                  </a:cubicBezTo>
                  <a:cubicBezTo>
                    <a:pt x="16" y="301"/>
                    <a:pt x="16" y="301"/>
                    <a:pt x="16" y="301"/>
                  </a:cubicBezTo>
                  <a:cubicBezTo>
                    <a:pt x="16" y="301"/>
                    <a:pt x="16" y="301"/>
                    <a:pt x="16" y="301"/>
                  </a:cubicBezTo>
                  <a:cubicBezTo>
                    <a:pt x="16" y="302"/>
                    <a:pt x="16" y="302"/>
                    <a:pt x="16" y="302"/>
                  </a:cubicBezTo>
                  <a:cubicBezTo>
                    <a:pt x="16" y="302"/>
                    <a:pt x="16" y="302"/>
                    <a:pt x="16" y="302"/>
                  </a:cubicBezTo>
                  <a:cubicBezTo>
                    <a:pt x="17" y="302"/>
                    <a:pt x="17" y="302"/>
                    <a:pt x="17" y="302"/>
                  </a:cubicBezTo>
                  <a:cubicBezTo>
                    <a:pt x="17" y="302"/>
                    <a:pt x="17" y="302"/>
                    <a:pt x="17" y="302"/>
                  </a:cubicBezTo>
                  <a:cubicBezTo>
                    <a:pt x="17" y="302"/>
                    <a:pt x="17" y="302"/>
                    <a:pt x="17" y="302"/>
                  </a:cubicBezTo>
                  <a:cubicBezTo>
                    <a:pt x="17" y="302"/>
                    <a:pt x="17" y="302"/>
                    <a:pt x="18" y="302"/>
                  </a:cubicBezTo>
                  <a:cubicBezTo>
                    <a:pt x="18" y="302"/>
                    <a:pt x="18" y="302"/>
                    <a:pt x="18" y="302"/>
                  </a:cubicBezTo>
                  <a:cubicBezTo>
                    <a:pt x="18" y="302"/>
                    <a:pt x="18" y="302"/>
                    <a:pt x="18" y="302"/>
                  </a:cubicBezTo>
                  <a:cubicBezTo>
                    <a:pt x="18" y="302"/>
                    <a:pt x="18" y="302"/>
                    <a:pt x="18" y="302"/>
                  </a:cubicBezTo>
                  <a:cubicBezTo>
                    <a:pt x="18" y="302"/>
                    <a:pt x="18" y="302"/>
                    <a:pt x="18" y="302"/>
                  </a:cubicBezTo>
                  <a:cubicBezTo>
                    <a:pt x="19" y="303"/>
                    <a:pt x="19" y="303"/>
                    <a:pt x="19" y="303"/>
                  </a:cubicBezTo>
                  <a:cubicBezTo>
                    <a:pt x="19" y="303"/>
                    <a:pt x="19" y="303"/>
                    <a:pt x="19"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1" y="303"/>
                    <a:pt x="21" y="303"/>
                    <a:pt x="21" y="303"/>
                  </a:cubicBezTo>
                  <a:cubicBezTo>
                    <a:pt x="21" y="303"/>
                    <a:pt x="21" y="303"/>
                    <a:pt x="21" y="303"/>
                  </a:cubicBezTo>
                  <a:cubicBezTo>
                    <a:pt x="21" y="303"/>
                    <a:pt x="21" y="303"/>
                    <a:pt x="21" y="303"/>
                  </a:cubicBezTo>
                  <a:cubicBezTo>
                    <a:pt x="22" y="303"/>
                    <a:pt x="22" y="303"/>
                    <a:pt x="22" y="303"/>
                  </a:cubicBezTo>
                  <a:cubicBezTo>
                    <a:pt x="22" y="303"/>
                    <a:pt x="22" y="303"/>
                    <a:pt x="22"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4" y="303"/>
                    <a:pt x="24" y="303"/>
                    <a:pt x="25" y="303"/>
                  </a:cubicBezTo>
                  <a:cubicBezTo>
                    <a:pt x="33" y="303"/>
                    <a:pt x="33" y="303"/>
                    <a:pt x="33" y="303"/>
                  </a:cubicBezTo>
                  <a:cubicBezTo>
                    <a:pt x="36" y="303"/>
                    <a:pt x="36" y="303"/>
                    <a:pt x="36" y="303"/>
                  </a:cubicBezTo>
                  <a:cubicBezTo>
                    <a:pt x="54" y="303"/>
                    <a:pt x="70" y="318"/>
                    <a:pt x="70" y="337"/>
                  </a:cubicBezTo>
                  <a:cubicBezTo>
                    <a:pt x="70" y="341"/>
                    <a:pt x="70" y="341"/>
                    <a:pt x="70" y="341"/>
                  </a:cubicBezTo>
                  <a:cubicBezTo>
                    <a:pt x="70" y="342"/>
                    <a:pt x="70" y="342"/>
                    <a:pt x="70" y="342"/>
                  </a:cubicBezTo>
                  <a:cubicBezTo>
                    <a:pt x="70" y="342"/>
                    <a:pt x="70" y="342"/>
                    <a:pt x="70" y="342"/>
                  </a:cubicBezTo>
                  <a:cubicBezTo>
                    <a:pt x="70" y="343"/>
                    <a:pt x="70" y="343"/>
                    <a:pt x="70" y="343"/>
                  </a:cubicBezTo>
                  <a:cubicBezTo>
                    <a:pt x="70" y="343"/>
                    <a:pt x="70" y="343"/>
                    <a:pt x="70" y="343"/>
                  </a:cubicBezTo>
                  <a:cubicBezTo>
                    <a:pt x="70" y="343"/>
                    <a:pt x="70" y="343"/>
                    <a:pt x="70" y="343"/>
                  </a:cubicBezTo>
                  <a:cubicBezTo>
                    <a:pt x="70" y="343"/>
                    <a:pt x="70" y="343"/>
                    <a:pt x="70" y="343"/>
                  </a:cubicBezTo>
                  <a:cubicBezTo>
                    <a:pt x="70" y="344"/>
                    <a:pt x="70" y="344"/>
                    <a:pt x="70" y="344"/>
                  </a:cubicBezTo>
                  <a:cubicBezTo>
                    <a:pt x="70" y="344"/>
                    <a:pt x="70" y="344"/>
                    <a:pt x="70" y="344"/>
                  </a:cubicBezTo>
                  <a:cubicBezTo>
                    <a:pt x="70" y="344"/>
                    <a:pt x="70" y="344"/>
                    <a:pt x="70" y="344"/>
                  </a:cubicBezTo>
                  <a:cubicBezTo>
                    <a:pt x="70" y="344"/>
                    <a:pt x="70" y="344"/>
                    <a:pt x="70" y="344"/>
                  </a:cubicBezTo>
                  <a:cubicBezTo>
                    <a:pt x="70" y="345"/>
                    <a:pt x="70" y="345"/>
                    <a:pt x="70" y="345"/>
                  </a:cubicBezTo>
                  <a:cubicBezTo>
                    <a:pt x="70" y="345"/>
                    <a:pt x="70" y="345"/>
                    <a:pt x="70" y="345"/>
                  </a:cubicBezTo>
                  <a:cubicBezTo>
                    <a:pt x="70" y="346"/>
                    <a:pt x="70" y="346"/>
                    <a:pt x="70" y="346"/>
                  </a:cubicBezTo>
                  <a:cubicBezTo>
                    <a:pt x="70" y="346"/>
                    <a:pt x="70" y="346"/>
                    <a:pt x="70" y="346"/>
                  </a:cubicBezTo>
                  <a:cubicBezTo>
                    <a:pt x="70" y="346"/>
                    <a:pt x="70" y="346"/>
                    <a:pt x="70" y="346"/>
                  </a:cubicBezTo>
                  <a:cubicBezTo>
                    <a:pt x="70" y="346"/>
                    <a:pt x="70" y="346"/>
                    <a:pt x="70" y="346"/>
                  </a:cubicBezTo>
                  <a:cubicBezTo>
                    <a:pt x="70" y="347"/>
                    <a:pt x="70" y="347"/>
                    <a:pt x="70" y="347"/>
                  </a:cubicBezTo>
                  <a:cubicBezTo>
                    <a:pt x="70" y="347"/>
                    <a:pt x="70" y="347"/>
                    <a:pt x="70" y="347"/>
                  </a:cubicBezTo>
                  <a:cubicBezTo>
                    <a:pt x="71" y="347"/>
                    <a:pt x="71" y="347"/>
                    <a:pt x="71" y="347"/>
                  </a:cubicBezTo>
                  <a:cubicBezTo>
                    <a:pt x="71" y="347"/>
                    <a:pt x="71" y="347"/>
                    <a:pt x="71" y="347"/>
                  </a:cubicBezTo>
                  <a:cubicBezTo>
                    <a:pt x="71" y="348"/>
                    <a:pt x="71" y="348"/>
                    <a:pt x="71" y="348"/>
                  </a:cubicBezTo>
                  <a:cubicBezTo>
                    <a:pt x="71" y="348"/>
                    <a:pt x="71" y="348"/>
                    <a:pt x="71" y="348"/>
                  </a:cubicBezTo>
                  <a:cubicBezTo>
                    <a:pt x="71" y="348"/>
                    <a:pt x="71" y="348"/>
                    <a:pt x="71" y="348"/>
                  </a:cubicBezTo>
                  <a:cubicBezTo>
                    <a:pt x="71" y="348"/>
                    <a:pt x="71" y="348"/>
                    <a:pt x="71" y="348"/>
                  </a:cubicBezTo>
                  <a:cubicBezTo>
                    <a:pt x="71" y="349"/>
                    <a:pt x="71" y="349"/>
                    <a:pt x="71" y="349"/>
                  </a:cubicBezTo>
                  <a:cubicBezTo>
                    <a:pt x="71" y="349"/>
                    <a:pt x="71" y="349"/>
                    <a:pt x="71" y="349"/>
                  </a:cubicBezTo>
                  <a:cubicBezTo>
                    <a:pt x="71" y="350"/>
                    <a:pt x="71" y="350"/>
                    <a:pt x="71" y="350"/>
                  </a:cubicBezTo>
                  <a:cubicBezTo>
                    <a:pt x="71" y="350"/>
                    <a:pt x="71" y="350"/>
                    <a:pt x="71" y="350"/>
                  </a:cubicBezTo>
                  <a:cubicBezTo>
                    <a:pt x="71" y="350"/>
                    <a:pt x="71" y="350"/>
                    <a:pt x="71" y="350"/>
                  </a:cubicBezTo>
                  <a:cubicBezTo>
                    <a:pt x="71" y="350"/>
                    <a:pt x="71" y="350"/>
                    <a:pt x="71" y="350"/>
                  </a:cubicBezTo>
                  <a:cubicBezTo>
                    <a:pt x="72" y="351"/>
                    <a:pt x="72" y="351"/>
                    <a:pt x="72" y="351"/>
                  </a:cubicBezTo>
                  <a:cubicBezTo>
                    <a:pt x="72" y="351"/>
                    <a:pt x="72" y="351"/>
                    <a:pt x="72" y="351"/>
                  </a:cubicBezTo>
                  <a:cubicBezTo>
                    <a:pt x="72" y="351"/>
                    <a:pt x="72" y="351"/>
                    <a:pt x="72" y="351"/>
                  </a:cubicBezTo>
                  <a:cubicBezTo>
                    <a:pt x="72" y="351"/>
                    <a:pt x="72" y="351"/>
                    <a:pt x="72" y="351"/>
                  </a:cubicBezTo>
                  <a:cubicBezTo>
                    <a:pt x="72" y="352"/>
                    <a:pt x="72" y="352"/>
                    <a:pt x="72" y="352"/>
                  </a:cubicBezTo>
                  <a:cubicBezTo>
                    <a:pt x="72" y="352"/>
                    <a:pt x="72" y="352"/>
                    <a:pt x="72" y="352"/>
                  </a:cubicBezTo>
                  <a:cubicBezTo>
                    <a:pt x="72" y="352"/>
                    <a:pt x="72" y="352"/>
                    <a:pt x="72" y="352"/>
                  </a:cubicBezTo>
                  <a:cubicBezTo>
                    <a:pt x="72" y="352"/>
                    <a:pt x="72" y="352"/>
                    <a:pt x="72" y="352"/>
                  </a:cubicBezTo>
                  <a:cubicBezTo>
                    <a:pt x="72" y="352"/>
                    <a:pt x="73" y="353"/>
                    <a:pt x="73" y="353"/>
                  </a:cubicBezTo>
                  <a:cubicBezTo>
                    <a:pt x="73" y="353"/>
                    <a:pt x="73" y="353"/>
                    <a:pt x="73" y="353"/>
                  </a:cubicBezTo>
                  <a:cubicBezTo>
                    <a:pt x="73" y="353"/>
                    <a:pt x="73" y="353"/>
                    <a:pt x="73" y="353"/>
                  </a:cubicBezTo>
                  <a:cubicBezTo>
                    <a:pt x="73" y="353"/>
                    <a:pt x="73" y="353"/>
                    <a:pt x="73" y="353"/>
                  </a:cubicBezTo>
                  <a:cubicBezTo>
                    <a:pt x="73" y="353"/>
                    <a:pt x="73" y="354"/>
                    <a:pt x="73" y="354"/>
                  </a:cubicBezTo>
                  <a:cubicBezTo>
                    <a:pt x="73" y="354"/>
                    <a:pt x="73" y="354"/>
                    <a:pt x="73" y="354"/>
                  </a:cubicBezTo>
                  <a:cubicBezTo>
                    <a:pt x="74" y="354"/>
                    <a:pt x="74" y="354"/>
                    <a:pt x="74" y="354"/>
                  </a:cubicBezTo>
                  <a:cubicBezTo>
                    <a:pt x="74" y="354"/>
                    <a:pt x="74" y="354"/>
                    <a:pt x="74" y="354"/>
                  </a:cubicBezTo>
                  <a:cubicBezTo>
                    <a:pt x="74" y="355"/>
                    <a:pt x="74" y="355"/>
                    <a:pt x="74" y="355"/>
                  </a:cubicBezTo>
                  <a:cubicBezTo>
                    <a:pt x="74" y="355"/>
                    <a:pt x="74" y="355"/>
                    <a:pt x="74" y="355"/>
                  </a:cubicBezTo>
                  <a:cubicBezTo>
                    <a:pt x="74" y="355"/>
                    <a:pt x="74" y="355"/>
                    <a:pt x="74" y="355"/>
                  </a:cubicBezTo>
                  <a:cubicBezTo>
                    <a:pt x="74" y="355"/>
                    <a:pt x="74" y="355"/>
                    <a:pt x="74" y="355"/>
                  </a:cubicBezTo>
                  <a:cubicBezTo>
                    <a:pt x="75" y="356"/>
                    <a:pt x="75" y="356"/>
                    <a:pt x="75" y="356"/>
                  </a:cubicBezTo>
                  <a:cubicBezTo>
                    <a:pt x="75" y="356"/>
                    <a:pt x="75" y="356"/>
                    <a:pt x="75" y="356"/>
                  </a:cubicBezTo>
                  <a:cubicBezTo>
                    <a:pt x="75" y="356"/>
                    <a:pt x="75" y="356"/>
                    <a:pt x="75" y="356"/>
                  </a:cubicBezTo>
                  <a:cubicBezTo>
                    <a:pt x="75" y="356"/>
                    <a:pt x="75" y="356"/>
                    <a:pt x="75" y="356"/>
                  </a:cubicBezTo>
                  <a:cubicBezTo>
                    <a:pt x="75" y="356"/>
                    <a:pt x="75" y="357"/>
                    <a:pt x="75" y="357"/>
                  </a:cubicBezTo>
                  <a:cubicBezTo>
                    <a:pt x="75" y="357"/>
                    <a:pt x="75" y="357"/>
                    <a:pt x="75" y="357"/>
                  </a:cubicBezTo>
                  <a:cubicBezTo>
                    <a:pt x="76" y="357"/>
                    <a:pt x="76" y="357"/>
                    <a:pt x="76" y="357"/>
                  </a:cubicBezTo>
                  <a:cubicBezTo>
                    <a:pt x="76" y="357"/>
                    <a:pt x="76" y="357"/>
                    <a:pt x="76" y="357"/>
                  </a:cubicBezTo>
                  <a:cubicBezTo>
                    <a:pt x="76" y="358"/>
                    <a:pt x="76" y="358"/>
                    <a:pt x="76" y="358"/>
                  </a:cubicBezTo>
                  <a:cubicBezTo>
                    <a:pt x="76" y="358"/>
                    <a:pt x="76" y="358"/>
                    <a:pt x="76" y="358"/>
                  </a:cubicBezTo>
                  <a:cubicBezTo>
                    <a:pt x="76" y="358"/>
                    <a:pt x="76" y="358"/>
                    <a:pt x="76" y="358"/>
                  </a:cubicBezTo>
                  <a:cubicBezTo>
                    <a:pt x="76" y="358"/>
                    <a:pt x="76" y="358"/>
                    <a:pt x="76" y="358"/>
                  </a:cubicBezTo>
                  <a:cubicBezTo>
                    <a:pt x="77" y="358"/>
                    <a:pt x="77" y="358"/>
                    <a:pt x="77" y="358"/>
                  </a:cubicBezTo>
                  <a:cubicBezTo>
                    <a:pt x="77" y="358"/>
                    <a:pt x="77" y="358"/>
                    <a:pt x="77" y="358"/>
                  </a:cubicBezTo>
                  <a:cubicBezTo>
                    <a:pt x="77" y="359"/>
                    <a:pt x="77" y="359"/>
                    <a:pt x="77" y="359"/>
                  </a:cubicBezTo>
                  <a:cubicBezTo>
                    <a:pt x="77" y="359"/>
                    <a:pt x="77" y="359"/>
                    <a:pt x="77" y="359"/>
                  </a:cubicBezTo>
                  <a:cubicBezTo>
                    <a:pt x="78" y="359"/>
                    <a:pt x="78" y="359"/>
                    <a:pt x="78" y="359"/>
                  </a:cubicBezTo>
                  <a:cubicBezTo>
                    <a:pt x="78" y="359"/>
                    <a:pt x="78" y="359"/>
                    <a:pt x="78" y="359"/>
                  </a:cubicBezTo>
                  <a:cubicBezTo>
                    <a:pt x="78" y="360"/>
                    <a:pt x="78" y="360"/>
                    <a:pt x="78" y="360"/>
                  </a:cubicBezTo>
                  <a:cubicBezTo>
                    <a:pt x="78" y="360"/>
                    <a:pt x="78" y="360"/>
                    <a:pt x="78" y="360"/>
                  </a:cubicBezTo>
                  <a:cubicBezTo>
                    <a:pt x="79" y="360"/>
                    <a:pt x="79" y="360"/>
                    <a:pt x="79" y="360"/>
                  </a:cubicBezTo>
                  <a:cubicBezTo>
                    <a:pt x="79" y="360"/>
                    <a:pt x="79" y="360"/>
                    <a:pt x="79" y="360"/>
                  </a:cubicBezTo>
                  <a:cubicBezTo>
                    <a:pt x="79" y="360"/>
                    <a:pt x="79" y="360"/>
                    <a:pt x="79" y="360"/>
                  </a:cubicBezTo>
                  <a:cubicBezTo>
                    <a:pt x="79" y="360"/>
                    <a:pt x="79" y="360"/>
                    <a:pt x="79" y="360"/>
                  </a:cubicBezTo>
                  <a:cubicBezTo>
                    <a:pt x="79" y="360"/>
                    <a:pt x="79" y="361"/>
                    <a:pt x="79" y="361"/>
                  </a:cubicBezTo>
                  <a:cubicBezTo>
                    <a:pt x="79" y="361"/>
                    <a:pt x="79" y="361"/>
                    <a:pt x="79" y="361"/>
                  </a:cubicBezTo>
                  <a:cubicBezTo>
                    <a:pt x="80" y="361"/>
                    <a:pt x="80" y="361"/>
                    <a:pt x="80" y="361"/>
                  </a:cubicBezTo>
                  <a:cubicBezTo>
                    <a:pt x="80" y="361"/>
                    <a:pt x="80" y="361"/>
                    <a:pt x="80" y="361"/>
                  </a:cubicBezTo>
                  <a:cubicBezTo>
                    <a:pt x="80" y="361"/>
                    <a:pt x="80" y="361"/>
                    <a:pt x="80" y="361"/>
                  </a:cubicBezTo>
                  <a:cubicBezTo>
                    <a:pt x="80" y="361"/>
                    <a:pt x="80" y="361"/>
                    <a:pt x="80" y="361"/>
                  </a:cubicBezTo>
                  <a:cubicBezTo>
                    <a:pt x="81" y="362"/>
                    <a:pt x="81" y="362"/>
                    <a:pt x="81" y="362"/>
                  </a:cubicBezTo>
                  <a:cubicBezTo>
                    <a:pt x="81" y="362"/>
                    <a:pt x="81" y="362"/>
                    <a:pt x="81" y="362"/>
                  </a:cubicBezTo>
                  <a:cubicBezTo>
                    <a:pt x="81" y="362"/>
                    <a:pt x="81" y="362"/>
                    <a:pt x="81" y="362"/>
                  </a:cubicBezTo>
                  <a:cubicBezTo>
                    <a:pt x="81" y="362"/>
                    <a:pt x="81" y="362"/>
                    <a:pt x="81" y="362"/>
                  </a:cubicBezTo>
                  <a:cubicBezTo>
                    <a:pt x="82" y="362"/>
                    <a:pt x="82" y="362"/>
                    <a:pt x="82" y="362"/>
                  </a:cubicBezTo>
                  <a:cubicBezTo>
                    <a:pt x="82" y="362"/>
                    <a:pt x="82" y="362"/>
                    <a:pt x="82" y="362"/>
                  </a:cubicBezTo>
                  <a:cubicBezTo>
                    <a:pt x="82" y="363"/>
                    <a:pt x="82" y="363"/>
                    <a:pt x="82" y="363"/>
                  </a:cubicBezTo>
                  <a:cubicBezTo>
                    <a:pt x="82" y="363"/>
                    <a:pt x="82" y="363"/>
                    <a:pt x="82" y="363"/>
                  </a:cubicBezTo>
                  <a:cubicBezTo>
                    <a:pt x="83" y="363"/>
                    <a:pt x="83" y="363"/>
                    <a:pt x="83" y="363"/>
                  </a:cubicBezTo>
                  <a:cubicBezTo>
                    <a:pt x="83" y="363"/>
                    <a:pt x="83" y="363"/>
                    <a:pt x="83" y="363"/>
                  </a:cubicBezTo>
                  <a:cubicBezTo>
                    <a:pt x="83" y="363"/>
                    <a:pt x="83" y="363"/>
                    <a:pt x="83" y="363"/>
                  </a:cubicBezTo>
                  <a:cubicBezTo>
                    <a:pt x="83" y="363"/>
                    <a:pt x="83" y="363"/>
                    <a:pt x="83" y="363"/>
                  </a:cubicBezTo>
                  <a:cubicBezTo>
                    <a:pt x="84" y="363"/>
                    <a:pt x="84" y="363"/>
                    <a:pt x="84" y="363"/>
                  </a:cubicBezTo>
                  <a:cubicBezTo>
                    <a:pt x="84" y="363"/>
                    <a:pt x="84" y="363"/>
                    <a:pt x="84" y="363"/>
                  </a:cubicBezTo>
                  <a:cubicBezTo>
                    <a:pt x="84" y="363"/>
                    <a:pt x="84" y="364"/>
                    <a:pt x="85" y="364"/>
                  </a:cubicBezTo>
                  <a:cubicBezTo>
                    <a:pt x="85" y="364"/>
                    <a:pt x="85" y="364"/>
                    <a:pt x="85" y="364"/>
                  </a:cubicBezTo>
                  <a:cubicBezTo>
                    <a:pt x="85" y="364"/>
                    <a:pt x="85" y="364"/>
                    <a:pt x="85" y="364"/>
                  </a:cubicBezTo>
                  <a:cubicBezTo>
                    <a:pt x="85" y="364"/>
                    <a:pt x="85" y="364"/>
                    <a:pt x="85" y="364"/>
                  </a:cubicBezTo>
                  <a:cubicBezTo>
                    <a:pt x="86" y="364"/>
                    <a:pt x="86" y="364"/>
                    <a:pt x="86" y="364"/>
                  </a:cubicBezTo>
                  <a:cubicBezTo>
                    <a:pt x="86" y="364"/>
                    <a:pt x="86" y="364"/>
                    <a:pt x="86" y="364"/>
                  </a:cubicBezTo>
                  <a:cubicBezTo>
                    <a:pt x="86" y="364"/>
                    <a:pt x="86" y="364"/>
                    <a:pt x="86" y="364"/>
                  </a:cubicBezTo>
                  <a:cubicBezTo>
                    <a:pt x="86" y="364"/>
                    <a:pt x="86" y="364"/>
                    <a:pt x="86" y="364"/>
                  </a:cubicBezTo>
                  <a:cubicBezTo>
                    <a:pt x="87" y="364"/>
                    <a:pt x="87" y="364"/>
                    <a:pt x="87" y="364"/>
                  </a:cubicBezTo>
                  <a:cubicBezTo>
                    <a:pt x="87" y="364"/>
                    <a:pt x="87" y="364"/>
                    <a:pt x="87" y="364"/>
                  </a:cubicBezTo>
                  <a:cubicBezTo>
                    <a:pt x="87" y="365"/>
                    <a:pt x="87" y="365"/>
                    <a:pt x="87" y="365"/>
                  </a:cubicBezTo>
                  <a:cubicBezTo>
                    <a:pt x="87" y="365"/>
                    <a:pt x="87" y="365"/>
                    <a:pt x="87" y="365"/>
                  </a:cubicBezTo>
                  <a:cubicBezTo>
                    <a:pt x="88" y="365"/>
                    <a:pt x="88" y="365"/>
                    <a:pt x="88" y="365"/>
                  </a:cubicBezTo>
                  <a:cubicBezTo>
                    <a:pt x="88" y="365"/>
                    <a:pt x="88" y="365"/>
                    <a:pt x="88" y="365"/>
                  </a:cubicBezTo>
                  <a:cubicBezTo>
                    <a:pt x="88" y="365"/>
                    <a:pt x="88" y="365"/>
                    <a:pt x="88" y="365"/>
                  </a:cubicBezTo>
                  <a:cubicBezTo>
                    <a:pt x="88" y="365"/>
                    <a:pt x="88" y="365"/>
                    <a:pt x="88" y="365"/>
                  </a:cubicBezTo>
                  <a:cubicBezTo>
                    <a:pt x="89" y="365"/>
                    <a:pt x="89" y="365"/>
                    <a:pt x="89" y="365"/>
                  </a:cubicBezTo>
                  <a:cubicBezTo>
                    <a:pt x="89" y="365"/>
                    <a:pt x="89" y="365"/>
                    <a:pt x="89" y="365"/>
                  </a:cubicBezTo>
                  <a:cubicBezTo>
                    <a:pt x="89" y="365"/>
                    <a:pt x="89" y="365"/>
                    <a:pt x="90" y="365"/>
                  </a:cubicBezTo>
                  <a:cubicBezTo>
                    <a:pt x="90" y="365"/>
                    <a:pt x="90" y="365"/>
                    <a:pt x="90" y="365"/>
                  </a:cubicBezTo>
                  <a:cubicBezTo>
                    <a:pt x="90" y="365"/>
                    <a:pt x="90" y="365"/>
                    <a:pt x="90" y="365"/>
                  </a:cubicBezTo>
                  <a:cubicBezTo>
                    <a:pt x="90" y="365"/>
                    <a:pt x="90" y="365"/>
                    <a:pt x="90" y="365"/>
                  </a:cubicBezTo>
                  <a:cubicBezTo>
                    <a:pt x="91" y="365"/>
                    <a:pt x="91" y="365"/>
                    <a:pt x="91" y="365"/>
                  </a:cubicBezTo>
                  <a:cubicBezTo>
                    <a:pt x="91" y="365"/>
                    <a:pt x="91" y="365"/>
                    <a:pt x="91" y="365"/>
                  </a:cubicBezTo>
                  <a:cubicBezTo>
                    <a:pt x="91" y="365"/>
                    <a:pt x="91" y="365"/>
                    <a:pt x="91" y="365"/>
                  </a:cubicBezTo>
                  <a:cubicBezTo>
                    <a:pt x="91" y="365"/>
                    <a:pt x="91" y="365"/>
                    <a:pt x="91" y="365"/>
                  </a:cubicBezTo>
                  <a:cubicBezTo>
                    <a:pt x="92" y="365"/>
                    <a:pt x="92" y="365"/>
                    <a:pt x="92" y="365"/>
                  </a:cubicBezTo>
                  <a:cubicBezTo>
                    <a:pt x="92" y="365"/>
                    <a:pt x="92" y="365"/>
                    <a:pt x="92" y="365"/>
                  </a:cubicBezTo>
                  <a:cubicBezTo>
                    <a:pt x="93" y="365"/>
                    <a:pt x="93" y="365"/>
                    <a:pt x="93" y="365"/>
                  </a:cubicBezTo>
                  <a:cubicBezTo>
                    <a:pt x="93" y="365"/>
                    <a:pt x="93" y="365"/>
                    <a:pt x="93" y="365"/>
                  </a:cubicBezTo>
                  <a:cubicBezTo>
                    <a:pt x="93" y="365"/>
                    <a:pt x="93" y="365"/>
                    <a:pt x="93" y="365"/>
                  </a:cubicBezTo>
                  <a:cubicBezTo>
                    <a:pt x="93" y="365"/>
                    <a:pt x="94" y="366"/>
                    <a:pt x="94" y="366"/>
                  </a:cubicBezTo>
                  <a:cubicBezTo>
                    <a:pt x="100" y="366"/>
                    <a:pt x="100" y="366"/>
                    <a:pt x="100" y="366"/>
                  </a:cubicBezTo>
                  <a:cubicBezTo>
                    <a:pt x="106" y="366"/>
                    <a:pt x="106" y="366"/>
                    <a:pt x="106" y="366"/>
                  </a:cubicBezTo>
                  <a:cubicBezTo>
                    <a:pt x="124" y="366"/>
                    <a:pt x="140" y="381"/>
                    <a:pt x="140" y="400"/>
                  </a:cubicBezTo>
                  <a:cubicBezTo>
                    <a:pt x="140" y="426"/>
                    <a:pt x="140" y="426"/>
                    <a:pt x="140" y="426"/>
                  </a:cubicBezTo>
                  <a:cubicBezTo>
                    <a:pt x="140" y="466"/>
                    <a:pt x="140" y="466"/>
                    <a:pt x="140" y="466"/>
                  </a:cubicBezTo>
                  <a:cubicBezTo>
                    <a:pt x="140" y="467"/>
                    <a:pt x="140" y="467"/>
                    <a:pt x="140" y="467"/>
                  </a:cubicBezTo>
                  <a:cubicBezTo>
                    <a:pt x="140" y="481"/>
                    <a:pt x="151" y="492"/>
                    <a:pt x="164" y="492"/>
                  </a:cubicBezTo>
                  <a:cubicBezTo>
                    <a:pt x="237" y="492"/>
                    <a:pt x="237" y="492"/>
                    <a:pt x="237" y="492"/>
                  </a:cubicBezTo>
                  <a:cubicBezTo>
                    <a:pt x="251" y="492"/>
                    <a:pt x="262" y="481"/>
                    <a:pt x="262" y="467"/>
                  </a:cubicBezTo>
                  <a:cubicBezTo>
                    <a:pt x="262" y="464"/>
                    <a:pt x="262" y="464"/>
                    <a:pt x="262" y="464"/>
                  </a:cubicBezTo>
                  <a:cubicBezTo>
                    <a:pt x="262" y="252"/>
                    <a:pt x="262" y="252"/>
                    <a:pt x="262" y="252"/>
                  </a:cubicBezTo>
                  <a:cubicBezTo>
                    <a:pt x="262" y="243"/>
                    <a:pt x="258" y="235"/>
                    <a:pt x="241" y="235"/>
                  </a:cubicBezTo>
                  <a:cubicBezTo>
                    <a:pt x="223" y="235"/>
                    <a:pt x="223" y="235"/>
                    <a:pt x="223" y="235"/>
                  </a:cubicBezTo>
                  <a:cubicBezTo>
                    <a:pt x="209" y="235"/>
                    <a:pt x="198" y="224"/>
                    <a:pt x="198" y="211"/>
                  </a:cubicBezTo>
                  <a:cubicBezTo>
                    <a:pt x="198" y="202"/>
                    <a:pt x="198" y="202"/>
                    <a:pt x="198" y="202"/>
                  </a:cubicBezTo>
                  <a:cubicBezTo>
                    <a:pt x="198" y="189"/>
                    <a:pt x="209" y="178"/>
                    <a:pt x="223" y="178"/>
                  </a:cubicBezTo>
                  <a:cubicBezTo>
                    <a:pt x="273" y="178"/>
                    <a:pt x="323" y="178"/>
                    <a:pt x="373" y="178"/>
                  </a:cubicBezTo>
                  <a:cubicBezTo>
                    <a:pt x="387" y="178"/>
                    <a:pt x="397" y="167"/>
                    <a:pt x="397" y="154"/>
                  </a:cubicBezTo>
                  <a:cubicBezTo>
                    <a:pt x="397" y="88"/>
                    <a:pt x="397" y="88"/>
                    <a:pt x="397" y="88"/>
                  </a:cubicBezTo>
                  <a:cubicBezTo>
                    <a:pt x="397" y="86"/>
                    <a:pt x="398" y="85"/>
                    <a:pt x="397" y="85"/>
                  </a:cubicBezTo>
                  <a:cubicBezTo>
                    <a:pt x="397" y="0"/>
                    <a:pt x="397" y="0"/>
                    <a:pt x="397" y="0"/>
                  </a:cubicBezTo>
                  <a:cubicBezTo>
                    <a:pt x="360" y="0"/>
                    <a:pt x="360" y="0"/>
                    <a:pt x="360" y="0"/>
                  </a:cubicBezTo>
                  <a:cubicBezTo>
                    <a:pt x="350" y="0"/>
                    <a:pt x="340" y="7"/>
                    <a:pt x="337" y="17"/>
                  </a:cubicBezTo>
                  <a:cubicBezTo>
                    <a:pt x="337" y="35"/>
                    <a:pt x="337" y="35"/>
                    <a:pt x="337" y="35"/>
                  </a:cubicBezTo>
                  <a:cubicBezTo>
                    <a:pt x="337" y="48"/>
                    <a:pt x="326" y="59"/>
                    <a:pt x="313" y="59"/>
                  </a:cubicBezTo>
                  <a:cubicBezTo>
                    <a:pt x="267" y="59"/>
                    <a:pt x="267" y="59"/>
                    <a:pt x="267" y="59"/>
                  </a:cubicBezTo>
                  <a:cubicBezTo>
                    <a:pt x="267" y="97"/>
                    <a:pt x="267" y="97"/>
                    <a:pt x="267" y="97"/>
                  </a:cubicBezTo>
                  <a:cubicBezTo>
                    <a:pt x="267" y="110"/>
                    <a:pt x="256" y="121"/>
                    <a:pt x="243" y="121"/>
                  </a:cubicBezTo>
                  <a:cubicBezTo>
                    <a:pt x="207" y="121"/>
                    <a:pt x="207" y="121"/>
                    <a:pt x="207" y="121"/>
                  </a:cubicBezTo>
                  <a:close/>
                  <a:moveTo>
                    <a:pt x="70" y="341"/>
                  </a:moveTo>
                  <a:cubicBezTo>
                    <a:pt x="70" y="341"/>
                    <a:pt x="70" y="341"/>
                    <a:pt x="70" y="341"/>
                  </a:cubicBezTo>
                  <a:cubicBezTo>
                    <a:pt x="70" y="341"/>
                    <a:pt x="70" y="341"/>
                    <a:pt x="70" y="341"/>
                  </a:cubicBezTo>
                  <a:close/>
                  <a:moveTo>
                    <a:pt x="0" y="279"/>
                  </a:moveTo>
                  <a:cubicBezTo>
                    <a:pt x="0" y="279"/>
                    <a:pt x="0" y="279"/>
                    <a:pt x="0" y="27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8" name="Freeform 39">
              <a:extLst>
                <a:ext uri="{FF2B5EF4-FFF2-40B4-BE49-F238E27FC236}">
                  <a16:creationId xmlns:a16="http://schemas.microsoft.com/office/drawing/2014/main" id="{8B4183DB-1669-45E0-BF46-383730C3999D}"/>
                </a:ext>
              </a:extLst>
            </p:cNvPr>
            <p:cNvSpPr>
              <a:spLocks/>
            </p:cNvSpPr>
            <p:nvPr userDrawn="1"/>
          </p:nvSpPr>
          <p:spPr bwMode="auto">
            <a:xfrm>
              <a:off x="4977" y="2910"/>
              <a:ext cx="503" cy="756"/>
            </a:xfrm>
            <a:custGeom>
              <a:avLst/>
              <a:gdLst>
                <a:gd name="T0" fmla="*/ 158 w 285"/>
                <a:gd name="T1" fmla="*/ 428 h 428"/>
                <a:gd name="T2" fmla="*/ 285 w 285"/>
                <a:gd name="T3" fmla="*/ 428 h 428"/>
                <a:gd name="T4" fmla="*/ 285 w 285"/>
                <a:gd name="T5" fmla="*/ 0 h 428"/>
                <a:gd name="T6" fmla="*/ 229 w 285"/>
                <a:gd name="T7" fmla="*/ 0 h 428"/>
                <a:gd name="T8" fmla="*/ 200 w 285"/>
                <a:gd name="T9" fmla="*/ 29 h 428"/>
                <a:gd name="T10" fmla="*/ 200 w 285"/>
                <a:gd name="T11" fmla="*/ 64 h 428"/>
                <a:gd name="T12" fmla="*/ 99 w 285"/>
                <a:gd name="T13" fmla="*/ 64 h 428"/>
                <a:gd name="T14" fmla="*/ 69 w 285"/>
                <a:gd name="T15" fmla="*/ 94 h 428"/>
                <a:gd name="T16" fmla="*/ 69 w 285"/>
                <a:gd name="T17" fmla="*/ 120 h 428"/>
                <a:gd name="T18" fmla="*/ 30 w 285"/>
                <a:gd name="T19" fmla="*/ 120 h 428"/>
                <a:gd name="T20" fmla="*/ 0 w 285"/>
                <a:gd name="T21" fmla="*/ 149 h 428"/>
                <a:gd name="T22" fmla="*/ 0 w 285"/>
                <a:gd name="T23" fmla="*/ 278 h 428"/>
                <a:gd name="T24" fmla="*/ 30 w 285"/>
                <a:gd name="T25" fmla="*/ 308 h 428"/>
                <a:gd name="T26" fmla="*/ 52 w 285"/>
                <a:gd name="T27" fmla="*/ 308 h 428"/>
                <a:gd name="T28" fmla="*/ 69 w 285"/>
                <a:gd name="T29" fmla="*/ 326 h 428"/>
                <a:gd name="T30" fmla="*/ 69 w 285"/>
                <a:gd name="T31" fmla="*/ 339 h 428"/>
                <a:gd name="T32" fmla="*/ 99 w 285"/>
                <a:gd name="T33" fmla="*/ 368 h 428"/>
                <a:gd name="T34" fmla="*/ 133 w 285"/>
                <a:gd name="T35" fmla="*/ 368 h 428"/>
                <a:gd name="T36" fmla="*/ 133 w 285"/>
                <a:gd name="T37" fmla="*/ 404 h 428"/>
                <a:gd name="T38" fmla="*/ 158 w 285"/>
                <a:gd name="T3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428">
                  <a:moveTo>
                    <a:pt x="158" y="428"/>
                  </a:moveTo>
                  <a:cubicBezTo>
                    <a:pt x="285" y="428"/>
                    <a:pt x="285" y="428"/>
                    <a:pt x="285" y="428"/>
                  </a:cubicBezTo>
                  <a:cubicBezTo>
                    <a:pt x="285" y="0"/>
                    <a:pt x="285" y="0"/>
                    <a:pt x="285" y="0"/>
                  </a:cubicBezTo>
                  <a:cubicBezTo>
                    <a:pt x="229" y="0"/>
                    <a:pt x="229" y="0"/>
                    <a:pt x="229" y="0"/>
                  </a:cubicBezTo>
                  <a:cubicBezTo>
                    <a:pt x="213" y="0"/>
                    <a:pt x="200" y="13"/>
                    <a:pt x="200" y="29"/>
                  </a:cubicBezTo>
                  <a:cubicBezTo>
                    <a:pt x="200" y="64"/>
                    <a:pt x="200" y="64"/>
                    <a:pt x="200" y="64"/>
                  </a:cubicBezTo>
                  <a:cubicBezTo>
                    <a:pt x="99" y="64"/>
                    <a:pt x="99" y="64"/>
                    <a:pt x="99" y="64"/>
                  </a:cubicBezTo>
                  <a:cubicBezTo>
                    <a:pt x="83" y="64"/>
                    <a:pt x="69" y="78"/>
                    <a:pt x="69" y="94"/>
                  </a:cubicBezTo>
                  <a:cubicBezTo>
                    <a:pt x="69" y="120"/>
                    <a:pt x="69" y="120"/>
                    <a:pt x="69" y="120"/>
                  </a:cubicBezTo>
                  <a:cubicBezTo>
                    <a:pt x="30" y="120"/>
                    <a:pt x="30" y="120"/>
                    <a:pt x="30" y="120"/>
                  </a:cubicBezTo>
                  <a:cubicBezTo>
                    <a:pt x="14" y="120"/>
                    <a:pt x="0" y="133"/>
                    <a:pt x="0" y="149"/>
                  </a:cubicBezTo>
                  <a:cubicBezTo>
                    <a:pt x="0" y="278"/>
                    <a:pt x="0" y="278"/>
                    <a:pt x="0" y="278"/>
                  </a:cubicBezTo>
                  <a:cubicBezTo>
                    <a:pt x="0" y="295"/>
                    <a:pt x="14" y="308"/>
                    <a:pt x="30" y="308"/>
                  </a:cubicBezTo>
                  <a:cubicBezTo>
                    <a:pt x="52" y="308"/>
                    <a:pt x="52" y="308"/>
                    <a:pt x="52" y="308"/>
                  </a:cubicBezTo>
                  <a:cubicBezTo>
                    <a:pt x="63" y="309"/>
                    <a:pt x="70" y="317"/>
                    <a:pt x="69" y="326"/>
                  </a:cubicBezTo>
                  <a:cubicBezTo>
                    <a:pt x="69" y="339"/>
                    <a:pt x="69" y="339"/>
                    <a:pt x="69" y="339"/>
                  </a:cubicBezTo>
                  <a:cubicBezTo>
                    <a:pt x="69" y="355"/>
                    <a:pt x="83" y="368"/>
                    <a:pt x="99" y="368"/>
                  </a:cubicBezTo>
                  <a:cubicBezTo>
                    <a:pt x="133" y="368"/>
                    <a:pt x="133" y="368"/>
                    <a:pt x="133" y="368"/>
                  </a:cubicBezTo>
                  <a:cubicBezTo>
                    <a:pt x="133" y="404"/>
                    <a:pt x="133" y="404"/>
                    <a:pt x="133" y="404"/>
                  </a:cubicBezTo>
                  <a:cubicBezTo>
                    <a:pt x="133" y="418"/>
                    <a:pt x="144" y="428"/>
                    <a:pt x="158" y="42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9" name="Freeform 42">
              <a:extLst>
                <a:ext uri="{FF2B5EF4-FFF2-40B4-BE49-F238E27FC236}">
                  <a16:creationId xmlns:a16="http://schemas.microsoft.com/office/drawing/2014/main" id="{B30CAC8E-0891-44D6-99C7-D36F09146CD7}"/>
                </a:ext>
              </a:extLst>
            </p:cNvPr>
            <p:cNvSpPr>
              <a:spLocks/>
            </p:cNvSpPr>
            <p:nvPr userDrawn="1"/>
          </p:nvSpPr>
          <p:spPr bwMode="auto">
            <a:xfrm>
              <a:off x="4529" y="2604"/>
              <a:ext cx="734" cy="417"/>
            </a:xfrm>
            <a:custGeom>
              <a:avLst/>
              <a:gdLst>
                <a:gd name="T0" fmla="*/ 0 w 416"/>
                <a:gd name="T1" fmla="*/ 87 h 236"/>
                <a:gd name="T2" fmla="*/ 0 w 416"/>
                <a:gd name="T3" fmla="*/ 236 h 236"/>
                <a:gd name="T4" fmla="*/ 59 w 416"/>
                <a:gd name="T5" fmla="*/ 236 h 236"/>
                <a:gd name="T6" fmla="*/ 59 w 416"/>
                <a:gd name="T7" fmla="*/ 236 h 236"/>
                <a:gd name="T8" fmla="*/ 95 w 416"/>
                <a:gd name="T9" fmla="*/ 236 h 236"/>
                <a:gd name="T10" fmla="*/ 119 w 416"/>
                <a:gd name="T11" fmla="*/ 212 h 236"/>
                <a:gd name="T12" fmla="*/ 119 w 416"/>
                <a:gd name="T13" fmla="*/ 174 h 236"/>
                <a:gd name="T14" fmla="*/ 165 w 416"/>
                <a:gd name="T15" fmla="*/ 174 h 236"/>
                <a:gd name="T16" fmla="*/ 189 w 416"/>
                <a:gd name="T17" fmla="*/ 150 h 236"/>
                <a:gd name="T18" fmla="*/ 189 w 416"/>
                <a:gd name="T19" fmla="*/ 135 h 236"/>
                <a:gd name="T20" fmla="*/ 212 w 416"/>
                <a:gd name="T21" fmla="*/ 117 h 236"/>
                <a:gd name="T22" fmla="*/ 416 w 416"/>
                <a:gd name="T23" fmla="*/ 117 h 236"/>
                <a:gd name="T24" fmla="*/ 416 w 416"/>
                <a:gd name="T25" fmla="*/ 117 h 236"/>
                <a:gd name="T26" fmla="*/ 412 w 416"/>
                <a:gd name="T27" fmla="*/ 117 h 236"/>
                <a:gd name="T28" fmla="*/ 388 w 416"/>
                <a:gd name="T29" fmla="*/ 92 h 236"/>
                <a:gd name="T30" fmla="*/ 388 w 416"/>
                <a:gd name="T31" fmla="*/ 0 h 236"/>
                <a:gd name="T32" fmla="*/ 383 w 416"/>
                <a:gd name="T33" fmla="*/ 0 h 236"/>
                <a:gd name="T34" fmla="*/ 243 w 416"/>
                <a:gd name="T35" fmla="*/ 0 h 236"/>
                <a:gd name="T36" fmla="*/ 222 w 416"/>
                <a:gd name="T37" fmla="*/ 0 h 236"/>
                <a:gd name="T38" fmla="*/ 174 w 416"/>
                <a:gd name="T39" fmla="*/ 0 h 236"/>
                <a:gd name="T40" fmla="*/ 144 w 416"/>
                <a:gd name="T41" fmla="*/ 27 h 236"/>
                <a:gd name="T42" fmla="*/ 110 w 416"/>
                <a:gd name="T43" fmla="*/ 58 h 236"/>
                <a:gd name="T44" fmla="*/ 30 w 416"/>
                <a:gd name="T45" fmla="*/ 58 h 236"/>
                <a:gd name="T46" fmla="*/ 0 w 416"/>
                <a:gd name="T47"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236">
                  <a:moveTo>
                    <a:pt x="0" y="87"/>
                  </a:moveTo>
                  <a:cubicBezTo>
                    <a:pt x="0" y="236"/>
                    <a:pt x="0" y="236"/>
                    <a:pt x="0" y="236"/>
                  </a:cubicBezTo>
                  <a:cubicBezTo>
                    <a:pt x="59" y="236"/>
                    <a:pt x="59" y="236"/>
                    <a:pt x="59" y="236"/>
                  </a:cubicBezTo>
                  <a:cubicBezTo>
                    <a:pt x="59" y="236"/>
                    <a:pt x="59" y="236"/>
                    <a:pt x="59" y="236"/>
                  </a:cubicBezTo>
                  <a:cubicBezTo>
                    <a:pt x="95" y="236"/>
                    <a:pt x="95" y="236"/>
                    <a:pt x="95" y="236"/>
                  </a:cubicBezTo>
                  <a:cubicBezTo>
                    <a:pt x="108" y="236"/>
                    <a:pt x="119" y="225"/>
                    <a:pt x="119" y="212"/>
                  </a:cubicBezTo>
                  <a:cubicBezTo>
                    <a:pt x="119" y="174"/>
                    <a:pt x="119" y="174"/>
                    <a:pt x="119" y="174"/>
                  </a:cubicBezTo>
                  <a:cubicBezTo>
                    <a:pt x="165" y="174"/>
                    <a:pt x="165" y="174"/>
                    <a:pt x="165" y="174"/>
                  </a:cubicBezTo>
                  <a:cubicBezTo>
                    <a:pt x="178" y="174"/>
                    <a:pt x="189" y="163"/>
                    <a:pt x="189" y="150"/>
                  </a:cubicBezTo>
                  <a:cubicBezTo>
                    <a:pt x="189" y="135"/>
                    <a:pt x="189" y="135"/>
                    <a:pt x="189" y="135"/>
                  </a:cubicBezTo>
                  <a:cubicBezTo>
                    <a:pt x="192" y="125"/>
                    <a:pt x="202" y="117"/>
                    <a:pt x="212" y="117"/>
                  </a:cubicBezTo>
                  <a:cubicBezTo>
                    <a:pt x="282" y="117"/>
                    <a:pt x="216" y="117"/>
                    <a:pt x="416" y="117"/>
                  </a:cubicBezTo>
                  <a:cubicBezTo>
                    <a:pt x="416" y="117"/>
                    <a:pt x="416" y="117"/>
                    <a:pt x="416" y="117"/>
                  </a:cubicBezTo>
                  <a:cubicBezTo>
                    <a:pt x="412" y="117"/>
                    <a:pt x="412" y="117"/>
                    <a:pt x="412" y="117"/>
                  </a:cubicBezTo>
                  <a:cubicBezTo>
                    <a:pt x="399" y="117"/>
                    <a:pt x="388" y="106"/>
                    <a:pt x="388" y="92"/>
                  </a:cubicBezTo>
                  <a:cubicBezTo>
                    <a:pt x="388" y="0"/>
                    <a:pt x="388" y="0"/>
                    <a:pt x="388" y="0"/>
                  </a:cubicBezTo>
                  <a:cubicBezTo>
                    <a:pt x="386" y="0"/>
                    <a:pt x="385" y="0"/>
                    <a:pt x="383" y="0"/>
                  </a:cubicBezTo>
                  <a:cubicBezTo>
                    <a:pt x="243" y="0"/>
                    <a:pt x="243" y="0"/>
                    <a:pt x="243" y="0"/>
                  </a:cubicBezTo>
                  <a:cubicBezTo>
                    <a:pt x="222" y="0"/>
                    <a:pt x="222" y="0"/>
                    <a:pt x="222" y="0"/>
                  </a:cubicBezTo>
                  <a:cubicBezTo>
                    <a:pt x="174" y="0"/>
                    <a:pt x="174" y="0"/>
                    <a:pt x="174" y="0"/>
                  </a:cubicBezTo>
                  <a:cubicBezTo>
                    <a:pt x="158" y="0"/>
                    <a:pt x="146" y="12"/>
                    <a:pt x="144" y="27"/>
                  </a:cubicBezTo>
                  <a:cubicBezTo>
                    <a:pt x="143" y="44"/>
                    <a:pt x="128" y="58"/>
                    <a:pt x="110" y="58"/>
                  </a:cubicBezTo>
                  <a:cubicBezTo>
                    <a:pt x="30" y="58"/>
                    <a:pt x="30" y="58"/>
                    <a:pt x="30" y="58"/>
                  </a:cubicBezTo>
                  <a:cubicBezTo>
                    <a:pt x="14" y="58"/>
                    <a:pt x="0" y="71"/>
                    <a:pt x="0" y="8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100" name="Freeform 43">
              <a:extLst>
                <a:ext uri="{FF2B5EF4-FFF2-40B4-BE49-F238E27FC236}">
                  <a16:creationId xmlns:a16="http://schemas.microsoft.com/office/drawing/2014/main" id="{5FDF8D79-619A-4BB3-9B1B-B410B8F1F27C}"/>
                </a:ext>
              </a:extLst>
            </p:cNvPr>
            <p:cNvSpPr>
              <a:spLocks noEditPoints="1"/>
            </p:cNvSpPr>
            <p:nvPr userDrawn="1"/>
          </p:nvSpPr>
          <p:spPr bwMode="auto">
            <a:xfrm>
              <a:off x="4414" y="2041"/>
              <a:ext cx="1061" cy="876"/>
            </a:xfrm>
            <a:custGeom>
              <a:avLst/>
              <a:gdLst>
                <a:gd name="T0" fmla="*/ 58 w 601"/>
                <a:gd name="T1" fmla="*/ 496 h 496"/>
                <a:gd name="T2" fmla="*/ 65 w 601"/>
                <a:gd name="T3" fmla="*/ 406 h 496"/>
                <a:gd name="T4" fmla="*/ 209 w 601"/>
                <a:gd name="T5" fmla="*/ 346 h 496"/>
                <a:gd name="T6" fmla="*/ 308 w 601"/>
                <a:gd name="T7" fmla="*/ 319 h 496"/>
                <a:gd name="T8" fmla="*/ 453 w 601"/>
                <a:gd name="T9" fmla="*/ 259 h 496"/>
                <a:gd name="T10" fmla="*/ 486 w 601"/>
                <a:gd name="T11" fmla="*/ 235 h 496"/>
                <a:gd name="T12" fmla="*/ 532 w 601"/>
                <a:gd name="T13" fmla="*/ 179 h 496"/>
                <a:gd name="T14" fmla="*/ 601 w 601"/>
                <a:gd name="T15" fmla="*/ 45 h 496"/>
                <a:gd name="T16" fmla="*/ 537 w 601"/>
                <a:gd name="T17" fmla="*/ 45 h 496"/>
                <a:gd name="T18" fmla="*/ 536 w 601"/>
                <a:gd name="T19" fmla="*/ 45 h 496"/>
                <a:gd name="T20" fmla="*/ 535 w 601"/>
                <a:gd name="T21" fmla="*/ 45 h 496"/>
                <a:gd name="T22" fmla="*/ 534 w 601"/>
                <a:gd name="T23" fmla="*/ 45 h 496"/>
                <a:gd name="T24" fmla="*/ 533 w 601"/>
                <a:gd name="T25" fmla="*/ 45 h 496"/>
                <a:gd name="T26" fmla="*/ 532 w 601"/>
                <a:gd name="T27" fmla="*/ 44 h 496"/>
                <a:gd name="T28" fmla="*/ 531 w 601"/>
                <a:gd name="T29" fmla="*/ 44 h 496"/>
                <a:gd name="T30" fmla="*/ 530 w 601"/>
                <a:gd name="T31" fmla="*/ 44 h 496"/>
                <a:gd name="T32" fmla="*/ 530 w 601"/>
                <a:gd name="T33" fmla="*/ 44 h 496"/>
                <a:gd name="T34" fmla="*/ 529 w 601"/>
                <a:gd name="T35" fmla="*/ 43 h 496"/>
                <a:gd name="T36" fmla="*/ 528 w 601"/>
                <a:gd name="T37" fmla="*/ 43 h 496"/>
                <a:gd name="T38" fmla="*/ 527 w 601"/>
                <a:gd name="T39" fmla="*/ 43 h 496"/>
                <a:gd name="T40" fmla="*/ 526 w 601"/>
                <a:gd name="T41" fmla="*/ 42 h 496"/>
                <a:gd name="T42" fmla="*/ 525 w 601"/>
                <a:gd name="T43" fmla="*/ 42 h 496"/>
                <a:gd name="T44" fmla="*/ 525 w 601"/>
                <a:gd name="T45" fmla="*/ 42 h 496"/>
                <a:gd name="T46" fmla="*/ 524 w 601"/>
                <a:gd name="T47" fmla="*/ 41 h 496"/>
                <a:gd name="T48" fmla="*/ 523 w 601"/>
                <a:gd name="T49" fmla="*/ 41 h 496"/>
                <a:gd name="T50" fmla="*/ 522 w 601"/>
                <a:gd name="T51" fmla="*/ 40 h 496"/>
                <a:gd name="T52" fmla="*/ 522 w 601"/>
                <a:gd name="T53" fmla="*/ 40 h 496"/>
                <a:gd name="T54" fmla="*/ 521 w 601"/>
                <a:gd name="T55" fmla="*/ 39 h 496"/>
                <a:gd name="T56" fmla="*/ 521 w 601"/>
                <a:gd name="T57" fmla="*/ 39 h 496"/>
                <a:gd name="T58" fmla="*/ 520 w 601"/>
                <a:gd name="T59" fmla="*/ 38 h 496"/>
                <a:gd name="T60" fmla="*/ 519 w 601"/>
                <a:gd name="T61" fmla="*/ 37 h 496"/>
                <a:gd name="T62" fmla="*/ 519 w 601"/>
                <a:gd name="T63" fmla="*/ 36 h 496"/>
                <a:gd name="T64" fmla="*/ 518 w 601"/>
                <a:gd name="T65" fmla="*/ 36 h 496"/>
                <a:gd name="T66" fmla="*/ 517 w 601"/>
                <a:gd name="T67" fmla="*/ 35 h 496"/>
                <a:gd name="T68" fmla="*/ 517 w 601"/>
                <a:gd name="T69" fmla="*/ 35 h 496"/>
                <a:gd name="T70" fmla="*/ 516 w 601"/>
                <a:gd name="T71" fmla="*/ 34 h 496"/>
                <a:gd name="T72" fmla="*/ 516 w 601"/>
                <a:gd name="T73" fmla="*/ 33 h 496"/>
                <a:gd name="T74" fmla="*/ 516 w 601"/>
                <a:gd name="T75" fmla="*/ 32 h 496"/>
                <a:gd name="T76" fmla="*/ 515 w 601"/>
                <a:gd name="T77" fmla="*/ 32 h 496"/>
                <a:gd name="T78" fmla="*/ 515 w 601"/>
                <a:gd name="T79" fmla="*/ 31 h 496"/>
                <a:gd name="T80" fmla="*/ 515 w 601"/>
                <a:gd name="T81" fmla="*/ 30 h 496"/>
                <a:gd name="T82" fmla="*/ 514 w 601"/>
                <a:gd name="T83" fmla="*/ 29 h 496"/>
                <a:gd name="T84" fmla="*/ 514 w 601"/>
                <a:gd name="T85" fmla="*/ 28 h 496"/>
                <a:gd name="T86" fmla="*/ 514 w 601"/>
                <a:gd name="T87" fmla="*/ 27 h 496"/>
                <a:gd name="T88" fmla="*/ 513 w 601"/>
                <a:gd name="T89" fmla="*/ 27 h 496"/>
                <a:gd name="T90" fmla="*/ 513 w 601"/>
                <a:gd name="T91" fmla="*/ 25 h 496"/>
                <a:gd name="T92" fmla="*/ 513 w 601"/>
                <a:gd name="T93" fmla="*/ 25 h 496"/>
                <a:gd name="T94" fmla="*/ 513 w 601"/>
                <a:gd name="T95" fmla="*/ 24 h 496"/>
                <a:gd name="T96" fmla="*/ 513 w 601"/>
                <a:gd name="T97" fmla="*/ 23 h 496"/>
                <a:gd name="T98" fmla="*/ 513 w 601"/>
                <a:gd name="T99" fmla="*/ 22 h 496"/>
                <a:gd name="T100" fmla="*/ 513 w 601"/>
                <a:gd name="T101" fmla="*/ 21 h 496"/>
                <a:gd name="T102" fmla="*/ 513 w 601"/>
                <a:gd name="T103" fmla="*/ 0 h 496"/>
                <a:gd name="T104" fmla="*/ 144 w 601"/>
                <a:gd name="T105" fmla="*/ 0 h 496"/>
                <a:gd name="T106" fmla="*/ 29 w 601"/>
                <a:gd name="T107" fmla="*/ 58 h 496"/>
                <a:gd name="T108" fmla="*/ 513 w 601"/>
                <a:gd name="T109" fmla="*/ 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 h="496">
                  <a:moveTo>
                    <a:pt x="0" y="88"/>
                  </a:moveTo>
                  <a:cubicBezTo>
                    <a:pt x="0" y="496"/>
                    <a:pt x="0" y="496"/>
                    <a:pt x="0" y="496"/>
                  </a:cubicBezTo>
                  <a:cubicBezTo>
                    <a:pt x="58" y="496"/>
                    <a:pt x="58" y="496"/>
                    <a:pt x="58" y="496"/>
                  </a:cubicBezTo>
                  <a:cubicBezTo>
                    <a:pt x="58" y="496"/>
                    <a:pt x="58" y="496"/>
                    <a:pt x="58" y="496"/>
                  </a:cubicBezTo>
                  <a:cubicBezTo>
                    <a:pt x="65" y="496"/>
                    <a:pt x="65" y="496"/>
                    <a:pt x="65" y="496"/>
                  </a:cubicBezTo>
                  <a:cubicBezTo>
                    <a:pt x="65" y="406"/>
                    <a:pt x="65" y="406"/>
                    <a:pt x="65" y="406"/>
                  </a:cubicBezTo>
                  <a:cubicBezTo>
                    <a:pt x="65" y="390"/>
                    <a:pt x="79" y="377"/>
                    <a:pt x="95" y="377"/>
                  </a:cubicBezTo>
                  <a:cubicBezTo>
                    <a:pt x="175" y="377"/>
                    <a:pt x="175" y="377"/>
                    <a:pt x="175" y="377"/>
                  </a:cubicBezTo>
                  <a:cubicBezTo>
                    <a:pt x="193" y="377"/>
                    <a:pt x="208" y="363"/>
                    <a:pt x="209" y="346"/>
                  </a:cubicBezTo>
                  <a:cubicBezTo>
                    <a:pt x="211" y="331"/>
                    <a:pt x="223" y="319"/>
                    <a:pt x="239" y="319"/>
                  </a:cubicBezTo>
                  <a:cubicBezTo>
                    <a:pt x="287" y="319"/>
                    <a:pt x="287" y="319"/>
                    <a:pt x="287" y="319"/>
                  </a:cubicBezTo>
                  <a:cubicBezTo>
                    <a:pt x="308" y="319"/>
                    <a:pt x="308" y="319"/>
                    <a:pt x="308" y="319"/>
                  </a:cubicBezTo>
                  <a:cubicBezTo>
                    <a:pt x="448" y="319"/>
                    <a:pt x="448" y="319"/>
                    <a:pt x="448" y="319"/>
                  </a:cubicBezTo>
                  <a:cubicBezTo>
                    <a:pt x="450" y="319"/>
                    <a:pt x="451" y="319"/>
                    <a:pt x="453" y="319"/>
                  </a:cubicBezTo>
                  <a:cubicBezTo>
                    <a:pt x="453" y="259"/>
                    <a:pt x="453" y="259"/>
                    <a:pt x="453" y="259"/>
                  </a:cubicBezTo>
                  <a:cubicBezTo>
                    <a:pt x="453" y="246"/>
                    <a:pt x="464" y="235"/>
                    <a:pt x="477" y="235"/>
                  </a:cubicBezTo>
                  <a:cubicBezTo>
                    <a:pt x="486" y="235"/>
                    <a:pt x="486" y="235"/>
                    <a:pt x="486" y="235"/>
                  </a:cubicBezTo>
                  <a:cubicBezTo>
                    <a:pt x="486" y="235"/>
                    <a:pt x="486" y="235"/>
                    <a:pt x="486" y="235"/>
                  </a:cubicBezTo>
                  <a:cubicBezTo>
                    <a:pt x="508" y="235"/>
                    <a:pt x="508" y="235"/>
                    <a:pt x="508" y="235"/>
                  </a:cubicBezTo>
                  <a:cubicBezTo>
                    <a:pt x="521" y="235"/>
                    <a:pt x="532" y="224"/>
                    <a:pt x="532" y="211"/>
                  </a:cubicBezTo>
                  <a:cubicBezTo>
                    <a:pt x="532" y="179"/>
                    <a:pt x="532" y="179"/>
                    <a:pt x="532" y="179"/>
                  </a:cubicBezTo>
                  <a:cubicBezTo>
                    <a:pt x="566" y="179"/>
                    <a:pt x="566" y="179"/>
                    <a:pt x="566" y="179"/>
                  </a:cubicBezTo>
                  <a:cubicBezTo>
                    <a:pt x="586" y="179"/>
                    <a:pt x="601" y="163"/>
                    <a:pt x="601" y="144"/>
                  </a:cubicBezTo>
                  <a:cubicBezTo>
                    <a:pt x="601" y="45"/>
                    <a:pt x="601" y="45"/>
                    <a:pt x="601" y="45"/>
                  </a:cubicBezTo>
                  <a:cubicBezTo>
                    <a:pt x="545" y="45"/>
                    <a:pt x="545" y="45"/>
                    <a:pt x="545" y="45"/>
                  </a:cubicBezTo>
                  <a:cubicBezTo>
                    <a:pt x="537" y="45"/>
                    <a:pt x="537" y="45"/>
                    <a:pt x="537" y="45"/>
                  </a:cubicBezTo>
                  <a:cubicBezTo>
                    <a:pt x="537" y="45"/>
                    <a:pt x="537" y="45"/>
                    <a:pt x="537" y="45"/>
                  </a:cubicBezTo>
                  <a:cubicBezTo>
                    <a:pt x="537" y="45"/>
                    <a:pt x="537" y="45"/>
                    <a:pt x="537" y="45"/>
                  </a:cubicBezTo>
                  <a:cubicBezTo>
                    <a:pt x="536" y="45"/>
                    <a:pt x="536" y="45"/>
                    <a:pt x="536" y="45"/>
                  </a:cubicBezTo>
                  <a:cubicBezTo>
                    <a:pt x="536" y="45"/>
                    <a:pt x="536" y="45"/>
                    <a:pt x="536" y="45"/>
                  </a:cubicBezTo>
                  <a:cubicBezTo>
                    <a:pt x="536" y="45"/>
                    <a:pt x="536" y="45"/>
                    <a:pt x="536" y="45"/>
                  </a:cubicBezTo>
                  <a:cubicBezTo>
                    <a:pt x="535" y="45"/>
                    <a:pt x="535" y="45"/>
                    <a:pt x="535" y="45"/>
                  </a:cubicBezTo>
                  <a:cubicBezTo>
                    <a:pt x="535" y="45"/>
                    <a:pt x="535" y="45"/>
                    <a:pt x="535" y="45"/>
                  </a:cubicBezTo>
                  <a:cubicBezTo>
                    <a:pt x="534" y="45"/>
                    <a:pt x="534" y="45"/>
                    <a:pt x="534" y="45"/>
                  </a:cubicBezTo>
                  <a:cubicBezTo>
                    <a:pt x="534" y="45"/>
                    <a:pt x="534" y="45"/>
                    <a:pt x="534" y="45"/>
                  </a:cubicBezTo>
                  <a:cubicBezTo>
                    <a:pt x="534" y="45"/>
                    <a:pt x="534" y="45"/>
                    <a:pt x="534" y="45"/>
                  </a:cubicBezTo>
                  <a:cubicBezTo>
                    <a:pt x="534" y="45"/>
                    <a:pt x="534" y="45"/>
                    <a:pt x="534" y="45"/>
                  </a:cubicBezTo>
                  <a:cubicBezTo>
                    <a:pt x="533" y="45"/>
                    <a:pt x="533" y="45"/>
                    <a:pt x="533" y="45"/>
                  </a:cubicBezTo>
                  <a:cubicBezTo>
                    <a:pt x="533" y="45"/>
                    <a:pt x="533" y="45"/>
                    <a:pt x="533" y="45"/>
                  </a:cubicBezTo>
                  <a:cubicBezTo>
                    <a:pt x="533" y="44"/>
                    <a:pt x="533" y="44"/>
                    <a:pt x="533" y="44"/>
                  </a:cubicBezTo>
                  <a:cubicBezTo>
                    <a:pt x="533" y="44"/>
                    <a:pt x="533" y="44"/>
                    <a:pt x="533" y="44"/>
                  </a:cubicBezTo>
                  <a:cubicBezTo>
                    <a:pt x="532" y="44"/>
                    <a:pt x="532" y="44"/>
                    <a:pt x="532" y="44"/>
                  </a:cubicBezTo>
                  <a:cubicBezTo>
                    <a:pt x="532" y="44"/>
                    <a:pt x="532" y="44"/>
                    <a:pt x="532" y="44"/>
                  </a:cubicBezTo>
                  <a:cubicBezTo>
                    <a:pt x="531" y="44"/>
                    <a:pt x="531" y="44"/>
                    <a:pt x="531" y="44"/>
                  </a:cubicBezTo>
                  <a:cubicBezTo>
                    <a:pt x="531" y="44"/>
                    <a:pt x="531" y="44"/>
                    <a:pt x="531" y="44"/>
                  </a:cubicBezTo>
                  <a:cubicBezTo>
                    <a:pt x="531" y="44"/>
                    <a:pt x="531" y="44"/>
                    <a:pt x="531" y="44"/>
                  </a:cubicBezTo>
                  <a:cubicBezTo>
                    <a:pt x="531" y="44"/>
                    <a:pt x="531" y="44"/>
                    <a:pt x="531" y="44"/>
                  </a:cubicBezTo>
                  <a:cubicBezTo>
                    <a:pt x="530" y="44"/>
                    <a:pt x="530" y="44"/>
                    <a:pt x="530" y="44"/>
                  </a:cubicBezTo>
                  <a:cubicBezTo>
                    <a:pt x="530" y="44"/>
                    <a:pt x="530" y="44"/>
                    <a:pt x="530" y="44"/>
                  </a:cubicBezTo>
                  <a:cubicBezTo>
                    <a:pt x="530" y="44"/>
                    <a:pt x="530" y="44"/>
                    <a:pt x="530" y="44"/>
                  </a:cubicBezTo>
                  <a:cubicBezTo>
                    <a:pt x="530" y="44"/>
                    <a:pt x="530" y="44"/>
                    <a:pt x="530" y="44"/>
                  </a:cubicBezTo>
                  <a:cubicBezTo>
                    <a:pt x="529" y="44"/>
                    <a:pt x="529" y="44"/>
                    <a:pt x="529" y="44"/>
                  </a:cubicBezTo>
                  <a:cubicBezTo>
                    <a:pt x="529" y="44"/>
                    <a:pt x="529" y="44"/>
                    <a:pt x="529" y="44"/>
                  </a:cubicBezTo>
                  <a:cubicBezTo>
                    <a:pt x="529" y="43"/>
                    <a:pt x="529" y="43"/>
                    <a:pt x="529" y="43"/>
                  </a:cubicBezTo>
                  <a:cubicBezTo>
                    <a:pt x="529" y="43"/>
                    <a:pt x="529" y="43"/>
                    <a:pt x="529" y="43"/>
                  </a:cubicBezTo>
                  <a:cubicBezTo>
                    <a:pt x="528" y="43"/>
                    <a:pt x="528" y="43"/>
                    <a:pt x="528" y="43"/>
                  </a:cubicBezTo>
                  <a:cubicBezTo>
                    <a:pt x="528" y="43"/>
                    <a:pt x="528" y="43"/>
                    <a:pt x="528" y="43"/>
                  </a:cubicBezTo>
                  <a:cubicBezTo>
                    <a:pt x="527" y="43"/>
                    <a:pt x="527" y="43"/>
                    <a:pt x="527" y="43"/>
                  </a:cubicBezTo>
                  <a:cubicBezTo>
                    <a:pt x="527" y="43"/>
                    <a:pt x="527" y="43"/>
                    <a:pt x="527" y="43"/>
                  </a:cubicBezTo>
                  <a:cubicBezTo>
                    <a:pt x="527" y="43"/>
                    <a:pt x="527" y="43"/>
                    <a:pt x="527" y="43"/>
                  </a:cubicBezTo>
                  <a:cubicBezTo>
                    <a:pt x="527" y="43"/>
                    <a:pt x="527" y="43"/>
                    <a:pt x="527" y="43"/>
                  </a:cubicBezTo>
                  <a:cubicBezTo>
                    <a:pt x="526" y="42"/>
                    <a:pt x="526" y="42"/>
                    <a:pt x="526" y="42"/>
                  </a:cubicBezTo>
                  <a:cubicBezTo>
                    <a:pt x="526" y="42"/>
                    <a:pt x="526" y="42"/>
                    <a:pt x="526" y="42"/>
                  </a:cubicBezTo>
                  <a:cubicBezTo>
                    <a:pt x="526" y="42"/>
                    <a:pt x="526" y="42"/>
                    <a:pt x="526" y="42"/>
                  </a:cubicBezTo>
                  <a:cubicBezTo>
                    <a:pt x="526" y="42"/>
                    <a:pt x="526" y="42"/>
                    <a:pt x="526" y="42"/>
                  </a:cubicBezTo>
                  <a:cubicBezTo>
                    <a:pt x="525" y="42"/>
                    <a:pt x="525" y="42"/>
                    <a:pt x="525" y="42"/>
                  </a:cubicBezTo>
                  <a:cubicBezTo>
                    <a:pt x="525" y="42"/>
                    <a:pt x="525" y="42"/>
                    <a:pt x="525" y="42"/>
                  </a:cubicBezTo>
                  <a:cubicBezTo>
                    <a:pt x="525" y="42"/>
                    <a:pt x="525" y="42"/>
                    <a:pt x="525" y="42"/>
                  </a:cubicBezTo>
                  <a:cubicBezTo>
                    <a:pt x="525" y="42"/>
                    <a:pt x="525" y="42"/>
                    <a:pt x="525" y="42"/>
                  </a:cubicBezTo>
                  <a:cubicBezTo>
                    <a:pt x="524" y="41"/>
                    <a:pt x="524" y="41"/>
                    <a:pt x="524" y="41"/>
                  </a:cubicBezTo>
                  <a:cubicBezTo>
                    <a:pt x="524" y="41"/>
                    <a:pt x="524" y="41"/>
                    <a:pt x="524" y="41"/>
                  </a:cubicBezTo>
                  <a:cubicBezTo>
                    <a:pt x="524" y="41"/>
                    <a:pt x="524" y="41"/>
                    <a:pt x="524" y="41"/>
                  </a:cubicBezTo>
                  <a:cubicBezTo>
                    <a:pt x="524" y="41"/>
                    <a:pt x="524" y="41"/>
                    <a:pt x="524" y="41"/>
                  </a:cubicBezTo>
                  <a:cubicBezTo>
                    <a:pt x="523" y="41"/>
                    <a:pt x="523" y="41"/>
                    <a:pt x="523" y="41"/>
                  </a:cubicBezTo>
                  <a:cubicBezTo>
                    <a:pt x="523" y="41"/>
                    <a:pt x="523" y="41"/>
                    <a:pt x="523" y="41"/>
                  </a:cubicBezTo>
                  <a:cubicBezTo>
                    <a:pt x="523" y="40"/>
                    <a:pt x="523" y="40"/>
                    <a:pt x="523" y="40"/>
                  </a:cubicBezTo>
                  <a:cubicBezTo>
                    <a:pt x="523" y="40"/>
                    <a:pt x="523" y="40"/>
                    <a:pt x="523" y="40"/>
                  </a:cubicBezTo>
                  <a:cubicBezTo>
                    <a:pt x="522" y="40"/>
                    <a:pt x="522" y="40"/>
                    <a:pt x="522" y="40"/>
                  </a:cubicBezTo>
                  <a:cubicBezTo>
                    <a:pt x="522" y="40"/>
                    <a:pt x="522" y="40"/>
                    <a:pt x="522" y="40"/>
                  </a:cubicBezTo>
                  <a:cubicBezTo>
                    <a:pt x="522" y="40"/>
                    <a:pt x="522" y="40"/>
                    <a:pt x="522" y="40"/>
                  </a:cubicBezTo>
                  <a:cubicBezTo>
                    <a:pt x="522" y="40"/>
                    <a:pt x="522" y="40"/>
                    <a:pt x="522" y="40"/>
                  </a:cubicBezTo>
                  <a:cubicBezTo>
                    <a:pt x="522" y="40"/>
                    <a:pt x="522"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0" y="38"/>
                    <a:pt x="520" y="38"/>
                    <a:pt x="520" y="38"/>
                  </a:cubicBezTo>
                  <a:cubicBezTo>
                    <a:pt x="520" y="38"/>
                    <a:pt x="520" y="38"/>
                    <a:pt x="520" y="38"/>
                  </a:cubicBezTo>
                  <a:cubicBezTo>
                    <a:pt x="520" y="38"/>
                    <a:pt x="520" y="38"/>
                    <a:pt x="520" y="38"/>
                  </a:cubicBezTo>
                  <a:cubicBezTo>
                    <a:pt x="520" y="38"/>
                    <a:pt x="520" y="38"/>
                    <a:pt x="520" y="38"/>
                  </a:cubicBezTo>
                  <a:cubicBezTo>
                    <a:pt x="519" y="37"/>
                    <a:pt x="519" y="37"/>
                    <a:pt x="519" y="37"/>
                  </a:cubicBezTo>
                  <a:cubicBezTo>
                    <a:pt x="519" y="37"/>
                    <a:pt x="519" y="37"/>
                    <a:pt x="519" y="37"/>
                  </a:cubicBezTo>
                  <a:cubicBezTo>
                    <a:pt x="519" y="37"/>
                    <a:pt x="519" y="37"/>
                    <a:pt x="519" y="37"/>
                  </a:cubicBezTo>
                  <a:cubicBezTo>
                    <a:pt x="519" y="37"/>
                    <a:pt x="519" y="37"/>
                    <a:pt x="519" y="37"/>
                  </a:cubicBezTo>
                  <a:cubicBezTo>
                    <a:pt x="519" y="36"/>
                    <a:pt x="519" y="36"/>
                    <a:pt x="519" y="36"/>
                  </a:cubicBezTo>
                  <a:cubicBezTo>
                    <a:pt x="519" y="36"/>
                    <a:pt x="519" y="36"/>
                    <a:pt x="519" y="36"/>
                  </a:cubicBezTo>
                  <a:cubicBezTo>
                    <a:pt x="518" y="36"/>
                    <a:pt x="518" y="36"/>
                    <a:pt x="518" y="36"/>
                  </a:cubicBezTo>
                  <a:cubicBezTo>
                    <a:pt x="518" y="36"/>
                    <a:pt x="518" y="36"/>
                    <a:pt x="518" y="36"/>
                  </a:cubicBezTo>
                  <a:cubicBezTo>
                    <a:pt x="518" y="36"/>
                    <a:pt x="518" y="36"/>
                    <a:pt x="518" y="36"/>
                  </a:cubicBezTo>
                  <a:cubicBezTo>
                    <a:pt x="518" y="36"/>
                    <a:pt x="518" y="36"/>
                    <a:pt x="518" y="36"/>
                  </a:cubicBezTo>
                  <a:cubicBezTo>
                    <a:pt x="517" y="35"/>
                    <a:pt x="517" y="35"/>
                    <a:pt x="517" y="35"/>
                  </a:cubicBezTo>
                  <a:cubicBezTo>
                    <a:pt x="517" y="35"/>
                    <a:pt x="517" y="35"/>
                    <a:pt x="517" y="35"/>
                  </a:cubicBezTo>
                  <a:cubicBezTo>
                    <a:pt x="517" y="35"/>
                    <a:pt x="517" y="35"/>
                    <a:pt x="517" y="35"/>
                  </a:cubicBezTo>
                  <a:cubicBezTo>
                    <a:pt x="517" y="35"/>
                    <a:pt x="517" y="35"/>
                    <a:pt x="517" y="35"/>
                  </a:cubicBezTo>
                  <a:cubicBezTo>
                    <a:pt x="517" y="34"/>
                    <a:pt x="517" y="34"/>
                    <a:pt x="517" y="34"/>
                  </a:cubicBezTo>
                  <a:cubicBezTo>
                    <a:pt x="517" y="34"/>
                    <a:pt x="517" y="34"/>
                    <a:pt x="517" y="34"/>
                  </a:cubicBezTo>
                  <a:cubicBezTo>
                    <a:pt x="516" y="34"/>
                    <a:pt x="516" y="34"/>
                    <a:pt x="516" y="34"/>
                  </a:cubicBezTo>
                  <a:cubicBezTo>
                    <a:pt x="516" y="34"/>
                    <a:pt x="516" y="34"/>
                    <a:pt x="516" y="34"/>
                  </a:cubicBezTo>
                  <a:cubicBezTo>
                    <a:pt x="516" y="33"/>
                    <a:pt x="516" y="33"/>
                    <a:pt x="516" y="33"/>
                  </a:cubicBezTo>
                  <a:cubicBezTo>
                    <a:pt x="516" y="33"/>
                    <a:pt x="516" y="33"/>
                    <a:pt x="516" y="33"/>
                  </a:cubicBezTo>
                  <a:cubicBezTo>
                    <a:pt x="516" y="33"/>
                    <a:pt x="516" y="33"/>
                    <a:pt x="516" y="33"/>
                  </a:cubicBezTo>
                  <a:cubicBezTo>
                    <a:pt x="516" y="33"/>
                    <a:pt x="516" y="33"/>
                    <a:pt x="516" y="33"/>
                  </a:cubicBezTo>
                  <a:cubicBezTo>
                    <a:pt x="516" y="32"/>
                    <a:pt x="516" y="32"/>
                    <a:pt x="516" y="32"/>
                  </a:cubicBezTo>
                  <a:cubicBezTo>
                    <a:pt x="516" y="32"/>
                    <a:pt x="516" y="32"/>
                    <a:pt x="516" y="32"/>
                  </a:cubicBezTo>
                  <a:cubicBezTo>
                    <a:pt x="515" y="32"/>
                    <a:pt x="515" y="32"/>
                    <a:pt x="515" y="32"/>
                  </a:cubicBezTo>
                  <a:cubicBezTo>
                    <a:pt x="515" y="32"/>
                    <a:pt x="515" y="32"/>
                    <a:pt x="515" y="32"/>
                  </a:cubicBezTo>
                  <a:cubicBezTo>
                    <a:pt x="515" y="31"/>
                    <a:pt x="515" y="31"/>
                    <a:pt x="515" y="31"/>
                  </a:cubicBezTo>
                  <a:cubicBezTo>
                    <a:pt x="515" y="31"/>
                    <a:pt x="515" y="31"/>
                    <a:pt x="515" y="31"/>
                  </a:cubicBezTo>
                  <a:cubicBezTo>
                    <a:pt x="515" y="31"/>
                    <a:pt x="515" y="31"/>
                    <a:pt x="515" y="31"/>
                  </a:cubicBezTo>
                  <a:cubicBezTo>
                    <a:pt x="515" y="31"/>
                    <a:pt x="515" y="31"/>
                    <a:pt x="515" y="31"/>
                  </a:cubicBezTo>
                  <a:cubicBezTo>
                    <a:pt x="515" y="30"/>
                    <a:pt x="515" y="30"/>
                    <a:pt x="515" y="30"/>
                  </a:cubicBezTo>
                  <a:cubicBezTo>
                    <a:pt x="515" y="30"/>
                    <a:pt x="515" y="30"/>
                    <a:pt x="515" y="30"/>
                  </a:cubicBezTo>
                  <a:cubicBezTo>
                    <a:pt x="514" y="29"/>
                    <a:pt x="514" y="29"/>
                    <a:pt x="514" y="29"/>
                  </a:cubicBezTo>
                  <a:cubicBezTo>
                    <a:pt x="514" y="29"/>
                    <a:pt x="514" y="29"/>
                    <a:pt x="514" y="29"/>
                  </a:cubicBezTo>
                  <a:cubicBezTo>
                    <a:pt x="514" y="29"/>
                    <a:pt x="514" y="29"/>
                    <a:pt x="514" y="29"/>
                  </a:cubicBezTo>
                  <a:cubicBezTo>
                    <a:pt x="514" y="29"/>
                    <a:pt x="514" y="29"/>
                    <a:pt x="514" y="29"/>
                  </a:cubicBezTo>
                  <a:cubicBezTo>
                    <a:pt x="514" y="28"/>
                    <a:pt x="514" y="28"/>
                    <a:pt x="514" y="28"/>
                  </a:cubicBezTo>
                  <a:cubicBezTo>
                    <a:pt x="514" y="28"/>
                    <a:pt x="514" y="28"/>
                    <a:pt x="514" y="28"/>
                  </a:cubicBezTo>
                  <a:cubicBezTo>
                    <a:pt x="514" y="28"/>
                    <a:pt x="514" y="28"/>
                    <a:pt x="514" y="28"/>
                  </a:cubicBezTo>
                  <a:cubicBezTo>
                    <a:pt x="514" y="28"/>
                    <a:pt x="514" y="28"/>
                    <a:pt x="514" y="28"/>
                  </a:cubicBezTo>
                  <a:cubicBezTo>
                    <a:pt x="514" y="27"/>
                    <a:pt x="514" y="27"/>
                    <a:pt x="514" y="27"/>
                  </a:cubicBezTo>
                  <a:cubicBezTo>
                    <a:pt x="514" y="27"/>
                    <a:pt x="514" y="27"/>
                    <a:pt x="514" y="27"/>
                  </a:cubicBezTo>
                  <a:cubicBezTo>
                    <a:pt x="513" y="27"/>
                    <a:pt x="513" y="27"/>
                    <a:pt x="513" y="27"/>
                  </a:cubicBezTo>
                  <a:cubicBezTo>
                    <a:pt x="513" y="27"/>
                    <a:pt x="513" y="27"/>
                    <a:pt x="513" y="27"/>
                  </a:cubicBezTo>
                  <a:cubicBezTo>
                    <a:pt x="513" y="26"/>
                    <a:pt x="513" y="26"/>
                    <a:pt x="513" y="26"/>
                  </a:cubicBezTo>
                  <a:cubicBezTo>
                    <a:pt x="513" y="26"/>
                    <a:pt x="513" y="26"/>
                    <a:pt x="513" y="26"/>
                  </a:cubicBezTo>
                  <a:cubicBezTo>
                    <a:pt x="513" y="25"/>
                    <a:pt x="513" y="25"/>
                    <a:pt x="513" y="25"/>
                  </a:cubicBezTo>
                  <a:cubicBezTo>
                    <a:pt x="513" y="25"/>
                    <a:pt x="513" y="25"/>
                    <a:pt x="513" y="25"/>
                  </a:cubicBezTo>
                  <a:cubicBezTo>
                    <a:pt x="513" y="25"/>
                    <a:pt x="513" y="25"/>
                    <a:pt x="513" y="25"/>
                  </a:cubicBezTo>
                  <a:cubicBezTo>
                    <a:pt x="513" y="25"/>
                    <a:pt x="513" y="25"/>
                    <a:pt x="513" y="25"/>
                  </a:cubicBezTo>
                  <a:cubicBezTo>
                    <a:pt x="513" y="24"/>
                    <a:pt x="513" y="24"/>
                    <a:pt x="513" y="24"/>
                  </a:cubicBezTo>
                  <a:cubicBezTo>
                    <a:pt x="513" y="24"/>
                    <a:pt x="513" y="24"/>
                    <a:pt x="513" y="24"/>
                  </a:cubicBezTo>
                  <a:cubicBezTo>
                    <a:pt x="513" y="24"/>
                    <a:pt x="513" y="24"/>
                    <a:pt x="513" y="24"/>
                  </a:cubicBezTo>
                  <a:cubicBezTo>
                    <a:pt x="513" y="24"/>
                    <a:pt x="513" y="24"/>
                    <a:pt x="513" y="24"/>
                  </a:cubicBezTo>
                  <a:cubicBezTo>
                    <a:pt x="513" y="23"/>
                    <a:pt x="513" y="23"/>
                    <a:pt x="513" y="23"/>
                  </a:cubicBezTo>
                  <a:cubicBezTo>
                    <a:pt x="513" y="23"/>
                    <a:pt x="513" y="23"/>
                    <a:pt x="513" y="23"/>
                  </a:cubicBezTo>
                  <a:cubicBezTo>
                    <a:pt x="513" y="22"/>
                    <a:pt x="513" y="22"/>
                    <a:pt x="513" y="22"/>
                  </a:cubicBezTo>
                  <a:cubicBezTo>
                    <a:pt x="513" y="22"/>
                    <a:pt x="513" y="22"/>
                    <a:pt x="513" y="22"/>
                  </a:cubicBezTo>
                  <a:cubicBezTo>
                    <a:pt x="513" y="22"/>
                    <a:pt x="513" y="22"/>
                    <a:pt x="513" y="22"/>
                  </a:cubicBezTo>
                  <a:cubicBezTo>
                    <a:pt x="513" y="22"/>
                    <a:pt x="513" y="22"/>
                    <a:pt x="513" y="22"/>
                  </a:cubicBezTo>
                  <a:cubicBezTo>
                    <a:pt x="513" y="21"/>
                    <a:pt x="513" y="21"/>
                    <a:pt x="513" y="21"/>
                  </a:cubicBezTo>
                  <a:cubicBezTo>
                    <a:pt x="513" y="21"/>
                    <a:pt x="513" y="21"/>
                    <a:pt x="513" y="21"/>
                  </a:cubicBezTo>
                  <a:cubicBezTo>
                    <a:pt x="513" y="21"/>
                    <a:pt x="513" y="21"/>
                    <a:pt x="513" y="21"/>
                  </a:cubicBezTo>
                  <a:cubicBezTo>
                    <a:pt x="513" y="12"/>
                    <a:pt x="513" y="12"/>
                    <a:pt x="513" y="12"/>
                  </a:cubicBezTo>
                  <a:cubicBezTo>
                    <a:pt x="513" y="0"/>
                    <a:pt x="513" y="0"/>
                    <a:pt x="513" y="0"/>
                  </a:cubicBezTo>
                  <a:cubicBezTo>
                    <a:pt x="214" y="0"/>
                    <a:pt x="214" y="0"/>
                    <a:pt x="214" y="0"/>
                  </a:cubicBezTo>
                  <a:cubicBezTo>
                    <a:pt x="193" y="0"/>
                    <a:pt x="193" y="0"/>
                    <a:pt x="193" y="0"/>
                  </a:cubicBezTo>
                  <a:cubicBezTo>
                    <a:pt x="144" y="0"/>
                    <a:pt x="144" y="0"/>
                    <a:pt x="144" y="0"/>
                  </a:cubicBezTo>
                  <a:cubicBezTo>
                    <a:pt x="129" y="0"/>
                    <a:pt x="116" y="12"/>
                    <a:pt x="115" y="27"/>
                  </a:cubicBezTo>
                  <a:cubicBezTo>
                    <a:pt x="114" y="45"/>
                    <a:pt x="99" y="58"/>
                    <a:pt x="81" y="58"/>
                  </a:cubicBezTo>
                  <a:cubicBezTo>
                    <a:pt x="29" y="58"/>
                    <a:pt x="29" y="58"/>
                    <a:pt x="29" y="58"/>
                  </a:cubicBezTo>
                  <a:cubicBezTo>
                    <a:pt x="13" y="58"/>
                    <a:pt x="0" y="72"/>
                    <a:pt x="0" y="88"/>
                  </a:cubicBezTo>
                  <a:close/>
                  <a:moveTo>
                    <a:pt x="513" y="21"/>
                  </a:moveTo>
                  <a:cubicBezTo>
                    <a:pt x="513" y="21"/>
                    <a:pt x="513" y="21"/>
                    <a:pt x="513" y="21"/>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101" name="Freeform 44">
              <a:extLst>
                <a:ext uri="{FF2B5EF4-FFF2-40B4-BE49-F238E27FC236}">
                  <a16:creationId xmlns:a16="http://schemas.microsoft.com/office/drawing/2014/main" id="{EC8E8CA0-6CFF-4534-9A68-18B7B007FB4E}"/>
                </a:ext>
              </a:extLst>
            </p:cNvPr>
            <p:cNvSpPr>
              <a:spLocks/>
            </p:cNvSpPr>
            <p:nvPr userDrawn="1"/>
          </p:nvSpPr>
          <p:spPr bwMode="auto">
            <a:xfrm>
              <a:off x="3683" y="2048"/>
              <a:ext cx="853" cy="325"/>
            </a:xfrm>
            <a:custGeom>
              <a:avLst/>
              <a:gdLst>
                <a:gd name="T0" fmla="*/ 7 w 483"/>
                <a:gd name="T1" fmla="*/ 184 h 184"/>
                <a:gd name="T2" fmla="*/ 390 w 483"/>
                <a:gd name="T3" fmla="*/ 184 h 184"/>
                <a:gd name="T4" fmla="*/ 414 w 483"/>
                <a:gd name="T5" fmla="*/ 160 h 184"/>
                <a:gd name="T6" fmla="*/ 414 w 483"/>
                <a:gd name="T7" fmla="*/ 91 h 184"/>
                <a:gd name="T8" fmla="*/ 448 w 483"/>
                <a:gd name="T9" fmla="*/ 57 h 184"/>
                <a:gd name="T10" fmla="*/ 459 w 483"/>
                <a:gd name="T11" fmla="*/ 57 h 184"/>
                <a:gd name="T12" fmla="*/ 483 w 483"/>
                <a:gd name="T13" fmla="*/ 33 h 184"/>
                <a:gd name="T14" fmla="*/ 483 w 483"/>
                <a:gd name="T15" fmla="*/ 25 h 184"/>
                <a:gd name="T16" fmla="*/ 459 w 483"/>
                <a:gd name="T17" fmla="*/ 0 h 184"/>
                <a:gd name="T18" fmla="*/ 390 w 483"/>
                <a:gd name="T19" fmla="*/ 0 h 184"/>
                <a:gd name="T20" fmla="*/ 294 w 483"/>
                <a:gd name="T21" fmla="*/ 0 h 184"/>
                <a:gd name="T22" fmla="*/ 269 w 483"/>
                <a:gd name="T23" fmla="*/ 30 h 184"/>
                <a:gd name="T24" fmla="*/ 240 w 483"/>
                <a:gd name="T25" fmla="*/ 57 h 184"/>
                <a:gd name="T26" fmla="*/ 192 w 483"/>
                <a:gd name="T27" fmla="*/ 57 h 184"/>
                <a:gd name="T28" fmla="*/ 171 w 483"/>
                <a:gd name="T29" fmla="*/ 57 h 184"/>
                <a:gd name="T30" fmla="*/ 70 w 483"/>
                <a:gd name="T31" fmla="*/ 57 h 184"/>
                <a:gd name="T32" fmla="*/ 70 w 483"/>
                <a:gd name="T33" fmla="*/ 98 h 184"/>
                <a:gd name="T34" fmla="*/ 45 w 483"/>
                <a:gd name="T35" fmla="*/ 122 h 184"/>
                <a:gd name="T36" fmla="*/ 31 w 483"/>
                <a:gd name="T37" fmla="*/ 122 h 184"/>
                <a:gd name="T38" fmla="*/ 0 w 483"/>
                <a:gd name="T39" fmla="*/ 155 h 184"/>
                <a:gd name="T40" fmla="*/ 0 w 483"/>
                <a:gd name="T41" fmla="*/ 183 h 184"/>
                <a:gd name="T42" fmla="*/ 7 w 483"/>
                <a:gd name="T4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3" h="184">
                  <a:moveTo>
                    <a:pt x="7" y="184"/>
                  </a:moveTo>
                  <a:cubicBezTo>
                    <a:pt x="390" y="184"/>
                    <a:pt x="390" y="184"/>
                    <a:pt x="390" y="184"/>
                  </a:cubicBezTo>
                  <a:cubicBezTo>
                    <a:pt x="403" y="184"/>
                    <a:pt x="414" y="173"/>
                    <a:pt x="414" y="160"/>
                  </a:cubicBezTo>
                  <a:cubicBezTo>
                    <a:pt x="414" y="91"/>
                    <a:pt x="414" y="91"/>
                    <a:pt x="414" y="91"/>
                  </a:cubicBezTo>
                  <a:cubicBezTo>
                    <a:pt x="414" y="72"/>
                    <a:pt x="429" y="57"/>
                    <a:pt x="448" y="57"/>
                  </a:cubicBezTo>
                  <a:cubicBezTo>
                    <a:pt x="459" y="57"/>
                    <a:pt x="459" y="57"/>
                    <a:pt x="459" y="57"/>
                  </a:cubicBezTo>
                  <a:cubicBezTo>
                    <a:pt x="472" y="57"/>
                    <a:pt x="483" y="46"/>
                    <a:pt x="483" y="33"/>
                  </a:cubicBezTo>
                  <a:cubicBezTo>
                    <a:pt x="483" y="25"/>
                    <a:pt x="483" y="25"/>
                    <a:pt x="483" y="25"/>
                  </a:cubicBezTo>
                  <a:cubicBezTo>
                    <a:pt x="483" y="11"/>
                    <a:pt x="472" y="0"/>
                    <a:pt x="459" y="0"/>
                  </a:cubicBezTo>
                  <a:cubicBezTo>
                    <a:pt x="390" y="0"/>
                    <a:pt x="390" y="0"/>
                    <a:pt x="390" y="0"/>
                  </a:cubicBezTo>
                  <a:cubicBezTo>
                    <a:pt x="294" y="0"/>
                    <a:pt x="294" y="0"/>
                    <a:pt x="294" y="0"/>
                  </a:cubicBezTo>
                  <a:cubicBezTo>
                    <a:pt x="280" y="4"/>
                    <a:pt x="271" y="16"/>
                    <a:pt x="269" y="30"/>
                  </a:cubicBezTo>
                  <a:cubicBezTo>
                    <a:pt x="268" y="45"/>
                    <a:pt x="256" y="57"/>
                    <a:pt x="240" y="57"/>
                  </a:cubicBezTo>
                  <a:cubicBezTo>
                    <a:pt x="192" y="57"/>
                    <a:pt x="192" y="57"/>
                    <a:pt x="192" y="57"/>
                  </a:cubicBezTo>
                  <a:cubicBezTo>
                    <a:pt x="171" y="57"/>
                    <a:pt x="171" y="57"/>
                    <a:pt x="171" y="57"/>
                  </a:cubicBezTo>
                  <a:cubicBezTo>
                    <a:pt x="70" y="57"/>
                    <a:pt x="70" y="57"/>
                    <a:pt x="70" y="57"/>
                  </a:cubicBezTo>
                  <a:cubicBezTo>
                    <a:pt x="70" y="98"/>
                    <a:pt x="70" y="98"/>
                    <a:pt x="70" y="98"/>
                  </a:cubicBezTo>
                  <a:cubicBezTo>
                    <a:pt x="70" y="111"/>
                    <a:pt x="59" y="122"/>
                    <a:pt x="45" y="122"/>
                  </a:cubicBezTo>
                  <a:cubicBezTo>
                    <a:pt x="31" y="122"/>
                    <a:pt x="31" y="122"/>
                    <a:pt x="31" y="122"/>
                  </a:cubicBezTo>
                  <a:cubicBezTo>
                    <a:pt x="7" y="122"/>
                    <a:pt x="0" y="145"/>
                    <a:pt x="0" y="155"/>
                  </a:cubicBezTo>
                  <a:cubicBezTo>
                    <a:pt x="0" y="183"/>
                    <a:pt x="0" y="183"/>
                    <a:pt x="0" y="183"/>
                  </a:cubicBezTo>
                  <a:cubicBezTo>
                    <a:pt x="2" y="184"/>
                    <a:pt x="5" y="184"/>
                    <a:pt x="7" y="184"/>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grpSp>
      <p:pic>
        <p:nvPicPr>
          <p:cNvPr id="109" name="Picture 108">
            <a:extLst>
              <a:ext uri="{FF2B5EF4-FFF2-40B4-BE49-F238E27FC236}">
                <a16:creationId xmlns:a16="http://schemas.microsoft.com/office/drawing/2014/main" id="{25A1BCE0-4BE3-464C-9DDD-AB4079672055}"/>
              </a:ext>
            </a:extLst>
          </p:cNvPr>
          <p:cNvPicPr>
            <a:picLocks noChangeAspect="1"/>
          </p:cNvPicPr>
          <p:nvPr userDrawn="1"/>
        </p:nvPicPr>
        <p:blipFill>
          <a:blip r:embed="rId2"/>
          <a:stretch>
            <a:fillRect/>
          </a:stretch>
        </p:blipFill>
        <p:spPr>
          <a:xfrm>
            <a:off x="205062" y="5137252"/>
            <a:ext cx="814736" cy="305962"/>
          </a:xfrm>
          <a:prstGeom prst="rect">
            <a:avLst/>
          </a:prstGeom>
        </p:spPr>
      </p:pic>
      <p:pic>
        <p:nvPicPr>
          <p:cNvPr id="110" name="Picture 109">
            <a:extLst>
              <a:ext uri="{FF2B5EF4-FFF2-40B4-BE49-F238E27FC236}">
                <a16:creationId xmlns:a16="http://schemas.microsoft.com/office/drawing/2014/main" id="{91C96C0D-B406-4242-BB39-A03BB3AB9B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09527" y="4216462"/>
            <a:ext cx="663210" cy="529678"/>
          </a:xfrm>
          <a:prstGeom prst="rect">
            <a:avLst/>
          </a:prstGeom>
        </p:spPr>
      </p:pic>
      <p:pic>
        <p:nvPicPr>
          <p:cNvPr id="112" name="Picture 111">
            <a:extLst>
              <a:ext uri="{FF2B5EF4-FFF2-40B4-BE49-F238E27FC236}">
                <a16:creationId xmlns:a16="http://schemas.microsoft.com/office/drawing/2014/main" id="{0D58E5C8-F6DD-42B0-A9E8-27FCEA56E2EE}"/>
              </a:ext>
            </a:extLst>
          </p:cNvPr>
          <p:cNvPicPr>
            <a:picLocks noChangeAspect="1"/>
          </p:cNvPicPr>
          <p:nvPr userDrawn="1"/>
        </p:nvPicPr>
        <p:blipFill>
          <a:blip r:embed="rId4"/>
          <a:stretch>
            <a:fillRect/>
          </a:stretch>
        </p:blipFill>
        <p:spPr>
          <a:xfrm>
            <a:off x="289456" y="3550937"/>
            <a:ext cx="648702" cy="325052"/>
          </a:xfrm>
          <a:prstGeom prst="rect">
            <a:avLst/>
          </a:prstGeom>
        </p:spPr>
      </p:pic>
      <p:pic>
        <p:nvPicPr>
          <p:cNvPr id="113" name="Picture 12" descr="http://www.ingenieurjobs.de/content/tinybrowser/image/transnetbw_gmbh.jpg">
            <a:extLst>
              <a:ext uri="{FF2B5EF4-FFF2-40B4-BE49-F238E27FC236}">
                <a16:creationId xmlns:a16="http://schemas.microsoft.com/office/drawing/2014/main" id="{996CE3FF-945E-48DE-988B-5BB9413B5F9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2563" y="539262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7D676C44-74E8-4A9F-82E5-6692FC5438DA}"/>
              </a:ext>
            </a:extLst>
          </p:cNvPr>
          <p:cNvPicPr>
            <a:picLocks noChangeAspect="1"/>
          </p:cNvPicPr>
          <p:nvPr userDrawn="1"/>
        </p:nvPicPr>
        <p:blipFill>
          <a:blip r:embed="rId6"/>
          <a:stretch>
            <a:fillRect/>
          </a:stretch>
        </p:blipFill>
        <p:spPr>
          <a:xfrm>
            <a:off x="1139971" y="2147510"/>
            <a:ext cx="606064" cy="379476"/>
          </a:xfrm>
          <a:prstGeom prst="rect">
            <a:avLst/>
          </a:prstGeom>
        </p:spPr>
      </p:pic>
      <p:pic>
        <p:nvPicPr>
          <p:cNvPr id="115" name="Picture 114">
            <a:extLst>
              <a:ext uri="{FF2B5EF4-FFF2-40B4-BE49-F238E27FC236}">
                <a16:creationId xmlns:a16="http://schemas.microsoft.com/office/drawing/2014/main" id="{83E98E88-B17D-4732-91AA-3FD4EBD236F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927"/>
          <a:stretch/>
        </p:blipFill>
        <p:spPr>
          <a:xfrm>
            <a:off x="1133792" y="2752294"/>
            <a:ext cx="631011" cy="253934"/>
          </a:xfrm>
          <a:prstGeom prst="rect">
            <a:avLst/>
          </a:prstGeom>
        </p:spPr>
      </p:pic>
      <p:pic>
        <p:nvPicPr>
          <p:cNvPr id="116" name="Picture 115">
            <a:extLst>
              <a:ext uri="{FF2B5EF4-FFF2-40B4-BE49-F238E27FC236}">
                <a16:creationId xmlns:a16="http://schemas.microsoft.com/office/drawing/2014/main" id="{EDD87375-50A6-4D0D-ADDF-2854CE007273}"/>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288899" y="4698332"/>
            <a:ext cx="592836" cy="196596"/>
          </a:xfrm>
          <a:prstGeom prst="rect">
            <a:avLst/>
          </a:prstGeom>
        </p:spPr>
      </p:pic>
      <p:pic>
        <p:nvPicPr>
          <p:cNvPr id="117" name="Picture 116">
            <a:extLst>
              <a:ext uri="{FF2B5EF4-FFF2-40B4-BE49-F238E27FC236}">
                <a16:creationId xmlns:a16="http://schemas.microsoft.com/office/drawing/2014/main" id="{EBD15312-D842-4C3B-B86C-1770DFBBBE9A}"/>
              </a:ext>
            </a:extLst>
          </p:cNvPr>
          <p:cNvPicPr>
            <a:picLocks noChangeAspect="1"/>
          </p:cNvPicPr>
          <p:nvPr userDrawn="1"/>
        </p:nvPicPr>
        <p:blipFill>
          <a:blip r:embed="rId9"/>
          <a:stretch>
            <a:fillRect/>
          </a:stretch>
        </p:blipFill>
        <p:spPr>
          <a:xfrm>
            <a:off x="287703" y="5476257"/>
            <a:ext cx="633790" cy="396119"/>
          </a:xfrm>
          <a:prstGeom prst="rect">
            <a:avLst/>
          </a:prstGeom>
        </p:spPr>
      </p:pic>
      <p:pic>
        <p:nvPicPr>
          <p:cNvPr id="118" name="Picture 117">
            <a:extLst>
              <a:ext uri="{FF2B5EF4-FFF2-40B4-BE49-F238E27FC236}">
                <a16:creationId xmlns:a16="http://schemas.microsoft.com/office/drawing/2014/main" id="{C1C56939-B117-46B6-9EEA-AE1AABE11C95}"/>
              </a:ext>
            </a:extLst>
          </p:cNvPr>
          <p:cNvPicPr>
            <a:picLocks noChangeAspect="1"/>
          </p:cNvPicPr>
          <p:nvPr userDrawn="1"/>
        </p:nvPicPr>
        <p:blipFill>
          <a:blip r:embed="rId10"/>
          <a:stretch>
            <a:fillRect/>
          </a:stretch>
        </p:blipFill>
        <p:spPr>
          <a:xfrm>
            <a:off x="1043955" y="4976691"/>
            <a:ext cx="735485" cy="158997"/>
          </a:xfrm>
          <a:prstGeom prst="rect">
            <a:avLst/>
          </a:prstGeom>
        </p:spPr>
      </p:pic>
      <p:pic>
        <p:nvPicPr>
          <p:cNvPr id="119" name="Picture 118">
            <a:extLst>
              <a:ext uri="{FF2B5EF4-FFF2-40B4-BE49-F238E27FC236}">
                <a16:creationId xmlns:a16="http://schemas.microsoft.com/office/drawing/2014/main" id="{2A77BF0C-EC94-4A8B-A3D5-FAFBBA9524C2}"/>
              </a:ext>
            </a:extLst>
          </p:cNvPr>
          <p:cNvPicPr>
            <a:picLocks noChangeAspect="1"/>
          </p:cNvPicPr>
          <p:nvPr userDrawn="1"/>
        </p:nvPicPr>
        <p:blipFill>
          <a:blip r:embed="rId11">
            <a:clrChange>
              <a:clrFrom>
                <a:srgbClr val="FFFFFF"/>
              </a:clrFrom>
              <a:clrTo>
                <a:srgbClr val="FFFFFF">
                  <a:alpha val="0"/>
                </a:srgbClr>
              </a:clrTo>
            </a:clrChange>
          </a:blip>
          <a:stretch>
            <a:fillRect/>
          </a:stretch>
        </p:blipFill>
        <p:spPr bwMode="auto">
          <a:xfrm>
            <a:off x="1086544" y="3686896"/>
            <a:ext cx="707132" cy="37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a:extLst>
              <a:ext uri="{FF2B5EF4-FFF2-40B4-BE49-F238E27FC236}">
                <a16:creationId xmlns:a16="http://schemas.microsoft.com/office/drawing/2014/main" id="{15D6D81C-5005-4940-AC28-123B062DA4E7}"/>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213955" y="3158657"/>
            <a:ext cx="396152" cy="366468"/>
          </a:xfrm>
          <a:prstGeom prst="rect">
            <a:avLst/>
          </a:prstGeom>
        </p:spPr>
      </p:pic>
      <p:pic>
        <p:nvPicPr>
          <p:cNvPr id="121" name="Picture 120">
            <a:extLst>
              <a:ext uri="{FF2B5EF4-FFF2-40B4-BE49-F238E27FC236}">
                <a16:creationId xmlns:a16="http://schemas.microsoft.com/office/drawing/2014/main" id="{5876E198-C02B-4B26-B80E-1E0486B4FFB7}"/>
              </a:ext>
            </a:extLst>
          </p:cNvPr>
          <p:cNvPicPr>
            <a:picLocks noChangeAspect="1"/>
          </p:cNvPicPr>
          <p:nvPr userDrawn="1"/>
        </p:nvPicPr>
        <p:blipFill>
          <a:blip r:embed="rId13"/>
          <a:stretch>
            <a:fillRect/>
          </a:stretch>
        </p:blipFill>
        <p:spPr>
          <a:xfrm>
            <a:off x="324830" y="4088565"/>
            <a:ext cx="718857" cy="345045"/>
          </a:xfrm>
          <a:prstGeom prst="rect">
            <a:avLst/>
          </a:prstGeom>
        </p:spPr>
      </p:pic>
      <p:pic>
        <p:nvPicPr>
          <p:cNvPr id="122" name="Picture 121">
            <a:extLst>
              <a:ext uri="{FF2B5EF4-FFF2-40B4-BE49-F238E27FC236}">
                <a16:creationId xmlns:a16="http://schemas.microsoft.com/office/drawing/2014/main" id="{328105EA-4E2F-4BE4-AF5B-3AF23D2588F0}"/>
              </a:ext>
            </a:extLst>
          </p:cNvPr>
          <p:cNvPicPr>
            <a:picLocks noChangeAspect="1"/>
          </p:cNvPicPr>
          <p:nvPr userDrawn="1"/>
        </p:nvPicPr>
        <p:blipFill>
          <a:blip r:embed="rId14"/>
          <a:stretch>
            <a:fillRect/>
          </a:stretch>
        </p:blipFill>
        <p:spPr>
          <a:xfrm>
            <a:off x="216480" y="2964886"/>
            <a:ext cx="762321" cy="358625"/>
          </a:xfrm>
          <a:prstGeom prst="rect">
            <a:avLst/>
          </a:prstGeom>
        </p:spPr>
      </p:pic>
      <p:pic>
        <p:nvPicPr>
          <p:cNvPr id="123" name="Picture 122">
            <a:extLst>
              <a:ext uri="{FF2B5EF4-FFF2-40B4-BE49-F238E27FC236}">
                <a16:creationId xmlns:a16="http://schemas.microsoft.com/office/drawing/2014/main" id="{5E662A49-E15A-4C46-8B2C-78C0EC446D14}"/>
              </a:ext>
            </a:extLst>
          </p:cNvPr>
          <p:cNvPicPr>
            <a:picLocks noChangeAspect="1"/>
          </p:cNvPicPr>
          <p:nvPr userDrawn="1"/>
        </p:nvPicPr>
        <p:blipFill>
          <a:blip r:embed="rId15"/>
          <a:stretch>
            <a:fillRect/>
          </a:stretch>
        </p:blipFill>
        <p:spPr>
          <a:xfrm>
            <a:off x="205062" y="1981362"/>
            <a:ext cx="833968" cy="305962"/>
          </a:xfrm>
          <a:prstGeom prst="rect">
            <a:avLst/>
          </a:prstGeom>
        </p:spPr>
      </p:pic>
      <p:pic>
        <p:nvPicPr>
          <p:cNvPr id="58" name="Picture 57">
            <a:extLst>
              <a:ext uri="{FF2B5EF4-FFF2-40B4-BE49-F238E27FC236}">
                <a16:creationId xmlns:a16="http://schemas.microsoft.com/office/drawing/2014/main" id="{B666926E-A4A1-894D-A704-AE622FB87516}"/>
              </a:ext>
            </a:extLst>
          </p:cNvPr>
          <p:cNvPicPr>
            <a:picLocks noChangeAspect="1"/>
          </p:cNvPicPr>
          <p:nvPr userDrawn="1"/>
        </p:nvPicPr>
        <p:blipFill>
          <a:blip r:embed="rId16"/>
          <a:srcRect/>
          <a:stretch/>
        </p:blipFill>
        <p:spPr>
          <a:xfrm>
            <a:off x="317253" y="2421002"/>
            <a:ext cx="670193" cy="322740"/>
          </a:xfrm>
          <a:prstGeom prst="rect">
            <a:avLst/>
          </a:prstGeom>
        </p:spPr>
      </p:pic>
    </p:spTree>
    <p:extLst>
      <p:ext uri="{BB962C8B-B14F-4D97-AF65-F5344CB8AC3E}">
        <p14:creationId xmlns:p14="http://schemas.microsoft.com/office/powerpoint/2010/main" val="396983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dirty="0"/>
              <a:t>Appendix</a:t>
            </a:r>
          </a:p>
        </p:txBody>
      </p:sp>
      <p:pic>
        <p:nvPicPr>
          <p:cNvPr id="60" name="Picture 59">
            <a:extLst>
              <a:ext uri="{FF2B5EF4-FFF2-40B4-BE49-F238E27FC236}">
                <a16:creationId xmlns:a16="http://schemas.microsoft.com/office/drawing/2014/main" id="{D5DB83FA-5C3A-44ED-B44C-D3FE75776841}"/>
              </a:ext>
            </a:extLst>
          </p:cNvPr>
          <p:cNvPicPr>
            <a:picLocks noChangeAspect="1"/>
          </p:cNvPicPr>
          <p:nvPr userDrawn="1"/>
        </p:nvPicPr>
        <p:blipFill>
          <a:blip r:embed="rId2"/>
          <a:stretch>
            <a:fillRect/>
          </a:stretch>
        </p:blipFill>
        <p:spPr>
          <a:xfrm>
            <a:off x="205062" y="5137252"/>
            <a:ext cx="814736" cy="305962"/>
          </a:xfrm>
          <a:prstGeom prst="rect">
            <a:avLst/>
          </a:prstGeom>
        </p:spPr>
      </p:pic>
      <p:pic>
        <p:nvPicPr>
          <p:cNvPr id="61" name="Picture 60">
            <a:extLst>
              <a:ext uri="{FF2B5EF4-FFF2-40B4-BE49-F238E27FC236}">
                <a16:creationId xmlns:a16="http://schemas.microsoft.com/office/drawing/2014/main" id="{75895028-E589-4F33-808B-9C3894E767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09527" y="4216462"/>
            <a:ext cx="663210" cy="529678"/>
          </a:xfrm>
          <a:prstGeom prst="rect">
            <a:avLst/>
          </a:prstGeom>
        </p:spPr>
      </p:pic>
      <p:pic>
        <p:nvPicPr>
          <p:cNvPr id="62" name="Picture 61">
            <a:extLst>
              <a:ext uri="{FF2B5EF4-FFF2-40B4-BE49-F238E27FC236}">
                <a16:creationId xmlns:a16="http://schemas.microsoft.com/office/drawing/2014/main" id="{3F101822-F690-4F56-B070-AB6DD6F71706}"/>
              </a:ext>
            </a:extLst>
          </p:cNvPr>
          <p:cNvPicPr>
            <a:picLocks noChangeAspect="1"/>
          </p:cNvPicPr>
          <p:nvPr userDrawn="1"/>
        </p:nvPicPr>
        <p:blipFill>
          <a:blip r:embed="rId4"/>
          <a:stretch>
            <a:fillRect/>
          </a:stretch>
        </p:blipFill>
        <p:spPr>
          <a:xfrm>
            <a:off x="266404" y="2421002"/>
            <a:ext cx="740405" cy="322741"/>
          </a:xfrm>
          <a:prstGeom prst="rect">
            <a:avLst/>
          </a:prstGeom>
        </p:spPr>
      </p:pic>
      <p:pic>
        <p:nvPicPr>
          <p:cNvPr id="63" name="Picture 62">
            <a:extLst>
              <a:ext uri="{FF2B5EF4-FFF2-40B4-BE49-F238E27FC236}">
                <a16:creationId xmlns:a16="http://schemas.microsoft.com/office/drawing/2014/main" id="{CA73086A-306F-4C94-93BE-402DB0DA7242}"/>
              </a:ext>
            </a:extLst>
          </p:cNvPr>
          <p:cNvPicPr>
            <a:picLocks noChangeAspect="1"/>
          </p:cNvPicPr>
          <p:nvPr userDrawn="1"/>
        </p:nvPicPr>
        <p:blipFill>
          <a:blip r:embed="rId5"/>
          <a:stretch>
            <a:fillRect/>
          </a:stretch>
        </p:blipFill>
        <p:spPr>
          <a:xfrm>
            <a:off x="289456" y="3550937"/>
            <a:ext cx="648702" cy="325052"/>
          </a:xfrm>
          <a:prstGeom prst="rect">
            <a:avLst/>
          </a:prstGeom>
        </p:spPr>
      </p:pic>
      <p:pic>
        <p:nvPicPr>
          <p:cNvPr id="64" name="Picture 12" descr="http://www.ingenieurjobs.de/content/tinybrowser/image/transnetbw_gmbh.jpg">
            <a:extLst>
              <a:ext uri="{FF2B5EF4-FFF2-40B4-BE49-F238E27FC236}">
                <a16:creationId xmlns:a16="http://schemas.microsoft.com/office/drawing/2014/main" id="{9671E56D-9292-4787-A077-A350C92D7E7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2563" y="539262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7AB87BCC-5341-4AB0-90AC-894A2001779D}"/>
              </a:ext>
            </a:extLst>
          </p:cNvPr>
          <p:cNvPicPr>
            <a:picLocks noChangeAspect="1"/>
          </p:cNvPicPr>
          <p:nvPr userDrawn="1"/>
        </p:nvPicPr>
        <p:blipFill>
          <a:blip r:embed="rId7"/>
          <a:stretch>
            <a:fillRect/>
          </a:stretch>
        </p:blipFill>
        <p:spPr>
          <a:xfrm>
            <a:off x="1139971" y="2147510"/>
            <a:ext cx="606064" cy="379476"/>
          </a:xfrm>
          <a:prstGeom prst="rect">
            <a:avLst/>
          </a:prstGeom>
        </p:spPr>
      </p:pic>
      <p:pic>
        <p:nvPicPr>
          <p:cNvPr id="66" name="Picture 65">
            <a:extLst>
              <a:ext uri="{FF2B5EF4-FFF2-40B4-BE49-F238E27FC236}">
                <a16:creationId xmlns:a16="http://schemas.microsoft.com/office/drawing/2014/main" id="{B44AF5C3-962C-487D-BEAE-4FB1A344045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133792" y="2752294"/>
            <a:ext cx="631011" cy="253934"/>
          </a:xfrm>
          <a:prstGeom prst="rect">
            <a:avLst/>
          </a:prstGeom>
        </p:spPr>
      </p:pic>
      <p:pic>
        <p:nvPicPr>
          <p:cNvPr id="67" name="Picture 66">
            <a:extLst>
              <a:ext uri="{FF2B5EF4-FFF2-40B4-BE49-F238E27FC236}">
                <a16:creationId xmlns:a16="http://schemas.microsoft.com/office/drawing/2014/main" id="{0441CE42-A4BE-4292-9CF5-0B5059939EB2}"/>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288899" y="4698332"/>
            <a:ext cx="592836" cy="196596"/>
          </a:xfrm>
          <a:prstGeom prst="rect">
            <a:avLst/>
          </a:prstGeom>
        </p:spPr>
      </p:pic>
      <p:pic>
        <p:nvPicPr>
          <p:cNvPr id="68" name="Picture 67">
            <a:extLst>
              <a:ext uri="{FF2B5EF4-FFF2-40B4-BE49-F238E27FC236}">
                <a16:creationId xmlns:a16="http://schemas.microsoft.com/office/drawing/2014/main" id="{E90E7923-392A-45CB-855A-0D6C8538269F}"/>
              </a:ext>
            </a:extLst>
          </p:cNvPr>
          <p:cNvPicPr>
            <a:picLocks noChangeAspect="1"/>
          </p:cNvPicPr>
          <p:nvPr userDrawn="1"/>
        </p:nvPicPr>
        <p:blipFill>
          <a:blip r:embed="rId10"/>
          <a:stretch>
            <a:fillRect/>
          </a:stretch>
        </p:blipFill>
        <p:spPr>
          <a:xfrm>
            <a:off x="287703" y="5476257"/>
            <a:ext cx="633790" cy="396119"/>
          </a:xfrm>
          <a:prstGeom prst="rect">
            <a:avLst/>
          </a:prstGeom>
        </p:spPr>
      </p:pic>
      <p:pic>
        <p:nvPicPr>
          <p:cNvPr id="69" name="Picture 68">
            <a:extLst>
              <a:ext uri="{FF2B5EF4-FFF2-40B4-BE49-F238E27FC236}">
                <a16:creationId xmlns:a16="http://schemas.microsoft.com/office/drawing/2014/main" id="{9C68D06B-5A39-41A4-80B2-6F4C131F30AD}"/>
              </a:ext>
            </a:extLst>
          </p:cNvPr>
          <p:cNvPicPr>
            <a:picLocks noChangeAspect="1"/>
          </p:cNvPicPr>
          <p:nvPr userDrawn="1"/>
        </p:nvPicPr>
        <p:blipFill>
          <a:blip r:embed="rId11"/>
          <a:stretch>
            <a:fillRect/>
          </a:stretch>
        </p:blipFill>
        <p:spPr>
          <a:xfrm>
            <a:off x="1043955" y="4976691"/>
            <a:ext cx="735485" cy="158997"/>
          </a:xfrm>
          <a:prstGeom prst="rect">
            <a:avLst/>
          </a:prstGeom>
        </p:spPr>
      </p:pic>
      <p:pic>
        <p:nvPicPr>
          <p:cNvPr id="70" name="Picture 69">
            <a:extLst>
              <a:ext uri="{FF2B5EF4-FFF2-40B4-BE49-F238E27FC236}">
                <a16:creationId xmlns:a16="http://schemas.microsoft.com/office/drawing/2014/main" id="{7426C16E-8590-4003-A2EC-055671A21C15}"/>
              </a:ext>
            </a:extLst>
          </p:cNvPr>
          <p:cNvPicPr>
            <a:picLocks noChangeAspect="1"/>
          </p:cNvPicPr>
          <p:nvPr userDrawn="1"/>
        </p:nvPicPr>
        <p:blipFill>
          <a:blip r:embed="rId12">
            <a:clrChange>
              <a:clrFrom>
                <a:srgbClr val="FFFFFF"/>
              </a:clrFrom>
              <a:clrTo>
                <a:srgbClr val="FFFFFF">
                  <a:alpha val="0"/>
                </a:srgbClr>
              </a:clrTo>
            </a:clrChange>
          </a:blip>
          <a:stretch>
            <a:fillRect/>
          </a:stretch>
        </p:blipFill>
        <p:spPr bwMode="auto">
          <a:xfrm>
            <a:off x="1086544" y="3686896"/>
            <a:ext cx="707132" cy="37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a:extLst>
              <a:ext uri="{FF2B5EF4-FFF2-40B4-BE49-F238E27FC236}">
                <a16:creationId xmlns:a16="http://schemas.microsoft.com/office/drawing/2014/main" id="{11197264-EC6B-4EDD-B369-6A244D64DEB5}"/>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1213955" y="3158657"/>
            <a:ext cx="396152" cy="366468"/>
          </a:xfrm>
          <a:prstGeom prst="rect">
            <a:avLst/>
          </a:prstGeom>
        </p:spPr>
      </p:pic>
      <p:pic>
        <p:nvPicPr>
          <p:cNvPr id="72" name="Picture 71">
            <a:extLst>
              <a:ext uri="{FF2B5EF4-FFF2-40B4-BE49-F238E27FC236}">
                <a16:creationId xmlns:a16="http://schemas.microsoft.com/office/drawing/2014/main" id="{C77F3350-2568-4786-85F1-BB8BD945DDF0}"/>
              </a:ext>
            </a:extLst>
          </p:cNvPr>
          <p:cNvPicPr>
            <a:picLocks noChangeAspect="1"/>
          </p:cNvPicPr>
          <p:nvPr userDrawn="1"/>
        </p:nvPicPr>
        <p:blipFill>
          <a:blip r:embed="rId14"/>
          <a:stretch>
            <a:fillRect/>
          </a:stretch>
        </p:blipFill>
        <p:spPr>
          <a:xfrm>
            <a:off x="324830" y="4088565"/>
            <a:ext cx="718857" cy="345045"/>
          </a:xfrm>
          <a:prstGeom prst="rect">
            <a:avLst/>
          </a:prstGeom>
        </p:spPr>
      </p:pic>
      <p:pic>
        <p:nvPicPr>
          <p:cNvPr id="73" name="Picture 72">
            <a:extLst>
              <a:ext uri="{FF2B5EF4-FFF2-40B4-BE49-F238E27FC236}">
                <a16:creationId xmlns:a16="http://schemas.microsoft.com/office/drawing/2014/main" id="{580FCB63-5821-4653-AF4A-A93D81B71213}"/>
              </a:ext>
            </a:extLst>
          </p:cNvPr>
          <p:cNvPicPr>
            <a:picLocks noChangeAspect="1"/>
          </p:cNvPicPr>
          <p:nvPr userDrawn="1"/>
        </p:nvPicPr>
        <p:blipFill>
          <a:blip r:embed="rId15"/>
          <a:stretch>
            <a:fillRect/>
          </a:stretch>
        </p:blipFill>
        <p:spPr>
          <a:xfrm>
            <a:off x="216480" y="2964886"/>
            <a:ext cx="762321" cy="358625"/>
          </a:xfrm>
          <a:prstGeom prst="rect">
            <a:avLst/>
          </a:prstGeom>
        </p:spPr>
      </p:pic>
      <p:pic>
        <p:nvPicPr>
          <p:cNvPr id="74" name="Picture 73">
            <a:extLst>
              <a:ext uri="{FF2B5EF4-FFF2-40B4-BE49-F238E27FC236}">
                <a16:creationId xmlns:a16="http://schemas.microsoft.com/office/drawing/2014/main" id="{767BDA7F-3116-46D4-8683-E2D706B8DDE5}"/>
              </a:ext>
            </a:extLst>
          </p:cNvPr>
          <p:cNvPicPr>
            <a:picLocks noChangeAspect="1"/>
          </p:cNvPicPr>
          <p:nvPr userDrawn="1"/>
        </p:nvPicPr>
        <p:blipFill>
          <a:blip r:embed="rId16"/>
          <a:stretch>
            <a:fillRect/>
          </a:stretch>
        </p:blipFill>
        <p:spPr>
          <a:xfrm>
            <a:off x="205062" y="1981362"/>
            <a:ext cx="833968" cy="305962"/>
          </a:xfrm>
          <a:prstGeom prst="rect">
            <a:avLst/>
          </a:prstGeom>
        </p:spPr>
      </p:pic>
    </p:spTree>
    <p:extLst>
      <p:ext uri="{BB962C8B-B14F-4D97-AF65-F5344CB8AC3E}">
        <p14:creationId xmlns:p14="http://schemas.microsoft.com/office/powerpoint/2010/main" val="230380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48509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Označba mesta datuma 3">
            <a:extLst>
              <a:ext uri="{FF2B5EF4-FFF2-40B4-BE49-F238E27FC236}">
                <a16:creationId xmlns:a16="http://schemas.microsoft.com/office/drawing/2014/main" id="{06DA4AC5-3A6A-4155-87B3-89131988A020}"/>
              </a:ext>
            </a:extLst>
          </p:cNvPr>
          <p:cNvSpPr>
            <a:spLocks noGrp="1"/>
          </p:cNvSpPr>
          <p:nvPr>
            <p:ph type="dt" sz="half" idx="10"/>
          </p:nvPr>
        </p:nvSpPr>
        <p:spPr/>
        <p:txBody>
          <a:bodyPr/>
          <a:lstStyle>
            <a:lvl1pPr>
              <a:defRPr/>
            </a:lvl1pPr>
          </a:lstStyle>
          <a:p>
            <a:pPr>
              <a:defRPr/>
            </a:pPr>
            <a:fld id="{9108A6B4-4626-4D62-8871-DF97071F04E3}" type="datetimeFigureOut">
              <a:rPr lang="sl-SI"/>
              <a:pPr>
                <a:defRPr/>
              </a:pPr>
              <a:t>9. 09. 22</a:t>
            </a:fld>
            <a:endParaRPr lang="sl-SI"/>
          </a:p>
        </p:txBody>
      </p:sp>
      <p:sp>
        <p:nvSpPr>
          <p:cNvPr id="3" name="Označba mesta noge 4">
            <a:extLst>
              <a:ext uri="{FF2B5EF4-FFF2-40B4-BE49-F238E27FC236}">
                <a16:creationId xmlns:a16="http://schemas.microsoft.com/office/drawing/2014/main" id="{15882E17-F616-468E-AFBD-DB77CDC3914A}"/>
              </a:ext>
            </a:extLst>
          </p:cNvPr>
          <p:cNvSpPr>
            <a:spLocks noGrp="1"/>
          </p:cNvSpPr>
          <p:nvPr>
            <p:ph type="ftr" sz="quarter" idx="11"/>
          </p:nvPr>
        </p:nvSpPr>
        <p:spPr/>
        <p:txBody>
          <a:bodyPr/>
          <a:lstStyle>
            <a:lvl1pPr>
              <a:defRPr/>
            </a:lvl1pPr>
          </a:lstStyle>
          <a:p>
            <a:pPr>
              <a:defRPr/>
            </a:pPr>
            <a:endParaRPr lang="sl-SI"/>
          </a:p>
        </p:txBody>
      </p:sp>
      <p:sp>
        <p:nvSpPr>
          <p:cNvPr id="4" name="Označba mesta številke diapozitiva 5">
            <a:extLst>
              <a:ext uri="{FF2B5EF4-FFF2-40B4-BE49-F238E27FC236}">
                <a16:creationId xmlns:a16="http://schemas.microsoft.com/office/drawing/2014/main" id="{13656F73-1D4B-416B-ABBE-8977FFEDC538}"/>
              </a:ext>
            </a:extLst>
          </p:cNvPr>
          <p:cNvSpPr>
            <a:spLocks noGrp="1"/>
          </p:cNvSpPr>
          <p:nvPr>
            <p:ph type="sldNum" sz="quarter" idx="12"/>
          </p:nvPr>
        </p:nvSpPr>
        <p:spPr/>
        <p:txBody>
          <a:bodyPr/>
          <a:lstStyle>
            <a:lvl1pPr>
              <a:defRPr/>
            </a:lvl1pPr>
          </a:lstStyle>
          <a:p>
            <a:pPr>
              <a:defRPr/>
            </a:pPr>
            <a:fld id="{291EB5F4-4A55-4F23-B369-F19E2A5A9C0A}" type="slidenum">
              <a:rPr lang="sl-SI"/>
              <a:pPr>
                <a:defRPr/>
              </a:pPr>
              <a:t>‹#›</a:t>
            </a:fld>
            <a:endParaRPr lang="sl-SI"/>
          </a:p>
        </p:txBody>
      </p:sp>
    </p:spTree>
    <p:extLst>
      <p:ext uri="{BB962C8B-B14F-4D97-AF65-F5344CB8AC3E}">
        <p14:creationId xmlns:p14="http://schemas.microsoft.com/office/powerpoint/2010/main" val="98142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7044142" cy="336550"/>
          </a:xfrm>
        </p:spPr>
        <p:txBody>
          <a:bodyPr vert="horz" lIns="72000" tIns="36000" rIns="72000" bIns="36000" rtlCol="0" anchor="t">
            <a:noAutofit/>
          </a:bodyPr>
          <a:lstStyle>
            <a:lvl1pPr>
              <a:defRPr lang="nl-NL" sz="1600" b="0"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GB"/>
              <a:t>Click to edit Master title style</a:t>
            </a:r>
            <a:endParaRPr lang="nl-NL" dirty="0"/>
          </a:p>
        </p:txBody>
      </p:sp>
      <p:sp>
        <p:nvSpPr>
          <p:cNvPr id="13" name="Text Placeholder 12"/>
          <p:cNvSpPr>
            <a:spLocks noGrp="1"/>
          </p:cNvSpPr>
          <p:nvPr>
            <p:ph type="body" sz="quarter" idx="16" hasCustomPrompt="1"/>
          </p:nvPr>
        </p:nvSpPr>
        <p:spPr>
          <a:xfrm>
            <a:off x="540000" y="461650"/>
            <a:ext cx="8640000"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dirty="0"/>
              <a:t>Click to </a:t>
            </a:r>
            <a:r>
              <a:rPr lang="en-US"/>
              <a:t>edit Description</a:t>
            </a:r>
            <a:endParaRPr lang="en-US" dirty="0"/>
          </a:p>
        </p:txBody>
      </p:sp>
      <p:sp>
        <p:nvSpPr>
          <p:cNvPr id="4" name="Content Placeholder 3"/>
          <p:cNvSpPr>
            <a:spLocks noGrp="1"/>
          </p:cNvSpPr>
          <p:nvPr>
            <p:ph sz="quarter" idx="17"/>
          </p:nvPr>
        </p:nvSpPr>
        <p:spPr>
          <a:xfrm>
            <a:off x="540000" y="1080000"/>
            <a:ext cx="9000000"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Tree>
    <p:extLst>
      <p:ext uri="{BB962C8B-B14F-4D97-AF65-F5344CB8AC3E}">
        <p14:creationId xmlns:p14="http://schemas.microsoft.com/office/powerpoint/2010/main" val="203618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6798796" cy="336550"/>
          </a:xfrm>
        </p:spPr>
        <p:txBody>
          <a:bodyPr vert="horz" lIns="72000" tIns="36000" rIns="72000" bIns="36000" rtlCol="0" anchor="t">
            <a:noAutofit/>
          </a:bodyPr>
          <a:lstStyle>
            <a:lvl1pPr>
              <a:defRPr lang="nl-NL" sz="1600" b="0"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GB"/>
              <a:t>Click to edit Master title style</a:t>
            </a:r>
            <a:endParaRPr lang="nl-NL" dirty="0"/>
          </a:p>
        </p:txBody>
      </p:sp>
      <p:sp>
        <p:nvSpPr>
          <p:cNvPr id="13" name="Text Placeholder 12"/>
          <p:cNvSpPr>
            <a:spLocks noGrp="1"/>
          </p:cNvSpPr>
          <p:nvPr>
            <p:ph type="body" sz="quarter" idx="16" hasCustomPrompt="1"/>
          </p:nvPr>
        </p:nvSpPr>
        <p:spPr>
          <a:xfrm>
            <a:off x="540000" y="461650"/>
            <a:ext cx="8376894"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dirty="0"/>
              <a:t>Click to edit Description</a:t>
            </a:r>
          </a:p>
          <a:p>
            <a:pPr lvl="0">
              <a:spcBef>
                <a:spcPct val="0"/>
              </a:spcBef>
            </a:pPr>
            <a:endParaRPr lang="nl-NL" dirty="0"/>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Tree>
    <p:extLst>
      <p:ext uri="{BB962C8B-B14F-4D97-AF65-F5344CB8AC3E}">
        <p14:creationId xmlns:p14="http://schemas.microsoft.com/office/powerpoint/2010/main" val="412501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dirty="0"/>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dirty="0"/>
              <a:t>Name of the meeting</a:t>
            </a:r>
          </a:p>
        </p:txBody>
      </p:sp>
      <p:grpSp>
        <p:nvGrpSpPr>
          <p:cNvPr id="49" name="Group 4">
            <a:extLst>
              <a:ext uri="{FF2B5EF4-FFF2-40B4-BE49-F238E27FC236}">
                <a16:creationId xmlns:a16="http://schemas.microsoft.com/office/drawing/2014/main" id="{CC2661D2-B81A-403F-9A30-869632798B6E}"/>
              </a:ext>
            </a:extLst>
          </p:cNvPr>
          <p:cNvGrpSpPr>
            <a:grpSpLocks noChangeAspect="1"/>
          </p:cNvGrpSpPr>
          <p:nvPr userDrawn="1"/>
        </p:nvGrpSpPr>
        <p:grpSpPr bwMode="auto">
          <a:xfrm>
            <a:off x="4798022" y="2584484"/>
            <a:ext cx="5596957" cy="4239831"/>
            <a:chOff x="762" y="304"/>
            <a:chExt cx="4718" cy="3574"/>
          </a:xfrm>
          <a:scene3d>
            <a:camera prst="perspectiveRight">
              <a:rot lat="0" lon="19499999" rev="0"/>
            </a:camera>
            <a:lightRig rig="threePt" dir="t"/>
          </a:scene3d>
        </p:grpSpPr>
        <p:sp>
          <p:nvSpPr>
            <p:cNvPr id="50" name="Freeform 66">
              <a:extLst>
                <a:ext uri="{FF2B5EF4-FFF2-40B4-BE49-F238E27FC236}">
                  <a16:creationId xmlns:a16="http://schemas.microsoft.com/office/drawing/2014/main" id="{C300093C-1186-42CC-87A2-FBB68879E227}"/>
                </a:ext>
              </a:extLst>
            </p:cNvPr>
            <p:cNvSpPr>
              <a:spLocks noEditPoints="1"/>
            </p:cNvSpPr>
            <p:nvPr userDrawn="1"/>
          </p:nvSpPr>
          <p:spPr bwMode="auto">
            <a:xfrm>
              <a:off x="3683" y="304"/>
              <a:ext cx="1792" cy="3373"/>
            </a:xfrm>
            <a:custGeom>
              <a:avLst/>
              <a:gdLst>
                <a:gd name="T0" fmla="*/ 732 w 1015"/>
                <a:gd name="T1" fmla="*/ 153 h 1909"/>
                <a:gd name="T2" fmla="*/ 530 w 1015"/>
                <a:gd name="T3" fmla="*/ 529 h 1909"/>
                <a:gd name="T4" fmla="*/ 495 w 1015"/>
                <a:gd name="T5" fmla="*/ 861 h 1909"/>
                <a:gd name="T6" fmla="*/ 136 w 1015"/>
                <a:gd name="T7" fmla="*/ 966 h 1909"/>
                <a:gd name="T8" fmla="*/ 0 w 1015"/>
                <a:gd name="T9" fmla="*/ 1172 h 1909"/>
                <a:gd name="T10" fmla="*/ 99 w 1015"/>
                <a:gd name="T11" fmla="*/ 1288 h 1909"/>
                <a:gd name="T12" fmla="*/ 206 w 1015"/>
                <a:gd name="T13" fmla="*/ 1445 h 1909"/>
                <a:gd name="T14" fmla="*/ 206 w 1015"/>
                <a:gd name="T15" fmla="*/ 1449 h 1909"/>
                <a:gd name="T16" fmla="*/ 206 w 1015"/>
                <a:gd name="T17" fmla="*/ 1452 h 1909"/>
                <a:gd name="T18" fmla="*/ 216 w 1015"/>
                <a:gd name="T19" fmla="*/ 1468 h 1909"/>
                <a:gd name="T20" fmla="*/ 218 w 1015"/>
                <a:gd name="T21" fmla="*/ 1469 h 1909"/>
                <a:gd name="T22" fmla="*/ 220 w 1015"/>
                <a:gd name="T23" fmla="*/ 1470 h 1909"/>
                <a:gd name="T24" fmla="*/ 222 w 1015"/>
                <a:gd name="T25" fmla="*/ 1470 h 1909"/>
                <a:gd name="T26" fmla="*/ 224 w 1015"/>
                <a:gd name="T27" fmla="*/ 1471 h 1909"/>
                <a:gd name="T28" fmla="*/ 226 w 1015"/>
                <a:gd name="T29" fmla="*/ 1471 h 1909"/>
                <a:gd name="T30" fmla="*/ 228 w 1015"/>
                <a:gd name="T31" fmla="*/ 1472 h 1909"/>
                <a:gd name="T32" fmla="*/ 270 w 1015"/>
                <a:gd name="T33" fmla="*/ 1494 h 1909"/>
                <a:gd name="T34" fmla="*/ 270 w 1015"/>
                <a:gd name="T35" fmla="*/ 1581 h 1909"/>
                <a:gd name="T36" fmla="*/ 270 w 1015"/>
                <a:gd name="T37" fmla="*/ 1582 h 1909"/>
                <a:gd name="T38" fmla="*/ 270 w 1015"/>
                <a:gd name="T39" fmla="*/ 1585 h 1909"/>
                <a:gd name="T40" fmla="*/ 294 w 1015"/>
                <a:gd name="T41" fmla="*/ 1603 h 1909"/>
                <a:gd name="T42" fmla="*/ 331 w 1015"/>
                <a:gd name="T43" fmla="*/ 1697 h 1909"/>
                <a:gd name="T44" fmla="*/ 331 w 1015"/>
                <a:gd name="T45" fmla="*/ 1700 h 1909"/>
                <a:gd name="T46" fmla="*/ 345 w 1015"/>
                <a:gd name="T47" fmla="*/ 1718 h 1909"/>
                <a:gd name="T48" fmla="*/ 347 w 1015"/>
                <a:gd name="T49" fmla="*/ 1718 h 1909"/>
                <a:gd name="T50" fmla="*/ 349 w 1015"/>
                <a:gd name="T51" fmla="*/ 1719 h 1909"/>
                <a:gd name="T52" fmla="*/ 351 w 1015"/>
                <a:gd name="T53" fmla="*/ 1720 h 1909"/>
                <a:gd name="T54" fmla="*/ 353 w 1015"/>
                <a:gd name="T55" fmla="*/ 1720 h 1909"/>
                <a:gd name="T56" fmla="*/ 356 w 1015"/>
                <a:gd name="T57" fmla="*/ 1720 h 1909"/>
                <a:gd name="T58" fmla="*/ 401 w 1015"/>
                <a:gd name="T59" fmla="*/ 1760 h 1909"/>
                <a:gd name="T60" fmla="*/ 401 w 1015"/>
                <a:gd name="T61" fmla="*/ 1761 h 1909"/>
                <a:gd name="T62" fmla="*/ 401 w 1015"/>
                <a:gd name="T63" fmla="*/ 1764 h 1909"/>
                <a:gd name="T64" fmla="*/ 402 w 1015"/>
                <a:gd name="T65" fmla="*/ 1765 h 1909"/>
                <a:gd name="T66" fmla="*/ 403 w 1015"/>
                <a:gd name="T67" fmla="*/ 1768 h 1909"/>
                <a:gd name="T68" fmla="*/ 403 w 1015"/>
                <a:gd name="T69" fmla="*/ 1769 h 1909"/>
                <a:gd name="T70" fmla="*/ 405 w 1015"/>
                <a:gd name="T71" fmla="*/ 1771 h 1909"/>
                <a:gd name="T72" fmla="*/ 406 w 1015"/>
                <a:gd name="T73" fmla="*/ 1773 h 1909"/>
                <a:gd name="T74" fmla="*/ 407 w 1015"/>
                <a:gd name="T75" fmla="*/ 1775 h 1909"/>
                <a:gd name="T76" fmla="*/ 408 w 1015"/>
                <a:gd name="T77" fmla="*/ 1776 h 1909"/>
                <a:gd name="T78" fmla="*/ 410 w 1015"/>
                <a:gd name="T79" fmla="*/ 1777 h 1909"/>
                <a:gd name="T80" fmla="*/ 411 w 1015"/>
                <a:gd name="T81" fmla="*/ 1778 h 1909"/>
                <a:gd name="T82" fmla="*/ 413 w 1015"/>
                <a:gd name="T83" fmla="*/ 1780 h 1909"/>
                <a:gd name="T84" fmla="*/ 415 w 1015"/>
                <a:gd name="T85" fmla="*/ 1780 h 1909"/>
                <a:gd name="T86" fmla="*/ 417 w 1015"/>
                <a:gd name="T87" fmla="*/ 1781 h 1909"/>
                <a:gd name="T88" fmla="*/ 419 w 1015"/>
                <a:gd name="T89" fmla="*/ 1782 h 1909"/>
                <a:gd name="T90" fmla="*/ 421 w 1015"/>
                <a:gd name="T91" fmla="*/ 1782 h 1909"/>
                <a:gd name="T92" fmla="*/ 423 w 1015"/>
                <a:gd name="T93" fmla="*/ 1782 h 1909"/>
                <a:gd name="T94" fmla="*/ 471 w 1015"/>
                <a:gd name="T95" fmla="*/ 1817 h 1909"/>
                <a:gd name="T96" fmla="*/ 593 w 1015"/>
                <a:gd name="T97" fmla="*/ 1881 h 1909"/>
                <a:gd name="T98" fmla="*/ 704 w 1015"/>
                <a:gd name="T99" fmla="*/ 1595 h 1909"/>
                <a:gd name="T100" fmla="*/ 907 w 1015"/>
                <a:gd name="T101" fmla="*/ 1419 h 1909"/>
                <a:gd name="T102" fmla="*/ 900 w 1015"/>
                <a:gd name="T103" fmla="*/ 1218 h 1909"/>
                <a:gd name="T104" fmla="*/ 1015 w 1015"/>
                <a:gd name="T105" fmla="*/ 71 h 1909"/>
                <a:gd name="T106" fmla="*/ 713 w 1015"/>
                <a:gd name="T107" fmla="*/ 0 h 1909"/>
                <a:gd name="T108" fmla="*/ 206 w 1015"/>
                <a:gd name="T109" fmla="*/ 1447 h 1909"/>
                <a:gd name="T110" fmla="*/ 732 w 1015"/>
                <a:gd name="T111" fmla="*/ 37 h 1909"/>
                <a:gd name="T112" fmla="*/ 866 w 1015"/>
                <a:gd name="T113" fmla="*/ 104 h 1909"/>
                <a:gd name="T114" fmla="*/ 732 w 1015"/>
                <a:gd name="T115" fmla="*/ 37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5" h="1909">
                  <a:moveTo>
                    <a:pt x="693" y="5"/>
                  </a:moveTo>
                  <a:cubicBezTo>
                    <a:pt x="674" y="5"/>
                    <a:pt x="658" y="21"/>
                    <a:pt x="658" y="40"/>
                  </a:cubicBezTo>
                  <a:cubicBezTo>
                    <a:pt x="658" y="51"/>
                    <a:pt x="643" y="64"/>
                    <a:pt x="628" y="64"/>
                  </a:cubicBezTo>
                  <a:cubicBezTo>
                    <a:pt x="609" y="64"/>
                    <a:pt x="593" y="80"/>
                    <a:pt x="593" y="99"/>
                  </a:cubicBezTo>
                  <a:cubicBezTo>
                    <a:pt x="593" y="124"/>
                    <a:pt x="593" y="124"/>
                    <a:pt x="593" y="124"/>
                  </a:cubicBezTo>
                  <a:cubicBezTo>
                    <a:pt x="703" y="124"/>
                    <a:pt x="703" y="124"/>
                    <a:pt x="703" y="124"/>
                  </a:cubicBezTo>
                  <a:cubicBezTo>
                    <a:pt x="719" y="124"/>
                    <a:pt x="732" y="137"/>
                    <a:pt x="732" y="153"/>
                  </a:cubicBezTo>
                  <a:cubicBezTo>
                    <a:pt x="732" y="163"/>
                    <a:pt x="732" y="163"/>
                    <a:pt x="732" y="163"/>
                  </a:cubicBezTo>
                  <a:cubicBezTo>
                    <a:pt x="732" y="179"/>
                    <a:pt x="719" y="193"/>
                    <a:pt x="703" y="193"/>
                  </a:cubicBezTo>
                  <a:cubicBezTo>
                    <a:pt x="593" y="193"/>
                    <a:pt x="593" y="193"/>
                    <a:pt x="593" y="193"/>
                  </a:cubicBezTo>
                  <a:cubicBezTo>
                    <a:pt x="593" y="473"/>
                    <a:pt x="593" y="473"/>
                    <a:pt x="593" y="473"/>
                  </a:cubicBezTo>
                  <a:cubicBezTo>
                    <a:pt x="592" y="486"/>
                    <a:pt x="581" y="497"/>
                    <a:pt x="568" y="497"/>
                  </a:cubicBezTo>
                  <a:cubicBezTo>
                    <a:pt x="530" y="497"/>
                    <a:pt x="530" y="497"/>
                    <a:pt x="530" y="497"/>
                  </a:cubicBezTo>
                  <a:cubicBezTo>
                    <a:pt x="530" y="529"/>
                    <a:pt x="530" y="529"/>
                    <a:pt x="530" y="529"/>
                  </a:cubicBezTo>
                  <a:cubicBezTo>
                    <a:pt x="530" y="543"/>
                    <a:pt x="518" y="554"/>
                    <a:pt x="504" y="554"/>
                  </a:cubicBezTo>
                  <a:cubicBezTo>
                    <a:pt x="464" y="554"/>
                    <a:pt x="464" y="554"/>
                    <a:pt x="464" y="554"/>
                  </a:cubicBezTo>
                  <a:cubicBezTo>
                    <a:pt x="464" y="718"/>
                    <a:pt x="464" y="718"/>
                    <a:pt x="464" y="718"/>
                  </a:cubicBezTo>
                  <a:cubicBezTo>
                    <a:pt x="464" y="732"/>
                    <a:pt x="475" y="743"/>
                    <a:pt x="489" y="743"/>
                  </a:cubicBezTo>
                  <a:cubicBezTo>
                    <a:pt x="529" y="743"/>
                    <a:pt x="529" y="743"/>
                    <a:pt x="529" y="743"/>
                  </a:cubicBezTo>
                  <a:cubicBezTo>
                    <a:pt x="530" y="861"/>
                    <a:pt x="530" y="861"/>
                    <a:pt x="530" y="861"/>
                  </a:cubicBezTo>
                  <a:cubicBezTo>
                    <a:pt x="495" y="861"/>
                    <a:pt x="495" y="861"/>
                    <a:pt x="495" y="861"/>
                  </a:cubicBezTo>
                  <a:cubicBezTo>
                    <a:pt x="479" y="861"/>
                    <a:pt x="465" y="873"/>
                    <a:pt x="465" y="889"/>
                  </a:cubicBezTo>
                  <a:cubicBezTo>
                    <a:pt x="465" y="902"/>
                    <a:pt x="465" y="902"/>
                    <a:pt x="465" y="902"/>
                  </a:cubicBezTo>
                  <a:cubicBezTo>
                    <a:pt x="465" y="916"/>
                    <a:pt x="453" y="927"/>
                    <a:pt x="439" y="927"/>
                  </a:cubicBezTo>
                  <a:cubicBezTo>
                    <a:pt x="292" y="927"/>
                    <a:pt x="292" y="927"/>
                    <a:pt x="292" y="927"/>
                  </a:cubicBezTo>
                  <a:cubicBezTo>
                    <a:pt x="179" y="927"/>
                    <a:pt x="179" y="927"/>
                    <a:pt x="179" y="927"/>
                  </a:cubicBezTo>
                  <a:cubicBezTo>
                    <a:pt x="142" y="925"/>
                    <a:pt x="136" y="944"/>
                    <a:pt x="136" y="960"/>
                  </a:cubicBezTo>
                  <a:cubicBezTo>
                    <a:pt x="136" y="966"/>
                    <a:pt x="136" y="966"/>
                    <a:pt x="136" y="966"/>
                  </a:cubicBezTo>
                  <a:cubicBezTo>
                    <a:pt x="136" y="982"/>
                    <a:pt x="123" y="996"/>
                    <a:pt x="106" y="996"/>
                  </a:cubicBezTo>
                  <a:cubicBezTo>
                    <a:pt x="70" y="996"/>
                    <a:pt x="70" y="996"/>
                    <a:pt x="70" y="996"/>
                  </a:cubicBezTo>
                  <a:cubicBezTo>
                    <a:pt x="70" y="1085"/>
                    <a:pt x="70" y="1085"/>
                    <a:pt x="70" y="1085"/>
                  </a:cubicBezTo>
                  <a:cubicBezTo>
                    <a:pt x="70" y="1098"/>
                    <a:pt x="59" y="1109"/>
                    <a:pt x="45" y="1109"/>
                  </a:cubicBezTo>
                  <a:cubicBezTo>
                    <a:pt x="31" y="1109"/>
                    <a:pt x="31" y="1109"/>
                    <a:pt x="31" y="1109"/>
                  </a:cubicBezTo>
                  <a:cubicBezTo>
                    <a:pt x="7" y="1109"/>
                    <a:pt x="0" y="1132"/>
                    <a:pt x="0" y="1142"/>
                  </a:cubicBezTo>
                  <a:cubicBezTo>
                    <a:pt x="0" y="1172"/>
                    <a:pt x="0" y="1172"/>
                    <a:pt x="0" y="1172"/>
                  </a:cubicBezTo>
                  <a:cubicBezTo>
                    <a:pt x="199" y="1172"/>
                    <a:pt x="199" y="1172"/>
                    <a:pt x="199" y="1172"/>
                  </a:cubicBezTo>
                  <a:cubicBezTo>
                    <a:pt x="199" y="1231"/>
                    <a:pt x="199" y="1231"/>
                    <a:pt x="199" y="1231"/>
                  </a:cubicBezTo>
                  <a:cubicBezTo>
                    <a:pt x="92" y="1231"/>
                    <a:pt x="92" y="1231"/>
                    <a:pt x="92" y="1231"/>
                  </a:cubicBezTo>
                  <a:cubicBezTo>
                    <a:pt x="79" y="1231"/>
                    <a:pt x="68" y="1242"/>
                    <a:pt x="68" y="1255"/>
                  </a:cubicBezTo>
                  <a:cubicBezTo>
                    <a:pt x="68" y="1263"/>
                    <a:pt x="68" y="1263"/>
                    <a:pt x="68" y="1263"/>
                  </a:cubicBezTo>
                  <a:cubicBezTo>
                    <a:pt x="68" y="1277"/>
                    <a:pt x="79" y="1288"/>
                    <a:pt x="92" y="1288"/>
                  </a:cubicBezTo>
                  <a:cubicBezTo>
                    <a:pt x="99" y="1288"/>
                    <a:pt x="99" y="1288"/>
                    <a:pt x="99" y="1288"/>
                  </a:cubicBezTo>
                  <a:cubicBezTo>
                    <a:pt x="105" y="1288"/>
                    <a:pt x="133" y="1286"/>
                    <a:pt x="133" y="1317"/>
                  </a:cubicBezTo>
                  <a:cubicBezTo>
                    <a:pt x="134" y="1365"/>
                    <a:pt x="134" y="1365"/>
                    <a:pt x="134" y="1365"/>
                  </a:cubicBezTo>
                  <a:cubicBezTo>
                    <a:pt x="135" y="1368"/>
                    <a:pt x="136" y="1373"/>
                    <a:pt x="136" y="1378"/>
                  </a:cubicBezTo>
                  <a:cubicBezTo>
                    <a:pt x="136" y="1386"/>
                    <a:pt x="136" y="1386"/>
                    <a:pt x="136" y="1386"/>
                  </a:cubicBezTo>
                  <a:cubicBezTo>
                    <a:pt x="136" y="1400"/>
                    <a:pt x="147" y="1410"/>
                    <a:pt x="160" y="1410"/>
                  </a:cubicBezTo>
                  <a:cubicBezTo>
                    <a:pt x="172" y="1410"/>
                    <a:pt x="172" y="1410"/>
                    <a:pt x="172" y="1410"/>
                  </a:cubicBezTo>
                  <a:cubicBezTo>
                    <a:pt x="190" y="1410"/>
                    <a:pt x="206" y="1426"/>
                    <a:pt x="206" y="1445"/>
                  </a:cubicBezTo>
                  <a:cubicBezTo>
                    <a:pt x="206" y="1447"/>
                    <a:pt x="206" y="1447"/>
                    <a:pt x="206" y="1447"/>
                  </a:cubicBezTo>
                  <a:cubicBezTo>
                    <a:pt x="206" y="1448"/>
                    <a:pt x="206" y="1448"/>
                    <a:pt x="206" y="1448"/>
                  </a:cubicBezTo>
                  <a:cubicBezTo>
                    <a:pt x="206" y="1448"/>
                    <a:pt x="206" y="1448"/>
                    <a:pt x="206" y="1448"/>
                  </a:cubicBezTo>
                  <a:cubicBezTo>
                    <a:pt x="206" y="1449"/>
                    <a:pt x="206" y="1449"/>
                    <a:pt x="206" y="1449"/>
                  </a:cubicBezTo>
                  <a:cubicBezTo>
                    <a:pt x="206" y="1449"/>
                    <a:pt x="206" y="1449"/>
                    <a:pt x="206" y="1449"/>
                  </a:cubicBezTo>
                  <a:cubicBezTo>
                    <a:pt x="206" y="1449"/>
                    <a:pt x="206" y="1449"/>
                    <a:pt x="206" y="1449"/>
                  </a:cubicBezTo>
                  <a:cubicBezTo>
                    <a:pt x="206" y="1449"/>
                    <a:pt x="206" y="1449"/>
                    <a:pt x="206" y="1449"/>
                  </a:cubicBezTo>
                  <a:cubicBezTo>
                    <a:pt x="206" y="1450"/>
                    <a:pt x="206" y="1450"/>
                    <a:pt x="206" y="1450"/>
                  </a:cubicBezTo>
                  <a:cubicBezTo>
                    <a:pt x="206" y="1450"/>
                    <a:pt x="206" y="1450"/>
                    <a:pt x="206" y="1450"/>
                  </a:cubicBezTo>
                  <a:cubicBezTo>
                    <a:pt x="206" y="1451"/>
                    <a:pt x="206" y="1451"/>
                    <a:pt x="206" y="1451"/>
                  </a:cubicBezTo>
                  <a:cubicBezTo>
                    <a:pt x="206" y="1451"/>
                    <a:pt x="206" y="1451"/>
                    <a:pt x="206" y="1451"/>
                  </a:cubicBezTo>
                  <a:cubicBezTo>
                    <a:pt x="206" y="1451"/>
                    <a:pt x="206" y="1451"/>
                    <a:pt x="206" y="1451"/>
                  </a:cubicBezTo>
                  <a:cubicBezTo>
                    <a:pt x="206" y="1451"/>
                    <a:pt x="206" y="1451"/>
                    <a:pt x="206" y="1451"/>
                  </a:cubicBezTo>
                  <a:cubicBezTo>
                    <a:pt x="206" y="1452"/>
                    <a:pt x="206" y="1452"/>
                    <a:pt x="206" y="1452"/>
                  </a:cubicBezTo>
                  <a:cubicBezTo>
                    <a:pt x="206" y="1452"/>
                    <a:pt x="206" y="1452"/>
                    <a:pt x="206" y="1452"/>
                  </a:cubicBezTo>
                  <a:cubicBezTo>
                    <a:pt x="207" y="1458"/>
                    <a:pt x="211" y="1463"/>
                    <a:pt x="215" y="1467"/>
                  </a:cubicBezTo>
                  <a:cubicBezTo>
                    <a:pt x="215" y="1467"/>
                    <a:pt x="215" y="1467"/>
                    <a:pt x="215" y="1467"/>
                  </a:cubicBezTo>
                  <a:cubicBezTo>
                    <a:pt x="216" y="1467"/>
                    <a:pt x="216" y="1467"/>
                    <a:pt x="216" y="1467"/>
                  </a:cubicBezTo>
                  <a:cubicBezTo>
                    <a:pt x="216" y="1467"/>
                    <a:pt x="216" y="1467"/>
                    <a:pt x="216" y="1467"/>
                  </a:cubicBezTo>
                  <a:cubicBezTo>
                    <a:pt x="216" y="1468"/>
                    <a:pt x="216" y="1468"/>
                    <a:pt x="216" y="1468"/>
                  </a:cubicBezTo>
                  <a:cubicBezTo>
                    <a:pt x="216" y="1468"/>
                    <a:pt x="216" y="1468"/>
                    <a:pt x="216" y="1468"/>
                  </a:cubicBezTo>
                  <a:cubicBezTo>
                    <a:pt x="217" y="1468"/>
                    <a:pt x="217" y="1468"/>
                    <a:pt x="217" y="1468"/>
                  </a:cubicBezTo>
                  <a:cubicBezTo>
                    <a:pt x="217" y="1468"/>
                    <a:pt x="217" y="1468"/>
                    <a:pt x="217" y="1468"/>
                  </a:cubicBezTo>
                  <a:cubicBezTo>
                    <a:pt x="217" y="1468"/>
                    <a:pt x="217" y="1468"/>
                    <a:pt x="217" y="1468"/>
                  </a:cubicBezTo>
                  <a:cubicBezTo>
                    <a:pt x="217" y="1468"/>
                    <a:pt x="217" y="1468"/>
                    <a:pt x="217" y="1468"/>
                  </a:cubicBezTo>
                  <a:cubicBezTo>
                    <a:pt x="218" y="1468"/>
                    <a:pt x="218" y="1468"/>
                    <a:pt x="218" y="1468"/>
                  </a:cubicBezTo>
                  <a:cubicBezTo>
                    <a:pt x="218" y="1468"/>
                    <a:pt x="218" y="1469"/>
                    <a:pt x="218" y="1469"/>
                  </a:cubicBezTo>
                  <a:cubicBezTo>
                    <a:pt x="218" y="1469"/>
                    <a:pt x="218" y="1469"/>
                    <a:pt x="218" y="1469"/>
                  </a:cubicBezTo>
                  <a:cubicBezTo>
                    <a:pt x="218" y="1469"/>
                    <a:pt x="218" y="1469"/>
                    <a:pt x="218" y="1469"/>
                  </a:cubicBezTo>
                  <a:cubicBezTo>
                    <a:pt x="219" y="1469"/>
                    <a:pt x="219" y="1469"/>
                    <a:pt x="219" y="1469"/>
                  </a:cubicBezTo>
                  <a:cubicBezTo>
                    <a:pt x="219" y="1469"/>
                    <a:pt x="219" y="1469"/>
                    <a:pt x="219" y="1469"/>
                  </a:cubicBezTo>
                  <a:cubicBezTo>
                    <a:pt x="219" y="1469"/>
                    <a:pt x="219" y="1469"/>
                    <a:pt x="219" y="1469"/>
                  </a:cubicBezTo>
                  <a:cubicBezTo>
                    <a:pt x="219" y="1469"/>
                    <a:pt x="219" y="1469"/>
                    <a:pt x="219" y="1469"/>
                  </a:cubicBezTo>
                  <a:cubicBezTo>
                    <a:pt x="220" y="1470"/>
                    <a:pt x="220" y="1470"/>
                    <a:pt x="220" y="1470"/>
                  </a:cubicBezTo>
                  <a:cubicBezTo>
                    <a:pt x="220" y="1470"/>
                    <a:pt x="220" y="1470"/>
                    <a:pt x="220" y="1470"/>
                  </a:cubicBezTo>
                  <a:cubicBezTo>
                    <a:pt x="220" y="1470"/>
                    <a:pt x="220" y="1470"/>
                    <a:pt x="221" y="1470"/>
                  </a:cubicBezTo>
                  <a:cubicBezTo>
                    <a:pt x="221" y="1470"/>
                    <a:pt x="221" y="1470"/>
                    <a:pt x="221" y="1470"/>
                  </a:cubicBezTo>
                  <a:cubicBezTo>
                    <a:pt x="221" y="1470"/>
                    <a:pt x="221" y="1470"/>
                    <a:pt x="221" y="1470"/>
                  </a:cubicBezTo>
                  <a:cubicBezTo>
                    <a:pt x="221" y="1470"/>
                    <a:pt x="221" y="1470"/>
                    <a:pt x="221"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3" y="1471"/>
                    <a:pt x="223" y="1471"/>
                    <a:pt x="223" y="1471"/>
                  </a:cubicBezTo>
                  <a:cubicBezTo>
                    <a:pt x="223" y="1471"/>
                    <a:pt x="223" y="1471"/>
                    <a:pt x="223" y="1471"/>
                  </a:cubicBezTo>
                  <a:cubicBezTo>
                    <a:pt x="223" y="1471"/>
                    <a:pt x="223" y="1471"/>
                    <a:pt x="223" y="1471"/>
                  </a:cubicBezTo>
                  <a:cubicBezTo>
                    <a:pt x="224" y="1471"/>
                    <a:pt x="224" y="1471"/>
                    <a:pt x="224" y="1471"/>
                  </a:cubicBezTo>
                  <a:cubicBezTo>
                    <a:pt x="224" y="1471"/>
                    <a:pt x="224" y="1471"/>
                    <a:pt x="224" y="1471"/>
                  </a:cubicBezTo>
                  <a:cubicBezTo>
                    <a:pt x="224" y="1471"/>
                    <a:pt x="224" y="1471"/>
                    <a:pt x="224" y="1471"/>
                  </a:cubicBezTo>
                  <a:cubicBezTo>
                    <a:pt x="224" y="1471"/>
                    <a:pt x="224" y="1471"/>
                    <a:pt x="224" y="1471"/>
                  </a:cubicBezTo>
                  <a:cubicBezTo>
                    <a:pt x="225" y="1471"/>
                    <a:pt x="225" y="1471"/>
                    <a:pt x="225" y="1471"/>
                  </a:cubicBezTo>
                  <a:cubicBezTo>
                    <a:pt x="225" y="1471"/>
                    <a:pt x="225" y="1471"/>
                    <a:pt x="225" y="1471"/>
                  </a:cubicBezTo>
                  <a:cubicBezTo>
                    <a:pt x="225" y="1471"/>
                    <a:pt x="225" y="1471"/>
                    <a:pt x="226" y="1471"/>
                  </a:cubicBezTo>
                  <a:cubicBezTo>
                    <a:pt x="226" y="1471"/>
                    <a:pt x="226" y="1471"/>
                    <a:pt x="226" y="1471"/>
                  </a:cubicBezTo>
                  <a:cubicBezTo>
                    <a:pt x="226" y="1471"/>
                    <a:pt x="226" y="1471"/>
                    <a:pt x="226" y="1471"/>
                  </a:cubicBezTo>
                  <a:cubicBezTo>
                    <a:pt x="226" y="1471"/>
                    <a:pt x="226" y="1471"/>
                    <a:pt x="227" y="1471"/>
                  </a:cubicBezTo>
                  <a:cubicBezTo>
                    <a:pt x="227" y="1471"/>
                    <a:pt x="227" y="1471"/>
                    <a:pt x="227" y="1471"/>
                  </a:cubicBezTo>
                  <a:cubicBezTo>
                    <a:pt x="227" y="1471"/>
                    <a:pt x="227" y="1471"/>
                    <a:pt x="227" y="1471"/>
                  </a:cubicBezTo>
                  <a:cubicBezTo>
                    <a:pt x="227" y="1472"/>
                    <a:pt x="227" y="1472"/>
                    <a:pt x="227" y="1472"/>
                  </a:cubicBezTo>
                  <a:cubicBezTo>
                    <a:pt x="227" y="1472"/>
                    <a:pt x="227" y="1472"/>
                    <a:pt x="227" y="1472"/>
                  </a:cubicBezTo>
                  <a:cubicBezTo>
                    <a:pt x="228" y="1472"/>
                    <a:pt x="228" y="1472"/>
                    <a:pt x="228" y="1472"/>
                  </a:cubicBezTo>
                  <a:cubicBezTo>
                    <a:pt x="228" y="1472"/>
                    <a:pt x="228" y="1472"/>
                    <a:pt x="228" y="1472"/>
                  </a:cubicBezTo>
                  <a:cubicBezTo>
                    <a:pt x="229" y="1472"/>
                    <a:pt x="229" y="1472"/>
                    <a:pt x="229" y="1472"/>
                  </a:cubicBezTo>
                  <a:cubicBezTo>
                    <a:pt x="229" y="1472"/>
                    <a:pt x="229" y="1472"/>
                    <a:pt x="229" y="1472"/>
                  </a:cubicBezTo>
                  <a:cubicBezTo>
                    <a:pt x="229" y="1472"/>
                    <a:pt x="229" y="1472"/>
                    <a:pt x="229" y="1472"/>
                  </a:cubicBezTo>
                  <a:cubicBezTo>
                    <a:pt x="229" y="1472"/>
                    <a:pt x="230" y="1472"/>
                    <a:pt x="230" y="1472"/>
                  </a:cubicBezTo>
                  <a:cubicBezTo>
                    <a:pt x="238" y="1472"/>
                    <a:pt x="238" y="1472"/>
                    <a:pt x="238" y="1472"/>
                  </a:cubicBezTo>
                  <a:cubicBezTo>
                    <a:pt x="239" y="1472"/>
                    <a:pt x="239" y="1472"/>
                    <a:pt x="239" y="1472"/>
                  </a:cubicBezTo>
                  <a:cubicBezTo>
                    <a:pt x="254" y="1472"/>
                    <a:pt x="270" y="1475"/>
                    <a:pt x="270" y="1494"/>
                  </a:cubicBezTo>
                  <a:cubicBezTo>
                    <a:pt x="270" y="1577"/>
                    <a:pt x="270" y="1577"/>
                    <a:pt x="270" y="1577"/>
                  </a:cubicBezTo>
                  <a:cubicBezTo>
                    <a:pt x="270" y="1579"/>
                    <a:pt x="270" y="1579"/>
                    <a:pt x="270" y="1579"/>
                  </a:cubicBezTo>
                  <a:cubicBezTo>
                    <a:pt x="270" y="1579"/>
                    <a:pt x="270" y="1579"/>
                    <a:pt x="270" y="1579"/>
                  </a:cubicBezTo>
                  <a:cubicBezTo>
                    <a:pt x="270" y="1579"/>
                    <a:pt x="270" y="1579"/>
                    <a:pt x="270" y="1579"/>
                  </a:cubicBezTo>
                  <a:cubicBezTo>
                    <a:pt x="270" y="1580"/>
                    <a:pt x="270" y="1580"/>
                    <a:pt x="270" y="1580"/>
                  </a:cubicBezTo>
                  <a:cubicBezTo>
                    <a:pt x="270" y="1580"/>
                    <a:pt x="270" y="1580"/>
                    <a:pt x="270" y="1580"/>
                  </a:cubicBezTo>
                  <a:cubicBezTo>
                    <a:pt x="270" y="1581"/>
                    <a:pt x="270" y="1581"/>
                    <a:pt x="270" y="1581"/>
                  </a:cubicBezTo>
                  <a:cubicBezTo>
                    <a:pt x="270" y="1581"/>
                    <a:pt x="270" y="1581"/>
                    <a:pt x="270" y="1581"/>
                  </a:cubicBezTo>
                  <a:cubicBezTo>
                    <a:pt x="270" y="1581"/>
                    <a:pt x="270" y="1581"/>
                    <a:pt x="270" y="1581"/>
                  </a:cubicBezTo>
                  <a:cubicBezTo>
                    <a:pt x="270" y="1581"/>
                    <a:pt x="270" y="1581"/>
                    <a:pt x="270" y="1581"/>
                  </a:cubicBezTo>
                  <a:cubicBezTo>
                    <a:pt x="270" y="1582"/>
                    <a:pt x="270" y="1582"/>
                    <a:pt x="270" y="1582"/>
                  </a:cubicBezTo>
                  <a:cubicBezTo>
                    <a:pt x="270" y="1582"/>
                    <a:pt x="270" y="1582"/>
                    <a:pt x="270" y="1582"/>
                  </a:cubicBezTo>
                  <a:cubicBezTo>
                    <a:pt x="270" y="1582"/>
                    <a:pt x="270" y="1582"/>
                    <a:pt x="270" y="1582"/>
                  </a:cubicBezTo>
                  <a:cubicBezTo>
                    <a:pt x="270" y="1582"/>
                    <a:pt x="270" y="1582"/>
                    <a:pt x="270" y="1582"/>
                  </a:cubicBezTo>
                  <a:cubicBezTo>
                    <a:pt x="270" y="1583"/>
                    <a:pt x="270" y="1583"/>
                    <a:pt x="270" y="1583"/>
                  </a:cubicBezTo>
                  <a:cubicBezTo>
                    <a:pt x="270" y="1583"/>
                    <a:pt x="270" y="1583"/>
                    <a:pt x="270" y="1583"/>
                  </a:cubicBezTo>
                  <a:cubicBezTo>
                    <a:pt x="270" y="1583"/>
                    <a:pt x="270" y="1583"/>
                    <a:pt x="270" y="1584"/>
                  </a:cubicBezTo>
                  <a:cubicBezTo>
                    <a:pt x="270" y="1584"/>
                    <a:pt x="270" y="1584"/>
                    <a:pt x="270" y="1584"/>
                  </a:cubicBezTo>
                  <a:cubicBezTo>
                    <a:pt x="270" y="1584"/>
                    <a:pt x="270" y="1584"/>
                    <a:pt x="270" y="1584"/>
                  </a:cubicBezTo>
                  <a:cubicBezTo>
                    <a:pt x="270" y="1584"/>
                    <a:pt x="270" y="1584"/>
                    <a:pt x="270" y="1584"/>
                  </a:cubicBezTo>
                  <a:cubicBezTo>
                    <a:pt x="270" y="1585"/>
                    <a:pt x="270" y="1585"/>
                    <a:pt x="270" y="1585"/>
                  </a:cubicBezTo>
                  <a:cubicBezTo>
                    <a:pt x="270" y="1585"/>
                    <a:pt x="270" y="1585"/>
                    <a:pt x="270" y="1585"/>
                  </a:cubicBezTo>
                  <a:cubicBezTo>
                    <a:pt x="273" y="1594"/>
                    <a:pt x="281" y="1602"/>
                    <a:pt x="292" y="1603"/>
                  </a:cubicBezTo>
                  <a:cubicBezTo>
                    <a:pt x="292" y="1603"/>
                    <a:pt x="292" y="1603"/>
                    <a:pt x="292" y="1603"/>
                  </a:cubicBezTo>
                  <a:cubicBezTo>
                    <a:pt x="293" y="1603"/>
                    <a:pt x="293" y="1603"/>
                    <a:pt x="293" y="1603"/>
                  </a:cubicBezTo>
                  <a:cubicBezTo>
                    <a:pt x="293" y="1603"/>
                    <a:pt x="293" y="1603"/>
                    <a:pt x="293" y="1603"/>
                  </a:cubicBezTo>
                  <a:cubicBezTo>
                    <a:pt x="293" y="1603"/>
                    <a:pt x="293" y="1603"/>
                    <a:pt x="293" y="1603"/>
                  </a:cubicBezTo>
                  <a:cubicBezTo>
                    <a:pt x="293" y="1603"/>
                    <a:pt x="294" y="1603"/>
                    <a:pt x="294" y="1603"/>
                  </a:cubicBezTo>
                  <a:cubicBezTo>
                    <a:pt x="297" y="1603"/>
                    <a:pt x="297" y="1603"/>
                    <a:pt x="297" y="1603"/>
                  </a:cubicBezTo>
                  <a:cubicBezTo>
                    <a:pt x="316" y="1603"/>
                    <a:pt x="331" y="1618"/>
                    <a:pt x="331" y="1637"/>
                  </a:cubicBezTo>
                  <a:cubicBezTo>
                    <a:pt x="331" y="1696"/>
                    <a:pt x="331" y="1696"/>
                    <a:pt x="331" y="1696"/>
                  </a:cubicBezTo>
                  <a:cubicBezTo>
                    <a:pt x="331" y="1697"/>
                    <a:pt x="331" y="1697"/>
                    <a:pt x="331" y="1697"/>
                  </a:cubicBezTo>
                  <a:cubicBezTo>
                    <a:pt x="331" y="1697"/>
                    <a:pt x="331" y="1697"/>
                    <a:pt x="331" y="1697"/>
                  </a:cubicBezTo>
                  <a:cubicBezTo>
                    <a:pt x="331" y="1697"/>
                    <a:pt x="331" y="1697"/>
                    <a:pt x="331" y="1697"/>
                  </a:cubicBezTo>
                  <a:cubicBezTo>
                    <a:pt x="331" y="1697"/>
                    <a:pt x="331" y="1697"/>
                    <a:pt x="331" y="1697"/>
                  </a:cubicBezTo>
                  <a:cubicBezTo>
                    <a:pt x="331" y="1698"/>
                    <a:pt x="331" y="1698"/>
                    <a:pt x="331" y="1698"/>
                  </a:cubicBezTo>
                  <a:cubicBezTo>
                    <a:pt x="331" y="1698"/>
                    <a:pt x="331" y="1698"/>
                    <a:pt x="331" y="1698"/>
                  </a:cubicBezTo>
                  <a:cubicBezTo>
                    <a:pt x="331" y="1698"/>
                    <a:pt x="331" y="1698"/>
                    <a:pt x="331" y="1698"/>
                  </a:cubicBezTo>
                  <a:cubicBezTo>
                    <a:pt x="331" y="1698"/>
                    <a:pt x="331" y="1698"/>
                    <a:pt x="331" y="1698"/>
                  </a:cubicBezTo>
                  <a:cubicBezTo>
                    <a:pt x="331" y="1699"/>
                    <a:pt x="331" y="1699"/>
                    <a:pt x="331" y="1699"/>
                  </a:cubicBezTo>
                  <a:cubicBezTo>
                    <a:pt x="331" y="1699"/>
                    <a:pt x="331" y="1699"/>
                    <a:pt x="331" y="1699"/>
                  </a:cubicBezTo>
                  <a:cubicBezTo>
                    <a:pt x="331" y="1700"/>
                    <a:pt x="331" y="1700"/>
                    <a:pt x="331" y="1700"/>
                  </a:cubicBezTo>
                  <a:cubicBezTo>
                    <a:pt x="331" y="1700"/>
                    <a:pt x="331" y="1700"/>
                    <a:pt x="331" y="1700"/>
                  </a:cubicBezTo>
                  <a:cubicBezTo>
                    <a:pt x="333" y="1707"/>
                    <a:pt x="337" y="1713"/>
                    <a:pt x="344" y="1717"/>
                  </a:cubicBezTo>
                  <a:cubicBezTo>
                    <a:pt x="344" y="1717"/>
                    <a:pt x="344" y="1717"/>
                    <a:pt x="344" y="1717"/>
                  </a:cubicBezTo>
                  <a:cubicBezTo>
                    <a:pt x="344" y="1717"/>
                    <a:pt x="344" y="1717"/>
                    <a:pt x="344" y="1717"/>
                  </a:cubicBezTo>
                  <a:cubicBezTo>
                    <a:pt x="344" y="1718"/>
                    <a:pt x="344" y="1718"/>
                    <a:pt x="344" y="1718"/>
                  </a:cubicBezTo>
                  <a:cubicBezTo>
                    <a:pt x="344" y="1718"/>
                    <a:pt x="344" y="1718"/>
                    <a:pt x="344" y="1718"/>
                  </a:cubicBezTo>
                  <a:cubicBezTo>
                    <a:pt x="345" y="1718"/>
                    <a:pt x="345" y="1718"/>
                    <a:pt x="345" y="1718"/>
                  </a:cubicBezTo>
                  <a:cubicBezTo>
                    <a:pt x="345" y="1718"/>
                    <a:pt x="345" y="1718"/>
                    <a:pt x="345" y="1718"/>
                  </a:cubicBezTo>
                  <a:cubicBezTo>
                    <a:pt x="345" y="1718"/>
                    <a:pt x="345" y="1718"/>
                    <a:pt x="345" y="1718"/>
                  </a:cubicBezTo>
                  <a:cubicBezTo>
                    <a:pt x="345" y="1718"/>
                    <a:pt x="345" y="1718"/>
                    <a:pt x="345" y="1718"/>
                  </a:cubicBezTo>
                  <a:cubicBezTo>
                    <a:pt x="346" y="1718"/>
                    <a:pt x="346" y="1718"/>
                    <a:pt x="346" y="1718"/>
                  </a:cubicBezTo>
                  <a:cubicBezTo>
                    <a:pt x="346" y="1718"/>
                    <a:pt x="346" y="1718"/>
                    <a:pt x="346" y="1718"/>
                  </a:cubicBezTo>
                  <a:cubicBezTo>
                    <a:pt x="347" y="1718"/>
                    <a:pt x="347" y="1718"/>
                    <a:pt x="347" y="1718"/>
                  </a:cubicBezTo>
                  <a:cubicBezTo>
                    <a:pt x="347" y="1718"/>
                    <a:pt x="347" y="1718"/>
                    <a:pt x="347" y="1718"/>
                  </a:cubicBezTo>
                  <a:cubicBezTo>
                    <a:pt x="347" y="1719"/>
                    <a:pt x="347" y="1719"/>
                    <a:pt x="347" y="1719"/>
                  </a:cubicBezTo>
                  <a:cubicBezTo>
                    <a:pt x="347" y="1719"/>
                    <a:pt x="347" y="1719"/>
                    <a:pt x="347" y="1719"/>
                  </a:cubicBezTo>
                  <a:cubicBezTo>
                    <a:pt x="348" y="1719"/>
                    <a:pt x="348" y="1719"/>
                    <a:pt x="348" y="1719"/>
                  </a:cubicBezTo>
                  <a:cubicBezTo>
                    <a:pt x="348" y="1719"/>
                    <a:pt x="348" y="1719"/>
                    <a:pt x="348" y="1719"/>
                  </a:cubicBezTo>
                  <a:cubicBezTo>
                    <a:pt x="348" y="1719"/>
                    <a:pt x="348" y="1719"/>
                    <a:pt x="348" y="1719"/>
                  </a:cubicBezTo>
                  <a:cubicBezTo>
                    <a:pt x="348" y="1719"/>
                    <a:pt x="348" y="1719"/>
                    <a:pt x="349" y="1719"/>
                  </a:cubicBezTo>
                  <a:cubicBezTo>
                    <a:pt x="349" y="1719"/>
                    <a:pt x="349" y="1719"/>
                    <a:pt x="349" y="1719"/>
                  </a:cubicBezTo>
                  <a:cubicBezTo>
                    <a:pt x="349" y="1719"/>
                    <a:pt x="349" y="1719"/>
                    <a:pt x="349" y="1719"/>
                  </a:cubicBezTo>
                  <a:cubicBezTo>
                    <a:pt x="349" y="1719"/>
                    <a:pt x="349" y="1719"/>
                    <a:pt x="349" y="1719"/>
                  </a:cubicBezTo>
                  <a:cubicBezTo>
                    <a:pt x="349" y="1719"/>
                    <a:pt x="349" y="1719"/>
                    <a:pt x="349" y="1719"/>
                  </a:cubicBezTo>
                  <a:cubicBezTo>
                    <a:pt x="350" y="1720"/>
                    <a:pt x="350" y="1720"/>
                    <a:pt x="350" y="1720"/>
                  </a:cubicBezTo>
                  <a:cubicBezTo>
                    <a:pt x="350" y="1720"/>
                    <a:pt x="350" y="1720"/>
                    <a:pt x="350"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2" y="1720"/>
                    <a:pt x="352" y="1720"/>
                    <a:pt x="352" y="1720"/>
                  </a:cubicBezTo>
                  <a:cubicBezTo>
                    <a:pt x="352" y="1720"/>
                    <a:pt x="352" y="1720"/>
                    <a:pt x="352" y="1720"/>
                  </a:cubicBezTo>
                  <a:cubicBezTo>
                    <a:pt x="352" y="1720"/>
                    <a:pt x="352" y="1720"/>
                    <a:pt x="352" y="1720"/>
                  </a:cubicBezTo>
                  <a:cubicBezTo>
                    <a:pt x="353" y="1720"/>
                    <a:pt x="353" y="1720"/>
                    <a:pt x="353" y="1720"/>
                  </a:cubicBezTo>
                  <a:cubicBezTo>
                    <a:pt x="353" y="1720"/>
                    <a:pt x="353" y="1720"/>
                    <a:pt x="353"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5" y="1720"/>
                    <a:pt x="355" y="1720"/>
                    <a:pt x="356" y="1720"/>
                  </a:cubicBezTo>
                  <a:cubicBezTo>
                    <a:pt x="364" y="1720"/>
                    <a:pt x="364" y="1720"/>
                    <a:pt x="364" y="1720"/>
                  </a:cubicBezTo>
                  <a:cubicBezTo>
                    <a:pt x="367" y="1720"/>
                    <a:pt x="367" y="1720"/>
                    <a:pt x="367" y="1720"/>
                  </a:cubicBezTo>
                  <a:cubicBezTo>
                    <a:pt x="385" y="1720"/>
                    <a:pt x="401" y="1735"/>
                    <a:pt x="401" y="1754"/>
                  </a:cubicBezTo>
                  <a:cubicBezTo>
                    <a:pt x="401" y="1758"/>
                    <a:pt x="401" y="1758"/>
                    <a:pt x="401" y="1758"/>
                  </a:cubicBezTo>
                  <a:cubicBezTo>
                    <a:pt x="401" y="1759"/>
                    <a:pt x="401" y="1759"/>
                    <a:pt x="401" y="1759"/>
                  </a:cubicBezTo>
                  <a:cubicBezTo>
                    <a:pt x="401" y="1759"/>
                    <a:pt x="401" y="1759"/>
                    <a:pt x="401" y="1759"/>
                  </a:cubicBezTo>
                  <a:cubicBezTo>
                    <a:pt x="401" y="1760"/>
                    <a:pt x="401" y="1760"/>
                    <a:pt x="401" y="1760"/>
                  </a:cubicBezTo>
                  <a:cubicBezTo>
                    <a:pt x="401" y="1760"/>
                    <a:pt x="401" y="1760"/>
                    <a:pt x="401" y="1760"/>
                  </a:cubicBezTo>
                  <a:cubicBezTo>
                    <a:pt x="401" y="1760"/>
                    <a:pt x="401" y="1760"/>
                    <a:pt x="401" y="1760"/>
                  </a:cubicBezTo>
                  <a:cubicBezTo>
                    <a:pt x="401" y="1760"/>
                    <a:pt x="401" y="1760"/>
                    <a:pt x="401" y="1760"/>
                  </a:cubicBezTo>
                  <a:cubicBezTo>
                    <a:pt x="401" y="1761"/>
                    <a:pt x="401" y="1761"/>
                    <a:pt x="401" y="1761"/>
                  </a:cubicBezTo>
                  <a:cubicBezTo>
                    <a:pt x="401" y="1761"/>
                    <a:pt x="401" y="1761"/>
                    <a:pt x="401" y="1761"/>
                  </a:cubicBezTo>
                  <a:cubicBezTo>
                    <a:pt x="401" y="1761"/>
                    <a:pt x="401" y="1761"/>
                    <a:pt x="401" y="1761"/>
                  </a:cubicBezTo>
                  <a:cubicBezTo>
                    <a:pt x="401" y="1761"/>
                    <a:pt x="401" y="1761"/>
                    <a:pt x="401" y="1761"/>
                  </a:cubicBezTo>
                  <a:cubicBezTo>
                    <a:pt x="401" y="1762"/>
                    <a:pt x="401" y="1762"/>
                    <a:pt x="401" y="1762"/>
                  </a:cubicBezTo>
                  <a:cubicBezTo>
                    <a:pt x="401" y="1762"/>
                    <a:pt x="401" y="1762"/>
                    <a:pt x="401" y="1762"/>
                  </a:cubicBezTo>
                  <a:cubicBezTo>
                    <a:pt x="401" y="1763"/>
                    <a:pt x="401" y="1763"/>
                    <a:pt x="401" y="1763"/>
                  </a:cubicBezTo>
                  <a:cubicBezTo>
                    <a:pt x="401" y="1763"/>
                    <a:pt x="401" y="1763"/>
                    <a:pt x="401" y="1763"/>
                  </a:cubicBezTo>
                  <a:cubicBezTo>
                    <a:pt x="401" y="1763"/>
                    <a:pt x="401" y="1763"/>
                    <a:pt x="401" y="1763"/>
                  </a:cubicBezTo>
                  <a:cubicBezTo>
                    <a:pt x="401" y="1763"/>
                    <a:pt x="401" y="1763"/>
                    <a:pt x="401" y="1763"/>
                  </a:cubicBezTo>
                  <a:cubicBezTo>
                    <a:pt x="401" y="1764"/>
                    <a:pt x="401" y="1764"/>
                    <a:pt x="401" y="1764"/>
                  </a:cubicBezTo>
                  <a:cubicBezTo>
                    <a:pt x="401" y="1764"/>
                    <a:pt x="401" y="1764"/>
                    <a:pt x="401" y="1764"/>
                  </a:cubicBezTo>
                  <a:cubicBezTo>
                    <a:pt x="402" y="1764"/>
                    <a:pt x="402" y="1764"/>
                    <a:pt x="402" y="1764"/>
                  </a:cubicBezTo>
                  <a:cubicBezTo>
                    <a:pt x="402" y="1764"/>
                    <a:pt x="402" y="1764"/>
                    <a:pt x="402" y="1764"/>
                  </a:cubicBezTo>
                  <a:cubicBezTo>
                    <a:pt x="402" y="1765"/>
                    <a:pt x="402" y="1765"/>
                    <a:pt x="402" y="1765"/>
                  </a:cubicBezTo>
                  <a:cubicBezTo>
                    <a:pt x="402" y="1765"/>
                    <a:pt x="402" y="1765"/>
                    <a:pt x="402" y="1765"/>
                  </a:cubicBezTo>
                  <a:cubicBezTo>
                    <a:pt x="402" y="1765"/>
                    <a:pt x="402" y="1765"/>
                    <a:pt x="402" y="1765"/>
                  </a:cubicBezTo>
                  <a:cubicBezTo>
                    <a:pt x="402" y="1765"/>
                    <a:pt x="402" y="1765"/>
                    <a:pt x="402" y="1765"/>
                  </a:cubicBezTo>
                  <a:cubicBezTo>
                    <a:pt x="402" y="1766"/>
                    <a:pt x="402" y="1766"/>
                    <a:pt x="402" y="1766"/>
                  </a:cubicBezTo>
                  <a:cubicBezTo>
                    <a:pt x="402" y="1766"/>
                    <a:pt x="402" y="1766"/>
                    <a:pt x="402" y="1766"/>
                  </a:cubicBezTo>
                  <a:cubicBezTo>
                    <a:pt x="402" y="1767"/>
                    <a:pt x="402" y="1767"/>
                    <a:pt x="402" y="1767"/>
                  </a:cubicBezTo>
                  <a:cubicBezTo>
                    <a:pt x="402" y="1767"/>
                    <a:pt x="402" y="1767"/>
                    <a:pt x="402" y="1767"/>
                  </a:cubicBezTo>
                  <a:cubicBezTo>
                    <a:pt x="402" y="1767"/>
                    <a:pt x="402" y="1767"/>
                    <a:pt x="402" y="1767"/>
                  </a:cubicBezTo>
                  <a:cubicBezTo>
                    <a:pt x="402" y="1767"/>
                    <a:pt x="402" y="1767"/>
                    <a:pt x="402" y="1767"/>
                  </a:cubicBezTo>
                  <a:cubicBezTo>
                    <a:pt x="403" y="1768"/>
                    <a:pt x="403" y="1768"/>
                    <a:pt x="403" y="1768"/>
                  </a:cubicBezTo>
                  <a:cubicBezTo>
                    <a:pt x="403" y="1768"/>
                    <a:pt x="403" y="1768"/>
                    <a:pt x="403" y="1768"/>
                  </a:cubicBezTo>
                  <a:cubicBezTo>
                    <a:pt x="403" y="1768"/>
                    <a:pt x="403" y="1768"/>
                    <a:pt x="403" y="1768"/>
                  </a:cubicBezTo>
                  <a:cubicBezTo>
                    <a:pt x="403" y="1768"/>
                    <a:pt x="403" y="1768"/>
                    <a:pt x="403" y="1768"/>
                  </a:cubicBezTo>
                  <a:cubicBezTo>
                    <a:pt x="403" y="1769"/>
                    <a:pt x="403" y="1769"/>
                    <a:pt x="403" y="1769"/>
                  </a:cubicBezTo>
                  <a:cubicBezTo>
                    <a:pt x="403" y="1769"/>
                    <a:pt x="403" y="1769"/>
                    <a:pt x="403" y="1769"/>
                  </a:cubicBezTo>
                  <a:cubicBezTo>
                    <a:pt x="403" y="1769"/>
                    <a:pt x="403" y="1769"/>
                    <a:pt x="403" y="1769"/>
                  </a:cubicBezTo>
                  <a:cubicBezTo>
                    <a:pt x="403" y="1769"/>
                    <a:pt x="403" y="1769"/>
                    <a:pt x="403" y="1769"/>
                  </a:cubicBezTo>
                  <a:cubicBezTo>
                    <a:pt x="403" y="1769"/>
                    <a:pt x="404" y="1770"/>
                    <a:pt x="404" y="1770"/>
                  </a:cubicBezTo>
                  <a:cubicBezTo>
                    <a:pt x="404" y="1770"/>
                    <a:pt x="404" y="1770"/>
                    <a:pt x="404" y="1770"/>
                  </a:cubicBezTo>
                  <a:cubicBezTo>
                    <a:pt x="404" y="1770"/>
                    <a:pt x="404" y="1770"/>
                    <a:pt x="404" y="1770"/>
                  </a:cubicBezTo>
                  <a:cubicBezTo>
                    <a:pt x="404" y="1770"/>
                    <a:pt x="404" y="1770"/>
                    <a:pt x="404" y="1770"/>
                  </a:cubicBezTo>
                  <a:cubicBezTo>
                    <a:pt x="404" y="1770"/>
                    <a:pt x="404" y="1771"/>
                    <a:pt x="404" y="1771"/>
                  </a:cubicBezTo>
                  <a:cubicBezTo>
                    <a:pt x="404" y="1771"/>
                    <a:pt x="404" y="1771"/>
                    <a:pt x="404" y="1771"/>
                  </a:cubicBezTo>
                  <a:cubicBezTo>
                    <a:pt x="405" y="1771"/>
                    <a:pt x="405" y="1771"/>
                    <a:pt x="405" y="1771"/>
                  </a:cubicBezTo>
                  <a:cubicBezTo>
                    <a:pt x="405" y="1771"/>
                    <a:pt x="405" y="1771"/>
                    <a:pt x="405" y="1771"/>
                  </a:cubicBezTo>
                  <a:cubicBezTo>
                    <a:pt x="405" y="1772"/>
                    <a:pt x="405" y="1772"/>
                    <a:pt x="405" y="1772"/>
                  </a:cubicBezTo>
                  <a:cubicBezTo>
                    <a:pt x="405" y="1772"/>
                    <a:pt x="405" y="1772"/>
                    <a:pt x="405" y="1772"/>
                  </a:cubicBezTo>
                  <a:cubicBezTo>
                    <a:pt x="405" y="1772"/>
                    <a:pt x="405" y="1772"/>
                    <a:pt x="405" y="1772"/>
                  </a:cubicBezTo>
                  <a:cubicBezTo>
                    <a:pt x="405" y="1772"/>
                    <a:pt x="405" y="1772"/>
                    <a:pt x="405" y="1772"/>
                  </a:cubicBezTo>
                  <a:cubicBezTo>
                    <a:pt x="406" y="1773"/>
                    <a:pt x="406" y="1773"/>
                    <a:pt x="406" y="1773"/>
                  </a:cubicBezTo>
                  <a:cubicBezTo>
                    <a:pt x="406" y="1773"/>
                    <a:pt x="406" y="1773"/>
                    <a:pt x="406" y="1773"/>
                  </a:cubicBezTo>
                  <a:cubicBezTo>
                    <a:pt x="406" y="1773"/>
                    <a:pt x="406" y="1773"/>
                    <a:pt x="406" y="1773"/>
                  </a:cubicBezTo>
                  <a:cubicBezTo>
                    <a:pt x="406" y="1773"/>
                    <a:pt x="406" y="1773"/>
                    <a:pt x="406" y="1773"/>
                  </a:cubicBezTo>
                  <a:cubicBezTo>
                    <a:pt x="406" y="1773"/>
                    <a:pt x="406" y="1774"/>
                    <a:pt x="406" y="1774"/>
                  </a:cubicBezTo>
                  <a:cubicBezTo>
                    <a:pt x="406" y="1774"/>
                    <a:pt x="406" y="1774"/>
                    <a:pt x="406" y="1774"/>
                  </a:cubicBezTo>
                  <a:cubicBezTo>
                    <a:pt x="407" y="1774"/>
                    <a:pt x="407" y="1774"/>
                    <a:pt x="407" y="1774"/>
                  </a:cubicBezTo>
                  <a:cubicBezTo>
                    <a:pt x="407" y="1774"/>
                    <a:pt x="407" y="1774"/>
                    <a:pt x="407" y="1774"/>
                  </a:cubicBezTo>
                  <a:cubicBezTo>
                    <a:pt x="407" y="1775"/>
                    <a:pt x="407" y="1775"/>
                    <a:pt x="407" y="1775"/>
                  </a:cubicBezTo>
                  <a:cubicBezTo>
                    <a:pt x="407" y="1775"/>
                    <a:pt x="407" y="1775"/>
                    <a:pt x="407" y="1775"/>
                  </a:cubicBezTo>
                  <a:cubicBezTo>
                    <a:pt x="407" y="1775"/>
                    <a:pt x="407" y="1775"/>
                    <a:pt x="407" y="1775"/>
                  </a:cubicBezTo>
                  <a:cubicBezTo>
                    <a:pt x="407" y="1775"/>
                    <a:pt x="407" y="1775"/>
                    <a:pt x="407" y="1775"/>
                  </a:cubicBezTo>
                  <a:cubicBezTo>
                    <a:pt x="408" y="1775"/>
                    <a:pt x="408" y="1775"/>
                    <a:pt x="408" y="1775"/>
                  </a:cubicBezTo>
                  <a:cubicBezTo>
                    <a:pt x="408" y="1775"/>
                    <a:pt x="408" y="1775"/>
                    <a:pt x="408" y="1775"/>
                  </a:cubicBezTo>
                  <a:cubicBezTo>
                    <a:pt x="408" y="1776"/>
                    <a:pt x="408" y="1776"/>
                    <a:pt x="408" y="1776"/>
                  </a:cubicBezTo>
                  <a:cubicBezTo>
                    <a:pt x="408" y="1776"/>
                    <a:pt x="408" y="1776"/>
                    <a:pt x="408" y="1776"/>
                  </a:cubicBezTo>
                  <a:cubicBezTo>
                    <a:pt x="409" y="1776"/>
                    <a:pt x="409" y="1776"/>
                    <a:pt x="409" y="1776"/>
                  </a:cubicBezTo>
                  <a:cubicBezTo>
                    <a:pt x="409" y="1776"/>
                    <a:pt x="409" y="1776"/>
                    <a:pt x="409" y="1776"/>
                  </a:cubicBezTo>
                  <a:cubicBezTo>
                    <a:pt x="409" y="1777"/>
                    <a:pt x="409" y="1777"/>
                    <a:pt x="409" y="1777"/>
                  </a:cubicBezTo>
                  <a:cubicBezTo>
                    <a:pt x="409" y="1777"/>
                    <a:pt x="409" y="1777"/>
                    <a:pt x="409" y="1777"/>
                  </a:cubicBezTo>
                  <a:cubicBezTo>
                    <a:pt x="410" y="1777"/>
                    <a:pt x="410" y="1777"/>
                    <a:pt x="410" y="1777"/>
                  </a:cubicBezTo>
                  <a:cubicBezTo>
                    <a:pt x="410" y="1777"/>
                    <a:pt x="410" y="1777"/>
                    <a:pt x="410" y="1777"/>
                  </a:cubicBezTo>
                  <a:cubicBezTo>
                    <a:pt x="410" y="1777"/>
                    <a:pt x="410" y="1777"/>
                    <a:pt x="410" y="1777"/>
                  </a:cubicBezTo>
                  <a:cubicBezTo>
                    <a:pt x="410" y="1777"/>
                    <a:pt x="410" y="1777"/>
                    <a:pt x="410" y="1777"/>
                  </a:cubicBezTo>
                  <a:cubicBezTo>
                    <a:pt x="410" y="1777"/>
                    <a:pt x="410" y="1778"/>
                    <a:pt x="410" y="1778"/>
                  </a:cubicBezTo>
                  <a:cubicBezTo>
                    <a:pt x="410" y="1778"/>
                    <a:pt x="410" y="1778"/>
                    <a:pt x="410" y="1778"/>
                  </a:cubicBezTo>
                  <a:cubicBezTo>
                    <a:pt x="411" y="1778"/>
                    <a:pt x="411" y="1778"/>
                    <a:pt x="411" y="1778"/>
                  </a:cubicBezTo>
                  <a:cubicBezTo>
                    <a:pt x="411" y="1778"/>
                    <a:pt x="411" y="1778"/>
                    <a:pt x="411" y="1778"/>
                  </a:cubicBezTo>
                  <a:cubicBezTo>
                    <a:pt x="411" y="1778"/>
                    <a:pt x="411" y="1778"/>
                    <a:pt x="411" y="1778"/>
                  </a:cubicBezTo>
                  <a:cubicBezTo>
                    <a:pt x="411" y="1778"/>
                    <a:pt x="411" y="1778"/>
                    <a:pt x="411" y="1778"/>
                  </a:cubicBezTo>
                  <a:cubicBezTo>
                    <a:pt x="412" y="1779"/>
                    <a:pt x="412" y="1779"/>
                    <a:pt x="412" y="1779"/>
                  </a:cubicBezTo>
                  <a:cubicBezTo>
                    <a:pt x="412" y="1779"/>
                    <a:pt x="412" y="1779"/>
                    <a:pt x="412" y="1779"/>
                  </a:cubicBezTo>
                  <a:cubicBezTo>
                    <a:pt x="412" y="1779"/>
                    <a:pt x="412" y="1779"/>
                    <a:pt x="412" y="1779"/>
                  </a:cubicBezTo>
                  <a:cubicBezTo>
                    <a:pt x="412" y="1779"/>
                    <a:pt x="412" y="1779"/>
                    <a:pt x="412" y="1779"/>
                  </a:cubicBezTo>
                  <a:cubicBezTo>
                    <a:pt x="413" y="1779"/>
                    <a:pt x="413" y="1779"/>
                    <a:pt x="413" y="1779"/>
                  </a:cubicBezTo>
                  <a:cubicBezTo>
                    <a:pt x="413" y="1779"/>
                    <a:pt x="413" y="1779"/>
                    <a:pt x="413" y="1779"/>
                  </a:cubicBezTo>
                  <a:cubicBezTo>
                    <a:pt x="413" y="1780"/>
                    <a:pt x="413" y="1780"/>
                    <a:pt x="413" y="1780"/>
                  </a:cubicBezTo>
                  <a:cubicBezTo>
                    <a:pt x="413" y="1780"/>
                    <a:pt x="413" y="1780"/>
                    <a:pt x="413" y="1780"/>
                  </a:cubicBezTo>
                  <a:cubicBezTo>
                    <a:pt x="414" y="1780"/>
                    <a:pt x="414" y="1780"/>
                    <a:pt x="414" y="1780"/>
                  </a:cubicBezTo>
                  <a:cubicBezTo>
                    <a:pt x="414" y="1780"/>
                    <a:pt x="414" y="1780"/>
                    <a:pt x="414" y="1780"/>
                  </a:cubicBezTo>
                  <a:cubicBezTo>
                    <a:pt x="414" y="1780"/>
                    <a:pt x="414" y="1780"/>
                    <a:pt x="414" y="1780"/>
                  </a:cubicBezTo>
                  <a:cubicBezTo>
                    <a:pt x="414" y="1780"/>
                    <a:pt x="414" y="1780"/>
                    <a:pt x="414" y="1780"/>
                  </a:cubicBezTo>
                  <a:cubicBezTo>
                    <a:pt x="415" y="1780"/>
                    <a:pt x="415" y="1780"/>
                    <a:pt x="415" y="1780"/>
                  </a:cubicBezTo>
                  <a:cubicBezTo>
                    <a:pt x="415" y="1780"/>
                    <a:pt x="415" y="1780"/>
                    <a:pt x="415" y="1780"/>
                  </a:cubicBezTo>
                  <a:cubicBezTo>
                    <a:pt x="415" y="1780"/>
                    <a:pt x="415" y="1781"/>
                    <a:pt x="416" y="1781"/>
                  </a:cubicBezTo>
                  <a:cubicBezTo>
                    <a:pt x="416" y="1781"/>
                    <a:pt x="416" y="1781"/>
                    <a:pt x="416" y="1781"/>
                  </a:cubicBezTo>
                  <a:cubicBezTo>
                    <a:pt x="416" y="1781"/>
                    <a:pt x="416" y="1781"/>
                    <a:pt x="416" y="1781"/>
                  </a:cubicBezTo>
                  <a:cubicBezTo>
                    <a:pt x="416" y="1781"/>
                    <a:pt x="416" y="1781"/>
                    <a:pt x="416" y="1781"/>
                  </a:cubicBezTo>
                  <a:cubicBezTo>
                    <a:pt x="417" y="1781"/>
                    <a:pt x="417" y="1781"/>
                    <a:pt x="417" y="1781"/>
                  </a:cubicBezTo>
                  <a:cubicBezTo>
                    <a:pt x="417" y="1781"/>
                    <a:pt x="417" y="1781"/>
                    <a:pt x="417" y="1781"/>
                  </a:cubicBezTo>
                  <a:cubicBezTo>
                    <a:pt x="417" y="1781"/>
                    <a:pt x="417" y="1781"/>
                    <a:pt x="417" y="1781"/>
                  </a:cubicBezTo>
                  <a:cubicBezTo>
                    <a:pt x="417" y="1781"/>
                    <a:pt x="417" y="1781"/>
                    <a:pt x="417" y="1781"/>
                  </a:cubicBezTo>
                  <a:cubicBezTo>
                    <a:pt x="418" y="1781"/>
                    <a:pt x="418" y="1781"/>
                    <a:pt x="418" y="1781"/>
                  </a:cubicBezTo>
                  <a:cubicBezTo>
                    <a:pt x="418" y="1781"/>
                    <a:pt x="418" y="1781"/>
                    <a:pt x="418" y="1781"/>
                  </a:cubicBezTo>
                  <a:cubicBezTo>
                    <a:pt x="418" y="1782"/>
                    <a:pt x="418" y="1782"/>
                    <a:pt x="418" y="1782"/>
                  </a:cubicBezTo>
                  <a:cubicBezTo>
                    <a:pt x="418" y="1782"/>
                    <a:pt x="418" y="1782"/>
                    <a:pt x="418" y="1782"/>
                  </a:cubicBezTo>
                  <a:cubicBezTo>
                    <a:pt x="419" y="1782"/>
                    <a:pt x="419" y="1782"/>
                    <a:pt x="419" y="1782"/>
                  </a:cubicBezTo>
                  <a:cubicBezTo>
                    <a:pt x="419" y="1782"/>
                    <a:pt x="419" y="1782"/>
                    <a:pt x="419" y="1782"/>
                  </a:cubicBezTo>
                  <a:cubicBezTo>
                    <a:pt x="419" y="1782"/>
                    <a:pt x="419" y="1782"/>
                    <a:pt x="419" y="1782"/>
                  </a:cubicBezTo>
                  <a:cubicBezTo>
                    <a:pt x="419" y="1782"/>
                    <a:pt x="419" y="1782"/>
                    <a:pt x="419" y="1782"/>
                  </a:cubicBezTo>
                  <a:cubicBezTo>
                    <a:pt x="420" y="1782"/>
                    <a:pt x="420" y="1782"/>
                    <a:pt x="420" y="1782"/>
                  </a:cubicBezTo>
                  <a:cubicBezTo>
                    <a:pt x="420" y="1782"/>
                    <a:pt x="420" y="1782"/>
                    <a:pt x="420" y="1782"/>
                  </a:cubicBezTo>
                  <a:cubicBezTo>
                    <a:pt x="420" y="1782"/>
                    <a:pt x="420" y="1782"/>
                    <a:pt x="421" y="1782"/>
                  </a:cubicBezTo>
                  <a:cubicBezTo>
                    <a:pt x="421" y="1782"/>
                    <a:pt x="421" y="1782"/>
                    <a:pt x="421" y="1782"/>
                  </a:cubicBezTo>
                  <a:cubicBezTo>
                    <a:pt x="421" y="1782"/>
                    <a:pt x="421" y="1782"/>
                    <a:pt x="421" y="1782"/>
                  </a:cubicBezTo>
                  <a:cubicBezTo>
                    <a:pt x="421" y="1782"/>
                    <a:pt x="421" y="1782"/>
                    <a:pt x="421" y="1782"/>
                  </a:cubicBezTo>
                  <a:cubicBezTo>
                    <a:pt x="422" y="1782"/>
                    <a:pt x="422" y="1782"/>
                    <a:pt x="422" y="1782"/>
                  </a:cubicBezTo>
                  <a:cubicBezTo>
                    <a:pt x="422" y="1782"/>
                    <a:pt x="422" y="1782"/>
                    <a:pt x="422" y="1782"/>
                  </a:cubicBezTo>
                  <a:cubicBezTo>
                    <a:pt x="422" y="1782"/>
                    <a:pt x="422" y="1782"/>
                    <a:pt x="422" y="1782"/>
                  </a:cubicBezTo>
                  <a:cubicBezTo>
                    <a:pt x="422" y="1782"/>
                    <a:pt x="422" y="1782"/>
                    <a:pt x="422" y="1782"/>
                  </a:cubicBezTo>
                  <a:cubicBezTo>
                    <a:pt x="423" y="1782"/>
                    <a:pt x="423" y="1782"/>
                    <a:pt x="423" y="1782"/>
                  </a:cubicBezTo>
                  <a:cubicBezTo>
                    <a:pt x="423" y="1782"/>
                    <a:pt x="423" y="1782"/>
                    <a:pt x="423" y="1782"/>
                  </a:cubicBezTo>
                  <a:cubicBezTo>
                    <a:pt x="424" y="1782"/>
                    <a:pt x="424" y="1782"/>
                    <a:pt x="424" y="1782"/>
                  </a:cubicBezTo>
                  <a:cubicBezTo>
                    <a:pt x="424" y="1782"/>
                    <a:pt x="424" y="1782"/>
                    <a:pt x="424" y="1782"/>
                  </a:cubicBezTo>
                  <a:cubicBezTo>
                    <a:pt x="424" y="1782"/>
                    <a:pt x="424" y="1782"/>
                    <a:pt x="424" y="1782"/>
                  </a:cubicBezTo>
                  <a:cubicBezTo>
                    <a:pt x="424" y="1782"/>
                    <a:pt x="425" y="1783"/>
                    <a:pt x="425" y="1783"/>
                  </a:cubicBezTo>
                  <a:cubicBezTo>
                    <a:pt x="431" y="1783"/>
                    <a:pt x="431" y="1783"/>
                    <a:pt x="431" y="1783"/>
                  </a:cubicBezTo>
                  <a:cubicBezTo>
                    <a:pt x="437" y="1783"/>
                    <a:pt x="437" y="1783"/>
                    <a:pt x="437" y="1783"/>
                  </a:cubicBezTo>
                  <a:cubicBezTo>
                    <a:pt x="455" y="1783"/>
                    <a:pt x="471" y="1798"/>
                    <a:pt x="471" y="1817"/>
                  </a:cubicBezTo>
                  <a:cubicBezTo>
                    <a:pt x="471" y="1843"/>
                    <a:pt x="471" y="1843"/>
                    <a:pt x="471" y="1843"/>
                  </a:cubicBezTo>
                  <a:cubicBezTo>
                    <a:pt x="471" y="1883"/>
                    <a:pt x="471" y="1883"/>
                    <a:pt x="471" y="1883"/>
                  </a:cubicBezTo>
                  <a:cubicBezTo>
                    <a:pt x="471" y="1884"/>
                    <a:pt x="471" y="1884"/>
                    <a:pt x="471" y="1884"/>
                  </a:cubicBezTo>
                  <a:cubicBezTo>
                    <a:pt x="471" y="1898"/>
                    <a:pt x="482" y="1909"/>
                    <a:pt x="495" y="1909"/>
                  </a:cubicBezTo>
                  <a:cubicBezTo>
                    <a:pt x="568" y="1909"/>
                    <a:pt x="568" y="1909"/>
                    <a:pt x="568" y="1909"/>
                  </a:cubicBezTo>
                  <a:cubicBezTo>
                    <a:pt x="582" y="1909"/>
                    <a:pt x="593" y="1898"/>
                    <a:pt x="593" y="1884"/>
                  </a:cubicBezTo>
                  <a:cubicBezTo>
                    <a:pt x="593" y="1881"/>
                    <a:pt x="593" y="1881"/>
                    <a:pt x="593" y="1881"/>
                  </a:cubicBezTo>
                  <a:cubicBezTo>
                    <a:pt x="593" y="1669"/>
                    <a:pt x="593" y="1669"/>
                    <a:pt x="593" y="1669"/>
                  </a:cubicBezTo>
                  <a:cubicBezTo>
                    <a:pt x="593" y="1660"/>
                    <a:pt x="589" y="1652"/>
                    <a:pt x="572" y="1652"/>
                  </a:cubicBezTo>
                  <a:cubicBezTo>
                    <a:pt x="554" y="1652"/>
                    <a:pt x="554" y="1652"/>
                    <a:pt x="554" y="1652"/>
                  </a:cubicBezTo>
                  <a:cubicBezTo>
                    <a:pt x="540" y="1652"/>
                    <a:pt x="529" y="1641"/>
                    <a:pt x="529" y="1628"/>
                  </a:cubicBezTo>
                  <a:cubicBezTo>
                    <a:pt x="529" y="1619"/>
                    <a:pt x="529" y="1619"/>
                    <a:pt x="529" y="1619"/>
                  </a:cubicBezTo>
                  <a:cubicBezTo>
                    <a:pt x="529" y="1606"/>
                    <a:pt x="540" y="1595"/>
                    <a:pt x="554" y="1595"/>
                  </a:cubicBezTo>
                  <a:cubicBezTo>
                    <a:pt x="604" y="1595"/>
                    <a:pt x="654" y="1595"/>
                    <a:pt x="704" y="1595"/>
                  </a:cubicBezTo>
                  <a:cubicBezTo>
                    <a:pt x="718" y="1595"/>
                    <a:pt x="728" y="1584"/>
                    <a:pt x="728" y="1571"/>
                  </a:cubicBezTo>
                  <a:cubicBezTo>
                    <a:pt x="728" y="1505"/>
                    <a:pt x="728" y="1505"/>
                    <a:pt x="728" y="1505"/>
                  </a:cubicBezTo>
                  <a:cubicBezTo>
                    <a:pt x="728" y="1491"/>
                    <a:pt x="731" y="1476"/>
                    <a:pt x="757" y="1476"/>
                  </a:cubicBezTo>
                  <a:cubicBezTo>
                    <a:pt x="907" y="1476"/>
                    <a:pt x="907" y="1476"/>
                    <a:pt x="907" y="1476"/>
                  </a:cubicBezTo>
                  <a:cubicBezTo>
                    <a:pt x="921" y="1476"/>
                    <a:pt x="932" y="1465"/>
                    <a:pt x="932" y="1452"/>
                  </a:cubicBezTo>
                  <a:cubicBezTo>
                    <a:pt x="932" y="1444"/>
                    <a:pt x="932" y="1444"/>
                    <a:pt x="932" y="1444"/>
                  </a:cubicBezTo>
                  <a:cubicBezTo>
                    <a:pt x="932" y="1430"/>
                    <a:pt x="921" y="1419"/>
                    <a:pt x="907" y="1419"/>
                  </a:cubicBezTo>
                  <a:cubicBezTo>
                    <a:pt x="895" y="1419"/>
                    <a:pt x="895" y="1419"/>
                    <a:pt x="895" y="1419"/>
                  </a:cubicBezTo>
                  <a:cubicBezTo>
                    <a:pt x="895" y="1419"/>
                    <a:pt x="895" y="1419"/>
                    <a:pt x="895" y="1419"/>
                  </a:cubicBezTo>
                  <a:cubicBezTo>
                    <a:pt x="891" y="1419"/>
                    <a:pt x="891" y="1419"/>
                    <a:pt x="891" y="1419"/>
                  </a:cubicBezTo>
                  <a:cubicBezTo>
                    <a:pt x="878" y="1419"/>
                    <a:pt x="867" y="1408"/>
                    <a:pt x="867" y="1394"/>
                  </a:cubicBezTo>
                  <a:cubicBezTo>
                    <a:pt x="867" y="1242"/>
                    <a:pt x="867" y="1242"/>
                    <a:pt x="867" y="1242"/>
                  </a:cubicBezTo>
                  <a:cubicBezTo>
                    <a:pt x="867" y="1229"/>
                    <a:pt x="878" y="1218"/>
                    <a:pt x="891" y="1218"/>
                  </a:cubicBezTo>
                  <a:cubicBezTo>
                    <a:pt x="900" y="1218"/>
                    <a:pt x="900" y="1218"/>
                    <a:pt x="900" y="1218"/>
                  </a:cubicBezTo>
                  <a:cubicBezTo>
                    <a:pt x="900" y="1218"/>
                    <a:pt x="900" y="1218"/>
                    <a:pt x="900" y="1218"/>
                  </a:cubicBezTo>
                  <a:cubicBezTo>
                    <a:pt x="922" y="1218"/>
                    <a:pt x="922" y="1218"/>
                    <a:pt x="922" y="1218"/>
                  </a:cubicBezTo>
                  <a:cubicBezTo>
                    <a:pt x="935" y="1218"/>
                    <a:pt x="946" y="1207"/>
                    <a:pt x="946" y="1194"/>
                  </a:cubicBezTo>
                  <a:cubicBezTo>
                    <a:pt x="946" y="1162"/>
                    <a:pt x="946" y="1162"/>
                    <a:pt x="946" y="1162"/>
                  </a:cubicBezTo>
                  <a:cubicBezTo>
                    <a:pt x="980" y="1162"/>
                    <a:pt x="980" y="1162"/>
                    <a:pt x="980" y="1162"/>
                  </a:cubicBezTo>
                  <a:cubicBezTo>
                    <a:pt x="1000" y="1162"/>
                    <a:pt x="1015" y="1146"/>
                    <a:pt x="1015" y="1127"/>
                  </a:cubicBezTo>
                  <a:cubicBezTo>
                    <a:pt x="1015" y="71"/>
                    <a:pt x="1015" y="71"/>
                    <a:pt x="1015" y="71"/>
                  </a:cubicBezTo>
                  <a:cubicBezTo>
                    <a:pt x="959" y="71"/>
                    <a:pt x="959" y="71"/>
                    <a:pt x="959" y="71"/>
                  </a:cubicBezTo>
                  <a:cubicBezTo>
                    <a:pt x="945" y="71"/>
                    <a:pt x="933" y="59"/>
                    <a:pt x="933" y="46"/>
                  </a:cubicBezTo>
                  <a:cubicBezTo>
                    <a:pt x="933" y="37"/>
                    <a:pt x="933" y="37"/>
                    <a:pt x="933" y="37"/>
                  </a:cubicBezTo>
                  <a:cubicBezTo>
                    <a:pt x="933" y="23"/>
                    <a:pt x="945" y="12"/>
                    <a:pt x="959" y="12"/>
                  </a:cubicBezTo>
                  <a:cubicBezTo>
                    <a:pt x="1014" y="12"/>
                    <a:pt x="1014" y="12"/>
                    <a:pt x="1014" y="12"/>
                  </a:cubicBezTo>
                  <a:cubicBezTo>
                    <a:pt x="1014" y="0"/>
                    <a:pt x="1014" y="0"/>
                    <a:pt x="1014" y="0"/>
                  </a:cubicBezTo>
                  <a:cubicBezTo>
                    <a:pt x="713" y="0"/>
                    <a:pt x="713" y="0"/>
                    <a:pt x="713" y="0"/>
                  </a:cubicBezTo>
                  <a:cubicBezTo>
                    <a:pt x="705" y="5"/>
                    <a:pt x="697" y="5"/>
                    <a:pt x="693" y="5"/>
                  </a:cubicBezTo>
                  <a:close/>
                  <a:moveTo>
                    <a:pt x="401" y="1758"/>
                  </a:moveTo>
                  <a:cubicBezTo>
                    <a:pt x="401" y="1758"/>
                    <a:pt x="401" y="1758"/>
                    <a:pt x="401" y="1758"/>
                  </a:cubicBezTo>
                  <a:cubicBezTo>
                    <a:pt x="401" y="1758"/>
                    <a:pt x="401" y="1758"/>
                    <a:pt x="401" y="1758"/>
                  </a:cubicBezTo>
                  <a:close/>
                  <a:moveTo>
                    <a:pt x="206" y="1447"/>
                  </a:moveTo>
                  <a:cubicBezTo>
                    <a:pt x="206" y="1447"/>
                    <a:pt x="206" y="1447"/>
                    <a:pt x="206" y="1447"/>
                  </a:cubicBezTo>
                  <a:cubicBezTo>
                    <a:pt x="206" y="1447"/>
                    <a:pt x="206" y="1447"/>
                    <a:pt x="206" y="1447"/>
                  </a:cubicBezTo>
                  <a:close/>
                  <a:moveTo>
                    <a:pt x="270" y="1579"/>
                  </a:moveTo>
                  <a:cubicBezTo>
                    <a:pt x="270" y="1579"/>
                    <a:pt x="270" y="1579"/>
                    <a:pt x="270" y="1579"/>
                  </a:cubicBezTo>
                  <a:cubicBezTo>
                    <a:pt x="270" y="1579"/>
                    <a:pt x="270" y="1579"/>
                    <a:pt x="270" y="1579"/>
                  </a:cubicBezTo>
                  <a:close/>
                  <a:moveTo>
                    <a:pt x="331" y="1696"/>
                  </a:moveTo>
                  <a:cubicBezTo>
                    <a:pt x="331" y="1696"/>
                    <a:pt x="331" y="1696"/>
                    <a:pt x="331" y="1696"/>
                  </a:cubicBezTo>
                  <a:cubicBezTo>
                    <a:pt x="331" y="1696"/>
                    <a:pt x="331" y="1696"/>
                    <a:pt x="331" y="1696"/>
                  </a:cubicBezTo>
                  <a:close/>
                  <a:moveTo>
                    <a:pt x="732" y="37"/>
                  </a:moveTo>
                  <a:cubicBezTo>
                    <a:pt x="732" y="23"/>
                    <a:pt x="743" y="12"/>
                    <a:pt x="757" y="12"/>
                  </a:cubicBezTo>
                  <a:cubicBezTo>
                    <a:pt x="826" y="12"/>
                    <a:pt x="826" y="12"/>
                    <a:pt x="826" y="12"/>
                  </a:cubicBezTo>
                  <a:cubicBezTo>
                    <a:pt x="827" y="12"/>
                    <a:pt x="828" y="12"/>
                    <a:pt x="830" y="11"/>
                  </a:cubicBezTo>
                  <a:cubicBezTo>
                    <a:pt x="831" y="11"/>
                    <a:pt x="832" y="11"/>
                    <a:pt x="833" y="11"/>
                  </a:cubicBezTo>
                  <a:cubicBezTo>
                    <a:pt x="841" y="11"/>
                    <a:pt x="841" y="11"/>
                    <a:pt x="841" y="11"/>
                  </a:cubicBezTo>
                  <a:cubicBezTo>
                    <a:pt x="855" y="11"/>
                    <a:pt x="866" y="23"/>
                    <a:pt x="866" y="36"/>
                  </a:cubicBezTo>
                  <a:cubicBezTo>
                    <a:pt x="866" y="104"/>
                    <a:pt x="866" y="104"/>
                    <a:pt x="866" y="104"/>
                  </a:cubicBezTo>
                  <a:cubicBezTo>
                    <a:pt x="866" y="118"/>
                    <a:pt x="855" y="129"/>
                    <a:pt x="841" y="129"/>
                  </a:cubicBezTo>
                  <a:cubicBezTo>
                    <a:pt x="833" y="129"/>
                    <a:pt x="833" y="129"/>
                    <a:pt x="833" y="129"/>
                  </a:cubicBezTo>
                  <a:cubicBezTo>
                    <a:pt x="819" y="129"/>
                    <a:pt x="808" y="118"/>
                    <a:pt x="807" y="104"/>
                  </a:cubicBezTo>
                  <a:cubicBezTo>
                    <a:pt x="807" y="86"/>
                    <a:pt x="792" y="71"/>
                    <a:pt x="773" y="71"/>
                  </a:cubicBezTo>
                  <a:cubicBezTo>
                    <a:pt x="757" y="71"/>
                    <a:pt x="757" y="71"/>
                    <a:pt x="757" y="71"/>
                  </a:cubicBezTo>
                  <a:cubicBezTo>
                    <a:pt x="743" y="71"/>
                    <a:pt x="732" y="59"/>
                    <a:pt x="732" y="46"/>
                  </a:cubicBezTo>
                  <a:lnTo>
                    <a:pt x="732" y="3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51" name="Freeform 67">
              <a:extLst>
                <a:ext uri="{FF2B5EF4-FFF2-40B4-BE49-F238E27FC236}">
                  <a16:creationId xmlns:a16="http://schemas.microsoft.com/office/drawing/2014/main" id="{27434AEE-58B8-4CAD-B563-5B9970D5F481}"/>
                </a:ext>
              </a:extLst>
            </p:cNvPr>
            <p:cNvSpPr>
              <a:spLocks/>
            </p:cNvSpPr>
            <p:nvPr userDrawn="1"/>
          </p:nvSpPr>
          <p:spPr bwMode="auto">
            <a:xfrm>
              <a:off x="1106" y="1182"/>
              <a:ext cx="111" cy="118"/>
            </a:xfrm>
            <a:custGeom>
              <a:avLst/>
              <a:gdLst>
                <a:gd name="T0" fmla="*/ 63 w 63"/>
                <a:gd name="T1" fmla="*/ 67 h 67"/>
                <a:gd name="T2" fmla="*/ 63 w 63"/>
                <a:gd name="T3" fmla="*/ 35 h 67"/>
                <a:gd name="T4" fmla="*/ 28 w 63"/>
                <a:gd name="T5" fmla="*/ 0 h 67"/>
                <a:gd name="T6" fmla="*/ 0 w 63"/>
                <a:gd name="T7" fmla="*/ 0 h 67"/>
                <a:gd name="T8" fmla="*/ 0 w 63"/>
                <a:gd name="T9" fmla="*/ 32 h 67"/>
                <a:gd name="T10" fmla="*/ 35 w 63"/>
                <a:gd name="T11" fmla="*/ 67 h 67"/>
                <a:gd name="T12" fmla="*/ 63 w 6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63" h="67">
                  <a:moveTo>
                    <a:pt x="63" y="67"/>
                  </a:moveTo>
                  <a:cubicBezTo>
                    <a:pt x="63" y="35"/>
                    <a:pt x="63" y="35"/>
                    <a:pt x="63" y="35"/>
                  </a:cubicBezTo>
                  <a:cubicBezTo>
                    <a:pt x="63" y="16"/>
                    <a:pt x="47" y="0"/>
                    <a:pt x="28" y="0"/>
                  </a:cubicBezTo>
                  <a:cubicBezTo>
                    <a:pt x="0" y="0"/>
                    <a:pt x="0" y="0"/>
                    <a:pt x="0" y="0"/>
                  </a:cubicBezTo>
                  <a:cubicBezTo>
                    <a:pt x="0" y="32"/>
                    <a:pt x="0" y="32"/>
                    <a:pt x="0" y="32"/>
                  </a:cubicBezTo>
                  <a:cubicBezTo>
                    <a:pt x="0" y="51"/>
                    <a:pt x="15" y="67"/>
                    <a:pt x="35" y="67"/>
                  </a:cubicBezTo>
                  <a:lnTo>
                    <a:pt x="63" y="6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6" name="Freeform 68">
              <a:extLst>
                <a:ext uri="{FF2B5EF4-FFF2-40B4-BE49-F238E27FC236}">
                  <a16:creationId xmlns:a16="http://schemas.microsoft.com/office/drawing/2014/main" id="{F7E8BB7B-9CD6-428D-9F66-F56D5A242D31}"/>
                </a:ext>
              </a:extLst>
            </p:cNvPr>
            <p:cNvSpPr>
              <a:spLocks/>
            </p:cNvSpPr>
            <p:nvPr userDrawn="1"/>
          </p:nvSpPr>
          <p:spPr bwMode="auto">
            <a:xfrm>
              <a:off x="885" y="1182"/>
              <a:ext cx="332" cy="421"/>
            </a:xfrm>
            <a:custGeom>
              <a:avLst/>
              <a:gdLst>
                <a:gd name="T0" fmla="*/ 35 w 188"/>
                <a:gd name="T1" fmla="*/ 238 h 238"/>
                <a:gd name="T2" fmla="*/ 153 w 188"/>
                <a:gd name="T3" fmla="*/ 238 h 238"/>
                <a:gd name="T4" fmla="*/ 188 w 188"/>
                <a:gd name="T5" fmla="*/ 203 h 238"/>
                <a:gd name="T6" fmla="*/ 188 w 188"/>
                <a:gd name="T7" fmla="*/ 101 h 238"/>
                <a:gd name="T8" fmla="*/ 188 w 188"/>
                <a:gd name="T9" fmla="*/ 67 h 238"/>
                <a:gd name="T10" fmla="*/ 160 w 188"/>
                <a:gd name="T11" fmla="*/ 67 h 238"/>
                <a:gd name="T12" fmla="*/ 158 w 188"/>
                <a:gd name="T13" fmla="*/ 67 h 238"/>
                <a:gd name="T14" fmla="*/ 157 w 188"/>
                <a:gd name="T15" fmla="*/ 67 h 238"/>
                <a:gd name="T16" fmla="*/ 125 w 188"/>
                <a:gd name="T17" fmla="*/ 32 h 238"/>
                <a:gd name="T18" fmla="*/ 125 w 188"/>
                <a:gd name="T19" fmla="*/ 0 h 238"/>
                <a:gd name="T20" fmla="*/ 100 w 188"/>
                <a:gd name="T21" fmla="*/ 0 h 238"/>
                <a:gd name="T22" fmla="*/ 66 w 188"/>
                <a:gd name="T23" fmla="*/ 33 h 238"/>
                <a:gd name="T24" fmla="*/ 33 w 188"/>
                <a:gd name="T25" fmla="*/ 67 h 238"/>
                <a:gd name="T26" fmla="*/ 0 w 188"/>
                <a:gd name="T27" fmla="*/ 101 h 238"/>
                <a:gd name="T28" fmla="*/ 0 w 188"/>
                <a:gd name="T29" fmla="*/ 203 h 238"/>
                <a:gd name="T30" fmla="*/ 35 w 188"/>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38">
                  <a:moveTo>
                    <a:pt x="35" y="238"/>
                  </a:moveTo>
                  <a:cubicBezTo>
                    <a:pt x="153" y="238"/>
                    <a:pt x="153" y="238"/>
                    <a:pt x="153" y="238"/>
                  </a:cubicBezTo>
                  <a:cubicBezTo>
                    <a:pt x="172" y="238"/>
                    <a:pt x="188" y="222"/>
                    <a:pt x="188" y="203"/>
                  </a:cubicBezTo>
                  <a:cubicBezTo>
                    <a:pt x="188" y="101"/>
                    <a:pt x="188" y="101"/>
                    <a:pt x="188" y="101"/>
                  </a:cubicBezTo>
                  <a:cubicBezTo>
                    <a:pt x="188" y="67"/>
                    <a:pt x="188" y="67"/>
                    <a:pt x="188" y="67"/>
                  </a:cubicBezTo>
                  <a:cubicBezTo>
                    <a:pt x="160" y="67"/>
                    <a:pt x="160" y="67"/>
                    <a:pt x="160" y="67"/>
                  </a:cubicBezTo>
                  <a:cubicBezTo>
                    <a:pt x="159" y="67"/>
                    <a:pt x="159" y="67"/>
                    <a:pt x="158" y="67"/>
                  </a:cubicBezTo>
                  <a:cubicBezTo>
                    <a:pt x="158" y="67"/>
                    <a:pt x="157" y="67"/>
                    <a:pt x="157" y="67"/>
                  </a:cubicBezTo>
                  <a:cubicBezTo>
                    <a:pt x="139" y="66"/>
                    <a:pt x="125" y="50"/>
                    <a:pt x="125" y="32"/>
                  </a:cubicBezTo>
                  <a:cubicBezTo>
                    <a:pt x="125" y="0"/>
                    <a:pt x="125" y="0"/>
                    <a:pt x="125" y="0"/>
                  </a:cubicBezTo>
                  <a:cubicBezTo>
                    <a:pt x="100" y="0"/>
                    <a:pt x="100" y="0"/>
                    <a:pt x="100" y="0"/>
                  </a:cubicBezTo>
                  <a:cubicBezTo>
                    <a:pt x="82" y="0"/>
                    <a:pt x="66" y="15"/>
                    <a:pt x="66" y="33"/>
                  </a:cubicBezTo>
                  <a:cubicBezTo>
                    <a:pt x="65" y="51"/>
                    <a:pt x="51" y="66"/>
                    <a:pt x="33" y="67"/>
                  </a:cubicBezTo>
                  <a:cubicBezTo>
                    <a:pt x="14" y="68"/>
                    <a:pt x="0" y="83"/>
                    <a:pt x="0" y="101"/>
                  </a:cubicBezTo>
                  <a:cubicBezTo>
                    <a:pt x="0" y="203"/>
                    <a:pt x="0" y="203"/>
                    <a:pt x="0" y="203"/>
                  </a:cubicBezTo>
                  <a:cubicBezTo>
                    <a:pt x="0" y="222"/>
                    <a:pt x="16" y="238"/>
                    <a:pt x="35" y="23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7" name="Freeform 69">
              <a:extLst>
                <a:ext uri="{FF2B5EF4-FFF2-40B4-BE49-F238E27FC236}">
                  <a16:creationId xmlns:a16="http://schemas.microsoft.com/office/drawing/2014/main" id="{9E20757C-126B-4DED-8FB6-213E31476036}"/>
                </a:ext>
              </a:extLst>
            </p:cNvPr>
            <p:cNvSpPr>
              <a:spLocks/>
            </p:cNvSpPr>
            <p:nvPr userDrawn="1"/>
          </p:nvSpPr>
          <p:spPr bwMode="auto">
            <a:xfrm>
              <a:off x="1238" y="758"/>
              <a:ext cx="800" cy="1065"/>
            </a:xfrm>
            <a:custGeom>
              <a:avLst/>
              <a:gdLst>
                <a:gd name="T0" fmla="*/ 98 w 453"/>
                <a:gd name="T1" fmla="*/ 297 h 603"/>
                <a:gd name="T2" fmla="*/ 154 w 453"/>
                <a:gd name="T3" fmla="*/ 297 h 603"/>
                <a:gd name="T4" fmla="*/ 157 w 453"/>
                <a:gd name="T5" fmla="*/ 297 h 603"/>
                <a:gd name="T6" fmla="*/ 163 w 453"/>
                <a:gd name="T7" fmla="*/ 297 h 603"/>
                <a:gd name="T8" fmla="*/ 163 w 453"/>
                <a:gd name="T9" fmla="*/ 297 h 603"/>
                <a:gd name="T10" fmla="*/ 194 w 453"/>
                <a:gd name="T11" fmla="*/ 331 h 603"/>
                <a:gd name="T12" fmla="*/ 194 w 453"/>
                <a:gd name="T13" fmla="*/ 332 h 603"/>
                <a:gd name="T14" fmla="*/ 162 w 453"/>
                <a:gd name="T15" fmla="*/ 365 h 603"/>
                <a:gd name="T16" fmla="*/ 129 w 453"/>
                <a:gd name="T17" fmla="*/ 397 h 603"/>
                <a:gd name="T18" fmla="*/ 95 w 453"/>
                <a:gd name="T19" fmla="*/ 427 h 603"/>
                <a:gd name="T20" fmla="*/ 86 w 453"/>
                <a:gd name="T21" fmla="*/ 427 h 603"/>
                <a:gd name="T22" fmla="*/ 61 w 453"/>
                <a:gd name="T23" fmla="*/ 452 h 603"/>
                <a:gd name="T24" fmla="*/ 61 w 453"/>
                <a:gd name="T25" fmla="*/ 455 h 603"/>
                <a:gd name="T26" fmla="*/ 86 w 453"/>
                <a:gd name="T27" fmla="*/ 480 h 603"/>
                <a:gd name="T28" fmla="*/ 94 w 453"/>
                <a:gd name="T29" fmla="*/ 480 h 603"/>
                <a:gd name="T30" fmla="*/ 128 w 453"/>
                <a:gd name="T31" fmla="*/ 514 h 603"/>
                <a:gd name="T32" fmla="*/ 128 w 453"/>
                <a:gd name="T33" fmla="*/ 516 h 603"/>
                <a:gd name="T34" fmla="*/ 94 w 453"/>
                <a:gd name="T35" fmla="*/ 550 h 603"/>
                <a:gd name="T36" fmla="*/ 25 w 453"/>
                <a:gd name="T37" fmla="*/ 550 h 603"/>
                <a:gd name="T38" fmla="*/ 0 w 453"/>
                <a:gd name="T39" fmla="*/ 575 h 603"/>
                <a:gd name="T40" fmla="*/ 0 w 453"/>
                <a:gd name="T41" fmla="*/ 578 h 603"/>
                <a:gd name="T42" fmla="*/ 25 w 453"/>
                <a:gd name="T43" fmla="*/ 603 h 603"/>
                <a:gd name="T44" fmla="*/ 163 w 453"/>
                <a:gd name="T45" fmla="*/ 603 h 603"/>
                <a:gd name="T46" fmla="*/ 167 w 453"/>
                <a:gd name="T47" fmla="*/ 603 h 603"/>
                <a:gd name="T48" fmla="*/ 218 w 453"/>
                <a:gd name="T49" fmla="*/ 603 h 603"/>
                <a:gd name="T50" fmla="*/ 253 w 453"/>
                <a:gd name="T51" fmla="*/ 572 h 603"/>
                <a:gd name="T52" fmla="*/ 287 w 453"/>
                <a:gd name="T53" fmla="*/ 543 h 603"/>
                <a:gd name="T54" fmla="*/ 352 w 453"/>
                <a:gd name="T55" fmla="*/ 543 h 603"/>
                <a:gd name="T56" fmla="*/ 386 w 453"/>
                <a:gd name="T57" fmla="*/ 513 h 603"/>
                <a:gd name="T58" fmla="*/ 419 w 453"/>
                <a:gd name="T59" fmla="*/ 484 h 603"/>
                <a:gd name="T60" fmla="*/ 453 w 453"/>
                <a:gd name="T61" fmla="*/ 449 h 603"/>
                <a:gd name="T62" fmla="*/ 453 w 453"/>
                <a:gd name="T63" fmla="*/ 402 h 603"/>
                <a:gd name="T64" fmla="*/ 419 w 453"/>
                <a:gd name="T65" fmla="*/ 367 h 603"/>
                <a:gd name="T66" fmla="*/ 387 w 453"/>
                <a:gd name="T67" fmla="*/ 336 h 603"/>
                <a:gd name="T68" fmla="*/ 353 w 453"/>
                <a:gd name="T69" fmla="*/ 305 h 603"/>
                <a:gd name="T70" fmla="*/ 320 w 453"/>
                <a:gd name="T71" fmla="*/ 271 h 603"/>
                <a:gd name="T72" fmla="*/ 320 w 453"/>
                <a:gd name="T73" fmla="*/ 217 h 603"/>
                <a:gd name="T74" fmla="*/ 287 w 453"/>
                <a:gd name="T75" fmla="*/ 182 h 603"/>
                <a:gd name="T76" fmla="*/ 256 w 453"/>
                <a:gd name="T77" fmla="*/ 148 h 603"/>
                <a:gd name="T78" fmla="*/ 256 w 453"/>
                <a:gd name="T79" fmla="*/ 94 h 603"/>
                <a:gd name="T80" fmla="*/ 221 w 453"/>
                <a:gd name="T81" fmla="*/ 59 h 603"/>
                <a:gd name="T82" fmla="*/ 188 w 453"/>
                <a:gd name="T83" fmla="*/ 30 h 603"/>
                <a:gd name="T84" fmla="*/ 154 w 453"/>
                <a:gd name="T85" fmla="*/ 0 h 603"/>
                <a:gd name="T86" fmla="*/ 98 w 453"/>
                <a:gd name="T87" fmla="*/ 0 h 603"/>
                <a:gd name="T88" fmla="*/ 63 w 453"/>
                <a:gd name="T89" fmla="*/ 35 h 603"/>
                <a:gd name="T90" fmla="*/ 63 w 453"/>
                <a:gd name="T91" fmla="*/ 262 h 603"/>
                <a:gd name="T92" fmla="*/ 98 w 453"/>
                <a:gd name="T93" fmla="*/ 29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603">
                  <a:moveTo>
                    <a:pt x="98" y="297"/>
                  </a:moveTo>
                  <a:cubicBezTo>
                    <a:pt x="154" y="297"/>
                    <a:pt x="154" y="297"/>
                    <a:pt x="154" y="297"/>
                  </a:cubicBezTo>
                  <a:cubicBezTo>
                    <a:pt x="155" y="297"/>
                    <a:pt x="156" y="297"/>
                    <a:pt x="157" y="297"/>
                  </a:cubicBezTo>
                  <a:cubicBezTo>
                    <a:pt x="159" y="297"/>
                    <a:pt x="160" y="297"/>
                    <a:pt x="163" y="297"/>
                  </a:cubicBezTo>
                  <a:cubicBezTo>
                    <a:pt x="163" y="297"/>
                    <a:pt x="163" y="297"/>
                    <a:pt x="163" y="297"/>
                  </a:cubicBezTo>
                  <a:cubicBezTo>
                    <a:pt x="181" y="298"/>
                    <a:pt x="194" y="313"/>
                    <a:pt x="194" y="331"/>
                  </a:cubicBezTo>
                  <a:cubicBezTo>
                    <a:pt x="194" y="332"/>
                    <a:pt x="194" y="332"/>
                    <a:pt x="194" y="332"/>
                  </a:cubicBezTo>
                  <a:cubicBezTo>
                    <a:pt x="194" y="350"/>
                    <a:pt x="180" y="365"/>
                    <a:pt x="162" y="365"/>
                  </a:cubicBezTo>
                  <a:cubicBezTo>
                    <a:pt x="144" y="366"/>
                    <a:pt x="130" y="380"/>
                    <a:pt x="129" y="397"/>
                  </a:cubicBezTo>
                  <a:cubicBezTo>
                    <a:pt x="127" y="414"/>
                    <a:pt x="112" y="427"/>
                    <a:pt x="95" y="427"/>
                  </a:cubicBezTo>
                  <a:cubicBezTo>
                    <a:pt x="86" y="427"/>
                    <a:pt x="86" y="427"/>
                    <a:pt x="86" y="427"/>
                  </a:cubicBezTo>
                  <a:cubicBezTo>
                    <a:pt x="72" y="427"/>
                    <a:pt x="61" y="439"/>
                    <a:pt x="61" y="452"/>
                  </a:cubicBezTo>
                  <a:cubicBezTo>
                    <a:pt x="61" y="455"/>
                    <a:pt x="61" y="455"/>
                    <a:pt x="61" y="455"/>
                  </a:cubicBezTo>
                  <a:cubicBezTo>
                    <a:pt x="61" y="469"/>
                    <a:pt x="72" y="480"/>
                    <a:pt x="86" y="480"/>
                  </a:cubicBezTo>
                  <a:cubicBezTo>
                    <a:pt x="94" y="480"/>
                    <a:pt x="94" y="480"/>
                    <a:pt x="94" y="480"/>
                  </a:cubicBezTo>
                  <a:cubicBezTo>
                    <a:pt x="113" y="480"/>
                    <a:pt x="128" y="496"/>
                    <a:pt x="128" y="514"/>
                  </a:cubicBezTo>
                  <a:cubicBezTo>
                    <a:pt x="128" y="516"/>
                    <a:pt x="128" y="516"/>
                    <a:pt x="128" y="516"/>
                  </a:cubicBezTo>
                  <a:cubicBezTo>
                    <a:pt x="128" y="535"/>
                    <a:pt x="113" y="550"/>
                    <a:pt x="94" y="550"/>
                  </a:cubicBezTo>
                  <a:cubicBezTo>
                    <a:pt x="25" y="550"/>
                    <a:pt x="25" y="550"/>
                    <a:pt x="25" y="550"/>
                  </a:cubicBezTo>
                  <a:cubicBezTo>
                    <a:pt x="11" y="550"/>
                    <a:pt x="0" y="562"/>
                    <a:pt x="0" y="575"/>
                  </a:cubicBezTo>
                  <a:cubicBezTo>
                    <a:pt x="0" y="578"/>
                    <a:pt x="0" y="578"/>
                    <a:pt x="0" y="578"/>
                  </a:cubicBezTo>
                  <a:cubicBezTo>
                    <a:pt x="0" y="592"/>
                    <a:pt x="11" y="603"/>
                    <a:pt x="25" y="603"/>
                  </a:cubicBezTo>
                  <a:cubicBezTo>
                    <a:pt x="163" y="603"/>
                    <a:pt x="163" y="603"/>
                    <a:pt x="163" y="603"/>
                  </a:cubicBezTo>
                  <a:cubicBezTo>
                    <a:pt x="167" y="603"/>
                    <a:pt x="167" y="603"/>
                    <a:pt x="167" y="603"/>
                  </a:cubicBezTo>
                  <a:cubicBezTo>
                    <a:pt x="218" y="603"/>
                    <a:pt x="218" y="603"/>
                    <a:pt x="218" y="603"/>
                  </a:cubicBezTo>
                  <a:cubicBezTo>
                    <a:pt x="236" y="603"/>
                    <a:pt x="251" y="590"/>
                    <a:pt x="253" y="572"/>
                  </a:cubicBezTo>
                  <a:cubicBezTo>
                    <a:pt x="255" y="555"/>
                    <a:pt x="270" y="543"/>
                    <a:pt x="287" y="543"/>
                  </a:cubicBezTo>
                  <a:cubicBezTo>
                    <a:pt x="352" y="543"/>
                    <a:pt x="352" y="543"/>
                    <a:pt x="352" y="543"/>
                  </a:cubicBezTo>
                  <a:cubicBezTo>
                    <a:pt x="369" y="543"/>
                    <a:pt x="384" y="530"/>
                    <a:pt x="386" y="513"/>
                  </a:cubicBezTo>
                  <a:cubicBezTo>
                    <a:pt x="389" y="497"/>
                    <a:pt x="402" y="485"/>
                    <a:pt x="419" y="484"/>
                  </a:cubicBezTo>
                  <a:cubicBezTo>
                    <a:pt x="438" y="484"/>
                    <a:pt x="453" y="468"/>
                    <a:pt x="453" y="449"/>
                  </a:cubicBezTo>
                  <a:cubicBezTo>
                    <a:pt x="453" y="402"/>
                    <a:pt x="453" y="402"/>
                    <a:pt x="453" y="402"/>
                  </a:cubicBezTo>
                  <a:cubicBezTo>
                    <a:pt x="453" y="383"/>
                    <a:pt x="438" y="367"/>
                    <a:pt x="419" y="367"/>
                  </a:cubicBezTo>
                  <a:cubicBezTo>
                    <a:pt x="402" y="366"/>
                    <a:pt x="388" y="353"/>
                    <a:pt x="387" y="336"/>
                  </a:cubicBezTo>
                  <a:cubicBezTo>
                    <a:pt x="385" y="319"/>
                    <a:pt x="370" y="305"/>
                    <a:pt x="353" y="305"/>
                  </a:cubicBezTo>
                  <a:cubicBezTo>
                    <a:pt x="334" y="304"/>
                    <a:pt x="320" y="289"/>
                    <a:pt x="320" y="271"/>
                  </a:cubicBezTo>
                  <a:cubicBezTo>
                    <a:pt x="320" y="217"/>
                    <a:pt x="320" y="217"/>
                    <a:pt x="320" y="217"/>
                  </a:cubicBezTo>
                  <a:cubicBezTo>
                    <a:pt x="320" y="198"/>
                    <a:pt x="305" y="183"/>
                    <a:pt x="287" y="182"/>
                  </a:cubicBezTo>
                  <a:cubicBezTo>
                    <a:pt x="269" y="180"/>
                    <a:pt x="256" y="166"/>
                    <a:pt x="256" y="148"/>
                  </a:cubicBezTo>
                  <a:cubicBezTo>
                    <a:pt x="256" y="94"/>
                    <a:pt x="256" y="94"/>
                    <a:pt x="256" y="94"/>
                  </a:cubicBezTo>
                  <a:cubicBezTo>
                    <a:pt x="256" y="75"/>
                    <a:pt x="240" y="60"/>
                    <a:pt x="221" y="59"/>
                  </a:cubicBezTo>
                  <a:cubicBezTo>
                    <a:pt x="204" y="59"/>
                    <a:pt x="191" y="47"/>
                    <a:pt x="188" y="30"/>
                  </a:cubicBezTo>
                  <a:cubicBezTo>
                    <a:pt x="186" y="13"/>
                    <a:pt x="171" y="0"/>
                    <a:pt x="154" y="0"/>
                  </a:cubicBezTo>
                  <a:cubicBezTo>
                    <a:pt x="98" y="0"/>
                    <a:pt x="98" y="0"/>
                    <a:pt x="98" y="0"/>
                  </a:cubicBezTo>
                  <a:cubicBezTo>
                    <a:pt x="79" y="0"/>
                    <a:pt x="63" y="16"/>
                    <a:pt x="63" y="35"/>
                  </a:cubicBezTo>
                  <a:cubicBezTo>
                    <a:pt x="63" y="262"/>
                    <a:pt x="63" y="262"/>
                    <a:pt x="63" y="262"/>
                  </a:cubicBezTo>
                  <a:cubicBezTo>
                    <a:pt x="63" y="281"/>
                    <a:pt x="79" y="297"/>
                    <a:pt x="98" y="29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8" name="Freeform 70">
              <a:extLst>
                <a:ext uri="{FF2B5EF4-FFF2-40B4-BE49-F238E27FC236}">
                  <a16:creationId xmlns:a16="http://schemas.microsoft.com/office/drawing/2014/main" id="{0786EBB4-9683-4DD5-BCBC-9491C49CFA5D}"/>
                </a:ext>
              </a:extLst>
            </p:cNvPr>
            <p:cNvSpPr>
              <a:spLocks/>
            </p:cNvSpPr>
            <p:nvPr userDrawn="1"/>
          </p:nvSpPr>
          <p:spPr bwMode="auto">
            <a:xfrm>
              <a:off x="2525" y="304"/>
              <a:ext cx="586" cy="555"/>
            </a:xfrm>
            <a:custGeom>
              <a:avLst/>
              <a:gdLst>
                <a:gd name="T0" fmla="*/ 35 w 332"/>
                <a:gd name="T1" fmla="*/ 314 h 314"/>
                <a:gd name="T2" fmla="*/ 153 w 332"/>
                <a:gd name="T3" fmla="*/ 314 h 314"/>
                <a:gd name="T4" fmla="*/ 188 w 332"/>
                <a:gd name="T5" fmla="*/ 281 h 314"/>
                <a:gd name="T6" fmla="*/ 222 w 332"/>
                <a:gd name="T7" fmla="*/ 248 h 314"/>
                <a:gd name="T8" fmla="*/ 256 w 332"/>
                <a:gd name="T9" fmla="*/ 217 h 314"/>
                <a:gd name="T10" fmla="*/ 290 w 332"/>
                <a:gd name="T11" fmla="*/ 186 h 314"/>
                <a:gd name="T12" fmla="*/ 298 w 332"/>
                <a:gd name="T13" fmla="*/ 186 h 314"/>
                <a:gd name="T14" fmla="*/ 332 w 332"/>
                <a:gd name="T15" fmla="*/ 220 h 314"/>
                <a:gd name="T16" fmla="*/ 332 w 332"/>
                <a:gd name="T17" fmla="*/ 0 h 314"/>
                <a:gd name="T18" fmla="*/ 131 w 332"/>
                <a:gd name="T19" fmla="*/ 0 h 314"/>
                <a:gd name="T20" fmla="*/ 113 w 332"/>
                <a:gd name="T21" fmla="*/ 6 h 314"/>
                <a:gd name="T22" fmla="*/ 99 w 332"/>
                <a:gd name="T23" fmla="*/ 11 h 314"/>
                <a:gd name="T24" fmla="*/ 69 w 332"/>
                <a:gd name="T25" fmla="*/ 45 h 314"/>
                <a:gd name="T26" fmla="*/ 69 w 332"/>
                <a:gd name="T27" fmla="*/ 158 h 314"/>
                <a:gd name="T28" fmla="*/ 35 w 332"/>
                <a:gd name="T29" fmla="*/ 192 h 314"/>
                <a:gd name="T30" fmla="*/ 0 w 332"/>
                <a:gd name="T31" fmla="*/ 227 h 314"/>
                <a:gd name="T32" fmla="*/ 0 w 332"/>
                <a:gd name="T33" fmla="*/ 279 h 314"/>
                <a:gd name="T34" fmla="*/ 35 w 332"/>
                <a:gd name="T3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314">
                  <a:moveTo>
                    <a:pt x="35" y="314"/>
                  </a:moveTo>
                  <a:cubicBezTo>
                    <a:pt x="153" y="314"/>
                    <a:pt x="153" y="314"/>
                    <a:pt x="153" y="314"/>
                  </a:cubicBezTo>
                  <a:cubicBezTo>
                    <a:pt x="172" y="314"/>
                    <a:pt x="188" y="299"/>
                    <a:pt x="188" y="281"/>
                  </a:cubicBezTo>
                  <a:cubicBezTo>
                    <a:pt x="189" y="263"/>
                    <a:pt x="204" y="248"/>
                    <a:pt x="222" y="248"/>
                  </a:cubicBezTo>
                  <a:cubicBezTo>
                    <a:pt x="240" y="248"/>
                    <a:pt x="255" y="234"/>
                    <a:pt x="256" y="217"/>
                  </a:cubicBezTo>
                  <a:cubicBezTo>
                    <a:pt x="258" y="199"/>
                    <a:pt x="273" y="186"/>
                    <a:pt x="290" y="186"/>
                  </a:cubicBezTo>
                  <a:cubicBezTo>
                    <a:pt x="298" y="186"/>
                    <a:pt x="298" y="186"/>
                    <a:pt x="298" y="186"/>
                  </a:cubicBezTo>
                  <a:cubicBezTo>
                    <a:pt x="317" y="186"/>
                    <a:pt x="332" y="202"/>
                    <a:pt x="332" y="220"/>
                  </a:cubicBezTo>
                  <a:cubicBezTo>
                    <a:pt x="332" y="0"/>
                    <a:pt x="332" y="0"/>
                    <a:pt x="332" y="0"/>
                  </a:cubicBezTo>
                  <a:cubicBezTo>
                    <a:pt x="131" y="0"/>
                    <a:pt x="131" y="0"/>
                    <a:pt x="131" y="0"/>
                  </a:cubicBezTo>
                  <a:cubicBezTo>
                    <a:pt x="125" y="0"/>
                    <a:pt x="118" y="2"/>
                    <a:pt x="113" y="6"/>
                  </a:cubicBezTo>
                  <a:cubicBezTo>
                    <a:pt x="108" y="8"/>
                    <a:pt x="104" y="10"/>
                    <a:pt x="99" y="11"/>
                  </a:cubicBezTo>
                  <a:cubicBezTo>
                    <a:pt x="82" y="13"/>
                    <a:pt x="69" y="28"/>
                    <a:pt x="69" y="45"/>
                  </a:cubicBezTo>
                  <a:cubicBezTo>
                    <a:pt x="69" y="158"/>
                    <a:pt x="69" y="158"/>
                    <a:pt x="69" y="158"/>
                  </a:cubicBezTo>
                  <a:cubicBezTo>
                    <a:pt x="69" y="177"/>
                    <a:pt x="54" y="192"/>
                    <a:pt x="35" y="192"/>
                  </a:cubicBezTo>
                  <a:cubicBezTo>
                    <a:pt x="16" y="192"/>
                    <a:pt x="0" y="208"/>
                    <a:pt x="0" y="227"/>
                  </a:cubicBezTo>
                  <a:cubicBezTo>
                    <a:pt x="0" y="279"/>
                    <a:pt x="0" y="279"/>
                    <a:pt x="0" y="279"/>
                  </a:cubicBezTo>
                  <a:cubicBezTo>
                    <a:pt x="0" y="298"/>
                    <a:pt x="16" y="314"/>
                    <a:pt x="35" y="31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69" name="Freeform 71">
              <a:extLst>
                <a:ext uri="{FF2B5EF4-FFF2-40B4-BE49-F238E27FC236}">
                  <a16:creationId xmlns:a16="http://schemas.microsoft.com/office/drawing/2014/main" id="{9E8448C1-092B-416D-A73F-C6E8D192BF58}"/>
                </a:ext>
              </a:extLst>
            </p:cNvPr>
            <p:cNvSpPr>
              <a:spLocks/>
            </p:cNvSpPr>
            <p:nvPr userDrawn="1"/>
          </p:nvSpPr>
          <p:spPr bwMode="auto">
            <a:xfrm>
              <a:off x="3108" y="1081"/>
              <a:ext cx="98" cy="96"/>
            </a:xfrm>
            <a:custGeom>
              <a:avLst/>
              <a:gdLst>
                <a:gd name="T0" fmla="*/ 24 w 56"/>
                <a:gd name="T1" fmla="*/ 54 h 54"/>
                <a:gd name="T2" fmla="*/ 32 w 56"/>
                <a:gd name="T3" fmla="*/ 54 h 54"/>
                <a:gd name="T4" fmla="*/ 56 w 56"/>
                <a:gd name="T5" fmla="*/ 29 h 54"/>
                <a:gd name="T6" fmla="*/ 56 w 56"/>
                <a:gd name="T7" fmla="*/ 24 h 54"/>
                <a:gd name="T8" fmla="*/ 32 w 56"/>
                <a:gd name="T9" fmla="*/ 0 h 54"/>
                <a:gd name="T10" fmla="*/ 24 w 56"/>
                <a:gd name="T11" fmla="*/ 0 h 54"/>
                <a:gd name="T12" fmla="*/ 0 w 56"/>
                <a:gd name="T13" fmla="*/ 24 h 54"/>
                <a:gd name="T14" fmla="*/ 0 w 56"/>
                <a:gd name="T15" fmla="*/ 29 h 54"/>
                <a:gd name="T16" fmla="*/ 24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4" y="54"/>
                  </a:moveTo>
                  <a:cubicBezTo>
                    <a:pt x="32" y="54"/>
                    <a:pt x="32" y="54"/>
                    <a:pt x="32" y="54"/>
                  </a:cubicBezTo>
                  <a:cubicBezTo>
                    <a:pt x="46" y="54"/>
                    <a:pt x="56" y="43"/>
                    <a:pt x="56" y="29"/>
                  </a:cubicBezTo>
                  <a:cubicBezTo>
                    <a:pt x="56" y="24"/>
                    <a:pt x="56" y="24"/>
                    <a:pt x="56" y="24"/>
                  </a:cubicBezTo>
                  <a:cubicBezTo>
                    <a:pt x="56" y="10"/>
                    <a:pt x="46" y="0"/>
                    <a:pt x="32" y="0"/>
                  </a:cubicBezTo>
                  <a:cubicBezTo>
                    <a:pt x="24" y="0"/>
                    <a:pt x="24" y="0"/>
                    <a:pt x="24" y="0"/>
                  </a:cubicBezTo>
                  <a:cubicBezTo>
                    <a:pt x="11" y="0"/>
                    <a:pt x="0" y="10"/>
                    <a:pt x="0" y="24"/>
                  </a:cubicBezTo>
                  <a:cubicBezTo>
                    <a:pt x="0" y="29"/>
                    <a:pt x="0" y="29"/>
                    <a:pt x="0" y="29"/>
                  </a:cubicBezTo>
                  <a:cubicBezTo>
                    <a:pt x="0" y="43"/>
                    <a:pt x="11" y="54"/>
                    <a:pt x="24" y="5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70" name="Freeform 11">
              <a:extLst>
                <a:ext uri="{FF2B5EF4-FFF2-40B4-BE49-F238E27FC236}">
                  <a16:creationId xmlns:a16="http://schemas.microsoft.com/office/drawing/2014/main" id="{53ADA1A9-72F9-4282-BD02-CEEFE9351595}"/>
                </a:ext>
              </a:extLst>
            </p:cNvPr>
            <p:cNvSpPr>
              <a:spLocks/>
            </p:cNvSpPr>
            <p:nvPr userDrawn="1"/>
          </p:nvSpPr>
          <p:spPr bwMode="auto">
            <a:xfrm>
              <a:off x="3111" y="304"/>
              <a:ext cx="681" cy="873"/>
            </a:xfrm>
            <a:custGeom>
              <a:avLst/>
              <a:gdLst>
                <a:gd name="T0" fmla="*/ 355 w 386"/>
                <a:gd name="T1" fmla="*/ 8 h 494"/>
                <a:gd name="T2" fmla="*/ 363 w 386"/>
                <a:gd name="T3" fmla="*/ 8 h 494"/>
                <a:gd name="T4" fmla="*/ 385 w 386"/>
                <a:gd name="T5" fmla="*/ 0 h 494"/>
                <a:gd name="T6" fmla="*/ 0 w 386"/>
                <a:gd name="T7" fmla="*/ 0 h 494"/>
                <a:gd name="T8" fmla="*/ 0 w 386"/>
                <a:gd name="T9" fmla="*/ 108 h 494"/>
                <a:gd name="T10" fmla="*/ 0 w 386"/>
                <a:gd name="T11" fmla="*/ 143 h 494"/>
                <a:gd name="T12" fmla="*/ 0 w 386"/>
                <a:gd name="T13" fmla="*/ 276 h 494"/>
                <a:gd name="T14" fmla="*/ 33 w 386"/>
                <a:gd name="T15" fmla="*/ 311 h 494"/>
                <a:gd name="T16" fmla="*/ 65 w 386"/>
                <a:gd name="T17" fmla="*/ 345 h 494"/>
                <a:gd name="T18" fmla="*/ 65 w 386"/>
                <a:gd name="T19" fmla="*/ 396 h 494"/>
                <a:gd name="T20" fmla="*/ 98 w 386"/>
                <a:gd name="T21" fmla="*/ 431 h 494"/>
                <a:gd name="T22" fmla="*/ 131 w 386"/>
                <a:gd name="T23" fmla="*/ 465 h 494"/>
                <a:gd name="T24" fmla="*/ 131 w 386"/>
                <a:gd name="T25" fmla="*/ 469 h 494"/>
                <a:gd name="T26" fmla="*/ 155 w 386"/>
                <a:gd name="T27" fmla="*/ 494 h 494"/>
                <a:gd name="T28" fmla="*/ 163 w 386"/>
                <a:gd name="T29" fmla="*/ 494 h 494"/>
                <a:gd name="T30" fmla="*/ 188 w 386"/>
                <a:gd name="T31" fmla="*/ 469 h 494"/>
                <a:gd name="T32" fmla="*/ 188 w 386"/>
                <a:gd name="T33" fmla="*/ 465 h 494"/>
                <a:gd name="T34" fmla="*/ 222 w 386"/>
                <a:gd name="T35" fmla="*/ 431 h 494"/>
                <a:gd name="T36" fmla="*/ 286 w 386"/>
                <a:gd name="T37" fmla="*/ 431 h 494"/>
                <a:gd name="T38" fmla="*/ 321 w 386"/>
                <a:gd name="T39" fmla="*/ 396 h 494"/>
                <a:gd name="T40" fmla="*/ 321 w 386"/>
                <a:gd name="T41" fmla="*/ 290 h 494"/>
                <a:gd name="T42" fmla="*/ 286 w 386"/>
                <a:gd name="T43" fmla="*/ 255 h 494"/>
                <a:gd name="T44" fmla="*/ 253 w 386"/>
                <a:gd name="T45" fmla="*/ 222 h 494"/>
                <a:gd name="T46" fmla="*/ 287 w 386"/>
                <a:gd name="T47" fmla="*/ 188 h 494"/>
                <a:gd name="T48" fmla="*/ 361 w 386"/>
                <a:gd name="T49" fmla="*/ 188 h 494"/>
                <a:gd name="T50" fmla="*/ 386 w 386"/>
                <a:gd name="T51" fmla="*/ 164 h 494"/>
                <a:gd name="T52" fmla="*/ 386 w 386"/>
                <a:gd name="T53" fmla="*/ 155 h 494"/>
                <a:gd name="T54" fmla="*/ 361 w 386"/>
                <a:gd name="T55" fmla="*/ 131 h 494"/>
                <a:gd name="T56" fmla="*/ 355 w 386"/>
                <a:gd name="T57" fmla="*/ 131 h 494"/>
                <a:gd name="T58" fmla="*/ 321 w 386"/>
                <a:gd name="T59" fmla="*/ 97 h 494"/>
                <a:gd name="T60" fmla="*/ 321 w 386"/>
                <a:gd name="T61" fmla="*/ 42 h 494"/>
                <a:gd name="T62" fmla="*/ 355 w 386"/>
                <a:gd name="T63" fmla="*/ 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494">
                  <a:moveTo>
                    <a:pt x="355" y="8"/>
                  </a:moveTo>
                  <a:cubicBezTo>
                    <a:pt x="363" y="8"/>
                    <a:pt x="363" y="8"/>
                    <a:pt x="363" y="8"/>
                  </a:cubicBezTo>
                  <a:cubicBezTo>
                    <a:pt x="371" y="8"/>
                    <a:pt x="379" y="5"/>
                    <a:pt x="385" y="0"/>
                  </a:cubicBezTo>
                  <a:cubicBezTo>
                    <a:pt x="0" y="0"/>
                    <a:pt x="0" y="0"/>
                    <a:pt x="0" y="0"/>
                  </a:cubicBezTo>
                  <a:cubicBezTo>
                    <a:pt x="0" y="108"/>
                    <a:pt x="0" y="108"/>
                    <a:pt x="0" y="108"/>
                  </a:cubicBezTo>
                  <a:cubicBezTo>
                    <a:pt x="0" y="143"/>
                    <a:pt x="0" y="143"/>
                    <a:pt x="0" y="143"/>
                  </a:cubicBezTo>
                  <a:cubicBezTo>
                    <a:pt x="0" y="276"/>
                    <a:pt x="0" y="276"/>
                    <a:pt x="0" y="276"/>
                  </a:cubicBezTo>
                  <a:cubicBezTo>
                    <a:pt x="0" y="294"/>
                    <a:pt x="14" y="310"/>
                    <a:pt x="33" y="311"/>
                  </a:cubicBezTo>
                  <a:cubicBezTo>
                    <a:pt x="51" y="312"/>
                    <a:pt x="65" y="327"/>
                    <a:pt x="65" y="345"/>
                  </a:cubicBezTo>
                  <a:cubicBezTo>
                    <a:pt x="65" y="396"/>
                    <a:pt x="65" y="396"/>
                    <a:pt x="65" y="396"/>
                  </a:cubicBezTo>
                  <a:cubicBezTo>
                    <a:pt x="65" y="415"/>
                    <a:pt x="80" y="430"/>
                    <a:pt x="98" y="431"/>
                  </a:cubicBezTo>
                  <a:cubicBezTo>
                    <a:pt x="117" y="432"/>
                    <a:pt x="131" y="447"/>
                    <a:pt x="131" y="465"/>
                  </a:cubicBezTo>
                  <a:cubicBezTo>
                    <a:pt x="131" y="469"/>
                    <a:pt x="131" y="469"/>
                    <a:pt x="131" y="469"/>
                  </a:cubicBezTo>
                  <a:cubicBezTo>
                    <a:pt x="131" y="483"/>
                    <a:pt x="142" y="494"/>
                    <a:pt x="155" y="494"/>
                  </a:cubicBezTo>
                  <a:cubicBezTo>
                    <a:pt x="163" y="494"/>
                    <a:pt x="163" y="494"/>
                    <a:pt x="163" y="494"/>
                  </a:cubicBezTo>
                  <a:cubicBezTo>
                    <a:pt x="177" y="494"/>
                    <a:pt x="188" y="483"/>
                    <a:pt x="188" y="469"/>
                  </a:cubicBezTo>
                  <a:cubicBezTo>
                    <a:pt x="188" y="465"/>
                    <a:pt x="188" y="465"/>
                    <a:pt x="188" y="465"/>
                  </a:cubicBezTo>
                  <a:cubicBezTo>
                    <a:pt x="188" y="446"/>
                    <a:pt x="203" y="431"/>
                    <a:pt x="222" y="431"/>
                  </a:cubicBezTo>
                  <a:cubicBezTo>
                    <a:pt x="286" y="431"/>
                    <a:pt x="286" y="431"/>
                    <a:pt x="286" y="431"/>
                  </a:cubicBezTo>
                  <a:cubicBezTo>
                    <a:pt x="305" y="431"/>
                    <a:pt x="321" y="415"/>
                    <a:pt x="321" y="396"/>
                  </a:cubicBezTo>
                  <a:cubicBezTo>
                    <a:pt x="321" y="290"/>
                    <a:pt x="321" y="290"/>
                    <a:pt x="321" y="290"/>
                  </a:cubicBezTo>
                  <a:cubicBezTo>
                    <a:pt x="321" y="271"/>
                    <a:pt x="305" y="252"/>
                    <a:pt x="286" y="255"/>
                  </a:cubicBezTo>
                  <a:cubicBezTo>
                    <a:pt x="266" y="258"/>
                    <a:pt x="252" y="251"/>
                    <a:pt x="253" y="222"/>
                  </a:cubicBezTo>
                  <a:cubicBezTo>
                    <a:pt x="253" y="203"/>
                    <a:pt x="268" y="188"/>
                    <a:pt x="287" y="188"/>
                  </a:cubicBezTo>
                  <a:cubicBezTo>
                    <a:pt x="361" y="188"/>
                    <a:pt x="361" y="188"/>
                    <a:pt x="361" y="188"/>
                  </a:cubicBezTo>
                  <a:cubicBezTo>
                    <a:pt x="375" y="188"/>
                    <a:pt x="386" y="177"/>
                    <a:pt x="386" y="164"/>
                  </a:cubicBezTo>
                  <a:cubicBezTo>
                    <a:pt x="386" y="155"/>
                    <a:pt x="386" y="155"/>
                    <a:pt x="386" y="155"/>
                  </a:cubicBezTo>
                  <a:cubicBezTo>
                    <a:pt x="386" y="142"/>
                    <a:pt x="375" y="131"/>
                    <a:pt x="361" y="131"/>
                  </a:cubicBezTo>
                  <a:cubicBezTo>
                    <a:pt x="355" y="131"/>
                    <a:pt x="355" y="131"/>
                    <a:pt x="355" y="131"/>
                  </a:cubicBezTo>
                  <a:cubicBezTo>
                    <a:pt x="336" y="131"/>
                    <a:pt x="321" y="116"/>
                    <a:pt x="321" y="97"/>
                  </a:cubicBezTo>
                  <a:cubicBezTo>
                    <a:pt x="321" y="42"/>
                    <a:pt x="321" y="42"/>
                    <a:pt x="321" y="42"/>
                  </a:cubicBezTo>
                  <a:cubicBezTo>
                    <a:pt x="321" y="23"/>
                    <a:pt x="336" y="8"/>
                    <a:pt x="355" y="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1" name="Freeform 12">
              <a:extLst>
                <a:ext uri="{FF2B5EF4-FFF2-40B4-BE49-F238E27FC236}">
                  <a16:creationId xmlns:a16="http://schemas.microsoft.com/office/drawing/2014/main" id="{967F88EB-A958-46D9-BED7-F85BAE1D498D}"/>
                </a:ext>
              </a:extLst>
            </p:cNvPr>
            <p:cNvSpPr>
              <a:spLocks/>
            </p:cNvSpPr>
            <p:nvPr userDrawn="1"/>
          </p:nvSpPr>
          <p:spPr bwMode="auto">
            <a:xfrm>
              <a:off x="4165" y="304"/>
              <a:ext cx="782" cy="219"/>
            </a:xfrm>
            <a:custGeom>
              <a:avLst/>
              <a:gdLst>
                <a:gd name="T0" fmla="*/ 35 w 443"/>
                <a:gd name="T1" fmla="*/ 124 h 124"/>
                <a:gd name="T2" fmla="*/ 287 w 443"/>
                <a:gd name="T3" fmla="*/ 124 h 124"/>
                <a:gd name="T4" fmla="*/ 320 w 443"/>
                <a:gd name="T5" fmla="*/ 124 h 124"/>
                <a:gd name="T6" fmla="*/ 320 w 443"/>
                <a:gd name="T7" fmla="*/ 94 h 124"/>
                <a:gd name="T8" fmla="*/ 353 w 443"/>
                <a:gd name="T9" fmla="*/ 64 h 124"/>
                <a:gd name="T10" fmla="*/ 385 w 443"/>
                <a:gd name="T11" fmla="*/ 35 h 124"/>
                <a:gd name="T12" fmla="*/ 420 w 443"/>
                <a:gd name="T13" fmla="*/ 5 h 124"/>
                <a:gd name="T14" fmla="*/ 427 w 443"/>
                <a:gd name="T15" fmla="*/ 5 h 124"/>
                <a:gd name="T16" fmla="*/ 443 w 443"/>
                <a:gd name="T17" fmla="*/ 0 h 124"/>
                <a:gd name="T18" fmla="*/ 0 w 443"/>
                <a:gd name="T19" fmla="*/ 0 h 124"/>
                <a:gd name="T20" fmla="*/ 0 w 443"/>
                <a:gd name="T21" fmla="*/ 89 h 124"/>
                <a:gd name="T22" fmla="*/ 35 w 443"/>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3" h="124">
                  <a:moveTo>
                    <a:pt x="35" y="124"/>
                  </a:moveTo>
                  <a:cubicBezTo>
                    <a:pt x="287" y="124"/>
                    <a:pt x="287" y="124"/>
                    <a:pt x="287" y="124"/>
                  </a:cubicBezTo>
                  <a:cubicBezTo>
                    <a:pt x="320" y="124"/>
                    <a:pt x="320" y="124"/>
                    <a:pt x="320" y="124"/>
                  </a:cubicBezTo>
                  <a:cubicBezTo>
                    <a:pt x="320" y="94"/>
                    <a:pt x="320" y="94"/>
                    <a:pt x="320" y="94"/>
                  </a:cubicBezTo>
                  <a:cubicBezTo>
                    <a:pt x="320" y="78"/>
                    <a:pt x="336" y="65"/>
                    <a:pt x="353" y="64"/>
                  </a:cubicBezTo>
                  <a:cubicBezTo>
                    <a:pt x="370" y="63"/>
                    <a:pt x="383" y="51"/>
                    <a:pt x="385" y="35"/>
                  </a:cubicBezTo>
                  <a:cubicBezTo>
                    <a:pt x="388" y="18"/>
                    <a:pt x="402" y="5"/>
                    <a:pt x="420" y="5"/>
                  </a:cubicBezTo>
                  <a:cubicBezTo>
                    <a:pt x="427" y="5"/>
                    <a:pt x="427" y="5"/>
                    <a:pt x="427" y="5"/>
                  </a:cubicBezTo>
                  <a:cubicBezTo>
                    <a:pt x="433" y="5"/>
                    <a:pt x="438" y="3"/>
                    <a:pt x="443" y="0"/>
                  </a:cubicBezTo>
                  <a:cubicBezTo>
                    <a:pt x="0" y="0"/>
                    <a:pt x="0" y="0"/>
                    <a:pt x="0" y="0"/>
                  </a:cubicBezTo>
                  <a:cubicBezTo>
                    <a:pt x="0" y="89"/>
                    <a:pt x="0" y="89"/>
                    <a:pt x="0" y="89"/>
                  </a:cubicBezTo>
                  <a:cubicBezTo>
                    <a:pt x="0" y="108"/>
                    <a:pt x="15" y="124"/>
                    <a:pt x="35" y="1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2" name="Freeform 13">
              <a:extLst>
                <a:ext uri="{FF2B5EF4-FFF2-40B4-BE49-F238E27FC236}">
                  <a16:creationId xmlns:a16="http://schemas.microsoft.com/office/drawing/2014/main" id="{9625B03C-1D13-432D-8C0E-28EE635E3F6F}"/>
                </a:ext>
              </a:extLst>
            </p:cNvPr>
            <p:cNvSpPr>
              <a:spLocks/>
            </p:cNvSpPr>
            <p:nvPr userDrawn="1"/>
          </p:nvSpPr>
          <p:spPr bwMode="auto">
            <a:xfrm>
              <a:off x="4396" y="645"/>
              <a:ext cx="334" cy="216"/>
            </a:xfrm>
            <a:custGeom>
              <a:avLst/>
              <a:gdLst>
                <a:gd name="T0" fmla="*/ 189 w 189"/>
                <a:gd name="T1" fmla="*/ 0 h 122"/>
                <a:gd name="T2" fmla="*/ 29 w 189"/>
                <a:gd name="T3" fmla="*/ 0 h 122"/>
                <a:gd name="T4" fmla="*/ 0 w 189"/>
                <a:gd name="T5" fmla="*/ 29 h 122"/>
                <a:gd name="T6" fmla="*/ 0 w 189"/>
                <a:gd name="T7" fmla="*/ 92 h 122"/>
                <a:gd name="T8" fmla="*/ 29 w 189"/>
                <a:gd name="T9" fmla="*/ 122 h 122"/>
                <a:gd name="T10" fmla="*/ 189 w 189"/>
                <a:gd name="T11" fmla="*/ 122 h 122"/>
                <a:gd name="T12" fmla="*/ 189 w 18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89" h="122">
                  <a:moveTo>
                    <a:pt x="189" y="0"/>
                  </a:moveTo>
                  <a:cubicBezTo>
                    <a:pt x="29" y="0"/>
                    <a:pt x="29" y="0"/>
                    <a:pt x="29" y="0"/>
                  </a:cubicBezTo>
                  <a:cubicBezTo>
                    <a:pt x="13" y="0"/>
                    <a:pt x="0" y="13"/>
                    <a:pt x="0" y="29"/>
                  </a:cubicBezTo>
                  <a:cubicBezTo>
                    <a:pt x="0" y="92"/>
                    <a:pt x="0" y="92"/>
                    <a:pt x="0" y="92"/>
                  </a:cubicBezTo>
                  <a:cubicBezTo>
                    <a:pt x="0" y="108"/>
                    <a:pt x="13" y="122"/>
                    <a:pt x="29" y="122"/>
                  </a:cubicBezTo>
                  <a:cubicBezTo>
                    <a:pt x="189" y="122"/>
                    <a:pt x="189" y="122"/>
                    <a:pt x="189" y="122"/>
                  </a:cubicBezTo>
                  <a:lnTo>
                    <a:pt x="189"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3" name="Freeform 14">
              <a:extLst>
                <a:ext uri="{FF2B5EF4-FFF2-40B4-BE49-F238E27FC236}">
                  <a16:creationId xmlns:a16="http://schemas.microsoft.com/office/drawing/2014/main" id="{8F8694F8-42C8-4B6B-82D3-0D766F5F70AF}"/>
                </a:ext>
              </a:extLst>
            </p:cNvPr>
            <p:cNvSpPr>
              <a:spLocks/>
            </p:cNvSpPr>
            <p:nvPr userDrawn="1"/>
          </p:nvSpPr>
          <p:spPr bwMode="auto">
            <a:xfrm>
              <a:off x="4165" y="861"/>
              <a:ext cx="565" cy="213"/>
            </a:xfrm>
            <a:custGeom>
              <a:avLst/>
              <a:gdLst>
                <a:gd name="T0" fmla="*/ 320 w 320"/>
                <a:gd name="T1" fmla="*/ 121 h 121"/>
                <a:gd name="T2" fmla="*/ 29 w 320"/>
                <a:gd name="T3" fmla="*/ 121 h 121"/>
                <a:gd name="T4" fmla="*/ 0 w 320"/>
                <a:gd name="T5" fmla="*/ 92 h 121"/>
                <a:gd name="T6" fmla="*/ 0 w 320"/>
                <a:gd name="T7" fmla="*/ 29 h 121"/>
                <a:gd name="T8" fmla="*/ 29 w 320"/>
                <a:gd name="T9" fmla="*/ 0 h 121"/>
                <a:gd name="T10" fmla="*/ 87 w 320"/>
                <a:gd name="T11" fmla="*/ 0 h 121"/>
                <a:gd name="T12" fmla="*/ 126 w 320"/>
                <a:gd name="T13" fmla="*/ 25 h 121"/>
                <a:gd name="T14" fmla="*/ 126 w 320"/>
                <a:gd name="T15" fmla="*/ 32 h 121"/>
                <a:gd name="T16" fmla="*/ 154 w 320"/>
                <a:gd name="T17" fmla="*/ 61 h 121"/>
                <a:gd name="T18" fmla="*/ 164 w 320"/>
                <a:gd name="T19" fmla="*/ 61 h 121"/>
                <a:gd name="T20" fmla="*/ 193 w 320"/>
                <a:gd name="T21" fmla="*/ 32 h 121"/>
                <a:gd name="T22" fmla="*/ 193 w 320"/>
                <a:gd name="T23" fmla="*/ 25 h 121"/>
                <a:gd name="T24" fmla="*/ 177 w 320"/>
                <a:gd name="T25" fmla="*/ 0 h 121"/>
                <a:gd name="T26" fmla="*/ 320 w 320"/>
                <a:gd name="T27" fmla="*/ 0 h 121"/>
                <a:gd name="T28" fmla="*/ 320 w 320"/>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121">
                  <a:moveTo>
                    <a:pt x="320" y="121"/>
                  </a:moveTo>
                  <a:cubicBezTo>
                    <a:pt x="29" y="121"/>
                    <a:pt x="29" y="121"/>
                    <a:pt x="29" y="121"/>
                  </a:cubicBezTo>
                  <a:cubicBezTo>
                    <a:pt x="13" y="121"/>
                    <a:pt x="0" y="108"/>
                    <a:pt x="0" y="92"/>
                  </a:cubicBezTo>
                  <a:cubicBezTo>
                    <a:pt x="0" y="29"/>
                    <a:pt x="0" y="29"/>
                    <a:pt x="0" y="29"/>
                  </a:cubicBezTo>
                  <a:cubicBezTo>
                    <a:pt x="0" y="13"/>
                    <a:pt x="13" y="0"/>
                    <a:pt x="29" y="0"/>
                  </a:cubicBezTo>
                  <a:cubicBezTo>
                    <a:pt x="87" y="0"/>
                    <a:pt x="87" y="0"/>
                    <a:pt x="87" y="0"/>
                  </a:cubicBezTo>
                  <a:cubicBezTo>
                    <a:pt x="112" y="0"/>
                    <a:pt x="126" y="14"/>
                    <a:pt x="126" y="25"/>
                  </a:cubicBezTo>
                  <a:cubicBezTo>
                    <a:pt x="126" y="32"/>
                    <a:pt x="126" y="32"/>
                    <a:pt x="126" y="32"/>
                  </a:cubicBezTo>
                  <a:cubicBezTo>
                    <a:pt x="126" y="48"/>
                    <a:pt x="139" y="61"/>
                    <a:pt x="154" y="61"/>
                  </a:cubicBezTo>
                  <a:cubicBezTo>
                    <a:pt x="164" y="61"/>
                    <a:pt x="164" y="61"/>
                    <a:pt x="164" y="61"/>
                  </a:cubicBezTo>
                  <a:cubicBezTo>
                    <a:pt x="180" y="61"/>
                    <a:pt x="193" y="48"/>
                    <a:pt x="193" y="32"/>
                  </a:cubicBezTo>
                  <a:cubicBezTo>
                    <a:pt x="193" y="25"/>
                    <a:pt x="193" y="25"/>
                    <a:pt x="193" y="25"/>
                  </a:cubicBezTo>
                  <a:cubicBezTo>
                    <a:pt x="193" y="14"/>
                    <a:pt x="186" y="4"/>
                    <a:pt x="177" y="0"/>
                  </a:cubicBezTo>
                  <a:cubicBezTo>
                    <a:pt x="320" y="0"/>
                    <a:pt x="320" y="0"/>
                    <a:pt x="320" y="0"/>
                  </a:cubicBezTo>
                  <a:lnTo>
                    <a:pt x="320" y="121"/>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4" name="Freeform 15">
              <a:extLst>
                <a:ext uri="{FF2B5EF4-FFF2-40B4-BE49-F238E27FC236}">
                  <a16:creationId xmlns:a16="http://schemas.microsoft.com/office/drawing/2014/main" id="{4405D6F5-92BF-46C1-BB01-B442330FD790}"/>
                </a:ext>
              </a:extLst>
            </p:cNvPr>
            <p:cNvSpPr>
              <a:spLocks/>
            </p:cNvSpPr>
            <p:nvPr userDrawn="1"/>
          </p:nvSpPr>
          <p:spPr bwMode="auto">
            <a:xfrm>
              <a:off x="4214" y="1074"/>
              <a:ext cx="516" cy="209"/>
            </a:xfrm>
            <a:custGeom>
              <a:avLst/>
              <a:gdLst>
                <a:gd name="T0" fmla="*/ 292 w 292"/>
                <a:gd name="T1" fmla="*/ 27 h 118"/>
                <a:gd name="T2" fmla="*/ 292 w 292"/>
                <a:gd name="T3" fmla="*/ 32 h 118"/>
                <a:gd name="T4" fmla="*/ 292 w 292"/>
                <a:gd name="T5" fmla="*/ 35 h 118"/>
                <a:gd name="T6" fmla="*/ 267 w 292"/>
                <a:gd name="T7" fmla="*/ 61 h 118"/>
                <a:gd name="T8" fmla="*/ 229 w 292"/>
                <a:gd name="T9" fmla="*/ 61 h 118"/>
                <a:gd name="T10" fmla="*/ 229 w 292"/>
                <a:gd name="T11" fmla="*/ 93 h 118"/>
                <a:gd name="T12" fmla="*/ 203 w 292"/>
                <a:gd name="T13" fmla="*/ 118 h 118"/>
                <a:gd name="T14" fmla="*/ 103 w 292"/>
                <a:gd name="T15" fmla="*/ 118 h 118"/>
                <a:gd name="T16" fmla="*/ 103 w 292"/>
                <a:gd name="T17" fmla="*/ 86 h 118"/>
                <a:gd name="T18" fmla="*/ 78 w 292"/>
                <a:gd name="T19" fmla="*/ 61 h 118"/>
                <a:gd name="T20" fmla="*/ 11 w 292"/>
                <a:gd name="T21" fmla="*/ 61 h 118"/>
                <a:gd name="T22" fmla="*/ 36 w 292"/>
                <a:gd name="T23" fmla="*/ 35 h 118"/>
                <a:gd name="T24" fmla="*/ 36 w 292"/>
                <a:gd name="T25" fmla="*/ 27 h 118"/>
                <a:gd name="T26" fmla="*/ 11 w 292"/>
                <a:gd name="T27" fmla="*/ 1 h 118"/>
                <a:gd name="T28" fmla="*/ 48 w 292"/>
                <a:gd name="T29" fmla="*/ 1 h 118"/>
                <a:gd name="T30" fmla="*/ 48 w 292"/>
                <a:gd name="T31" fmla="*/ 0 h 118"/>
                <a:gd name="T32" fmla="*/ 203 w 292"/>
                <a:gd name="T33" fmla="*/ 0 h 118"/>
                <a:gd name="T34" fmla="*/ 292 w 292"/>
                <a:gd name="T35" fmla="*/ 0 h 118"/>
                <a:gd name="T36" fmla="*/ 292 w 292"/>
                <a:gd name="T3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118">
                  <a:moveTo>
                    <a:pt x="292" y="27"/>
                  </a:moveTo>
                  <a:cubicBezTo>
                    <a:pt x="292" y="32"/>
                    <a:pt x="292" y="32"/>
                    <a:pt x="292" y="32"/>
                  </a:cubicBezTo>
                  <a:cubicBezTo>
                    <a:pt x="292" y="35"/>
                    <a:pt x="292" y="35"/>
                    <a:pt x="292" y="35"/>
                  </a:cubicBezTo>
                  <a:cubicBezTo>
                    <a:pt x="292" y="49"/>
                    <a:pt x="281" y="61"/>
                    <a:pt x="267" y="61"/>
                  </a:cubicBezTo>
                  <a:cubicBezTo>
                    <a:pt x="229" y="61"/>
                    <a:pt x="229" y="61"/>
                    <a:pt x="229" y="61"/>
                  </a:cubicBezTo>
                  <a:cubicBezTo>
                    <a:pt x="229" y="93"/>
                    <a:pt x="229" y="93"/>
                    <a:pt x="229" y="93"/>
                  </a:cubicBezTo>
                  <a:cubicBezTo>
                    <a:pt x="229" y="107"/>
                    <a:pt x="217" y="118"/>
                    <a:pt x="203" y="118"/>
                  </a:cubicBezTo>
                  <a:cubicBezTo>
                    <a:pt x="103" y="118"/>
                    <a:pt x="103" y="118"/>
                    <a:pt x="103" y="118"/>
                  </a:cubicBezTo>
                  <a:cubicBezTo>
                    <a:pt x="103" y="86"/>
                    <a:pt x="103" y="86"/>
                    <a:pt x="103" y="86"/>
                  </a:cubicBezTo>
                  <a:cubicBezTo>
                    <a:pt x="103" y="72"/>
                    <a:pt x="92" y="61"/>
                    <a:pt x="78" y="61"/>
                  </a:cubicBezTo>
                  <a:cubicBezTo>
                    <a:pt x="11" y="61"/>
                    <a:pt x="11" y="61"/>
                    <a:pt x="11" y="61"/>
                  </a:cubicBezTo>
                  <a:cubicBezTo>
                    <a:pt x="25" y="61"/>
                    <a:pt x="36" y="49"/>
                    <a:pt x="36" y="35"/>
                  </a:cubicBezTo>
                  <a:cubicBezTo>
                    <a:pt x="36" y="27"/>
                    <a:pt x="36" y="27"/>
                    <a:pt x="36" y="27"/>
                  </a:cubicBezTo>
                  <a:cubicBezTo>
                    <a:pt x="36" y="13"/>
                    <a:pt x="25" y="1"/>
                    <a:pt x="11" y="1"/>
                  </a:cubicBezTo>
                  <a:cubicBezTo>
                    <a:pt x="0" y="1"/>
                    <a:pt x="19" y="1"/>
                    <a:pt x="48" y="1"/>
                  </a:cubicBezTo>
                  <a:cubicBezTo>
                    <a:pt x="48" y="0"/>
                    <a:pt x="48" y="0"/>
                    <a:pt x="48" y="0"/>
                  </a:cubicBezTo>
                  <a:cubicBezTo>
                    <a:pt x="203" y="0"/>
                    <a:pt x="203" y="0"/>
                    <a:pt x="203" y="0"/>
                  </a:cubicBezTo>
                  <a:cubicBezTo>
                    <a:pt x="292" y="0"/>
                    <a:pt x="292" y="0"/>
                    <a:pt x="292" y="0"/>
                  </a:cubicBezTo>
                  <a:lnTo>
                    <a:pt x="292" y="2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5" name="Freeform 16">
              <a:extLst>
                <a:ext uri="{FF2B5EF4-FFF2-40B4-BE49-F238E27FC236}">
                  <a16:creationId xmlns:a16="http://schemas.microsoft.com/office/drawing/2014/main" id="{F7904F97-5DAA-4B28-AD46-B45C5C9BFF5A}"/>
                </a:ext>
              </a:extLst>
            </p:cNvPr>
            <p:cNvSpPr>
              <a:spLocks/>
            </p:cNvSpPr>
            <p:nvPr userDrawn="1"/>
          </p:nvSpPr>
          <p:spPr bwMode="auto">
            <a:xfrm>
              <a:off x="4027" y="1182"/>
              <a:ext cx="367" cy="101"/>
            </a:xfrm>
            <a:custGeom>
              <a:avLst/>
              <a:gdLst>
                <a:gd name="T0" fmla="*/ 208 w 208"/>
                <a:gd name="T1" fmla="*/ 57 h 57"/>
                <a:gd name="T2" fmla="*/ 208 w 208"/>
                <a:gd name="T3" fmla="*/ 25 h 57"/>
                <a:gd name="T4" fmla="*/ 182 w 208"/>
                <a:gd name="T5" fmla="*/ 0 h 57"/>
                <a:gd name="T6" fmla="*/ 37 w 208"/>
                <a:gd name="T7" fmla="*/ 0 h 57"/>
                <a:gd name="T8" fmla="*/ 12 w 208"/>
                <a:gd name="T9" fmla="*/ 25 h 57"/>
                <a:gd name="T10" fmla="*/ 12 w 208"/>
                <a:gd name="T11" fmla="*/ 31 h 57"/>
                <a:gd name="T12" fmla="*/ 0 w 208"/>
                <a:gd name="T13" fmla="*/ 57 h 57"/>
                <a:gd name="T14" fmla="*/ 208 w 208"/>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7">
                  <a:moveTo>
                    <a:pt x="208" y="57"/>
                  </a:moveTo>
                  <a:cubicBezTo>
                    <a:pt x="208" y="25"/>
                    <a:pt x="208" y="25"/>
                    <a:pt x="208" y="25"/>
                  </a:cubicBezTo>
                  <a:cubicBezTo>
                    <a:pt x="208" y="11"/>
                    <a:pt x="196" y="0"/>
                    <a:pt x="182" y="0"/>
                  </a:cubicBezTo>
                  <a:cubicBezTo>
                    <a:pt x="37" y="0"/>
                    <a:pt x="37" y="0"/>
                    <a:pt x="37" y="0"/>
                  </a:cubicBezTo>
                  <a:cubicBezTo>
                    <a:pt x="23" y="0"/>
                    <a:pt x="12" y="11"/>
                    <a:pt x="12" y="25"/>
                  </a:cubicBezTo>
                  <a:cubicBezTo>
                    <a:pt x="12" y="31"/>
                    <a:pt x="12" y="31"/>
                    <a:pt x="12" y="31"/>
                  </a:cubicBezTo>
                  <a:cubicBezTo>
                    <a:pt x="12" y="41"/>
                    <a:pt x="7" y="51"/>
                    <a:pt x="0" y="57"/>
                  </a:cubicBezTo>
                  <a:lnTo>
                    <a:pt x="208" y="5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76" name="Freeform 17">
              <a:extLst>
                <a:ext uri="{FF2B5EF4-FFF2-40B4-BE49-F238E27FC236}">
                  <a16:creationId xmlns:a16="http://schemas.microsoft.com/office/drawing/2014/main" id="{26623927-E286-4910-892D-1CD742F38704}"/>
                </a:ext>
              </a:extLst>
            </p:cNvPr>
            <p:cNvSpPr>
              <a:spLocks/>
            </p:cNvSpPr>
            <p:nvPr userDrawn="1"/>
          </p:nvSpPr>
          <p:spPr bwMode="auto">
            <a:xfrm>
              <a:off x="3212" y="1716"/>
              <a:ext cx="828" cy="348"/>
            </a:xfrm>
            <a:custGeom>
              <a:avLst/>
              <a:gdLst>
                <a:gd name="T0" fmla="*/ 469 w 469"/>
                <a:gd name="T1" fmla="*/ 88 h 197"/>
                <a:gd name="T2" fmla="*/ 469 w 469"/>
                <a:gd name="T3" fmla="*/ 128 h 197"/>
                <a:gd name="T4" fmla="*/ 440 w 469"/>
                <a:gd name="T5" fmla="*/ 127 h 197"/>
                <a:gd name="T6" fmla="*/ 437 w 469"/>
                <a:gd name="T7" fmla="*/ 127 h 197"/>
                <a:gd name="T8" fmla="*/ 403 w 469"/>
                <a:gd name="T9" fmla="*/ 161 h 197"/>
                <a:gd name="T10" fmla="*/ 403 w 469"/>
                <a:gd name="T11" fmla="*/ 167 h 197"/>
                <a:gd name="T12" fmla="*/ 373 w 469"/>
                <a:gd name="T13" fmla="*/ 197 h 197"/>
                <a:gd name="T14" fmla="*/ 135 w 469"/>
                <a:gd name="T15" fmla="*/ 197 h 197"/>
                <a:gd name="T16" fmla="*/ 135 w 469"/>
                <a:gd name="T17" fmla="*/ 167 h 197"/>
                <a:gd name="T18" fmla="*/ 135 w 469"/>
                <a:gd name="T19" fmla="*/ 161 h 197"/>
                <a:gd name="T20" fmla="*/ 101 w 469"/>
                <a:gd name="T21" fmla="*/ 127 h 197"/>
                <a:gd name="T22" fmla="*/ 94 w 469"/>
                <a:gd name="T23" fmla="*/ 127 h 197"/>
                <a:gd name="T24" fmla="*/ 65 w 469"/>
                <a:gd name="T25" fmla="*/ 100 h 197"/>
                <a:gd name="T26" fmla="*/ 31 w 469"/>
                <a:gd name="T27" fmla="*/ 69 h 197"/>
                <a:gd name="T28" fmla="*/ 29 w 469"/>
                <a:gd name="T29" fmla="*/ 69 h 197"/>
                <a:gd name="T30" fmla="*/ 0 w 469"/>
                <a:gd name="T31" fmla="*/ 39 h 197"/>
                <a:gd name="T32" fmla="*/ 0 w 469"/>
                <a:gd name="T33" fmla="*/ 29 h 197"/>
                <a:gd name="T34" fmla="*/ 29 w 469"/>
                <a:gd name="T35" fmla="*/ 0 h 197"/>
                <a:gd name="T36" fmla="*/ 169 w 469"/>
                <a:gd name="T37" fmla="*/ 0 h 197"/>
                <a:gd name="T38" fmla="*/ 190 w 469"/>
                <a:gd name="T39" fmla="*/ 0 h 197"/>
                <a:gd name="T40" fmla="*/ 238 w 469"/>
                <a:gd name="T41" fmla="*/ 0 h 197"/>
                <a:gd name="T42" fmla="*/ 267 w 469"/>
                <a:gd name="T43" fmla="*/ 27 h 197"/>
                <a:gd name="T44" fmla="*/ 301 w 469"/>
                <a:gd name="T45" fmla="*/ 58 h 197"/>
                <a:gd name="T46" fmla="*/ 440 w 469"/>
                <a:gd name="T47" fmla="*/ 58 h 197"/>
                <a:gd name="T48" fmla="*/ 469 w 469"/>
                <a:gd name="T49"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197">
                  <a:moveTo>
                    <a:pt x="469" y="88"/>
                  </a:moveTo>
                  <a:cubicBezTo>
                    <a:pt x="469" y="128"/>
                    <a:pt x="469" y="128"/>
                    <a:pt x="469" y="128"/>
                  </a:cubicBezTo>
                  <a:cubicBezTo>
                    <a:pt x="440" y="127"/>
                    <a:pt x="440" y="127"/>
                    <a:pt x="440" y="127"/>
                  </a:cubicBezTo>
                  <a:cubicBezTo>
                    <a:pt x="437" y="127"/>
                    <a:pt x="437" y="127"/>
                    <a:pt x="437" y="127"/>
                  </a:cubicBezTo>
                  <a:cubicBezTo>
                    <a:pt x="418" y="127"/>
                    <a:pt x="403" y="143"/>
                    <a:pt x="403" y="161"/>
                  </a:cubicBezTo>
                  <a:cubicBezTo>
                    <a:pt x="403" y="167"/>
                    <a:pt x="403" y="167"/>
                    <a:pt x="403" y="167"/>
                  </a:cubicBezTo>
                  <a:cubicBezTo>
                    <a:pt x="403" y="183"/>
                    <a:pt x="390" y="197"/>
                    <a:pt x="373" y="197"/>
                  </a:cubicBezTo>
                  <a:cubicBezTo>
                    <a:pt x="135" y="197"/>
                    <a:pt x="135" y="197"/>
                    <a:pt x="135" y="197"/>
                  </a:cubicBezTo>
                  <a:cubicBezTo>
                    <a:pt x="135" y="167"/>
                    <a:pt x="135" y="167"/>
                    <a:pt x="135" y="167"/>
                  </a:cubicBezTo>
                  <a:cubicBezTo>
                    <a:pt x="135" y="161"/>
                    <a:pt x="135" y="161"/>
                    <a:pt x="135" y="161"/>
                  </a:cubicBezTo>
                  <a:cubicBezTo>
                    <a:pt x="135" y="143"/>
                    <a:pt x="120" y="127"/>
                    <a:pt x="101" y="127"/>
                  </a:cubicBezTo>
                  <a:cubicBezTo>
                    <a:pt x="94" y="127"/>
                    <a:pt x="94" y="127"/>
                    <a:pt x="94" y="127"/>
                  </a:cubicBezTo>
                  <a:cubicBezTo>
                    <a:pt x="79" y="127"/>
                    <a:pt x="66" y="115"/>
                    <a:pt x="65" y="100"/>
                  </a:cubicBezTo>
                  <a:cubicBezTo>
                    <a:pt x="63" y="82"/>
                    <a:pt x="49" y="69"/>
                    <a:pt x="31" y="69"/>
                  </a:cubicBezTo>
                  <a:cubicBezTo>
                    <a:pt x="29" y="69"/>
                    <a:pt x="29" y="69"/>
                    <a:pt x="29" y="69"/>
                  </a:cubicBezTo>
                  <a:cubicBezTo>
                    <a:pt x="13" y="69"/>
                    <a:pt x="0" y="56"/>
                    <a:pt x="0" y="39"/>
                  </a:cubicBezTo>
                  <a:cubicBezTo>
                    <a:pt x="0" y="29"/>
                    <a:pt x="0" y="29"/>
                    <a:pt x="0" y="29"/>
                  </a:cubicBezTo>
                  <a:cubicBezTo>
                    <a:pt x="0" y="13"/>
                    <a:pt x="13" y="0"/>
                    <a:pt x="29" y="0"/>
                  </a:cubicBezTo>
                  <a:cubicBezTo>
                    <a:pt x="169" y="0"/>
                    <a:pt x="169" y="0"/>
                    <a:pt x="169" y="0"/>
                  </a:cubicBezTo>
                  <a:cubicBezTo>
                    <a:pt x="190" y="0"/>
                    <a:pt x="190" y="0"/>
                    <a:pt x="190" y="0"/>
                  </a:cubicBezTo>
                  <a:cubicBezTo>
                    <a:pt x="238" y="0"/>
                    <a:pt x="238" y="0"/>
                    <a:pt x="238" y="0"/>
                  </a:cubicBezTo>
                  <a:cubicBezTo>
                    <a:pt x="253" y="0"/>
                    <a:pt x="266" y="12"/>
                    <a:pt x="267" y="27"/>
                  </a:cubicBezTo>
                  <a:cubicBezTo>
                    <a:pt x="269" y="45"/>
                    <a:pt x="284" y="58"/>
                    <a:pt x="301" y="58"/>
                  </a:cubicBezTo>
                  <a:cubicBezTo>
                    <a:pt x="440" y="58"/>
                    <a:pt x="440" y="58"/>
                    <a:pt x="440" y="58"/>
                  </a:cubicBezTo>
                  <a:cubicBezTo>
                    <a:pt x="456" y="58"/>
                    <a:pt x="469" y="71"/>
                    <a:pt x="469" y="88"/>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77" name="Freeform 18">
              <a:extLst>
                <a:ext uri="{FF2B5EF4-FFF2-40B4-BE49-F238E27FC236}">
                  <a16:creationId xmlns:a16="http://schemas.microsoft.com/office/drawing/2014/main" id="{3052F4F9-4BF3-46BB-82AD-99C3B64E10C4}"/>
                </a:ext>
              </a:extLst>
            </p:cNvPr>
            <p:cNvSpPr>
              <a:spLocks/>
            </p:cNvSpPr>
            <p:nvPr userDrawn="1"/>
          </p:nvSpPr>
          <p:spPr bwMode="auto">
            <a:xfrm>
              <a:off x="3807" y="1942"/>
              <a:ext cx="579" cy="207"/>
            </a:xfrm>
            <a:custGeom>
              <a:avLst/>
              <a:gdLst>
                <a:gd name="T0" fmla="*/ 0 w 328"/>
                <a:gd name="T1" fmla="*/ 69 h 117"/>
                <a:gd name="T2" fmla="*/ 0 w 328"/>
                <a:gd name="T3" fmla="*/ 117 h 117"/>
                <a:gd name="T4" fmla="*/ 101 w 328"/>
                <a:gd name="T5" fmla="*/ 117 h 117"/>
                <a:gd name="T6" fmla="*/ 122 w 328"/>
                <a:gd name="T7" fmla="*/ 117 h 117"/>
                <a:gd name="T8" fmla="*/ 170 w 328"/>
                <a:gd name="T9" fmla="*/ 117 h 117"/>
                <a:gd name="T10" fmla="*/ 199 w 328"/>
                <a:gd name="T11" fmla="*/ 90 h 117"/>
                <a:gd name="T12" fmla="*/ 233 w 328"/>
                <a:gd name="T13" fmla="*/ 59 h 117"/>
                <a:gd name="T14" fmla="*/ 328 w 328"/>
                <a:gd name="T15" fmla="*/ 59 h 117"/>
                <a:gd name="T16" fmla="*/ 328 w 328"/>
                <a:gd name="T17" fmla="*/ 0 h 117"/>
                <a:gd name="T18" fmla="*/ 222 w 328"/>
                <a:gd name="T19" fmla="*/ 0 h 117"/>
                <a:gd name="T20" fmla="*/ 94 w 328"/>
                <a:gd name="T21" fmla="*/ 0 h 117"/>
                <a:gd name="T22" fmla="*/ 66 w 328"/>
                <a:gd name="T23" fmla="*/ 33 h 117"/>
                <a:gd name="T24" fmla="*/ 66 w 328"/>
                <a:gd name="T25" fmla="*/ 39 h 117"/>
                <a:gd name="T26" fmla="*/ 36 w 328"/>
                <a:gd name="T27" fmla="*/ 69 h 117"/>
                <a:gd name="T28" fmla="*/ 0 w 328"/>
                <a:gd name="T29"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17">
                  <a:moveTo>
                    <a:pt x="0" y="69"/>
                  </a:moveTo>
                  <a:cubicBezTo>
                    <a:pt x="0" y="117"/>
                    <a:pt x="0" y="117"/>
                    <a:pt x="0" y="117"/>
                  </a:cubicBezTo>
                  <a:cubicBezTo>
                    <a:pt x="101" y="117"/>
                    <a:pt x="101" y="117"/>
                    <a:pt x="101" y="117"/>
                  </a:cubicBezTo>
                  <a:cubicBezTo>
                    <a:pt x="122" y="117"/>
                    <a:pt x="122" y="117"/>
                    <a:pt x="122" y="117"/>
                  </a:cubicBezTo>
                  <a:cubicBezTo>
                    <a:pt x="170" y="117"/>
                    <a:pt x="170" y="117"/>
                    <a:pt x="170" y="117"/>
                  </a:cubicBezTo>
                  <a:cubicBezTo>
                    <a:pt x="186" y="117"/>
                    <a:pt x="198" y="105"/>
                    <a:pt x="199" y="90"/>
                  </a:cubicBezTo>
                  <a:cubicBezTo>
                    <a:pt x="201" y="73"/>
                    <a:pt x="216" y="59"/>
                    <a:pt x="233" y="59"/>
                  </a:cubicBezTo>
                  <a:cubicBezTo>
                    <a:pt x="328" y="59"/>
                    <a:pt x="328" y="59"/>
                    <a:pt x="328" y="59"/>
                  </a:cubicBezTo>
                  <a:cubicBezTo>
                    <a:pt x="328" y="0"/>
                    <a:pt x="328" y="0"/>
                    <a:pt x="328" y="0"/>
                  </a:cubicBezTo>
                  <a:cubicBezTo>
                    <a:pt x="222" y="0"/>
                    <a:pt x="222" y="0"/>
                    <a:pt x="222" y="0"/>
                  </a:cubicBezTo>
                  <a:cubicBezTo>
                    <a:pt x="94" y="0"/>
                    <a:pt x="94" y="0"/>
                    <a:pt x="94" y="0"/>
                  </a:cubicBezTo>
                  <a:cubicBezTo>
                    <a:pt x="79" y="3"/>
                    <a:pt x="66" y="17"/>
                    <a:pt x="66" y="33"/>
                  </a:cubicBezTo>
                  <a:cubicBezTo>
                    <a:pt x="66" y="39"/>
                    <a:pt x="66" y="39"/>
                    <a:pt x="66" y="39"/>
                  </a:cubicBezTo>
                  <a:cubicBezTo>
                    <a:pt x="66" y="55"/>
                    <a:pt x="53" y="69"/>
                    <a:pt x="36" y="69"/>
                  </a:cubicBezTo>
                  <a:lnTo>
                    <a:pt x="0" y="69"/>
                  </a:ln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78" name="Freeform 19">
              <a:extLst>
                <a:ext uri="{FF2B5EF4-FFF2-40B4-BE49-F238E27FC236}">
                  <a16:creationId xmlns:a16="http://schemas.microsoft.com/office/drawing/2014/main" id="{3ECF4FC7-1BA7-4F95-9572-C3E6640FFFBD}"/>
                </a:ext>
              </a:extLst>
            </p:cNvPr>
            <p:cNvSpPr>
              <a:spLocks/>
            </p:cNvSpPr>
            <p:nvPr userDrawn="1"/>
          </p:nvSpPr>
          <p:spPr bwMode="auto">
            <a:xfrm>
              <a:off x="3448" y="1283"/>
              <a:ext cx="1171" cy="659"/>
            </a:xfrm>
            <a:custGeom>
              <a:avLst/>
              <a:gdLst>
                <a:gd name="T0" fmla="*/ 598 w 663"/>
                <a:gd name="T1" fmla="*/ 348 h 373"/>
                <a:gd name="T2" fmla="*/ 572 w 663"/>
                <a:gd name="T3" fmla="*/ 373 h 373"/>
                <a:gd name="T4" fmla="*/ 425 w 663"/>
                <a:gd name="T5" fmla="*/ 373 h 373"/>
                <a:gd name="T6" fmla="*/ 335 w 663"/>
                <a:gd name="T7" fmla="*/ 373 h 373"/>
                <a:gd name="T8" fmla="*/ 335 w 663"/>
                <a:gd name="T9" fmla="*/ 333 h 373"/>
                <a:gd name="T10" fmla="*/ 306 w 663"/>
                <a:gd name="T11" fmla="*/ 303 h 373"/>
                <a:gd name="T12" fmla="*/ 167 w 663"/>
                <a:gd name="T13" fmla="*/ 303 h 373"/>
                <a:gd name="T14" fmla="*/ 133 w 663"/>
                <a:gd name="T15" fmla="*/ 272 h 373"/>
                <a:gd name="T16" fmla="*/ 104 w 663"/>
                <a:gd name="T17" fmla="*/ 245 h 373"/>
                <a:gd name="T18" fmla="*/ 56 w 663"/>
                <a:gd name="T19" fmla="*/ 245 h 373"/>
                <a:gd name="T20" fmla="*/ 35 w 663"/>
                <a:gd name="T21" fmla="*/ 245 h 373"/>
                <a:gd name="T22" fmla="*/ 0 w 663"/>
                <a:gd name="T23" fmla="*/ 245 h 373"/>
                <a:gd name="T24" fmla="*/ 0 w 663"/>
                <a:gd name="T25" fmla="*/ 25 h 373"/>
                <a:gd name="T26" fmla="*/ 25 w 663"/>
                <a:gd name="T27" fmla="*/ 0 h 373"/>
                <a:gd name="T28" fmla="*/ 597 w 663"/>
                <a:gd name="T29" fmla="*/ 0 h 373"/>
                <a:gd name="T30" fmla="*/ 597 w 663"/>
                <a:gd name="T31" fmla="*/ 142 h 373"/>
                <a:gd name="T32" fmla="*/ 597 w 663"/>
                <a:gd name="T33" fmla="*/ 164 h 373"/>
                <a:gd name="T34" fmla="*/ 622 w 663"/>
                <a:gd name="T35" fmla="*/ 189 h 373"/>
                <a:gd name="T36" fmla="*/ 662 w 663"/>
                <a:gd name="T37" fmla="*/ 189 h 373"/>
                <a:gd name="T38" fmla="*/ 663 w 663"/>
                <a:gd name="T39" fmla="*/ 307 h 373"/>
                <a:gd name="T40" fmla="*/ 628 w 663"/>
                <a:gd name="T41" fmla="*/ 307 h 373"/>
                <a:gd name="T42" fmla="*/ 598 w 663"/>
                <a:gd name="T43" fmla="*/ 335 h 373"/>
                <a:gd name="T44" fmla="*/ 598 w 663"/>
                <a:gd name="T45" fmla="*/ 34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3" h="373">
                  <a:moveTo>
                    <a:pt x="598" y="348"/>
                  </a:moveTo>
                  <a:cubicBezTo>
                    <a:pt x="598" y="362"/>
                    <a:pt x="586" y="373"/>
                    <a:pt x="572" y="373"/>
                  </a:cubicBezTo>
                  <a:cubicBezTo>
                    <a:pt x="425" y="373"/>
                    <a:pt x="425" y="373"/>
                    <a:pt x="425" y="373"/>
                  </a:cubicBezTo>
                  <a:cubicBezTo>
                    <a:pt x="335" y="373"/>
                    <a:pt x="335" y="373"/>
                    <a:pt x="335" y="373"/>
                  </a:cubicBezTo>
                  <a:cubicBezTo>
                    <a:pt x="335" y="333"/>
                    <a:pt x="335" y="333"/>
                    <a:pt x="335" y="333"/>
                  </a:cubicBezTo>
                  <a:cubicBezTo>
                    <a:pt x="335" y="316"/>
                    <a:pt x="322" y="303"/>
                    <a:pt x="306" y="303"/>
                  </a:cubicBezTo>
                  <a:cubicBezTo>
                    <a:pt x="167" y="303"/>
                    <a:pt x="167" y="303"/>
                    <a:pt x="167" y="303"/>
                  </a:cubicBezTo>
                  <a:cubicBezTo>
                    <a:pt x="150" y="303"/>
                    <a:pt x="135" y="290"/>
                    <a:pt x="133" y="272"/>
                  </a:cubicBezTo>
                  <a:cubicBezTo>
                    <a:pt x="132" y="257"/>
                    <a:pt x="119" y="245"/>
                    <a:pt x="104" y="245"/>
                  </a:cubicBezTo>
                  <a:cubicBezTo>
                    <a:pt x="56" y="245"/>
                    <a:pt x="56" y="245"/>
                    <a:pt x="56" y="245"/>
                  </a:cubicBezTo>
                  <a:cubicBezTo>
                    <a:pt x="35" y="245"/>
                    <a:pt x="35" y="245"/>
                    <a:pt x="35" y="245"/>
                  </a:cubicBezTo>
                  <a:cubicBezTo>
                    <a:pt x="0" y="245"/>
                    <a:pt x="0" y="245"/>
                    <a:pt x="0" y="245"/>
                  </a:cubicBezTo>
                  <a:cubicBezTo>
                    <a:pt x="0" y="25"/>
                    <a:pt x="0" y="25"/>
                    <a:pt x="0" y="25"/>
                  </a:cubicBezTo>
                  <a:cubicBezTo>
                    <a:pt x="0" y="11"/>
                    <a:pt x="11" y="0"/>
                    <a:pt x="25" y="0"/>
                  </a:cubicBezTo>
                  <a:cubicBezTo>
                    <a:pt x="597" y="0"/>
                    <a:pt x="597" y="0"/>
                    <a:pt x="597" y="0"/>
                  </a:cubicBezTo>
                  <a:cubicBezTo>
                    <a:pt x="597" y="142"/>
                    <a:pt x="597" y="142"/>
                    <a:pt x="597" y="142"/>
                  </a:cubicBezTo>
                  <a:cubicBezTo>
                    <a:pt x="597" y="164"/>
                    <a:pt x="597" y="164"/>
                    <a:pt x="597" y="164"/>
                  </a:cubicBezTo>
                  <a:cubicBezTo>
                    <a:pt x="597" y="178"/>
                    <a:pt x="608" y="189"/>
                    <a:pt x="622" y="189"/>
                  </a:cubicBezTo>
                  <a:cubicBezTo>
                    <a:pt x="662" y="189"/>
                    <a:pt x="662" y="189"/>
                    <a:pt x="662" y="189"/>
                  </a:cubicBezTo>
                  <a:cubicBezTo>
                    <a:pt x="663" y="307"/>
                    <a:pt x="663" y="307"/>
                    <a:pt x="663" y="307"/>
                  </a:cubicBezTo>
                  <a:cubicBezTo>
                    <a:pt x="628" y="307"/>
                    <a:pt x="628" y="307"/>
                    <a:pt x="628" y="307"/>
                  </a:cubicBezTo>
                  <a:cubicBezTo>
                    <a:pt x="612" y="307"/>
                    <a:pt x="598" y="319"/>
                    <a:pt x="598" y="335"/>
                  </a:cubicBezTo>
                  <a:lnTo>
                    <a:pt x="598" y="348"/>
                  </a:ln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79" name="Freeform 20">
              <a:extLst>
                <a:ext uri="{FF2B5EF4-FFF2-40B4-BE49-F238E27FC236}">
                  <a16:creationId xmlns:a16="http://schemas.microsoft.com/office/drawing/2014/main" id="{5A3EFA57-209E-4CA7-AD72-95FE3B939421}"/>
                </a:ext>
              </a:extLst>
            </p:cNvPr>
            <p:cNvSpPr>
              <a:spLocks/>
            </p:cNvSpPr>
            <p:nvPr userDrawn="1"/>
          </p:nvSpPr>
          <p:spPr bwMode="auto">
            <a:xfrm>
              <a:off x="2624" y="1281"/>
              <a:ext cx="824" cy="873"/>
            </a:xfrm>
            <a:custGeom>
              <a:avLst/>
              <a:gdLst>
                <a:gd name="T0" fmla="*/ 68 w 467"/>
                <a:gd name="T1" fmla="*/ 156 h 494"/>
                <a:gd name="T2" fmla="*/ 68 w 467"/>
                <a:gd name="T3" fmla="*/ 70 h 494"/>
                <a:gd name="T4" fmla="*/ 93 w 467"/>
                <a:gd name="T5" fmla="*/ 69 h 494"/>
                <a:gd name="T6" fmla="*/ 104 w 467"/>
                <a:gd name="T7" fmla="*/ 69 h 494"/>
                <a:gd name="T8" fmla="*/ 136 w 467"/>
                <a:gd name="T9" fmla="*/ 37 h 494"/>
                <a:gd name="T10" fmla="*/ 136 w 467"/>
                <a:gd name="T11" fmla="*/ 30 h 494"/>
                <a:gd name="T12" fmla="*/ 118 w 467"/>
                <a:gd name="T13" fmla="*/ 1 h 494"/>
                <a:gd name="T14" fmla="*/ 369 w 467"/>
                <a:gd name="T15" fmla="*/ 0 h 494"/>
                <a:gd name="T16" fmla="*/ 399 w 467"/>
                <a:gd name="T17" fmla="*/ 30 h 494"/>
                <a:gd name="T18" fmla="*/ 399 w 467"/>
                <a:gd name="T19" fmla="*/ 37 h 494"/>
                <a:gd name="T20" fmla="*/ 431 w 467"/>
                <a:gd name="T21" fmla="*/ 69 h 494"/>
                <a:gd name="T22" fmla="*/ 442 w 467"/>
                <a:gd name="T23" fmla="*/ 69 h 494"/>
                <a:gd name="T24" fmla="*/ 467 w 467"/>
                <a:gd name="T25" fmla="*/ 57 h 494"/>
                <a:gd name="T26" fmla="*/ 467 w 467"/>
                <a:gd name="T27" fmla="*/ 246 h 494"/>
                <a:gd name="T28" fmla="*/ 362 w 467"/>
                <a:gd name="T29" fmla="*/ 246 h 494"/>
                <a:gd name="T30" fmla="*/ 333 w 467"/>
                <a:gd name="T31" fmla="*/ 275 h 494"/>
                <a:gd name="T32" fmla="*/ 333 w 467"/>
                <a:gd name="T33" fmla="*/ 285 h 494"/>
                <a:gd name="T34" fmla="*/ 362 w 467"/>
                <a:gd name="T35" fmla="*/ 315 h 494"/>
                <a:gd name="T36" fmla="*/ 364 w 467"/>
                <a:gd name="T37" fmla="*/ 315 h 494"/>
                <a:gd name="T38" fmla="*/ 398 w 467"/>
                <a:gd name="T39" fmla="*/ 346 h 494"/>
                <a:gd name="T40" fmla="*/ 427 w 467"/>
                <a:gd name="T41" fmla="*/ 373 h 494"/>
                <a:gd name="T42" fmla="*/ 434 w 467"/>
                <a:gd name="T43" fmla="*/ 373 h 494"/>
                <a:gd name="T44" fmla="*/ 467 w 467"/>
                <a:gd name="T45" fmla="*/ 401 h 494"/>
                <a:gd name="T46" fmla="*/ 467 w 467"/>
                <a:gd name="T47" fmla="*/ 464 h 494"/>
                <a:gd name="T48" fmla="*/ 438 w 467"/>
                <a:gd name="T49" fmla="*/ 494 h 494"/>
                <a:gd name="T50" fmla="*/ 312 w 467"/>
                <a:gd name="T51" fmla="*/ 494 h 494"/>
                <a:gd name="T52" fmla="*/ 309 w 467"/>
                <a:gd name="T53" fmla="*/ 494 h 494"/>
                <a:gd name="T54" fmla="*/ 303 w 467"/>
                <a:gd name="T55" fmla="*/ 494 h 494"/>
                <a:gd name="T56" fmla="*/ 69 w 467"/>
                <a:gd name="T57" fmla="*/ 494 h 494"/>
                <a:gd name="T58" fmla="*/ 69 w 467"/>
                <a:gd name="T59" fmla="*/ 467 h 494"/>
                <a:gd name="T60" fmla="*/ 35 w 467"/>
                <a:gd name="T61" fmla="*/ 433 h 494"/>
                <a:gd name="T62" fmla="*/ 30 w 467"/>
                <a:gd name="T63" fmla="*/ 433 h 494"/>
                <a:gd name="T64" fmla="*/ 0 w 467"/>
                <a:gd name="T65" fmla="*/ 404 h 494"/>
                <a:gd name="T66" fmla="*/ 0 w 467"/>
                <a:gd name="T67" fmla="*/ 220 h 494"/>
                <a:gd name="T68" fmla="*/ 30 w 467"/>
                <a:gd name="T69" fmla="*/ 190 h 494"/>
                <a:gd name="T70" fmla="*/ 34 w 467"/>
                <a:gd name="T71" fmla="*/ 190 h 494"/>
                <a:gd name="T72" fmla="*/ 68 w 467"/>
                <a:gd name="T73" fmla="*/ 15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7" h="494">
                  <a:moveTo>
                    <a:pt x="68" y="156"/>
                  </a:moveTo>
                  <a:cubicBezTo>
                    <a:pt x="68" y="70"/>
                    <a:pt x="68" y="70"/>
                    <a:pt x="68" y="70"/>
                  </a:cubicBezTo>
                  <a:cubicBezTo>
                    <a:pt x="93" y="69"/>
                    <a:pt x="93" y="69"/>
                    <a:pt x="93" y="69"/>
                  </a:cubicBezTo>
                  <a:cubicBezTo>
                    <a:pt x="104" y="69"/>
                    <a:pt x="104" y="69"/>
                    <a:pt x="104" y="69"/>
                  </a:cubicBezTo>
                  <a:cubicBezTo>
                    <a:pt x="121" y="69"/>
                    <a:pt x="136" y="55"/>
                    <a:pt x="136" y="37"/>
                  </a:cubicBezTo>
                  <a:cubicBezTo>
                    <a:pt x="136" y="30"/>
                    <a:pt x="136" y="30"/>
                    <a:pt x="136" y="30"/>
                  </a:cubicBezTo>
                  <a:cubicBezTo>
                    <a:pt x="136" y="17"/>
                    <a:pt x="128" y="6"/>
                    <a:pt x="118" y="1"/>
                  </a:cubicBezTo>
                  <a:cubicBezTo>
                    <a:pt x="194" y="1"/>
                    <a:pt x="293" y="0"/>
                    <a:pt x="369" y="0"/>
                  </a:cubicBezTo>
                  <a:cubicBezTo>
                    <a:pt x="395" y="1"/>
                    <a:pt x="399" y="17"/>
                    <a:pt x="399" y="30"/>
                  </a:cubicBezTo>
                  <a:cubicBezTo>
                    <a:pt x="399" y="37"/>
                    <a:pt x="399" y="37"/>
                    <a:pt x="399" y="37"/>
                  </a:cubicBezTo>
                  <a:cubicBezTo>
                    <a:pt x="399" y="55"/>
                    <a:pt x="413" y="69"/>
                    <a:pt x="431" y="69"/>
                  </a:cubicBezTo>
                  <a:cubicBezTo>
                    <a:pt x="442" y="69"/>
                    <a:pt x="442" y="69"/>
                    <a:pt x="442" y="69"/>
                  </a:cubicBezTo>
                  <a:cubicBezTo>
                    <a:pt x="452" y="69"/>
                    <a:pt x="462" y="64"/>
                    <a:pt x="467" y="57"/>
                  </a:cubicBezTo>
                  <a:cubicBezTo>
                    <a:pt x="467" y="246"/>
                    <a:pt x="467" y="246"/>
                    <a:pt x="467" y="246"/>
                  </a:cubicBezTo>
                  <a:cubicBezTo>
                    <a:pt x="362" y="246"/>
                    <a:pt x="362" y="246"/>
                    <a:pt x="362" y="246"/>
                  </a:cubicBezTo>
                  <a:cubicBezTo>
                    <a:pt x="346" y="246"/>
                    <a:pt x="333" y="259"/>
                    <a:pt x="333" y="275"/>
                  </a:cubicBezTo>
                  <a:cubicBezTo>
                    <a:pt x="333" y="285"/>
                    <a:pt x="333" y="285"/>
                    <a:pt x="333" y="285"/>
                  </a:cubicBezTo>
                  <a:cubicBezTo>
                    <a:pt x="333" y="302"/>
                    <a:pt x="346" y="315"/>
                    <a:pt x="362" y="315"/>
                  </a:cubicBezTo>
                  <a:cubicBezTo>
                    <a:pt x="364" y="315"/>
                    <a:pt x="364" y="315"/>
                    <a:pt x="364" y="315"/>
                  </a:cubicBezTo>
                  <a:cubicBezTo>
                    <a:pt x="382" y="315"/>
                    <a:pt x="396" y="328"/>
                    <a:pt x="398" y="346"/>
                  </a:cubicBezTo>
                  <a:cubicBezTo>
                    <a:pt x="399" y="361"/>
                    <a:pt x="412" y="373"/>
                    <a:pt x="427" y="373"/>
                  </a:cubicBezTo>
                  <a:cubicBezTo>
                    <a:pt x="434" y="373"/>
                    <a:pt x="434" y="373"/>
                    <a:pt x="434" y="373"/>
                  </a:cubicBezTo>
                  <a:cubicBezTo>
                    <a:pt x="450" y="373"/>
                    <a:pt x="464" y="385"/>
                    <a:pt x="467" y="401"/>
                  </a:cubicBezTo>
                  <a:cubicBezTo>
                    <a:pt x="467" y="464"/>
                    <a:pt x="467" y="464"/>
                    <a:pt x="467" y="464"/>
                  </a:cubicBezTo>
                  <a:cubicBezTo>
                    <a:pt x="467" y="480"/>
                    <a:pt x="454" y="494"/>
                    <a:pt x="438" y="494"/>
                  </a:cubicBezTo>
                  <a:cubicBezTo>
                    <a:pt x="312" y="494"/>
                    <a:pt x="312" y="494"/>
                    <a:pt x="312" y="494"/>
                  </a:cubicBezTo>
                  <a:cubicBezTo>
                    <a:pt x="311" y="494"/>
                    <a:pt x="310" y="494"/>
                    <a:pt x="309" y="494"/>
                  </a:cubicBezTo>
                  <a:cubicBezTo>
                    <a:pt x="307" y="494"/>
                    <a:pt x="305" y="494"/>
                    <a:pt x="303" y="494"/>
                  </a:cubicBezTo>
                  <a:cubicBezTo>
                    <a:pt x="69" y="494"/>
                    <a:pt x="69" y="494"/>
                    <a:pt x="69" y="494"/>
                  </a:cubicBezTo>
                  <a:cubicBezTo>
                    <a:pt x="69" y="467"/>
                    <a:pt x="69" y="467"/>
                    <a:pt x="69" y="467"/>
                  </a:cubicBezTo>
                  <a:cubicBezTo>
                    <a:pt x="69" y="449"/>
                    <a:pt x="53" y="433"/>
                    <a:pt x="35" y="433"/>
                  </a:cubicBezTo>
                  <a:cubicBezTo>
                    <a:pt x="30" y="433"/>
                    <a:pt x="30" y="433"/>
                    <a:pt x="30" y="433"/>
                  </a:cubicBezTo>
                  <a:cubicBezTo>
                    <a:pt x="14" y="433"/>
                    <a:pt x="0" y="420"/>
                    <a:pt x="0" y="404"/>
                  </a:cubicBezTo>
                  <a:cubicBezTo>
                    <a:pt x="0" y="220"/>
                    <a:pt x="0" y="220"/>
                    <a:pt x="0" y="220"/>
                  </a:cubicBezTo>
                  <a:cubicBezTo>
                    <a:pt x="0" y="204"/>
                    <a:pt x="14" y="190"/>
                    <a:pt x="30" y="190"/>
                  </a:cubicBezTo>
                  <a:cubicBezTo>
                    <a:pt x="34" y="190"/>
                    <a:pt x="34" y="190"/>
                    <a:pt x="34" y="190"/>
                  </a:cubicBezTo>
                  <a:cubicBezTo>
                    <a:pt x="53" y="190"/>
                    <a:pt x="68" y="175"/>
                    <a:pt x="68" y="156"/>
                  </a:cubicBez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0" name="Freeform 21">
              <a:extLst>
                <a:ext uri="{FF2B5EF4-FFF2-40B4-BE49-F238E27FC236}">
                  <a16:creationId xmlns:a16="http://schemas.microsoft.com/office/drawing/2014/main" id="{8CE4FF7F-B212-4872-82AB-6243551FEB0E}"/>
                </a:ext>
              </a:extLst>
            </p:cNvPr>
            <p:cNvSpPr>
              <a:spLocks/>
            </p:cNvSpPr>
            <p:nvPr userDrawn="1"/>
          </p:nvSpPr>
          <p:spPr bwMode="auto">
            <a:xfrm>
              <a:off x="2753" y="861"/>
              <a:ext cx="226" cy="422"/>
            </a:xfrm>
            <a:custGeom>
              <a:avLst/>
              <a:gdLst>
                <a:gd name="T0" fmla="*/ 128 w 128"/>
                <a:gd name="T1" fmla="*/ 239 h 239"/>
                <a:gd name="T2" fmla="*/ 128 w 128"/>
                <a:gd name="T3" fmla="*/ 24 h 239"/>
                <a:gd name="T4" fmla="*/ 104 w 128"/>
                <a:gd name="T5" fmla="*/ 0 h 239"/>
                <a:gd name="T6" fmla="*/ 96 w 128"/>
                <a:gd name="T7" fmla="*/ 0 h 239"/>
                <a:gd name="T8" fmla="*/ 71 w 128"/>
                <a:gd name="T9" fmla="*/ 24 h 239"/>
                <a:gd name="T10" fmla="*/ 71 w 128"/>
                <a:gd name="T11" fmla="*/ 28 h 239"/>
                <a:gd name="T12" fmla="*/ 37 w 128"/>
                <a:gd name="T13" fmla="*/ 62 h 239"/>
                <a:gd name="T14" fmla="*/ 32 w 128"/>
                <a:gd name="T15" fmla="*/ 62 h 239"/>
                <a:gd name="T16" fmla="*/ 0 w 128"/>
                <a:gd name="T17" fmla="*/ 94 h 239"/>
                <a:gd name="T18" fmla="*/ 0 w 128"/>
                <a:gd name="T19" fmla="*/ 194 h 239"/>
                <a:gd name="T20" fmla="*/ 0 w 128"/>
                <a:gd name="T21" fmla="*/ 195 h 239"/>
                <a:gd name="T22" fmla="*/ 0 w 128"/>
                <a:gd name="T23" fmla="*/ 197 h 239"/>
                <a:gd name="T24" fmla="*/ 0 w 128"/>
                <a:gd name="T25" fmla="*/ 198 h 239"/>
                <a:gd name="T26" fmla="*/ 0 w 128"/>
                <a:gd name="T27" fmla="*/ 205 h 239"/>
                <a:gd name="T28" fmla="*/ 32 w 128"/>
                <a:gd name="T29" fmla="*/ 237 h 239"/>
                <a:gd name="T30" fmla="*/ 40 w 128"/>
                <a:gd name="T31" fmla="*/ 237 h 239"/>
                <a:gd name="T32" fmla="*/ 50 w 128"/>
                <a:gd name="T33" fmla="*/ 239 h 239"/>
                <a:gd name="T34" fmla="*/ 128 w 128"/>
                <a:gd name="T3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39">
                  <a:moveTo>
                    <a:pt x="128" y="239"/>
                  </a:moveTo>
                  <a:cubicBezTo>
                    <a:pt x="128" y="24"/>
                    <a:pt x="128" y="24"/>
                    <a:pt x="128" y="24"/>
                  </a:cubicBezTo>
                  <a:cubicBezTo>
                    <a:pt x="128" y="11"/>
                    <a:pt x="117" y="0"/>
                    <a:pt x="104" y="0"/>
                  </a:cubicBezTo>
                  <a:cubicBezTo>
                    <a:pt x="96" y="0"/>
                    <a:pt x="96" y="0"/>
                    <a:pt x="96" y="0"/>
                  </a:cubicBezTo>
                  <a:cubicBezTo>
                    <a:pt x="82" y="0"/>
                    <a:pt x="71" y="11"/>
                    <a:pt x="71" y="24"/>
                  </a:cubicBezTo>
                  <a:cubicBezTo>
                    <a:pt x="71" y="28"/>
                    <a:pt x="71" y="28"/>
                    <a:pt x="71" y="28"/>
                  </a:cubicBezTo>
                  <a:cubicBezTo>
                    <a:pt x="71" y="47"/>
                    <a:pt x="56" y="62"/>
                    <a:pt x="37" y="62"/>
                  </a:cubicBezTo>
                  <a:cubicBezTo>
                    <a:pt x="32" y="62"/>
                    <a:pt x="32" y="62"/>
                    <a:pt x="32" y="62"/>
                  </a:cubicBezTo>
                  <a:cubicBezTo>
                    <a:pt x="15" y="62"/>
                    <a:pt x="0" y="77"/>
                    <a:pt x="0" y="94"/>
                  </a:cubicBezTo>
                  <a:cubicBezTo>
                    <a:pt x="0" y="194"/>
                    <a:pt x="0" y="194"/>
                    <a:pt x="0" y="194"/>
                  </a:cubicBezTo>
                  <a:cubicBezTo>
                    <a:pt x="0" y="194"/>
                    <a:pt x="0" y="194"/>
                    <a:pt x="0" y="195"/>
                  </a:cubicBezTo>
                  <a:cubicBezTo>
                    <a:pt x="0" y="195"/>
                    <a:pt x="0" y="196"/>
                    <a:pt x="0" y="197"/>
                  </a:cubicBezTo>
                  <a:cubicBezTo>
                    <a:pt x="0" y="197"/>
                    <a:pt x="0" y="197"/>
                    <a:pt x="0" y="198"/>
                  </a:cubicBezTo>
                  <a:cubicBezTo>
                    <a:pt x="0" y="205"/>
                    <a:pt x="0" y="205"/>
                    <a:pt x="0" y="205"/>
                  </a:cubicBezTo>
                  <a:cubicBezTo>
                    <a:pt x="0" y="223"/>
                    <a:pt x="15" y="237"/>
                    <a:pt x="32" y="237"/>
                  </a:cubicBezTo>
                  <a:cubicBezTo>
                    <a:pt x="40" y="237"/>
                    <a:pt x="40" y="237"/>
                    <a:pt x="40" y="237"/>
                  </a:cubicBezTo>
                  <a:cubicBezTo>
                    <a:pt x="43" y="237"/>
                    <a:pt x="47" y="238"/>
                    <a:pt x="50" y="239"/>
                  </a:cubicBezTo>
                  <a:cubicBezTo>
                    <a:pt x="75" y="239"/>
                    <a:pt x="101" y="239"/>
                    <a:pt x="128" y="23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1" name="Freeform 22">
              <a:extLst>
                <a:ext uri="{FF2B5EF4-FFF2-40B4-BE49-F238E27FC236}">
                  <a16:creationId xmlns:a16="http://schemas.microsoft.com/office/drawing/2014/main" id="{1F8915D1-BBC2-4E40-98B8-BF72758C7CB3}"/>
                </a:ext>
              </a:extLst>
            </p:cNvPr>
            <p:cNvSpPr>
              <a:spLocks/>
            </p:cNvSpPr>
            <p:nvPr userDrawn="1"/>
          </p:nvSpPr>
          <p:spPr bwMode="auto">
            <a:xfrm>
              <a:off x="2875" y="2701"/>
              <a:ext cx="100" cy="204"/>
            </a:xfrm>
            <a:custGeom>
              <a:avLst/>
              <a:gdLst>
                <a:gd name="T0" fmla="*/ 24 w 57"/>
                <a:gd name="T1" fmla="*/ 115 h 115"/>
                <a:gd name="T2" fmla="*/ 32 w 57"/>
                <a:gd name="T3" fmla="*/ 115 h 115"/>
                <a:gd name="T4" fmla="*/ 57 w 57"/>
                <a:gd name="T5" fmla="*/ 91 h 115"/>
                <a:gd name="T6" fmla="*/ 57 w 57"/>
                <a:gd name="T7" fmla="*/ 24 h 115"/>
                <a:gd name="T8" fmla="*/ 32 w 57"/>
                <a:gd name="T9" fmla="*/ 0 h 115"/>
                <a:gd name="T10" fmla="*/ 24 w 57"/>
                <a:gd name="T11" fmla="*/ 0 h 115"/>
                <a:gd name="T12" fmla="*/ 0 w 57"/>
                <a:gd name="T13" fmla="*/ 24 h 115"/>
                <a:gd name="T14" fmla="*/ 0 w 57"/>
                <a:gd name="T15" fmla="*/ 91 h 115"/>
                <a:gd name="T16" fmla="*/ 24 w 57"/>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15">
                  <a:moveTo>
                    <a:pt x="24" y="115"/>
                  </a:moveTo>
                  <a:cubicBezTo>
                    <a:pt x="32" y="115"/>
                    <a:pt x="32" y="115"/>
                    <a:pt x="32" y="115"/>
                  </a:cubicBezTo>
                  <a:cubicBezTo>
                    <a:pt x="46" y="115"/>
                    <a:pt x="57" y="104"/>
                    <a:pt x="57" y="91"/>
                  </a:cubicBezTo>
                  <a:cubicBezTo>
                    <a:pt x="57" y="24"/>
                    <a:pt x="57" y="24"/>
                    <a:pt x="57" y="24"/>
                  </a:cubicBezTo>
                  <a:cubicBezTo>
                    <a:pt x="57" y="11"/>
                    <a:pt x="46" y="0"/>
                    <a:pt x="32" y="0"/>
                  </a:cubicBezTo>
                  <a:cubicBezTo>
                    <a:pt x="24" y="0"/>
                    <a:pt x="24" y="0"/>
                    <a:pt x="24" y="0"/>
                  </a:cubicBezTo>
                  <a:cubicBezTo>
                    <a:pt x="11" y="0"/>
                    <a:pt x="0" y="11"/>
                    <a:pt x="0" y="24"/>
                  </a:cubicBezTo>
                  <a:cubicBezTo>
                    <a:pt x="0" y="91"/>
                    <a:pt x="0" y="91"/>
                    <a:pt x="0" y="91"/>
                  </a:cubicBezTo>
                  <a:cubicBezTo>
                    <a:pt x="0" y="104"/>
                    <a:pt x="11" y="115"/>
                    <a:pt x="24" y="115"/>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2" name="Freeform 23">
              <a:extLst>
                <a:ext uri="{FF2B5EF4-FFF2-40B4-BE49-F238E27FC236}">
                  <a16:creationId xmlns:a16="http://schemas.microsoft.com/office/drawing/2014/main" id="{1FB464FD-234D-4734-BA8B-99A6FE3D1493}"/>
                </a:ext>
              </a:extLst>
            </p:cNvPr>
            <p:cNvSpPr>
              <a:spLocks/>
            </p:cNvSpPr>
            <p:nvPr userDrawn="1"/>
          </p:nvSpPr>
          <p:spPr bwMode="auto">
            <a:xfrm>
              <a:off x="2283" y="1403"/>
              <a:ext cx="461" cy="321"/>
            </a:xfrm>
            <a:custGeom>
              <a:avLst/>
              <a:gdLst>
                <a:gd name="T0" fmla="*/ 139 w 261"/>
                <a:gd name="T1" fmla="*/ 0 h 182"/>
                <a:gd name="T2" fmla="*/ 104 w 261"/>
                <a:gd name="T3" fmla="*/ 35 h 182"/>
                <a:gd name="T4" fmla="*/ 104 w 261"/>
                <a:gd name="T5" fmla="*/ 61 h 182"/>
                <a:gd name="T6" fmla="*/ 35 w 261"/>
                <a:gd name="T7" fmla="*/ 61 h 182"/>
                <a:gd name="T8" fmla="*/ 0 w 261"/>
                <a:gd name="T9" fmla="*/ 96 h 182"/>
                <a:gd name="T10" fmla="*/ 0 w 261"/>
                <a:gd name="T11" fmla="*/ 119 h 182"/>
                <a:gd name="T12" fmla="*/ 98 w 261"/>
                <a:gd name="T13" fmla="*/ 119 h 182"/>
                <a:gd name="T14" fmla="*/ 133 w 261"/>
                <a:gd name="T15" fmla="*/ 154 h 182"/>
                <a:gd name="T16" fmla="*/ 165 w 261"/>
                <a:gd name="T17" fmla="*/ 182 h 182"/>
                <a:gd name="T18" fmla="*/ 193 w 261"/>
                <a:gd name="T19" fmla="*/ 182 h 182"/>
                <a:gd name="T20" fmla="*/ 193 w 261"/>
                <a:gd name="T21" fmla="*/ 151 h 182"/>
                <a:gd name="T22" fmla="*/ 223 w 261"/>
                <a:gd name="T23" fmla="*/ 121 h 182"/>
                <a:gd name="T24" fmla="*/ 227 w 261"/>
                <a:gd name="T25" fmla="*/ 121 h 182"/>
                <a:gd name="T26" fmla="*/ 261 w 261"/>
                <a:gd name="T27" fmla="*/ 87 h 182"/>
                <a:gd name="T28" fmla="*/ 261 w 261"/>
                <a:gd name="T29" fmla="*/ 1 h 182"/>
                <a:gd name="T30" fmla="*/ 139 w 261"/>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82">
                  <a:moveTo>
                    <a:pt x="139" y="0"/>
                  </a:moveTo>
                  <a:cubicBezTo>
                    <a:pt x="120" y="0"/>
                    <a:pt x="104" y="15"/>
                    <a:pt x="104" y="35"/>
                  </a:cubicBezTo>
                  <a:cubicBezTo>
                    <a:pt x="104" y="61"/>
                    <a:pt x="104" y="61"/>
                    <a:pt x="104" y="61"/>
                  </a:cubicBezTo>
                  <a:cubicBezTo>
                    <a:pt x="35" y="61"/>
                    <a:pt x="35" y="61"/>
                    <a:pt x="35" y="61"/>
                  </a:cubicBezTo>
                  <a:cubicBezTo>
                    <a:pt x="16" y="61"/>
                    <a:pt x="0" y="77"/>
                    <a:pt x="0" y="96"/>
                  </a:cubicBezTo>
                  <a:cubicBezTo>
                    <a:pt x="0" y="119"/>
                    <a:pt x="0" y="119"/>
                    <a:pt x="0" y="119"/>
                  </a:cubicBezTo>
                  <a:cubicBezTo>
                    <a:pt x="98" y="119"/>
                    <a:pt x="98" y="119"/>
                    <a:pt x="98" y="119"/>
                  </a:cubicBezTo>
                  <a:cubicBezTo>
                    <a:pt x="117" y="119"/>
                    <a:pt x="133" y="135"/>
                    <a:pt x="133" y="154"/>
                  </a:cubicBezTo>
                  <a:cubicBezTo>
                    <a:pt x="131" y="170"/>
                    <a:pt x="143" y="179"/>
                    <a:pt x="165" y="182"/>
                  </a:cubicBezTo>
                  <a:cubicBezTo>
                    <a:pt x="193" y="182"/>
                    <a:pt x="193" y="182"/>
                    <a:pt x="193" y="182"/>
                  </a:cubicBezTo>
                  <a:cubicBezTo>
                    <a:pt x="193" y="151"/>
                    <a:pt x="193" y="151"/>
                    <a:pt x="193" y="151"/>
                  </a:cubicBezTo>
                  <a:cubicBezTo>
                    <a:pt x="193" y="135"/>
                    <a:pt x="207" y="121"/>
                    <a:pt x="223" y="121"/>
                  </a:cubicBezTo>
                  <a:cubicBezTo>
                    <a:pt x="227" y="121"/>
                    <a:pt x="227" y="121"/>
                    <a:pt x="227" y="121"/>
                  </a:cubicBezTo>
                  <a:cubicBezTo>
                    <a:pt x="246" y="121"/>
                    <a:pt x="261" y="106"/>
                    <a:pt x="261" y="87"/>
                  </a:cubicBezTo>
                  <a:cubicBezTo>
                    <a:pt x="261" y="1"/>
                    <a:pt x="261" y="1"/>
                    <a:pt x="261" y="1"/>
                  </a:cubicBezTo>
                  <a:lnTo>
                    <a:pt x="139" y="0"/>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3" name="Freeform 24">
              <a:extLst>
                <a:ext uri="{FF2B5EF4-FFF2-40B4-BE49-F238E27FC236}">
                  <a16:creationId xmlns:a16="http://schemas.microsoft.com/office/drawing/2014/main" id="{B9F4F14A-1AD6-4B92-88E1-5E65B6230448}"/>
                </a:ext>
              </a:extLst>
            </p:cNvPr>
            <p:cNvSpPr>
              <a:spLocks/>
            </p:cNvSpPr>
            <p:nvPr userDrawn="1"/>
          </p:nvSpPr>
          <p:spPr bwMode="auto">
            <a:xfrm>
              <a:off x="2160" y="1613"/>
              <a:ext cx="464" cy="332"/>
            </a:xfrm>
            <a:custGeom>
              <a:avLst/>
              <a:gdLst>
                <a:gd name="T0" fmla="*/ 263 w 263"/>
                <a:gd name="T1" fmla="*/ 188 h 188"/>
                <a:gd name="T2" fmla="*/ 263 w 263"/>
                <a:gd name="T3" fmla="*/ 63 h 188"/>
                <a:gd name="T4" fmla="*/ 235 w 263"/>
                <a:gd name="T5" fmla="*/ 63 h 188"/>
                <a:gd name="T6" fmla="*/ 203 w 263"/>
                <a:gd name="T7" fmla="*/ 35 h 188"/>
                <a:gd name="T8" fmla="*/ 168 w 263"/>
                <a:gd name="T9" fmla="*/ 0 h 188"/>
                <a:gd name="T10" fmla="*/ 71 w 263"/>
                <a:gd name="T11" fmla="*/ 0 h 188"/>
                <a:gd name="T12" fmla="*/ 71 w 263"/>
                <a:gd name="T13" fmla="*/ 29 h 188"/>
                <a:gd name="T14" fmla="*/ 35 w 263"/>
                <a:gd name="T15" fmla="*/ 66 h 188"/>
                <a:gd name="T16" fmla="*/ 0 w 263"/>
                <a:gd name="T17" fmla="*/ 66 h 188"/>
                <a:gd name="T18" fmla="*/ 0 w 263"/>
                <a:gd name="T19" fmla="*/ 89 h 188"/>
                <a:gd name="T20" fmla="*/ 35 w 263"/>
                <a:gd name="T21" fmla="*/ 124 h 188"/>
                <a:gd name="T22" fmla="*/ 95 w 263"/>
                <a:gd name="T23" fmla="*/ 124 h 188"/>
                <a:gd name="T24" fmla="*/ 134 w 263"/>
                <a:gd name="T25" fmla="*/ 153 h 188"/>
                <a:gd name="T26" fmla="*/ 169 w 263"/>
                <a:gd name="T27" fmla="*/ 188 h 188"/>
                <a:gd name="T28" fmla="*/ 263 w 263"/>
                <a:gd name="T2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188">
                  <a:moveTo>
                    <a:pt x="263" y="188"/>
                  </a:moveTo>
                  <a:cubicBezTo>
                    <a:pt x="263" y="63"/>
                    <a:pt x="263" y="63"/>
                    <a:pt x="263" y="63"/>
                  </a:cubicBezTo>
                  <a:cubicBezTo>
                    <a:pt x="235" y="63"/>
                    <a:pt x="235" y="63"/>
                    <a:pt x="235" y="63"/>
                  </a:cubicBezTo>
                  <a:cubicBezTo>
                    <a:pt x="213" y="60"/>
                    <a:pt x="201" y="51"/>
                    <a:pt x="203" y="35"/>
                  </a:cubicBezTo>
                  <a:cubicBezTo>
                    <a:pt x="203" y="16"/>
                    <a:pt x="187" y="0"/>
                    <a:pt x="168" y="0"/>
                  </a:cubicBezTo>
                  <a:cubicBezTo>
                    <a:pt x="71" y="0"/>
                    <a:pt x="71" y="0"/>
                    <a:pt x="71" y="0"/>
                  </a:cubicBezTo>
                  <a:cubicBezTo>
                    <a:pt x="71" y="29"/>
                    <a:pt x="71" y="29"/>
                    <a:pt x="71" y="29"/>
                  </a:cubicBezTo>
                  <a:cubicBezTo>
                    <a:pt x="71" y="48"/>
                    <a:pt x="55" y="66"/>
                    <a:pt x="35" y="66"/>
                  </a:cubicBezTo>
                  <a:cubicBezTo>
                    <a:pt x="0" y="66"/>
                    <a:pt x="0" y="66"/>
                    <a:pt x="0" y="66"/>
                  </a:cubicBezTo>
                  <a:cubicBezTo>
                    <a:pt x="0" y="89"/>
                    <a:pt x="0" y="89"/>
                    <a:pt x="0" y="89"/>
                  </a:cubicBezTo>
                  <a:cubicBezTo>
                    <a:pt x="0" y="108"/>
                    <a:pt x="16" y="124"/>
                    <a:pt x="35" y="124"/>
                  </a:cubicBezTo>
                  <a:cubicBezTo>
                    <a:pt x="95" y="124"/>
                    <a:pt x="95" y="124"/>
                    <a:pt x="95" y="124"/>
                  </a:cubicBezTo>
                  <a:cubicBezTo>
                    <a:pt x="129" y="123"/>
                    <a:pt x="134" y="136"/>
                    <a:pt x="134" y="153"/>
                  </a:cubicBezTo>
                  <a:cubicBezTo>
                    <a:pt x="134" y="172"/>
                    <a:pt x="149" y="188"/>
                    <a:pt x="169" y="188"/>
                  </a:cubicBezTo>
                  <a:lnTo>
                    <a:pt x="263" y="188"/>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4" name="Freeform 25">
              <a:extLst>
                <a:ext uri="{FF2B5EF4-FFF2-40B4-BE49-F238E27FC236}">
                  <a16:creationId xmlns:a16="http://schemas.microsoft.com/office/drawing/2014/main" id="{2ACC0069-FC2E-4DAF-905D-098881169B1B}"/>
                </a:ext>
              </a:extLst>
            </p:cNvPr>
            <p:cNvSpPr>
              <a:spLocks/>
            </p:cNvSpPr>
            <p:nvPr userDrawn="1"/>
          </p:nvSpPr>
          <p:spPr bwMode="auto">
            <a:xfrm>
              <a:off x="2511" y="1829"/>
              <a:ext cx="113" cy="116"/>
            </a:xfrm>
            <a:custGeom>
              <a:avLst/>
              <a:gdLst>
                <a:gd name="T0" fmla="*/ 64 w 64"/>
                <a:gd name="T1" fmla="*/ 0 h 66"/>
                <a:gd name="T2" fmla="*/ 25 w 64"/>
                <a:gd name="T3" fmla="*/ 0 h 66"/>
                <a:gd name="T4" fmla="*/ 0 w 64"/>
                <a:gd name="T5" fmla="*/ 24 h 66"/>
                <a:gd name="T6" fmla="*/ 0 w 64"/>
                <a:gd name="T7" fmla="*/ 66 h 66"/>
                <a:gd name="T8" fmla="*/ 64 w 64"/>
                <a:gd name="T9" fmla="*/ 66 h 66"/>
                <a:gd name="T10" fmla="*/ 64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64" y="0"/>
                  </a:moveTo>
                  <a:cubicBezTo>
                    <a:pt x="25" y="0"/>
                    <a:pt x="25" y="0"/>
                    <a:pt x="25" y="0"/>
                  </a:cubicBezTo>
                  <a:cubicBezTo>
                    <a:pt x="11" y="0"/>
                    <a:pt x="0" y="11"/>
                    <a:pt x="0" y="24"/>
                  </a:cubicBezTo>
                  <a:cubicBezTo>
                    <a:pt x="0" y="66"/>
                    <a:pt x="0" y="66"/>
                    <a:pt x="0" y="66"/>
                  </a:cubicBezTo>
                  <a:cubicBezTo>
                    <a:pt x="64" y="66"/>
                    <a:pt x="64" y="66"/>
                    <a:pt x="64" y="66"/>
                  </a:cubicBezTo>
                  <a:lnTo>
                    <a:pt x="64" y="0"/>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Freeform 26">
              <a:extLst>
                <a:ext uri="{FF2B5EF4-FFF2-40B4-BE49-F238E27FC236}">
                  <a16:creationId xmlns:a16="http://schemas.microsoft.com/office/drawing/2014/main" id="{F03C2A93-00D4-462F-A5CC-1FE808B93444}"/>
                </a:ext>
              </a:extLst>
            </p:cNvPr>
            <p:cNvSpPr>
              <a:spLocks/>
            </p:cNvSpPr>
            <p:nvPr userDrawn="1"/>
          </p:nvSpPr>
          <p:spPr bwMode="auto">
            <a:xfrm>
              <a:off x="1348" y="1730"/>
              <a:ext cx="1396" cy="1067"/>
            </a:xfrm>
            <a:custGeom>
              <a:avLst/>
              <a:gdLst>
                <a:gd name="T0" fmla="*/ 397 w 791"/>
                <a:gd name="T1" fmla="*/ 86 h 604"/>
                <a:gd name="T2" fmla="*/ 234 w 791"/>
                <a:gd name="T3" fmla="*/ 120 h 604"/>
                <a:gd name="T4" fmla="*/ 165 w 791"/>
                <a:gd name="T5" fmla="*/ 181 h 604"/>
                <a:gd name="T6" fmla="*/ 0 w 791"/>
                <a:gd name="T7" fmla="*/ 205 h 604"/>
                <a:gd name="T8" fmla="*/ 24 w 791"/>
                <a:gd name="T9" fmla="*/ 238 h 604"/>
                <a:gd name="T10" fmla="*/ 127 w 791"/>
                <a:gd name="T11" fmla="*/ 271 h 604"/>
                <a:gd name="T12" fmla="*/ 231 w 791"/>
                <a:gd name="T13" fmla="*/ 295 h 604"/>
                <a:gd name="T14" fmla="*/ 265 w 791"/>
                <a:gd name="T15" fmla="*/ 388 h 604"/>
                <a:gd name="T16" fmla="*/ 225 w 791"/>
                <a:gd name="T17" fmla="*/ 422 h 604"/>
                <a:gd name="T18" fmla="*/ 201 w 791"/>
                <a:gd name="T19" fmla="*/ 513 h 604"/>
                <a:gd name="T20" fmla="*/ 371 w 791"/>
                <a:gd name="T21" fmla="*/ 547 h 604"/>
                <a:gd name="T22" fmla="*/ 395 w 791"/>
                <a:gd name="T23" fmla="*/ 580 h 604"/>
                <a:gd name="T24" fmla="*/ 395 w 791"/>
                <a:gd name="T25" fmla="*/ 580 h 604"/>
                <a:gd name="T26" fmla="*/ 529 w 791"/>
                <a:gd name="T27" fmla="*/ 604 h 604"/>
                <a:gd name="T28" fmla="*/ 553 w 791"/>
                <a:gd name="T29" fmla="*/ 548 h 604"/>
                <a:gd name="T30" fmla="*/ 749 w 791"/>
                <a:gd name="T31" fmla="*/ 548 h 604"/>
                <a:gd name="T32" fmla="*/ 791 w 791"/>
                <a:gd name="T33" fmla="*/ 523 h 604"/>
                <a:gd name="T34" fmla="*/ 751 w 791"/>
                <a:gd name="T35" fmla="*/ 363 h 604"/>
                <a:gd name="T36" fmla="*/ 727 w 791"/>
                <a:gd name="T37" fmla="*/ 265 h 604"/>
                <a:gd name="T38" fmla="*/ 791 w 791"/>
                <a:gd name="T39" fmla="*/ 240 h 604"/>
                <a:gd name="T40" fmla="*/ 758 w 791"/>
                <a:gd name="T41" fmla="*/ 179 h 604"/>
                <a:gd name="T42" fmla="*/ 723 w 791"/>
                <a:gd name="T43" fmla="*/ 150 h 604"/>
                <a:gd name="T44" fmla="*/ 629 w 791"/>
                <a:gd name="T45" fmla="*/ 122 h 604"/>
                <a:gd name="T46" fmla="*/ 594 w 791"/>
                <a:gd name="T47" fmla="*/ 86 h 604"/>
                <a:gd name="T48" fmla="*/ 554 w 791"/>
                <a:gd name="T49" fmla="*/ 58 h 604"/>
                <a:gd name="T50" fmla="*/ 471 w 791"/>
                <a:gd name="T51" fmla="*/ 48 h 604"/>
                <a:gd name="T52" fmla="*/ 468 w 791"/>
                <a:gd name="T53" fmla="*/ 45 h 604"/>
                <a:gd name="T54" fmla="*/ 467 w 791"/>
                <a:gd name="T55" fmla="*/ 45 h 604"/>
                <a:gd name="T56" fmla="*/ 466 w 791"/>
                <a:gd name="T57" fmla="*/ 42 h 604"/>
                <a:gd name="T58" fmla="*/ 465 w 791"/>
                <a:gd name="T59" fmla="*/ 41 h 604"/>
                <a:gd name="T60" fmla="*/ 465 w 791"/>
                <a:gd name="T61" fmla="*/ 41 h 604"/>
                <a:gd name="T62" fmla="*/ 465 w 791"/>
                <a:gd name="T63" fmla="*/ 40 h 604"/>
                <a:gd name="T64" fmla="*/ 464 w 791"/>
                <a:gd name="T65" fmla="*/ 40 h 604"/>
                <a:gd name="T66" fmla="*/ 464 w 791"/>
                <a:gd name="T67" fmla="*/ 40 h 604"/>
                <a:gd name="T68" fmla="*/ 464 w 791"/>
                <a:gd name="T69" fmla="*/ 39 h 604"/>
                <a:gd name="T70" fmla="*/ 464 w 791"/>
                <a:gd name="T71" fmla="*/ 39 h 604"/>
                <a:gd name="T72" fmla="*/ 464 w 791"/>
                <a:gd name="T73" fmla="*/ 39 h 604"/>
                <a:gd name="T74" fmla="*/ 463 w 791"/>
                <a:gd name="T75" fmla="*/ 38 h 604"/>
                <a:gd name="T76" fmla="*/ 463 w 791"/>
                <a:gd name="T77" fmla="*/ 38 h 604"/>
                <a:gd name="T78" fmla="*/ 463 w 791"/>
                <a:gd name="T79" fmla="*/ 37 h 604"/>
                <a:gd name="T80" fmla="*/ 463 w 791"/>
                <a:gd name="T81" fmla="*/ 37 h 604"/>
                <a:gd name="T82" fmla="*/ 463 w 791"/>
                <a:gd name="T83" fmla="*/ 36 h 604"/>
                <a:gd name="T84" fmla="*/ 462 w 791"/>
                <a:gd name="T85" fmla="*/ 36 h 604"/>
                <a:gd name="T86" fmla="*/ 460 w 791"/>
                <a:gd name="T87" fmla="*/ 0 h 604"/>
                <a:gd name="T88" fmla="*/ 397 w 791"/>
                <a:gd name="T89" fmla="*/ 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604">
                  <a:moveTo>
                    <a:pt x="397" y="48"/>
                  </a:moveTo>
                  <a:cubicBezTo>
                    <a:pt x="397" y="86"/>
                    <a:pt x="397" y="86"/>
                    <a:pt x="397" y="86"/>
                  </a:cubicBezTo>
                  <a:cubicBezTo>
                    <a:pt x="397" y="105"/>
                    <a:pt x="381" y="120"/>
                    <a:pt x="363" y="120"/>
                  </a:cubicBezTo>
                  <a:cubicBezTo>
                    <a:pt x="234" y="120"/>
                    <a:pt x="234" y="120"/>
                    <a:pt x="234" y="120"/>
                  </a:cubicBezTo>
                  <a:cubicBezTo>
                    <a:pt x="216" y="120"/>
                    <a:pt x="201" y="134"/>
                    <a:pt x="199" y="151"/>
                  </a:cubicBezTo>
                  <a:cubicBezTo>
                    <a:pt x="197" y="168"/>
                    <a:pt x="183" y="181"/>
                    <a:pt x="165" y="181"/>
                  </a:cubicBezTo>
                  <a:cubicBezTo>
                    <a:pt x="24" y="181"/>
                    <a:pt x="24" y="181"/>
                    <a:pt x="24" y="181"/>
                  </a:cubicBezTo>
                  <a:cubicBezTo>
                    <a:pt x="10" y="181"/>
                    <a:pt x="0" y="192"/>
                    <a:pt x="0" y="205"/>
                  </a:cubicBezTo>
                  <a:cubicBezTo>
                    <a:pt x="0" y="213"/>
                    <a:pt x="0" y="213"/>
                    <a:pt x="0" y="213"/>
                  </a:cubicBezTo>
                  <a:cubicBezTo>
                    <a:pt x="0" y="227"/>
                    <a:pt x="10" y="238"/>
                    <a:pt x="24" y="238"/>
                  </a:cubicBezTo>
                  <a:cubicBezTo>
                    <a:pt x="93" y="238"/>
                    <a:pt x="93" y="238"/>
                    <a:pt x="93" y="238"/>
                  </a:cubicBezTo>
                  <a:cubicBezTo>
                    <a:pt x="112" y="238"/>
                    <a:pt x="127" y="253"/>
                    <a:pt x="127" y="271"/>
                  </a:cubicBezTo>
                  <a:cubicBezTo>
                    <a:pt x="127" y="284"/>
                    <a:pt x="138" y="295"/>
                    <a:pt x="151" y="295"/>
                  </a:cubicBezTo>
                  <a:cubicBezTo>
                    <a:pt x="231" y="295"/>
                    <a:pt x="231" y="295"/>
                    <a:pt x="231" y="295"/>
                  </a:cubicBezTo>
                  <a:cubicBezTo>
                    <a:pt x="250" y="295"/>
                    <a:pt x="265" y="310"/>
                    <a:pt x="265" y="329"/>
                  </a:cubicBezTo>
                  <a:cubicBezTo>
                    <a:pt x="265" y="388"/>
                    <a:pt x="265" y="388"/>
                    <a:pt x="265" y="388"/>
                  </a:cubicBezTo>
                  <a:cubicBezTo>
                    <a:pt x="265" y="407"/>
                    <a:pt x="250" y="422"/>
                    <a:pt x="231" y="422"/>
                  </a:cubicBezTo>
                  <a:cubicBezTo>
                    <a:pt x="225" y="422"/>
                    <a:pt x="225" y="422"/>
                    <a:pt x="225" y="422"/>
                  </a:cubicBezTo>
                  <a:cubicBezTo>
                    <a:pt x="211" y="422"/>
                    <a:pt x="201" y="433"/>
                    <a:pt x="201" y="447"/>
                  </a:cubicBezTo>
                  <a:cubicBezTo>
                    <a:pt x="201" y="513"/>
                    <a:pt x="201" y="513"/>
                    <a:pt x="201" y="513"/>
                  </a:cubicBezTo>
                  <a:cubicBezTo>
                    <a:pt x="201" y="532"/>
                    <a:pt x="185" y="547"/>
                    <a:pt x="167" y="547"/>
                  </a:cubicBezTo>
                  <a:cubicBezTo>
                    <a:pt x="371" y="547"/>
                    <a:pt x="371" y="547"/>
                    <a:pt x="371" y="547"/>
                  </a:cubicBezTo>
                  <a:cubicBezTo>
                    <a:pt x="384" y="547"/>
                    <a:pt x="395" y="558"/>
                    <a:pt x="395" y="571"/>
                  </a:cubicBezTo>
                  <a:cubicBezTo>
                    <a:pt x="395" y="580"/>
                    <a:pt x="395" y="580"/>
                    <a:pt x="395" y="580"/>
                  </a:cubicBezTo>
                  <a:cubicBezTo>
                    <a:pt x="395" y="580"/>
                    <a:pt x="395" y="580"/>
                    <a:pt x="395" y="580"/>
                  </a:cubicBezTo>
                  <a:cubicBezTo>
                    <a:pt x="395" y="580"/>
                    <a:pt x="395" y="580"/>
                    <a:pt x="395" y="580"/>
                  </a:cubicBezTo>
                  <a:cubicBezTo>
                    <a:pt x="395" y="593"/>
                    <a:pt x="406" y="604"/>
                    <a:pt x="419" y="604"/>
                  </a:cubicBezTo>
                  <a:cubicBezTo>
                    <a:pt x="529" y="604"/>
                    <a:pt x="529" y="604"/>
                    <a:pt x="529" y="604"/>
                  </a:cubicBezTo>
                  <a:cubicBezTo>
                    <a:pt x="529" y="572"/>
                    <a:pt x="529" y="572"/>
                    <a:pt x="529" y="572"/>
                  </a:cubicBezTo>
                  <a:cubicBezTo>
                    <a:pt x="529" y="559"/>
                    <a:pt x="540" y="548"/>
                    <a:pt x="553" y="548"/>
                  </a:cubicBezTo>
                  <a:cubicBezTo>
                    <a:pt x="741" y="548"/>
                    <a:pt x="741" y="548"/>
                    <a:pt x="741" y="548"/>
                  </a:cubicBezTo>
                  <a:cubicBezTo>
                    <a:pt x="749" y="548"/>
                    <a:pt x="749" y="548"/>
                    <a:pt x="749" y="548"/>
                  </a:cubicBezTo>
                  <a:cubicBezTo>
                    <a:pt x="767" y="547"/>
                    <a:pt x="767" y="547"/>
                    <a:pt x="767" y="547"/>
                  </a:cubicBezTo>
                  <a:cubicBezTo>
                    <a:pt x="780" y="547"/>
                    <a:pt x="791" y="536"/>
                    <a:pt x="791" y="523"/>
                  </a:cubicBezTo>
                  <a:cubicBezTo>
                    <a:pt x="791" y="470"/>
                    <a:pt x="791" y="417"/>
                    <a:pt x="791" y="363"/>
                  </a:cubicBezTo>
                  <a:cubicBezTo>
                    <a:pt x="751" y="363"/>
                    <a:pt x="751" y="363"/>
                    <a:pt x="751" y="363"/>
                  </a:cubicBezTo>
                  <a:cubicBezTo>
                    <a:pt x="738" y="363"/>
                    <a:pt x="727" y="353"/>
                    <a:pt x="727" y="339"/>
                  </a:cubicBezTo>
                  <a:cubicBezTo>
                    <a:pt x="727" y="265"/>
                    <a:pt x="727" y="265"/>
                    <a:pt x="727" y="265"/>
                  </a:cubicBezTo>
                  <a:cubicBezTo>
                    <a:pt x="727" y="251"/>
                    <a:pt x="738" y="240"/>
                    <a:pt x="751" y="240"/>
                  </a:cubicBezTo>
                  <a:cubicBezTo>
                    <a:pt x="791" y="240"/>
                    <a:pt x="791" y="240"/>
                    <a:pt x="791" y="240"/>
                  </a:cubicBezTo>
                  <a:cubicBezTo>
                    <a:pt x="791" y="208"/>
                    <a:pt x="791" y="208"/>
                    <a:pt x="791" y="208"/>
                  </a:cubicBezTo>
                  <a:cubicBezTo>
                    <a:pt x="789" y="192"/>
                    <a:pt x="775" y="179"/>
                    <a:pt x="758" y="179"/>
                  </a:cubicBezTo>
                  <a:cubicBezTo>
                    <a:pt x="753" y="179"/>
                    <a:pt x="753" y="179"/>
                    <a:pt x="753" y="179"/>
                  </a:cubicBezTo>
                  <a:cubicBezTo>
                    <a:pt x="737" y="179"/>
                    <a:pt x="723" y="166"/>
                    <a:pt x="723" y="150"/>
                  </a:cubicBezTo>
                  <a:cubicBezTo>
                    <a:pt x="723" y="122"/>
                    <a:pt x="723" y="122"/>
                    <a:pt x="723" y="122"/>
                  </a:cubicBezTo>
                  <a:cubicBezTo>
                    <a:pt x="629" y="122"/>
                    <a:pt x="629" y="122"/>
                    <a:pt x="629" y="122"/>
                  </a:cubicBezTo>
                  <a:cubicBezTo>
                    <a:pt x="612" y="122"/>
                    <a:pt x="598" y="110"/>
                    <a:pt x="595" y="95"/>
                  </a:cubicBezTo>
                  <a:cubicBezTo>
                    <a:pt x="594" y="92"/>
                    <a:pt x="594" y="89"/>
                    <a:pt x="594" y="86"/>
                  </a:cubicBezTo>
                  <a:cubicBezTo>
                    <a:pt x="594" y="70"/>
                    <a:pt x="589" y="57"/>
                    <a:pt x="555" y="58"/>
                  </a:cubicBezTo>
                  <a:cubicBezTo>
                    <a:pt x="555" y="58"/>
                    <a:pt x="554" y="58"/>
                    <a:pt x="554" y="58"/>
                  </a:cubicBezTo>
                  <a:cubicBezTo>
                    <a:pt x="495" y="58"/>
                    <a:pt x="495" y="58"/>
                    <a:pt x="495" y="58"/>
                  </a:cubicBezTo>
                  <a:cubicBezTo>
                    <a:pt x="486" y="58"/>
                    <a:pt x="477" y="54"/>
                    <a:pt x="471" y="48"/>
                  </a:cubicBezTo>
                  <a:cubicBezTo>
                    <a:pt x="471" y="48"/>
                    <a:pt x="471" y="48"/>
                    <a:pt x="471" y="48"/>
                  </a:cubicBezTo>
                  <a:cubicBezTo>
                    <a:pt x="470" y="47"/>
                    <a:pt x="469" y="46"/>
                    <a:pt x="468" y="45"/>
                  </a:cubicBezTo>
                  <a:cubicBezTo>
                    <a:pt x="468" y="45"/>
                    <a:pt x="468" y="45"/>
                    <a:pt x="468" y="45"/>
                  </a:cubicBezTo>
                  <a:cubicBezTo>
                    <a:pt x="467" y="45"/>
                    <a:pt x="467" y="45"/>
                    <a:pt x="467" y="45"/>
                  </a:cubicBezTo>
                  <a:cubicBezTo>
                    <a:pt x="467" y="45"/>
                    <a:pt x="467" y="45"/>
                    <a:pt x="467" y="45"/>
                  </a:cubicBezTo>
                  <a:cubicBezTo>
                    <a:pt x="467" y="44"/>
                    <a:pt x="466" y="43"/>
                    <a:pt x="466" y="42"/>
                  </a:cubicBezTo>
                  <a:cubicBezTo>
                    <a:pt x="466" y="42"/>
                    <a:pt x="466" y="42"/>
                    <a:pt x="466" y="42"/>
                  </a:cubicBezTo>
                  <a:cubicBezTo>
                    <a:pt x="465" y="42"/>
                    <a:pt x="465" y="41"/>
                    <a:pt x="465" y="41"/>
                  </a:cubicBezTo>
                  <a:cubicBezTo>
                    <a:pt x="465" y="41"/>
                    <a:pt x="465" y="41"/>
                    <a:pt x="465" y="41"/>
                  </a:cubicBezTo>
                  <a:cubicBezTo>
                    <a:pt x="465" y="41"/>
                    <a:pt x="465" y="41"/>
                    <a:pt x="465" y="41"/>
                  </a:cubicBezTo>
                  <a:cubicBezTo>
                    <a:pt x="465" y="41"/>
                    <a:pt x="465" y="41"/>
                    <a:pt x="465" y="41"/>
                  </a:cubicBezTo>
                  <a:cubicBezTo>
                    <a:pt x="465" y="40"/>
                    <a:pt x="465" y="40"/>
                    <a:pt x="465" y="40"/>
                  </a:cubicBezTo>
                  <a:cubicBezTo>
                    <a:pt x="465" y="40"/>
                    <a:pt x="465" y="40"/>
                    <a:pt x="465" y="40"/>
                  </a:cubicBezTo>
                  <a:cubicBezTo>
                    <a:pt x="464" y="40"/>
                    <a:pt x="464" y="40"/>
                    <a:pt x="464" y="40"/>
                  </a:cubicBezTo>
                  <a:cubicBezTo>
                    <a:pt x="464" y="40"/>
                    <a:pt x="464" y="40"/>
                    <a:pt x="464" y="40"/>
                  </a:cubicBezTo>
                  <a:cubicBezTo>
                    <a:pt x="464" y="40"/>
                    <a:pt x="464" y="40"/>
                    <a:pt x="464" y="40"/>
                  </a:cubicBezTo>
                  <a:cubicBezTo>
                    <a:pt x="464" y="40"/>
                    <a:pt x="464" y="40"/>
                    <a:pt x="464" y="40"/>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3" y="38"/>
                    <a:pt x="463" y="38"/>
                    <a:pt x="463" y="38"/>
                  </a:cubicBezTo>
                  <a:cubicBezTo>
                    <a:pt x="463" y="38"/>
                    <a:pt x="463" y="38"/>
                    <a:pt x="463" y="38"/>
                  </a:cubicBezTo>
                  <a:cubicBezTo>
                    <a:pt x="463" y="38"/>
                    <a:pt x="463" y="38"/>
                    <a:pt x="463" y="38"/>
                  </a:cubicBezTo>
                  <a:cubicBezTo>
                    <a:pt x="463" y="38"/>
                    <a:pt x="463" y="38"/>
                    <a:pt x="463" y="38"/>
                  </a:cubicBezTo>
                  <a:cubicBezTo>
                    <a:pt x="463" y="37"/>
                    <a:pt x="463" y="37"/>
                    <a:pt x="463" y="37"/>
                  </a:cubicBezTo>
                  <a:cubicBezTo>
                    <a:pt x="463" y="37"/>
                    <a:pt x="463" y="37"/>
                    <a:pt x="463" y="37"/>
                  </a:cubicBezTo>
                  <a:cubicBezTo>
                    <a:pt x="463" y="37"/>
                    <a:pt x="463" y="37"/>
                    <a:pt x="463" y="37"/>
                  </a:cubicBezTo>
                  <a:cubicBezTo>
                    <a:pt x="463" y="37"/>
                    <a:pt x="463" y="37"/>
                    <a:pt x="463" y="37"/>
                  </a:cubicBezTo>
                  <a:cubicBezTo>
                    <a:pt x="463" y="36"/>
                    <a:pt x="463" y="36"/>
                    <a:pt x="463" y="36"/>
                  </a:cubicBezTo>
                  <a:cubicBezTo>
                    <a:pt x="463" y="36"/>
                    <a:pt x="463" y="36"/>
                    <a:pt x="463" y="36"/>
                  </a:cubicBezTo>
                  <a:cubicBezTo>
                    <a:pt x="462" y="36"/>
                    <a:pt x="462" y="36"/>
                    <a:pt x="462" y="36"/>
                  </a:cubicBezTo>
                  <a:cubicBezTo>
                    <a:pt x="462" y="36"/>
                    <a:pt x="462" y="36"/>
                    <a:pt x="462" y="36"/>
                  </a:cubicBezTo>
                  <a:cubicBezTo>
                    <a:pt x="461" y="32"/>
                    <a:pt x="460" y="28"/>
                    <a:pt x="460" y="23"/>
                  </a:cubicBezTo>
                  <a:cubicBezTo>
                    <a:pt x="460" y="0"/>
                    <a:pt x="460" y="0"/>
                    <a:pt x="460" y="0"/>
                  </a:cubicBezTo>
                  <a:cubicBezTo>
                    <a:pt x="432" y="0"/>
                    <a:pt x="432" y="0"/>
                    <a:pt x="432" y="0"/>
                  </a:cubicBezTo>
                  <a:cubicBezTo>
                    <a:pt x="412" y="0"/>
                    <a:pt x="397" y="16"/>
                    <a:pt x="397" y="35"/>
                  </a:cubicBezTo>
                  <a:cubicBezTo>
                    <a:pt x="397" y="48"/>
                    <a:pt x="397" y="48"/>
                    <a:pt x="397" y="48"/>
                  </a:cubicBez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Freeform 27">
              <a:extLst>
                <a:ext uri="{FF2B5EF4-FFF2-40B4-BE49-F238E27FC236}">
                  <a16:creationId xmlns:a16="http://schemas.microsoft.com/office/drawing/2014/main" id="{52A1852D-DFBC-42BD-9ECD-8E8489A632FE}"/>
                </a:ext>
              </a:extLst>
            </p:cNvPr>
            <p:cNvSpPr>
              <a:spLocks/>
            </p:cNvSpPr>
            <p:nvPr userDrawn="1"/>
          </p:nvSpPr>
          <p:spPr bwMode="auto">
            <a:xfrm>
              <a:off x="2167" y="3127"/>
              <a:ext cx="100" cy="97"/>
            </a:xfrm>
            <a:custGeom>
              <a:avLst/>
              <a:gdLst>
                <a:gd name="T0" fmla="*/ 24 w 57"/>
                <a:gd name="T1" fmla="*/ 55 h 55"/>
                <a:gd name="T2" fmla="*/ 33 w 57"/>
                <a:gd name="T3" fmla="*/ 55 h 55"/>
                <a:gd name="T4" fmla="*/ 57 w 57"/>
                <a:gd name="T5" fmla="*/ 30 h 55"/>
                <a:gd name="T6" fmla="*/ 57 w 57"/>
                <a:gd name="T7" fmla="*/ 25 h 55"/>
                <a:gd name="T8" fmla="*/ 33 w 57"/>
                <a:gd name="T9" fmla="*/ 0 h 55"/>
                <a:gd name="T10" fmla="*/ 24 w 57"/>
                <a:gd name="T11" fmla="*/ 0 h 55"/>
                <a:gd name="T12" fmla="*/ 0 w 57"/>
                <a:gd name="T13" fmla="*/ 25 h 55"/>
                <a:gd name="T14" fmla="*/ 0 w 57"/>
                <a:gd name="T15" fmla="*/ 30 h 55"/>
                <a:gd name="T16" fmla="*/ 24 w 5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24" y="55"/>
                  </a:moveTo>
                  <a:cubicBezTo>
                    <a:pt x="33" y="55"/>
                    <a:pt x="33" y="55"/>
                    <a:pt x="33" y="55"/>
                  </a:cubicBezTo>
                  <a:cubicBezTo>
                    <a:pt x="46" y="55"/>
                    <a:pt x="57" y="44"/>
                    <a:pt x="57" y="30"/>
                  </a:cubicBezTo>
                  <a:cubicBezTo>
                    <a:pt x="57" y="25"/>
                    <a:pt x="57" y="25"/>
                    <a:pt x="57" y="25"/>
                  </a:cubicBezTo>
                  <a:cubicBezTo>
                    <a:pt x="57" y="11"/>
                    <a:pt x="46" y="0"/>
                    <a:pt x="33" y="0"/>
                  </a:cubicBezTo>
                  <a:cubicBezTo>
                    <a:pt x="24" y="0"/>
                    <a:pt x="24" y="0"/>
                    <a:pt x="24" y="0"/>
                  </a:cubicBezTo>
                  <a:cubicBezTo>
                    <a:pt x="11" y="0"/>
                    <a:pt x="0" y="11"/>
                    <a:pt x="0" y="25"/>
                  </a:cubicBezTo>
                  <a:cubicBezTo>
                    <a:pt x="0" y="30"/>
                    <a:pt x="0" y="30"/>
                    <a:pt x="0" y="30"/>
                  </a:cubicBezTo>
                  <a:cubicBezTo>
                    <a:pt x="0" y="44"/>
                    <a:pt x="11" y="55"/>
                    <a:pt x="24" y="55"/>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7" name="Freeform 28">
              <a:extLst>
                <a:ext uri="{FF2B5EF4-FFF2-40B4-BE49-F238E27FC236}">
                  <a16:creationId xmlns:a16="http://schemas.microsoft.com/office/drawing/2014/main" id="{93BA0DBA-70A8-4C62-B8B0-9A00EE21FBD5}"/>
                </a:ext>
              </a:extLst>
            </p:cNvPr>
            <p:cNvSpPr>
              <a:spLocks noEditPoints="1"/>
            </p:cNvSpPr>
            <p:nvPr userDrawn="1"/>
          </p:nvSpPr>
          <p:spPr bwMode="auto">
            <a:xfrm>
              <a:off x="2875" y="3027"/>
              <a:ext cx="222" cy="310"/>
            </a:xfrm>
            <a:custGeom>
              <a:avLst/>
              <a:gdLst>
                <a:gd name="T0" fmla="*/ 57 w 126"/>
                <a:gd name="T1" fmla="*/ 152 h 176"/>
                <a:gd name="T2" fmla="*/ 101 w 126"/>
                <a:gd name="T3" fmla="*/ 57 h 176"/>
                <a:gd name="T4" fmla="*/ 101 w 126"/>
                <a:gd name="T5" fmla="*/ 0 h 176"/>
                <a:gd name="T6" fmla="*/ 23 w 126"/>
                <a:gd name="T7" fmla="*/ 0 h 176"/>
                <a:gd name="T8" fmla="*/ 23 w 126"/>
                <a:gd name="T9" fmla="*/ 0 h 176"/>
                <a:gd name="T10" fmla="*/ 21 w 126"/>
                <a:gd name="T11" fmla="*/ 1 h 176"/>
                <a:gd name="T12" fmla="*/ 21 w 126"/>
                <a:gd name="T13" fmla="*/ 1 h 176"/>
                <a:gd name="T14" fmla="*/ 20 w 126"/>
                <a:gd name="T15" fmla="*/ 1 h 176"/>
                <a:gd name="T16" fmla="*/ 19 w 126"/>
                <a:gd name="T17" fmla="*/ 1 h 176"/>
                <a:gd name="T18" fmla="*/ 18 w 126"/>
                <a:gd name="T19" fmla="*/ 1 h 176"/>
                <a:gd name="T20" fmla="*/ 17 w 126"/>
                <a:gd name="T21" fmla="*/ 1 h 176"/>
                <a:gd name="T22" fmla="*/ 16 w 126"/>
                <a:gd name="T23" fmla="*/ 2 h 176"/>
                <a:gd name="T24" fmla="*/ 16 w 126"/>
                <a:gd name="T25" fmla="*/ 2 h 176"/>
                <a:gd name="T26" fmla="*/ 15 w 126"/>
                <a:gd name="T27" fmla="*/ 2 h 176"/>
                <a:gd name="T28" fmla="*/ 14 w 126"/>
                <a:gd name="T29" fmla="*/ 3 h 176"/>
                <a:gd name="T30" fmla="*/ 13 w 126"/>
                <a:gd name="T31" fmla="*/ 3 h 176"/>
                <a:gd name="T32" fmla="*/ 12 w 126"/>
                <a:gd name="T33" fmla="*/ 3 h 176"/>
                <a:gd name="T34" fmla="*/ 11 w 126"/>
                <a:gd name="T35" fmla="*/ 4 h 176"/>
                <a:gd name="T36" fmla="*/ 11 w 126"/>
                <a:gd name="T37" fmla="*/ 4 h 176"/>
                <a:gd name="T38" fmla="*/ 10 w 126"/>
                <a:gd name="T39" fmla="*/ 5 h 176"/>
                <a:gd name="T40" fmla="*/ 9 w 126"/>
                <a:gd name="T41" fmla="*/ 5 h 176"/>
                <a:gd name="T42" fmla="*/ 9 w 126"/>
                <a:gd name="T43" fmla="*/ 6 h 176"/>
                <a:gd name="T44" fmla="*/ 8 w 126"/>
                <a:gd name="T45" fmla="*/ 6 h 176"/>
                <a:gd name="T46" fmla="*/ 7 w 126"/>
                <a:gd name="T47" fmla="*/ 7 h 176"/>
                <a:gd name="T48" fmla="*/ 7 w 126"/>
                <a:gd name="T49" fmla="*/ 8 h 176"/>
                <a:gd name="T50" fmla="*/ 6 w 126"/>
                <a:gd name="T51" fmla="*/ 8 h 176"/>
                <a:gd name="T52" fmla="*/ 6 w 126"/>
                <a:gd name="T53" fmla="*/ 9 h 176"/>
                <a:gd name="T54" fmla="*/ 5 w 126"/>
                <a:gd name="T55" fmla="*/ 10 h 176"/>
                <a:gd name="T56" fmla="*/ 5 w 126"/>
                <a:gd name="T57" fmla="*/ 10 h 176"/>
                <a:gd name="T58" fmla="*/ 4 w 126"/>
                <a:gd name="T59" fmla="*/ 11 h 176"/>
                <a:gd name="T60" fmla="*/ 4 w 126"/>
                <a:gd name="T61" fmla="*/ 12 h 176"/>
                <a:gd name="T62" fmla="*/ 3 w 126"/>
                <a:gd name="T63" fmla="*/ 13 h 176"/>
                <a:gd name="T64" fmla="*/ 3 w 126"/>
                <a:gd name="T65" fmla="*/ 13 h 176"/>
                <a:gd name="T66" fmla="*/ 2 w 126"/>
                <a:gd name="T67" fmla="*/ 14 h 176"/>
                <a:gd name="T68" fmla="*/ 2 w 126"/>
                <a:gd name="T69" fmla="*/ 15 h 176"/>
                <a:gd name="T70" fmla="*/ 1 w 126"/>
                <a:gd name="T71" fmla="*/ 16 h 176"/>
                <a:gd name="T72" fmla="*/ 1 w 126"/>
                <a:gd name="T73" fmla="*/ 16 h 176"/>
                <a:gd name="T74" fmla="*/ 1 w 126"/>
                <a:gd name="T75" fmla="*/ 17 h 176"/>
                <a:gd name="T76" fmla="*/ 1 w 126"/>
                <a:gd name="T77" fmla="*/ 18 h 176"/>
                <a:gd name="T78" fmla="*/ 0 w 126"/>
                <a:gd name="T79" fmla="*/ 19 h 176"/>
                <a:gd name="T80" fmla="*/ 0 w 126"/>
                <a:gd name="T81" fmla="*/ 20 h 176"/>
                <a:gd name="T82" fmla="*/ 0 w 126"/>
                <a:gd name="T83" fmla="*/ 21 h 176"/>
                <a:gd name="T84" fmla="*/ 0 w 126"/>
                <a:gd name="T85" fmla="*/ 22 h 176"/>
                <a:gd name="T86" fmla="*/ 0 w 126"/>
                <a:gd name="T87" fmla="*/ 23 h 176"/>
                <a:gd name="T88" fmla="*/ 0 w 126"/>
                <a:gd name="T89" fmla="*/ 23 h 176"/>
                <a:gd name="T90" fmla="*/ 0 w 126"/>
                <a:gd name="T91" fmla="*/ 25 h 176"/>
                <a:gd name="T92" fmla="*/ 0 w 126"/>
                <a:gd name="T93" fmla="*/ 152 h 176"/>
                <a:gd name="T94" fmla="*/ 24 w 126"/>
                <a:gd name="T9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6">
                  <a:moveTo>
                    <a:pt x="24" y="176"/>
                  </a:moveTo>
                  <a:cubicBezTo>
                    <a:pt x="32" y="176"/>
                    <a:pt x="32" y="176"/>
                    <a:pt x="32" y="176"/>
                  </a:cubicBezTo>
                  <a:cubicBezTo>
                    <a:pt x="46" y="176"/>
                    <a:pt x="57" y="165"/>
                    <a:pt x="57" y="152"/>
                  </a:cubicBezTo>
                  <a:cubicBezTo>
                    <a:pt x="57" y="91"/>
                    <a:pt x="57" y="91"/>
                    <a:pt x="57" y="91"/>
                  </a:cubicBezTo>
                  <a:cubicBezTo>
                    <a:pt x="57" y="72"/>
                    <a:pt x="72" y="57"/>
                    <a:pt x="91" y="57"/>
                  </a:cubicBezTo>
                  <a:cubicBezTo>
                    <a:pt x="101" y="57"/>
                    <a:pt x="101" y="57"/>
                    <a:pt x="101" y="57"/>
                  </a:cubicBezTo>
                  <a:cubicBezTo>
                    <a:pt x="115" y="57"/>
                    <a:pt x="126" y="46"/>
                    <a:pt x="126" y="33"/>
                  </a:cubicBezTo>
                  <a:cubicBezTo>
                    <a:pt x="126" y="25"/>
                    <a:pt x="126" y="25"/>
                    <a:pt x="126" y="25"/>
                  </a:cubicBezTo>
                  <a:cubicBezTo>
                    <a:pt x="126" y="11"/>
                    <a:pt x="115" y="0"/>
                    <a:pt x="101" y="0"/>
                  </a:cubicBezTo>
                  <a:cubicBezTo>
                    <a:pt x="32" y="0"/>
                    <a:pt x="32" y="0"/>
                    <a:pt x="32" y="0"/>
                  </a:cubicBezTo>
                  <a:cubicBezTo>
                    <a:pt x="24" y="0"/>
                    <a:pt x="24" y="0"/>
                    <a:pt x="24" y="0"/>
                  </a:cubicBezTo>
                  <a:cubicBezTo>
                    <a:pt x="23" y="0"/>
                    <a:pt x="23" y="0"/>
                    <a:pt x="23" y="0"/>
                  </a:cubicBezTo>
                  <a:cubicBezTo>
                    <a:pt x="23" y="0"/>
                    <a:pt x="23" y="0"/>
                    <a:pt x="23" y="0"/>
                  </a:cubicBezTo>
                  <a:cubicBezTo>
                    <a:pt x="23" y="0"/>
                    <a:pt x="23" y="0"/>
                    <a:pt x="23" y="0"/>
                  </a:cubicBezTo>
                  <a:cubicBezTo>
                    <a:pt x="23" y="0"/>
                    <a:pt x="23" y="0"/>
                    <a:pt x="23" y="0"/>
                  </a:cubicBezTo>
                  <a:cubicBezTo>
                    <a:pt x="22" y="0"/>
                    <a:pt x="22" y="0"/>
                    <a:pt x="22" y="0"/>
                  </a:cubicBezTo>
                  <a:cubicBezTo>
                    <a:pt x="22" y="0"/>
                    <a:pt x="22" y="0"/>
                    <a:pt x="22" y="0"/>
                  </a:cubicBezTo>
                  <a:cubicBezTo>
                    <a:pt x="21" y="1"/>
                    <a:pt x="21" y="1"/>
                    <a:pt x="21" y="1"/>
                  </a:cubicBezTo>
                  <a:cubicBezTo>
                    <a:pt x="21" y="1"/>
                    <a:pt x="21" y="1"/>
                    <a:pt x="21" y="1"/>
                  </a:cubicBezTo>
                  <a:cubicBezTo>
                    <a:pt x="21" y="1"/>
                    <a:pt x="21" y="1"/>
                    <a:pt x="21" y="1"/>
                  </a:cubicBezTo>
                  <a:cubicBezTo>
                    <a:pt x="21" y="1"/>
                    <a:pt x="21" y="1"/>
                    <a:pt x="21" y="1"/>
                  </a:cubicBezTo>
                  <a:cubicBezTo>
                    <a:pt x="20" y="1"/>
                    <a:pt x="20" y="1"/>
                    <a:pt x="20"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2"/>
                    <a:pt x="17" y="2"/>
                    <a:pt x="17" y="2"/>
                  </a:cubicBezTo>
                  <a:cubicBezTo>
                    <a:pt x="17" y="2"/>
                    <a:pt x="17" y="2"/>
                    <a:pt x="17" y="2"/>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4" y="3"/>
                    <a:pt x="14" y="3"/>
                    <a:pt x="14" y="3"/>
                  </a:cubicBezTo>
                  <a:cubicBezTo>
                    <a:pt x="14" y="3"/>
                    <a:pt x="14" y="3"/>
                    <a:pt x="14"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2" y="3"/>
                  </a:cubicBezTo>
                  <a:cubicBezTo>
                    <a:pt x="12" y="3"/>
                    <a:pt x="12" y="3"/>
                    <a:pt x="12" y="3"/>
                  </a:cubicBezTo>
                  <a:cubicBezTo>
                    <a:pt x="12" y="4"/>
                    <a:pt x="12" y="4"/>
                    <a:pt x="12" y="4"/>
                  </a:cubicBezTo>
                  <a:cubicBezTo>
                    <a:pt x="12" y="4"/>
                    <a:pt x="12" y="4"/>
                    <a:pt x="12" y="4"/>
                  </a:cubicBezTo>
                  <a:cubicBezTo>
                    <a:pt x="12" y="4"/>
                    <a:pt x="12" y="4"/>
                    <a:pt x="11" y="4"/>
                  </a:cubicBezTo>
                  <a:cubicBezTo>
                    <a:pt x="11" y="4"/>
                    <a:pt x="11" y="4"/>
                    <a:pt x="11" y="4"/>
                  </a:cubicBezTo>
                  <a:cubicBezTo>
                    <a:pt x="11" y="4"/>
                    <a:pt x="11" y="4"/>
                    <a:pt x="11" y="4"/>
                  </a:cubicBezTo>
                  <a:cubicBezTo>
                    <a:pt x="11" y="4"/>
                    <a:pt x="11" y="4"/>
                    <a:pt x="11" y="4"/>
                  </a:cubicBezTo>
                  <a:cubicBezTo>
                    <a:pt x="10" y="5"/>
                    <a:pt x="10" y="5"/>
                    <a:pt x="10" y="5"/>
                  </a:cubicBezTo>
                  <a:cubicBezTo>
                    <a:pt x="10" y="5"/>
                    <a:pt x="10" y="5"/>
                    <a:pt x="10" y="5"/>
                  </a:cubicBezTo>
                  <a:cubicBezTo>
                    <a:pt x="10" y="5"/>
                    <a:pt x="10" y="5"/>
                    <a:pt x="10" y="5"/>
                  </a:cubicBezTo>
                  <a:cubicBezTo>
                    <a:pt x="10" y="5"/>
                    <a:pt x="10" y="5"/>
                    <a:pt x="10" y="5"/>
                  </a:cubicBezTo>
                  <a:cubicBezTo>
                    <a:pt x="9" y="5"/>
                    <a:pt x="9" y="5"/>
                    <a:pt x="9" y="5"/>
                  </a:cubicBezTo>
                  <a:cubicBezTo>
                    <a:pt x="9" y="5"/>
                    <a:pt x="9" y="5"/>
                    <a:pt x="9" y="5"/>
                  </a:cubicBezTo>
                  <a:cubicBezTo>
                    <a:pt x="9" y="6"/>
                    <a:pt x="9" y="6"/>
                    <a:pt x="9" y="6"/>
                  </a:cubicBezTo>
                  <a:cubicBezTo>
                    <a:pt x="9" y="6"/>
                    <a:pt x="9" y="6"/>
                    <a:pt x="9" y="6"/>
                  </a:cubicBezTo>
                  <a:cubicBezTo>
                    <a:pt x="9" y="6"/>
                    <a:pt x="9" y="6"/>
                    <a:pt x="9" y="6"/>
                  </a:cubicBezTo>
                  <a:cubicBezTo>
                    <a:pt x="9" y="6"/>
                    <a:pt x="9" y="6"/>
                    <a:pt x="9" y="6"/>
                  </a:cubicBezTo>
                  <a:cubicBezTo>
                    <a:pt x="8" y="6"/>
                    <a:pt x="8" y="6"/>
                    <a:pt x="8" y="6"/>
                  </a:cubicBezTo>
                  <a:cubicBezTo>
                    <a:pt x="8" y="6"/>
                    <a:pt x="8" y="6"/>
                    <a:pt x="8" y="6"/>
                  </a:cubicBezTo>
                  <a:cubicBezTo>
                    <a:pt x="8" y="7"/>
                    <a:pt x="8" y="7"/>
                    <a:pt x="8" y="7"/>
                  </a:cubicBezTo>
                  <a:cubicBezTo>
                    <a:pt x="8" y="7"/>
                    <a:pt x="8" y="7"/>
                    <a:pt x="8" y="7"/>
                  </a:cubicBezTo>
                  <a:cubicBezTo>
                    <a:pt x="7" y="7"/>
                    <a:pt x="7" y="7"/>
                    <a:pt x="7" y="7"/>
                  </a:cubicBezTo>
                  <a:cubicBezTo>
                    <a:pt x="7" y="7"/>
                    <a:pt x="7" y="7"/>
                    <a:pt x="7" y="7"/>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6" y="9"/>
                    <a:pt x="6" y="9"/>
                  </a:cubicBezTo>
                  <a:cubicBezTo>
                    <a:pt x="5" y="9"/>
                    <a:pt x="5" y="9"/>
                    <a:pt x="5" y="9"/>
                  </a:cubicBezTo>
                  <a:cubicBezTo>
                    <a:pt x="5" y="9"/>
                    <a:pt x="5" y="9"/>
                    <a:pt x="5" y="9"/>
                  </a:cubicBezTo>
                  <a:cubicBezTo>
                    <a:pt x="5" y="9"/>
                    <a:pt x="5" y="10"/>
                    <a:pt x="5" y="10"/>
                  </a:cubicBezTo>
                  <a:cubicBezTo>
                    <a:pt x="5" y="10"/>
                    <a:pt x="5" y="10"/>
                    <a:pt x="5" y="10"/>
                  </a:cubicBezTo>
                  <a:cubicBezTo>
                    <a:pt x="5" y="10"/>
                    <a:pt x="5" y="10"/>
                    <a:pt x="5" y="10"/>
                  </a:cubicBezTo>
                  <a:cubicBezTo>
                    <a:pt x="5" y="10"/>
                    <a:pt x="5" y="10"/>
                    <a:pt x="5" y="10"/>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3" y="13"/>
                    <a:pt x="3" y="13"/>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2" y="15"/>
                    <a:pt x="2" y="15"/>
                    <a:pt x="2" y="15"/>
                  </a:cubicBezTo>
                  <a:cubicBezTo>
                    <a:pt x="2" y="15"/>
                    <a:pt x="2" y="15"/>
                    <a:pt x="2" y="15"/>
                  </a:cubicBezTo>
                  <a:cubicBezTo>
                    <a:pt x="1" y="16"/>
                    <a:pt x="1" y="16"/>
                    <a:pt x="1" y="16"/>
                  </a:cubicBezTo>
                  <a:cubicBezTo>
                    <a:pt x="1" y="16"/>
                    <a:pt x="1" y="16"/>
                    <a:pt x="1" y="16"/>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7"/>
                    <a:pt x="1" y="17"/>
                    <a:pt x="1" y="17"/>
                  </a:cubicBezTo>
                  <a:cubicBezTo>
                    <a:pt x="1" y="18"/>
                    <a:pt x="1" y="18"/>
                    <a:pt x="1" y="18"/>
                  </a:cubicBezTo>
                  <a:cubicBezTo>
                    <a:pt x="1" y="18"/>
                    <a:pt x="1" y="18"/>
                    <a:pt x="1" y="18"/>
                  </a:cubicBezTo>
                  <a:cubicBezTo>
                    <a:pt x="1" y="19"/>
                    <a:pt x="1" y="19"/>
                    <a:pt x="1" y="19"/>
                  </a:cubicBezTo>
                  <a:cubicBezTo>
                    <a:pt x="1" y="19"/>
                    <a:pt x="1" y="19"/>
                    <a:pt x="1" y="19"/>
                  </a:cubicBezTo>
                  <a:cubicBezTo>
                    <a:pt x="0" y="19"/>
                    <a:pt x="0" y="19"/>
                    <a:pt x="0" y="19"/>
                  </a:cubicBezTo>
                  <a:cubicBezTo>
                    <a:pt x="0" y="19"/>
                    <a:pt x="0" y="19"/>
                    <a:pt x="0" y="19"/>
                  </a:cubicBezTo>
                  <a:cubicBezTo>
                    <a:pt x="0" y="20"/>
                    <a:pt x="0" y="20"/>
                    <a:pt x="0" y="20"/>
                  </a:cubicBezTo>
                  <a:cubicBezTo>
                    <a:pt x="0" y="20"/>
                    <a:pt x="0" y="20"/>
                    <a:pt x="0" y="20"/>
                  </a:cubicBezTo>
                  <a:cubicBezTo>
                    <a:pt x="0" y="20"/>
                    <a:pt x="0" y="20"/>
                    <a:pt x="0" y="20"/>
                  </a:cubicBezTo>
                  <a:cubicBezTo>
                    <a:pt x="0" y="20"/>
                    <a:pt x="0" y="20"/>
                    <a:pt x="0" y="20"/>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2"/>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4"/>
                    <a:pt x="0" y="24"/>
                    <a:pt x="0" y="24"/>
                  </a:cubicBezTo>
                  <a:cubicBezTo>
                    <a:pt x="0" y="25"/>
                    <a:pt x="0" y="25"/>
                    <a:pt x="0" y="25"/>
                  </a:cubicBezTo>
                  <a:cubicBezTo>
                    <a:pt x="0" y="25"/>
                    <a:pt x="0" y="25"/>
                    <a:pt x="0" y="25"/>
                  </a:cubicBezTo>
                  <a:cubicBezTo>
                    <a:pt x="0" y="33"/>
                    <a:pt x="0" y="33"/>
                    <a:pt x="0" y="33"/>
                  </a:cubicBezTo>
                  <a:cubicBezTo>
                    <a:pt x="0" y="152"/>
                    <a:pt x="0" y="152"/>
                    <a:pt x="0" y="152"/>
                  </a:cubicBezTo>
                  <a:cubicBezTo>
                    <a:pt x="0" y="165"/>
                    <a:pt x="11" y="176"/>
                    <a:pt x="24" y="176"/>
                  </a:cubicBezTo>
                  <a:close/>
                  <a:moveTo>
                    <a:pt x="24" y="0"/>
                  </a:moveTo>
                  <a:cubicBezTo>
                    <a:pt x="24" y="0"/>
                    <a:pt x="24" y="0"/>
                    <a:pt x="24"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8" name="Freeform 29">
              <a:extLst>
                <a:ext uri="{FF2B5EF4-FFF2-40B4-BE49-F238E27FC236}">
                  <a16:creationId xmlns:a16="http://schemas.microsoft.com/office/drawing/2014/main" id="{9415327F-E259-479A-96F9-630CA840B699}"/>
                </a:ext>
              </a:extLst>
            </p:cNvPr>
            <p:cNvSpPr>
              <a:spLocks/>
            </p:cNvSpPr>
            <p:nvPr userDrawn="1"/>
          </p:nvSpPr>
          <p:spPr bwMode="auto">
            <a:xfrm>
              <a:off x="762" y="2910"/>
              <a:ext cx="464" cy="645"/>
            </a:xfrm>
            <a:custGeom>
              <a:avLst/>
              <a:gdLst>
                <a:gd name="T0" fmla="*/ 231 w 263"/>
                <a:gd name="T1" fmla="*/ 127 h 365"/>
                <a:gd name="T2" fmla="*/ 239 w 263"/>
                <a:gd name="T3" fmla="*/ 127 h 365"/>
                <a:gd name="T4" fmla="*/ 263 w 263"/>
                <a:gd name="T5" fmla="*/ 102 h 365"/>
                <a:gd name="T6" fmla="*/ 263 w 263"/>
                <a:gd name="T7" fmla="*/ 25 h 365"/>
                <a:gd name="T8" fmla="*/ 239 w 263"/>
                <a:gd name="T9" fmla="*/ 0 h 365"/>
                <a:gd name="T10" fmla="*/ 91 w 263"/>
                <a:gd name="T11" fmla="*/ 0 h 365"/>
                <a:gd name="T12" fmla="*/ 66 w 263"/>
                <a:gd name="T13" fmla="*/ 1 h 365"/>
                <a:gd name="T14" fmla="*/ 66 w 263"/>
                <a:gd name="T15" fmla="*/ 90 h 365"/>
                <a:gd name="T16" fmla="*/ 32 w 263"/>
                <a:gd name="T17" fmla="*/ 124 h 365"/>
                <a:gd name="T18" fmla="*/ 24 w 263"/>
                <a:gd name="T19" fmla="*/ 124 h 365"/>
                <a:gd name="T20" fmla="*/ 0 w 263"/>
                <a:gd name="T21" fmla="*/ 149 h 365"/>
                <a:gd name="T22" fmla="*/ 0 w 263"/>
                <a:gd name="T23" fmla="*/ 195 h 365"/>
                <a:gd name="T24" fmla="*/ 0 w 263"/>
                <a:gd name="T25" fmla="*/ 219 h 365"/>
                <a:gd name="T26" fmla="*/ 0 w 263"/>
                <a:gd name="T27" fmla="*/ 341 h 365"/>
                <a:gd name="T28" fmla="*/ 24 w 263"/>
                <a:gd name="T29" fmla="*/ 365 h 365"/>
                <a:gd name="T30" fmla="*/ 106 w 263"/>
                <a:gd name="T31" fmla="*/ 365 h 365"/>
                <a:gd name="T32" fmla="*/ 130 w 263"/>
                <a:gd name="T33" fmla="*/ 364 h 365"/>
                <a:gd name="T34" fmla="*/ 130 w 263"/>
                <a:gd name="T35" fmla="*/ 278 h 365"/>
                <a:gd name="T36" fmla="*/ 164 w 263"/>
                <a:gd name="T37" fmla="*/ 244 h 365"/>
                <a:gd name="T38" fmla="*/ 172 w 263"/>
                <a:gd name="T39" fmla="*/ 244 h 365"/>
                <a:gd name="T40" fmla="*/ 197 w 263"/>
                <a:gd name="T41" fmla="*/ 219 h 365"/>
                <a:gd name="T42" fmla="*/ 197 w 263"/>
                <a:gd name="T43" fmla="*/ 161 h 365"/>
                <a:gd name="T44" fmla="*/ 231 w 263"/>
                <a:gd name="T45" fmla="*/ 12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3" h="365">
                  <a:moveTo>
                    <a:pt x="231" y="127"/>
                  </a:moveTo>
                  <a:cubicBezTo>
                    <a:pt x="239" y="127"/>
                    <a:pt x="239" y="127"/>
                    <a:pt x="239" y="127"/>
                  </a:cubicBezTo>
                  <a:cubicBezTo>
                    <a:pt x="252" y="127"/>
                    <a:pt x="263" y="116"/>
                    <a:pt x="263" y="102"/>
                  </a:cubicBezTo>
                  <a:cubicBezTo>
                    <a:pt x="263" y="25"/>
                    <a:pt x="263" y="25"/>
                    <a:pt x="263" y="25"/>
                  </a:cubicBezTo>
                  <a:cubicBezTo>
                    <a:pt x="263" y="11"/>
                    <a:pt x="252" y="0"/>
                    <a:pt x="239" y="0"/>
                  </a:cubicBezTo>
                  <a:cubicBezTo>
                    <a:pt x="91" y="0"/>
                    <a:pt x="91" y="0"/>
                    <a:pt x="91" y="0"/>
                  </a:cubicBezTo>
                  <a:cubicBezTo>
                    <a:pt x="66" y="1"/>
                    <a:pt x="66" y="1"/>
                    <a:pt x="66" y="1"/>
                  </a:cubicBezTo>
                  <a:cubicBezTo>
                    <a:pt x="66" y="90"/>
                    <a:pt x="66" y="90"/>
                    <a:pt x="66" y="90"/>
                  </a:cubicBezTo>
                  <a:cubicBezTo>
                    <a:pt x="66" y="108"/>
                    <a:pt x="51" y="124"/>
                    <a:pt x="32" y="124"/>
                  </a:cubicBezTo>
                  <a:cubicBezTo>
                    <a:pt x="24" y="124"/>
                    <a:pt x="24" y="124"/>
                    <a:pt x="24" y="124"/>
                  </a:cubicBezTo>
                  <a:cubicBezTo>
                    <a:pt x="10" y="124"/>
                    <a:pt x="0" y="135"/>
                    <a:pt x="0" y="149"/>
                  </a:cubicBezTo>
                  <a:cubicBezTo>
                    <a:pt x="0" y="195"/>
                    <a:pt x="0" y="195"/>
                    <a:pt x="0" y="195"/>
                  </a:cubicBezTo>
                  <a:cubicBezTo>
                    <a:pt x="0" y="219"/>
                    <a:pt x="0" y="219"/>
                    <a:pt x="0" y="219"/>
                  </a:cubicBezTo>
                  <a:cubicBezTo>
                    <a:pt x="0" y="341"/>
                    <a:pt x="0" y="341"/>
                    <a:pt x="0" y="341"/>
                  </a:cubicBezTo>
                  <a:cubicBezTo>
                    <a:pt x="0" y="354"/>
                    <a:pt x="10" y="365"/>
                    <a:pt x="24" y="365"/>
                  </a:cubicBezTo>
                  <a:cubicBezTo>
                    <a:pt x="106" y="365"/>
                    <a:pt x="106" y="365"/>
                    <a:pt x="106" y="365"/>
                  </a:cubicBezTo>
                  <a:cubicBezTo>
                    <a:pt x="130" y="364"/>
                    <a:pt x="130" y="364"/>
                    <a:pt x="130" y="364"/>
                  </a:cubicBezTo>
                  <a:cubicBezTo>
                    <a:pt x="130" y="278"/>
                    <a:pt x="130" y="278"/>
                    <a:pt x="130" y="278"/>
                  </a:cubicBezTo>
                  <a:cubicBezTo>
                    <a:pt x="130" y="259"/>
                    <a:pt x="145" y="244"/>
                    <a:pt x="164" y="244"/>
                  </a:cubicBezTo>
                  <a:cubicBezTo>
                    <a:pt x="172" y="244"/>
                    <a:pt x="172" y="244"/>
                    <a:pt x="172" y="244"/>
                  </a:cubicBezTo>
                  <a:cubicBezTo>
                    <a:pt x="186" y="244"/>
                    <a:pt x="197" y="233"/>
                    <a:pt x="197" y="219"/>
                  </a:cubicBezTo>
                  <a:cubicBezTo>
                    <a:pt x="197" y="161"/>
                    <a:pt x="197" y="161"/>
                    <a:pt x="197" y="161"/>
                  </a:cubicBezTo>
                  <a:cubicBezTo>
                    <a:pt x="197" y="142"/>
                    <a:pt x="212" y="127"/>
                    <a:pt x="231" y="12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89" name="Freeform 30">
              <a:extLst>
                <a:ext uri="{FF2B5EF4-FFF2-40B4-BE49-F238E27FC236}">
                  <a16:creationId xmlns:a16="http://schemas.microsoft.com/office/drawing/2014/main" id="{AA0DFBDD-2355-4A59-B105-5BDDB484C646}"/>
                </a:ext>
              </a:extLst>
            </p:cNvPr>
            <p:cNvSpPr>
              <a:spLocks/>
            </p:cNvSpPr>
            <p:nvPr userDrawn="1"/>
          </p:nvSpPr>
          <p:spPr bwMode="auto">
            <a:xfrm>
              <a:off x="878" y="2594"/>
              <a:ext cx="1404" cy="1063"/>
            </a:xfrm>
            <a:custGeom>
              <a:avLst/>
              <a:gdLst>
                <a:gd name="T0" fmla="*/ 164 w 795"/>
                <a:gd name="T1" fmla="*/ 602 h 602"/>
                <a:gd name="T2" fmla="*/ 228 w 795"/>
                <a:gd name="T3" fmla="*/ 602 h 602"/>
                <a:gd name="T4" fmla="*/ 263 w 795"/>
                <a:gd name="T5" fmla="*/ 572 h 602"/>
                <a:gd name="T6" fmla="*/ 296 w 795"/>
                <a:gd name="T7" fmla="*/ 544 h 602"/>
                <a:gd name="T8" fmla="*/ 428 w 795"/>
                <a:gd name="T9" fmla="*/ 544 h 602"/>
                <a:gd name="T10" fmla="*/ 462 w 795"/>
                <a:gd name="T11" fmla="*/ 514 h 602"/>
                <a:gd name="T12" fmla="*/ 495 w 795"/>
                <a:gd name="T13" fmla="*/ 485 h 602"/>
                <a:gd name="T14" fmla="*/ 529 w 795"/>
                <a:gd name="T15" fmla="*/ 450 h 602"/>
                <a:gd name="T16" fmla="*/ 529 w 795"/>
                <a:gd name="T17" fmla="*/ 335 h 602"/>
                <a:gd name="T18" fmla="*/ 562 w 795"/>
                <a:gd name="T19" fmla="*/ 301 h 602"/>
                <a:gd name="T20" fmla="*/ 596 w 795"/>
                <a:gd name="T21" fmla="*/ 271 h 602"/>
                <a:gd name="T22" fmla="*/ 628 w 795"/>
                <a:gd name="T23" fmla="*/ 243 h 602"/>
                <a:gd name="T24" fmla="*/ 662 w 795"/>
                <a:gd name="T25" fmla="*/ 208 h 602"/>
                <a:gd name="T26" fmla="*/ 696 w 795"/>
                <a:gd name="T27" fmla="*/ 175 h 602"/>
                <a:gd name="T28" fmla="*/ 771 w 795"/>
                <a:gd name="T29" fmla="*/ 175 h 602"/>
                <a:gd name="T30" fmla="*/ 795 w 795"/>
                <a:gd name="T31" fmla="*/ 153 h 602"/>
                <a:gd name="T32" fmla="*/ 795 w 795"/>
                <a:gd name="T33" fmla="*/ 115 h 602"/>
                <a:gd name="T34" fmla="*/ 685 w 795"/>
                <a:gd name="T35" fmla="*/ 115 h 602"/>
                <a:gd name="T36" fmla="*/ 661 w 795"/>
                <a:gd name="T37" fmla="*/ 91 h 602"/>
                <a:gd name="T38" fmla="*/ 661 w 795"/>
                <a:gd name="T39" fmla="*/ 91 h 602"/>
                <a:gd name="T40" fmla="*/ 661 w 795"/>
                <a:gd name="T41" fmla="*/ 91 h 602"/>
                <a:gd name="T42" fmla="*/ 661 w 795"/>
                <a:gd name="T43" fmla="*/ 82 h 602"/>
                <a:gd name="T44" fmla="*/ 637 w 795"/>
                <a:gd name="T45" fmla="*/ 58 h 602"/>
                <a:gd name="T46" fmla="*/ 433 w 795"/>
                <a:gd name="T47" fmla="*/ 58 h 602"/>
                <a:gd name="T48" fmla="*/ 433 w 795"/>
                <a:gd name="T49" fmla="*/ 58 h 602"/>
                <a:gd name="T50" fmla="*/ 359 w 795"/>
                <a:gd name="T51" fmla="*/ 58 h 602"/>
                <a:gd name="T52" fmla="*/ 325 w 795"/>
                <a:gd name="T53" fmla="*/ 24 h 602"/>
                <a:gd name="T54" fmla="*/ 300 w 795"/>
                <a:gd name="T55" fmla="*/ 0 h 602"/>
                <a:gd name="T56" fmla="*/ 25 w 795"/>
                <a:gd name="T57" fmla="*/ 0 h 602"/>
                <a:gd name="T58" fmla="*/ 0 w 795"/>
                <a:gd name="T59" fmla="*/ 24 h 602"/>
                <a:gd name="T60" fmla="*/ 0 w 795"/>
                <a:gd name="T61" fmla="*/ 122 h 602"/>
                <a:gd name="T62" fmla="*/ 0 w 795"/>
                <a:gd name="T63" fmla="*/ 123 h 602"/>
                <a:gd name="T64" fmla="*/ 0 w 795"/>
                <a:gd name="T65" fmla="*/ 126 h 602"/>
                <a:gd name="T66" fmla="*/ 0 w 795"/>
                <a:gd name="T67" fmla="*/ 128 h 602"/>
                <a:gd name="T68" fmla="*/ 0 w 795"/>
                <a:gd name="T69" fmla="*/ 180 h 602"/>
                <a:gd name="T70" fmla="*/ 25 w 795"/>
                <a:gd name="T71" fmla="*/ 179 h 602"/>
                <a:gd name="T72" fmla="*/ 173 w 795"/>
                <a:gd name="T73" fmla="*/ 179 h 602"/>
                <a:gd name="T74" fmla="*/ 197 w 795"/>
                <a:gd name="T75" fmla="*/ 204 h 602"/>
                <a:gd name="T76" fmla="*/ 197 w 795"/>
                <a:gd name="T77" fmla="*/ 281 h 602"/>
                <a:gd name="T78" fmla="*/ 173 w 795"/>
                <a:gd name="T79" fmla="*/ 306 h 602"/>
                <a:gd name="T80" fmla="*/ 165 w 795"/>
                <a:gd name="T81" fmla="*/ 306 h 602"/>
                <a:gd name="T82" fmla="*/ 131 w 795"/>
                <a:gd name="T83" fmla="*/ 340 h 602"/>
                <a:gd name="T84" fmla="*/ 131 w 795"/>
                <a:gd name="T85" fmla="*/ 398 h 602"/>
                <a:gd name="T86" fmla="*/ 106 w 795"/>
                <a:gd name="T87" fmla="*/ 423 h 602"/>
                <a:gd name="T88" fmla="*/ 98 w 795"/>
                <a:gd name="T89" fmla="*/ 423 h 602"/>
                <a:gd name="T90" fmla="*/ 64 w 795"/>
                <a:gd name="T91" fmla="*/ 457 h 602"/>
                <a:gd name="T92" fmla="*/ 64 w 795"/>
                <a:gd name="T93" fmla="*/ 543 h 602"/>
                <a:gd name="T94" fmla="*/ 46 w 795"/>
                <a:gd name="T95" fmla="*/ 544 h 602"/>
                <a:gd name="T96" fmla="*/ 48 w 795"/>
                <a:gd name="T97" fmla="*/ 544 h 602"/>
                <a:gd name="T98" fmla="*/ 96 w 795"/>
                <a:gd name="T99" fmla="*/ 544 h 602"/>
                <a:gd name="T100" fmla="*/ 129 w 795"/>
                <a:gd name="T101" fmla="*/ 572 h 602"/>
                <a:gd name="T102" fmla="*/ 164 w 795"/>
                <a:gd name="T103"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602">
                  <a:moveTo>
                    <a:pt x="164" y="602"/>
                  </a:moveTo>
                  <a:cubicBezTo>
                    <a:pt x="228" y="602"/>
                    <a:pt x="228" y="602"/>
                    <a:pt x="228" y="602"/>
                  </a:cubicBezTo>
                  <a:cubicBezTo>
                    <a:pt x="245" y="602"/>
                    <a:pt x="260" y="589"/>
                    <a:pt x="263" y="572"/>
                  </a:cubicBezTo>
                  <a:cubicBezTo>
                    <a:pt x="265" y="556"/>
                    <a:pt x="279" y="544"/>
                    <a:pt x="296" y="544"/>
                  </a:cubicBezTo>
                  <a:cubicBezTo>
                    <a:pt x="428" y="544"/>
                    <a:pt x="428" y="544"/>
                    <a:pt x="428" y="544"/>
                  </a:cubicBezTo>
                  <a:cubicBezTo>
                    <a:pt x="445" y="544"/>
                    <a:pt x="460" y="531"/>
                    <a:pt x="462" y="514"/>
                  </a:cubicBezTo>
                  <a:cubicBezTo>
                    <a:pt x="465" y="497"/>
                    <a:pt x="478" y="485"/>
                    <a:pt x="495" y="485"/>
                  </a:cubicBezTo>
                  <a:cubicBezTo>
                    <a:pt x="514" y="484"/>
                    <a:pt x="529" y="468"/>
                    <a:pt x="529" y="450"/>
                  </a:cubicBezTo>
                  <a:cubicBezTo>
                    <a:pt x="529" y="335"/>
                    <a:pt x="529" y="335"/>
                    <a:pt x="529" y="335"/>
                  </a:cubicBezTo>
                  <a:cubicBezTo>
                    <a:pt x="529" y="316"/>
                    <a:pt x="544" y="301"/>
                    <a:pt x="562" y="301"/>
                  </a:cubicBezTo>
                  <a:cubicBezTo>
                    <a:pt x="579" y="300"/>
                    <a:pt x="593" y="288"/>
                    <a:pt x="596" y="271"/>
                  </a:cubicBezTo>
                  <a:cubicBezTo>
                    <a:pt x="599" y="255"/>
                    <a:pt x="612" y="243"/>
                    <a:pt x="628" y="243"/>
                  </a:cubicBezTo>
                  <a:cubicBezTo>
                    <a:pt x="647" y="242"/>
                    <a:pt x="662" y="227"/>
                    <a:pt x="662" y="208"/>
                  </a:cubicBezTo>
                  <a:cubicBezTo>
                    <a:pt x="663" y="190"/>
                    <a:pt x="678" y="175"/>
                    <a:pt x="696" y="175"/>
                  </a:cubicBezTo>
                  <a:cubicBezTo>
                    <a:pt x="771" y="175"/>
                    <a:pt x="771" y="175"/>
                    <a:pt x="771" y="175"/>
                  </a:cubicBezTo>
                  <a:cubicBezTo>
                    <a:pt x="784" y="175"/>
                    <a:pt x="795" y="166"/>
                    <a:pt x="795" y="153"/>
                  </a:cubicBezTo>
                  <a:cubicBezTo>
                    <a:pt x="795" y="115"/>
                    <a:pt x="795" y="115"/>
                    <a:pt x="795" y="115"/>
                  </a:cubicBezTo>
                  <a:cubicBezTo>
                    <a:pt x="758" y="115"/>
                    <a:pt x="722" y="115"/>
                    <a:pt x="685" y="115"/>
                  </a:cubicBezTo>
                  <a:cubicBezTo>
                    <a:pt x="672" y="115"/>
                    <a:pt x="661" y="104"/>
                    <a:pt x="661" y="91"/>
                  </a:cubicBezTo>
                  <a:cubicBezTo>
                    <a:pt x="661" y="91"/>
                    <a:pt x="661" y="91"/>
                    <a:pt x="661" y="91"/>
                  </a:cubicBezTo>
                  <a:cubicBezTo>
                    <a:pt x="661" y="91"/>
                    <a:pt x="661" y="91"/>
                    <a:pt x="661" y="91"/>
                  </a:cubicBezTo>
                  <a:cubicBezTo>
                    <a:pt x="661" y="82"/>
                    <a:pt x="661" y="82"/>
                    <a:pt x="661" y="82"/>
                  </a:cubicBezTo>
                  <a:cubicBezTo>
                    <a:pt x="661" y="69"/>
                    <a:pt x="650" y="58"/>
                    <a:pt x="637" y="58"/>
                  </a:cubicBezTo>
                  <a:cubicBezTo>
                    <a:pt x="433" y="58"/>
                    <a:pt x="433" y="58"/>
                    <a:pt x="433" y="58"/>
                  </a:cubicBezTo>
                  <a:cubicBezTo>
                    <a:pt x="433" y="58"/>
                    <a:pt x="433" y="58"/>
                    <a:pt x="433" y="58"/>
                  </a:cubicBezTo>
                  <a:cubicBezTo>
                    <a:pt x="359" y="58"/>
                    <a:pt x="359" y="58"/>
                    <a:pt x="359" y="58"/>
                  </a:cubicBezTo>
                  <a:cubicBezTo>
                    <a:pt x="340" y="58"/>
                    <a:pt x="325" y="43"/>
                    <a:pt x="325" y="24"/>
                  </a:cubicBezTo>
                  <a:cubicBezTo>
                    <a:pt x="324" y="11"/>
                    <a:pt x="314" y="0"/>
                    <a:pt x="300" y="0"/>
                  </a:cubicBezTo>
                  <a:cubicBezTo>
                    <a:pt x="25" y="0"/>
                    <a:pt x="25" y="0"/>
                    <a:pt x="25" y="0"/>
                  </a:cubicBezTo>
                  <a:cubicBezTo>
                    <a:pt x="11" y="0"/>
                    <a:pt x="0" y="11"/>
                    <a:pt x="0" y="24"/>
                  </a:cubicBezTo>
                  <a:cubicBezTo>
                    <a:pt x="0" y="122"/>
                    <a:pt x="0" y="122"/>
                    <a:pt x="0" y="122"/>
                  </a:cubicBezTo>
                  <a:cubicBezTo>
                    <a:pt x="0" y="122"/>
                    <a:pt x="0" y="122"/>
                    <a:pt x="0" y="123"/>
                  </a:cubicBezTo>
                  <a:cubicBezTo>
                    <a:pt x="1" y="124"/>
                    <a:pt x="1" y="125"/>
                    <a:pt x="0" y="126"/>
                  </a:cubicBezTo>
                  <a:cubicBezTo>
                    <a:pt x="0" y="127"/>
                    <a:pt x="0" y="127"/>
                    <a:pt x="0" y="128"/>
                  </a:cubicBezTo>
                  <a:cubicBezTo>
                    <a:pt x="0" y="180"/>
                    <a:pt x="0" y="180"/>
                    <a:pt x="0" y="180"/>
                  </a:cubicBezTo>
                  <a:cubicBezTo>
                    <a:pt x="25" y="179"/>
                    <a:pt x="25" y="179"/>
                    <a:pt x="25" y="179"/>
                  </a:cubicBezTo>
                  <a:cubicBezTo>
                    <a:pt x="173" y="179"/>
                    <a:pt x="173" y="179"/>
                    <a:pt x="173" y="179"/>
                  </a:cubicBezTo>
                  <a:cubicBezTo>
                    <a:pt x="186" y="179"/>
                    <a:pt x="197" y="190"/>
                    <a:pt x="197" y="204"/>
                  </a:cubicBezTo>
                  <a:cubicBezTo>
                    <a:pt x="197" y="281"/>
                    <a:pt x="197" y="281"/>
                    <a:pt x="197" y="281"/>
                  </a:cubicBezTo>
                  <a:cubicBezTo>
                    <a:pt x="197" y="295"/>
                    <a:pt x="186" y="306"/>
                    <a:pt x="173" y="306"/>
                  </a:cubicBezTo>
                  <a:cubicBezTo>
                    <a:pt x="165" y="306"/>
                    <a:pt x="165" y="306"/>
                    <a:pt x="165" y="306"/>
                  </a:cubicBezTo>
                  <a:cubicBezTo>
                    <a:pt x="146" y="306"/>
                    <a:pt x="131" y="321"/>
                    <a:pt x="131" y="340"/>
                  </a:cubicBezTo>
                  <a:cubicBezTo>
                    <a:pt x="131" y="398"/>
                    <a:pt x="131" y="398"/>
                    <a:pt x="131" y="398"/>
                  </a:cubicBezTo>
                  <a:cubicBezTo>
                    <a:pt x="131" y="412"/>
                    <a:pt x="120" y="423"/>
                    <a:pt x="106" y="423"/>
                  </a:cubicBezTo>
                  <a:cubicBezTo>
                    <a:pt x="98" y="423"/>
                    <a:pt x="98" y="423"/>
                    <a:pt x="98" y="423"/>
                  </a:cubicBezTo>
                  <a:cubicBezTo>
                    <a:pt x="79" y="423"/>
                    <a:pt x="64" y="438"/>
                    <a:pt x="64" y="457"/>
                  </a:cubicBezTo>
                  <a:cubicBezTo>
                    <a:pt x="64" y="543"/>
                    <a:pt x="64" y="543"/>
                    <a:pt x="64" y="543"/>
                  </a:cubicBezTo>
                  <a:cubicBezTo>
                    <a:pt x="46" y="544"/>
                    <a:pt x="46" y="544"/>
                    <a:pt x="46" y="544"/>
                  </a:cubicBezTo>
                  <a:cubicBezTo>
                    <a:pt x="46" y="544"/>
                    <a:pt x="47" y="544"/>
                    <a:pt x="48" y="544"/>
                  </a:cubicBezTo>
                  <a:cubicBezTo>
                    <a:pt x="96" y="544"/>
                    <a:pt x="96" y="544"/>
                    <a:pt x="96" y="544"/>
                  </a:cubicBezTo>
                  <a:cubicBezTo>
                    <a:pt x="112" y="544"/>
                    <a:pt x="126" y="556"/>
                    <a:pt x="129" y="572"/>
                  </a:cubicBezTo>
                  <a:cubicBezTo>
                    <a:pt x="132" y="589"/>
                    <a:pt x="146" y="602"/>
                    <a:pt x="164" y="602"/>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0" name="Freeform 31">
              <a:extLst>
                <a:ext uri="{FF2B5EF4-FFF2-40B4-BE49-F238E27FC236}">
                  <a16:creationId xmlns:a16="http://schemas.microsoft.com/office/drawing/2014/main" id="{73C7A956-32FA-4F3E-84CA-DD443B88A557}"/>
                </a:ext>
              </a:extLst>
            </p:cNvPr>
            <p:cNvSpPr>
              <a:spLocks noEditPoints="1"/>
            </p:cNvSpPr>
            <p:nvPr userDrawn="1"/>
          </p:nvSpPr>
          <p:spPr bwMode="auto">
            <a:xfrm>
              <a:off x="3353" y="3454"/>
              <a:ext cx="311" cy="223"/>
            </a:xfrm>
            <a:custGeom>
              <a:avLst/>
              <a:gdLst>
                <a:gd name="T0" fmla="*/ 24 w 176"/>
                <a:gd name="T1" fmla="*/ 57 h 126"/>
                <a:gd name="T2" fmla="*/ 119 w 176"/>
                <a:gd name="T3" fmla="*/ 102 h 126"/>
                <a:gd name="T4" fmla="*/ 176 w 176"/>
                <a:gd name="T5" fmla="*/ 102 h 126"/>
                <a:gd name="T6" fmla="*/ 176 w 176"/>
                <a:gd name="T7" fmla="*/ 24 h 126"/>
                <a:gd name="T8" fmla="*/ 175 w 176"/>
                <a:gd name="T9" fmla="*/ 23 h 126"/>
                <a:gd name="T10" fmla="*/ 175 w 176"/>
                <a:gd name="T11" fmla="*/ 22 h 126"/>
                <a:gd name="T12" fmla="*/ 175 w 176"/>
                <a:gd name="T13" fmla="*/ 21 h 126"/>
                <a:gd name="T14" fmla="*/ 175 w 176"/>
                <a:gd name="T15" fmla="*/ 20 h 126"/>
                <a:gd name="T16" fmla="*/ 175 w 176"/>
                <a:gd name="T17" fmla="*/ 19 h 126"/>
                <a:gd name="T18" fmla="*/ 175 w 176"/>
                <a:gd name="T19" fmla="*/ 18 h 126"/>
                <a:gd name="T20" fmla="*/ 175 w 176"/>
                <a:gd name="T21" fmla="*/ 18 h 126"/>
                <a:gd name="T22" fmla="*/ 174 w 176"/>
                <a:gd name="T23" fmla="*/ 16 h 126"/>
                <a:gd name="T24" fmla="*/ 174 w 176"/>
                <a:gd name="T25" fmla="*/ 16 h 126"/>
                <a:gd name="T26" fmla="*/ 174 w 176"/>
                <a:gd name="T27" fmla="*/ 15 h 126"/>
                <a:gd name="T28" fmla="*/ 173 w 176"/>
                <a:gd name="T29" fmla="*/ 14 h 126"/>
                <a:gd name="T30" fmla="*/ 173 w 176"/>
                <a:gd name="T31" fmla="*/ 13 h 126"/>
                <a:gd name="T32" fmla="*/ 173 w 176"/>
                <a:gd name="T33" fmla="*/ 13 h 126"/>
                <a:gd name="T34" fmla="*/ 172 w 176"/>
                <a:gd name="T35" fmla="*/ 12 h 126"/>
                <a:gd name="T36" fmla="*/ 172 w 176"/>
                <a:gd name="T37" fmla="*/ 11 h 126"/>
                <a:gd name="T38" fmla="*/ 171 w 176"/>
                <a:gd name="T39" fmla="*/ 10 h 126"/>
                <a:gd name="T40" fmla="*/ 171 w 176"/>
                <a:gd name="T41" fmla="*/ 10 h 126"/>
                <a:gd name="T42" fmla="*/ 170 w 176"/>
                <a:gd name="T43" fmla="*/ 9 h 126"/>
                <a:gd name="T44" fmla="*/ 170 w 176"/>
                <a:gd name="T45" fmla="*/ 8 h 126"/>
                <a:gd name="T46" fmla="*/ 169 w 176"/>
                <a:gd name="T47" fmla="*/ 8 h 126"/>
                <a:gd name="T48" fmla="*/ 168 w 176"/>
                <a:gd name="T49" fmla="*/ 7 h 126"/>
                <a:gd name="T50" fmla="*/ 168 w 176"/>
                <a:gd name="T51" fmla="*/ 6 h 126"/>
                <a:gd name="T52" fmla="*/ 167 w 176"/>
                <a:gd name="T53" fmla="*/ 6 h 126"/>
                <a:gd name="T54" fmla="*/ 166 w 176"/>
                <a:gd name="T55" fmla="*/ 5 h 126"/>
                <a:gd name="T56" fmla="*/ 166 w 176"/>
                <a:gd name="T57" fmla="*/ 5 h 126"/>
                <a:gd name="T58" fmla="*/ 165 w 176"/>
                <a:gd name="T59" fmla="*/ 4 h 126"/>
                <a:gd name="T60" fmla="*/ 164 w 176"/>
                <a:gd name="T61" fmla="*/ 4 h 126"/>
                <a:gd name="T62" fmla="*/ 163 w 176"/>
                <a:gd name="T63" fmla="*/ 3 h 126"/>
                <a:gd name="T64" fmla="*/ 163 w 176"/>
                <a:gd name="T65" fmla="*/ 3 h 126"/>
                <a:gd name="T66" fmla="*/ 162 w 176"/>
                <a:gd name="T67" fmla="*/ 2 h 126"/>
                <a:gd name="T68" fmla="*/ 161 w 176"/>
                <a:gd name="T69" fmla="*/ 2 h 126"/>
                <a:gd name="T70" fmla="*/ 160 w 176"/>
                <a:gd name="T71" fmla="*/ 2 h 126"/>
                <a:gd name="T72" fmla="*/ 160 w 176"/>
                <a:gd name="T73" fmla="*/ 2 h 126"/>
                <a:gd name="T74" fmla="*/ 159 w 176"/>
                <a:gd name="T75" fmla="*/ 1 h 126"/>
                <a:gd name="T76" fmla="*/ 158 w 176"/>
                <a:gd name="T77" fmla="*/ 1 h 126"/>
                <a:gd name="T78" fmla="*/ 157 w 176"/>
                <a:gd name="T79" fmla="*/ 1 h 126"/>
                <a:gd name="T80" fmla="*/ 156 w 176"/>
                <a:gd name="T81" fmla="*/ 1 h 126"/>
                <a:gd name="T82" fmla="*/ 155 w 176"/>
                <a:gd name="T83" fmla="*/ 0 h 126"/>
                <a:gd name="T84" fmla="*/ 154 w 176"/>
                <a:gd name="T85" fmla="*/ 0 h 126"/>
                <a:gd name="T86" fmla="*/ 153 w 176"/>
                <a:gd name="T87" fmla="*/ 0 h 126"/>
                <a:gd name="T88" fmla="*/ 153 w 176"/>
                <a:gd name="T89" fmla="*/ 0 h 126"/>
                <a:gd name="T90" fmla="*/ 151 w 176"/>
                <a:gd name="T91" fmla="*/ 0 h 126"/>
                <a:gd name="T92" fmla="*/ 24 w 176"/>
                <a:gd name="T93" fmla="*/ 0 h 126"/>
                <a:gd name="T94" fmla="*/ 176 w 176"/>
                <a:gd name="T9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6">
                  <a:moveTo>
                    <a:pt x="0" y="24"/>
                  </a:moveTo>
                  <a:cubicBezTo>
                    <a:pt x="0" y="33"/>
                    <a:pt x="0" y="33"/>
                    <a:pt x="0" y="33"/>
                  </a:cubicBezTo>
                  <a:cubicBezTo>
                    <a:pt x="0" y="46"/>
                    <a:pt x="11" y="57"/>
                    <a:pt x="24" y="57"/>
                  </a:cubicBezTo>
                  <a:cubicBezTo>
                    <a:pt x="85" y="57"/>
                    <a:pt x="85" y="57"/>
                    <a:pt x="85" y="57"/>
                  </a:cubicBezTo>
                  <a:cubicBezTo>
                    <a:pt x="103" y="57"/>
                    <a:pt x="119" y="72"/>
                    <a:pt x="119" y="91"/>
                  </a:cubicBezTo>
                  <a:cubicBezTo>
                    <a:pt x="119" y="102"/>
                    <a:pt x="119" y="102"/>
                    <a:pt x="119" y="102"/>
                  </a:cubicBezTo>
                  <a:cubicBezTo>
                    <a:pt x="119" y="115"/>
                    <a:pt x="130" y="126"/>
                    <a:pt x="143" y="126"/>
                  </a:cubicBezTo>
                  <a:cubicBezTo>
                    <a:pt x="151" y="126"/>
                    <a:pt x="151" y="126"/>
                    <a:pt x="151" y="126"/>
                  </a:cubicBezTo>
                  <a:cubicBezTo>
                    <a:pt x="165" y="126"/>
                    <a:pt x="176" y="115"/>
                    <a:pt x="176" y="102"/>
                  </a:cubicBezTo>
                  <a:cubicBezTo>
                    <a:pt x="176" y="33"/>
                    <a:pt x="176" y="33"/>
                    <a:pt x="176" y="33"/>
                  </a:cubicBezTo>
                  <a:cubicBezTo>
                    <a:pt x="176" y="24"/>
                    <a:pt x="176" y="24"/>
                    <a:pt x="176" y="24"/>
                  </a:cubicBezTo>
                  <a:cubicBezTo>
                    <a:pt x="176" y="24"/>
                    <a:pt x="176" y="24"/>
                    <a:pt x="176" y="24"/>
                  </a:cubicBezTo>
                  <a:cubicBezTo>
                    <a:pt x="176" y="24"/>
                    <a:pt x="176" y="24"/>
                    <a:pt x="176" y="24"/>
                  </a:cubicBezTo>
                  <a:cubicBezTo>
                    <a:pt x="175" y="23"/>
                    <a:pt x="175" y="23"/>
                    <a:pt x="175" y="23"/>
                  </a:cubicBezTo>
                  <a:cubicBezTo>
                    <a:pt x="175" y="23"/>
                    <a:pt x="175" y="23"/>
                    <a:pt x="175" y="23"/>
                  </a:cubicBezTo>
                  <a:cubicBezTo>
                    <a:pt x="175" y="22"/>
                    <a:pt x="175" y="22"/>
                    <a:pt x="175" y="22"/>
                  </a:cubicBezTo>
                  <a:cubicBezTo>
                    <a:pt x="175" y="22"/>
                    <a:pt x="175" y="22"/>
                    <a:pt x="175" y="22"/>
                  </a:cubicBezTo>
                  <a:cubicBezTo>
                    <a:pt x="175" y="22"/>
                    <a:pt x="175" y="22"/>
                    <a:pt x="175" y="22"/>
                  </a:cubicBezTo>
                  <a:cubicBezTo>
                    <a:pt x="175" y="22"/>
                    <a:pt x="175" y="22"/>
                    <a:pt x="175" y="22"/>
                  </a:cubicBezTo>
                  <a:cubicBezTo>
                    <a:pt x="175" y="21"/>
                    <a:pt x="175" y="21"/>
                    <a:pt x="175" y="21"/>
                  </a:cubicBezTo>
                  <a:cubicBezTo>
                    <a:pt x="175" y="21"/>
                    <a:pt x="175" y="21"/>
                    <a:pt x="175" y="21"/>
                  </a:cubicBezTo>
                  <a:cubicBezTo>
                    <a:pt x="175" y="21"/>
                    <a:pt x="175" y="21"/>
                    <a:pt x="175" y="21"/>
                  </a:cubicBezTo>
                  <a:cubicBezTo>
                    <a:pt x="175" y="21"/>
                    <a:pt x="175" y="21"/>
                    <a:pt x="175" y="21"/>
                  </a:cubicBezTo>
                  <a:cubicBezTo>
                    <a:pt x="175" y="20"/>
                    <a:pt x="175" y="20"/>
                    <a:pt x="175" y="20"/>
                  </a:cubicBezTo>
                  <a:cubicBezTo>
                    <a:pt x="175" y="20"/>
                    <a:pt x="175" y="20"/>
                    <a:pt x="175" y="20"/>
                  </a:cubicBezTo>
                  <a:cubicBezTo>
                    <a:pt x="175" y="20"/>
                    <a:pt x="175" y="20"/>
                    <a:pt x="175" y="19"/>
                  </a:cubicBezTo>
                  <a:cubicBezTo>
                    <a:pt x="175" y="19"/>
                    <a:pt x="175" y="19"/>
                    <a:pt x="175" y="19"/>
                  </a:cubicBezTo>
                  <a:cubicBezTo>
                    <a:pt x="175" y="19"/>
                    <a:pt x="175" y="19"/>
                    <a:pt x="175" y="19"/>
                  </a:cubicBezTo>
                  <a:cubicBezTo>
                    <a:pt x="175" y="19"/>
                    <a:pt x="175" y="19"/>
                    <a:pt x="175" y="19"/>
                  </a:cubicBezTo>
                  <a:cubicBezTo>
                    <a:pt x="175" y="18"/>
                    <a:pt x="175" y="18"/>
                    <a:pt x="175"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4" y="16"/>
                    <a:pt x="174" y="16"/>
                    <a:pt x="174" y="16"/>
                  </a:cubicBezTo>
                  <a:cubicBezTo>
                    <a:pt x="174" y="16"/>
                    <a:pt x="174" y="16"/>
                    <a:pt x="174" y="16"/>
                  </a:cubicBezTo>
                  <a:cubicBezTo>
                    <a:pt x="174" y="16"/>
                    <a:pt x="174" y="16"/>
                    <a:pt x="174" y="16"/>
                  </a:cubicBezTo>
                  <a:cubicBezTo>
                    <a:pt x="174" y="16"/>
                    <a:pt x="174" y="16"/>
                    <a:pt x="174" y="16"/>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3" y="14"/>
                    <a:pt x="173" y="14"/>
                    <a:pt x="173" y="14"/>
                  </a:cubicBezTo>
                  <a:cubicBezTo>
                    <a:pt x="173" y="14"/>
                    <a:pt x="173" y="14"/>
                    <a:pt x="173" y="14"/>
                  </a:cubicBezTo>
                  <a:cubicBezTo>
                    <a:pt x="173" y="14"/>
                    <a:pt x="173" y="14"/>
                    <a:pt x="173" y="14"/>
                  </a:cubicBezTo>
                  <a:cubicBezTo>
                    <a:pt x="173" y="14"/>
                    <a:pt x="173" y="14"/>
                    <a:pt x="173" y="14"/>
                  </a:cubicBezTo>
                  <a:cubicBezTo>
                    <a:pt x="173" y="13"/>
                    <a:pt x="173" y="13"/>
                    <a:pt x="173" y="13"/>
                  </a:cubicBezTo>
                  <a:cubicBezTo>
                    <a:pt x="173" y="13"/>
                    <a:pt x="173" y="13"/>
                    <a:pt x="173" y="13"/>
                  </a:cubicBezTo>
                  <a:cubicBezTo>
                    <a:pt x="173" y="13"/>
                    <a:pt x="173" y="13"/>
                    <a:pt x="173" y="13"/>
                  </a:cubicBezTo>
                  <a:cubicBezTo>
                    <a:pt x="173" y="13"/>
                    <a:pt x="173" y="13"/>
                    <a:pt x="173" y="13"/>
                  </a:cubicBezTo>
                  <a:cubicBezTo>
                    <a:pt x="172" y="12"/>
                    <a:pt x="172" y="12"/>
                    <a:pt x="172" y="12"/>
                  </a:cubicBezTo>
                  <a:cubicBezTo>
                    <a:pt x="172" y="12"/>
                    <a:pt x="172" y="12"/>
                    <a:pt x="172" y="12"/>
                  </a:cubicBezTo>
                  <a:cubicBezTo>
                    <a:pt x="172" y="12"/>
                    <a:pt x="172" y="12"/>
                    <a:pt x="172" y="12"/>
                  </a:cubicBezTo>
                  <a:cubicBezTo>
                    <a:pt x="172" y="12"/>
                    <a:pt x="172" y="12"/>
                    <a:pt x="172" y="12"/>
                  </a:cubicBezTo>
                  <a:cubicBezTo>
                    <a:pt x="172" y="11"/>
                    <a:pt x="172" y="11"/>
                    <a:pt x="172" y="11"/>
                  </a:cubicBezTo>
                  <a:cubicBezTo>
                    <a:pt x="172" y="11"/>
                    <a:pt x="172" y="11"/>
                    <a:pt x="172" y="11"/>
                  </a:cubicBezTo>
                  <a:cubicBezTo>
                    <a:pt x="171" y="11"/>
                    <a:pt x="171" y="11"/>
                    <a:pt x="171" y="11"/>
                  </a:cubicBezTo>
                  <a:cubicBezTo>
                    <a:pt x="171" y="11"/>
                    <a:pt x="171" y="11"/>
                    <a:pt x="171" y="11"/>
                  </a:cubicBezTo>
                  <a:cubicBezTo>
                    <a:pt x="171" y="10"/>
                    <a:pt x="171" y="10"/>
                    <a:pt x="171" y="10"/>
                  </a:cubicBezTo>
                  <a:cubicBezTo>
                    <a:pt x="171" y="10"/>
                    <a:pt x="171" y="10"/>
                    <a:pt x="171" y="10"/>
                  </a:cubicBezTo>
                  <a:cubicBezTo>
                    <a:pt x="171" y="10"/>
                    <a:pt x="171" y="10"/>
                    <a:pt x="171" y="10"/>
                  </a:cubicBezTo>
                  <a:cubicBezTo>
                    <a:pt x="171" y="10"/>
                    <a:pt x="171" y="10"/>
                    <a:pt x="171" y="10"/>
                  </a:cubicBezTo>
                  <a:cubicBezTo>
                    <a:pt x="170" y="9"/>
                    <a:pt x="170" y="9"/>
                    <a:pt x="170" y="9"/>
                  </a:cubicBezTo>
                  <a:cubicBezTo>
                    <a:pt x="170" y="9"/>
                    <a:pt x="170" y="9"/>
                    <a:pt x="170" y="9"/>
                  </a:cubicBezTo>
                  <a:cubicBezTo>
                    <a:pt x="170" y="9"/>
                    <a:pt x="170" y="9"/>
                    <a:pt x="170" y="9"/>
                  </a:cubicBezTo>
                  <a:cubicBezTo>
                    <a:pt x="170" y="9"/>
                    <a:pt x="170" y="9"/>
                    <a:pt x="170" y="9"/>
                  </a:cubicBezTo>
                  <a:cubicBezTo>
                    <a:pt x="170" y="8"/>
                    <a:pt x="170" y="8"/>
                    <a:pt x="170" y="8"/>
                  </a:cubicBezTo>
                  <a:cubicBezTo>
                    <a:pt x="170" y="8"/>
                    <a:pt x="170" y="8"/>
                    <a:pt x="170" y="8"/>
                  </a:cubicBezTo>
                  <a:cubicBezTo>
                    <a:pt x="169" y="8"/>
                    <a:pt x="169" y="8"/>
                    <a:pt x="169" y="8"/>
                  </a:cubicBezTo>
                  <a:cubicBezTo>
                    <a:pt x="169" y="8"/>
                    <a:pt x="169" y="8"/>
                    <a:pt x="169" y="8"/>
                  </a:cubicBezTo>
                  <a:cubicBezTo>
                    <a:pt x="169" y="8"/>
                    <a:pt x="169" y="8"/>
                    <a:pt x="169" y="8"/>
                  </a:cubicBezTo>
                  <a:cubicBezTo>
                    <a:pt x="169" y="8"/>
                    <a:pt x="169" y="8"/>
                    <a:pt x="169" y="8"/>
                  </a:cubicBezTo>
                  <a:cubicBezTo>
                    <a:pt x="168" y="7"/>
                    <a:pt x="168" y="7"/>
                    <a:pt x="168" y="7"/>
                  </a:cubicBezTo>
                  <a:cubicBezTo>
                    <a:pt x="168" y="7"/>
                    <a:pt x="168" y="7"/>
                    <a:pt x="168" y="7"/>
                  </a:cubicBezTo>
                  <a:cubicBezTo>
                    <a:pt x="168" y="7"/>
                    <a:pt x="168" y="7"/>
                    <a:pt x="168" y="7"/>
                  </a:cubicBezTo>
                  <a:cubicBezTo>
                    <a:pt x="168" y="7"/>
                    <a:pt x="168" y="7"/>
                    <a:pt x="168" y="7"/>
                  </a:cubicBezTo>
                  <a:cubicBezTo>
                    <a:pt x="168" y="6"/>
                    <a:pt x="168" y="6"/>
                    <a:pt x="168" y="6"/>
                  </a:cubicBezTo>
                  <a:cubicBezTo>
                    <a:pt x="168" y="6"/>
                    <a:pt x="168" y="6"/>
                    <a:pt x="168" y="6"/>
                  </a:cubicBezTo>
                  <a:cubicBezTo>
                    <a:pt x="167" y="6"/>
                    <a:pt x="167" y="6"/>
                    <a:pt x="167" y="6"/>
                  </a:cubicBezTo>
                  <a:cubicBezTo>
                    <a:pt x="167" y="6"/>
                    <a:pt x="167" y="6"/>
                    <a:pt x="167" y="6"/>
                  </a:cubicBezTo>
                  <a:cubicBezTo>
                    <a:pt x="167" y="6"/>
                    <a:pt x="167" y="6"/>
                    <a:pt x="167" y="6"/>
                  </a:cubicBezTo>
                  <a:cubicBezTo>
                    <a:pt x="167" y="6"/>
                    <a:pt x="167" y="6"/>
                    <a:pt x="167" y="6"/>
                  </a:cubicBezTo>
                  <a:cubicBezTo>
                    <a:pt x="167" y="5"/>
                    <a:pt x="166" y="5"/>
                    <a:pt x="166" y="5"/>
                  </a:cubicBezTo>
                  <a:cubicBezTo>
                    <a:pt x="166" y="5"/>
                    <a:pt x="166" y="5"/>
                    <a:pt x="166" y="5"/>
                  </a:cubicBezTo>
                  <a:cubicBezTo>
                    <a:pt x="166" y="5"/>
                    <a:pt x="166" y="5"/>
                    <a:pt x="166" y="5"/>
                  </a:cubicBezTo>
                  <a:cubicBezTo>
                    <a:pt x="166" y="5"/>
                    <a:pt x="166" y="5"/>
                    <a:pt x="166" y="5"/>
                  </a:cubicBezTo>
                  <a:cubicBezTo>
                    <a:pt x="165" y="5"/>
                    <a:pt x="165" y="5"/>
                    <a:pt x="165" y="5"/>
                  </a:cubicBezTo>
                  <a:cubicBezTo>
                    <a:pt x="165" y="5"/>
                    <a:pt x="165" y="5"/>
                    <a:pt x="165" y="5"/>
                  </a:cubicBezTo>
                  <a:cubicBezTo>
                    <a:pt x="165" y="4"/>
                    <a:pt x="165" y="4"/>
                    <a:pt x="165" y="4"/>
                  </a:cubicBezTo>
                  <a:cubicBezTo>
                    <a:pt x="165" y="4"/>
                    <a:pt x="165" y="4"/>
                    <a:pt x="165" y="4"/>
                  </a:cubicBezTo>
                  <a:cubicBezTo>
                    <a:pt x="164" y="4"/>
                    <a:pt x="164" y="4"/>
                    <a:pt x="164" y="4"/>
                  </a:cubicBezTo>
                  <a:cubicBezTo>
                    <a:pt x="164" y="4"/>
                    <a:pt x="164" y="4"/>
                    <a:pt x="164" y="4"/>
                  </a:cubicBezTo>
                  <a:cubicBezTo>
                    <a:pt x="164" y="4"/>
                    <a:pt x="164" y="4"/>
                    <a:pt x="164" y="4"/>
                  </a:cubicBezTo>
                  <a:cubicBezTo>
                    <a:pt x="164" y="4"/>
                    <a:pt x="164" y="4"/>
                    <a:pt x="164" y="4"/>
                  </a:cubicBezTo>
                  <a:cubicBezTo>
                    <a:pt x="163" y="3"/>
                    <a:pt x="163" y="3"/>
                    <a:pt x="163" y="3"/>
                  </a:cubicBezTo>
                  <a:cubicBezTo>
                    <a:pt x="163" y="3"/>
                    <a:pt x="163" y="3"/>
                    <a:pt x="163" y="3"/>
                  </a:cubicBezTo>
                  <a:cubicBezTo>
                    <a:pt x="163" y="3"/>
                    <a:pt x="163" y="3"/>
                    <a:pt x="163" y="3"/>
                  </a:cubicBezTo>
                  <a:cubicBezTo>
                    <a:pt x="163" y="3"/>
                    <a:pt x="163" y="3"/>
                    <a:pt x="163" y="3"/>
                  </a:cubicBezTo>
                  <a:cubicBezTo>
                    <a:pt x="162" y="3"/>
                    <a:pt x="162" y="3"/>
                    <a:pt x="162" y="3"/>
                  </a:cubicBezTo>
                  <a:cubicBezTo>
                    <a:pt x="162" y="3"/>
                    <a:pt x="162" y="3"/>
                    <a:pt x="162" y="3"/>
                  </a:cubicBezTo>
                  <a:cubicBezTo>
                    <a:pt x="162" y="2"/>
                    <a:pt x="162" y="2"/>
                    <a:pt x="162" y="2"/>
                  </a:cubicBezTo>
                  <a:cubicBezTo>
                    <a:pt x="162" y="2"/>
                    <a:pt x="162" y="2"/>
                    <a:pt x="162" y="2"/>
                  </a:cubicBezTo>
                  <a:cubicBezTo>
                    <a:pt x="161" y="2"/>
                    <a:pt x="161" y="2"/>
                    <a:pt x="161" y="2"/>
                  </a:cubicBezTo>
                  <a:cubicBezTo>
                    <a:pt x="161" y="2"/>
                    <a:pt x="161" y="2"/>
                    <a:pt x="161" y="2"/>
                  </a:cubicBezTo>
                  <a:cubicBezTo>
                    <a:pt x="161" y="2"/>
                    <a:pt x="161" y="2"/>
                    <a:pt x="161" y="2"/>
                  </a:cubicBezTo>
                  <a:cubicBezTo>
                    <a:pt x="161" y="2"/>
                    <a:pt x="161" y="2"/>
                    <a:pt x="161" y="2"/>
                  </a:cubicBezTo>
                  <a:cubicBezTo>
                    <a:pt x="160" y="2"/>
                    <a:pt x="160" y="2"/>
                    <a:pt x="160" y="2"/>
                  </a:cubicBezTo>
                  <a:cubicBezTo>
                    <a:pt x="160" y="2"/>
                    <a:pt x="160" y="2"/>
                    <a:pt x="160" y="2"/>
                  </a:cubicBezTo>
                  <a:cubicBezTo>
                    <a:pt x="160" y="2"/>
                    <a:pt x="160" y="2"/>
                    <a:pt x="160" y="2"/>
                  </a:cubicBezTo>
                  <a:cubicBezTo>
                    <a:pt x="160" y="2"/>
                    <a:pt x="160" y="2"/>
                    <a:pt x="160" y="2"/>
                  </a:cubicBezTo>
                  <a:cubicBezTo>
                    <a:pt x="159" y="1"/>
                    <a:pt x="159" y="1"/>
                    <a:pt x="159" y="1"/>
                  </a:cubicBezTo>
                  <a:cubicBezTo>
                    <a:pt x="159" y="1"/>
                    <a:pt x="159" y="1"/>
                    <a:pt x="159" y="1"/>
                  </a:cubicBezTo>
                  <a:cubicBezTo>
                    <a:pt x="159" y="1"/>
                    <a:pt x="159" y="1"/>
                    <a:pt x="159" y="1"/>
                  </a:cubicBezTo>
                  <a:cubicBezTo>
                    <a:pt x="159" y="1"/>
                    <a:pt x="159" y="1"/>
                    <a:pt x="159" y="1"/>
                  </a:cubicBezTo>
                  <a:cubicBezTo>
                    <a:pt x="158" y="1"/>
                    <a:pt x="158" y="1"/>
                    <a:pt x="158" y="1"/>
                  </a:cubicBezTo>
                  <a:cubicBezTo>
                    <a:pt x="158" y="1"/>
                    <a:pt x="158" y="1"/>
                    <a:pt x="158" y="1"/>
                  </a:cubicBezTo>
                  <a:cubicBezTo>
                    <a:pt x="157" y="1"/>
                    <a:pt x="157" y="1"/>
                    <a:pt x="157" y="1"/>
                  </a:cubicBezTo>
                  <a:cubicBezTo>
                    <a:pt x="157" y="1"/>
                    <a:pt x="157" y="1"/>
                    <a:pt x="157" y="1"/>
                  </a:cubicBezTo>
                  <a:cubicBezTo>
                    <a:pt x="157" y="1"/>
                    <a:pt x="157" y="1"/>
                    <a:pt x="157" y="1"/>
                  </a:cubicBezTo>
                  <a:cubicBezTo>
                    <a:pt x="157" y="1"/>
                    <a:pt x="157" y="1"/>
                    <a:pt x="157" y="1"/>
                  </a:cubicBezTo>
                  <a:cubicBezTo>
                    <a:pt x="156" y="1"/>
                    <a:pt x="156" y="1"/>
                    <a:pt x="156" y="1"/>
                  </a:cubicBezTo>
                  <a:cubicBezTo>
                    <a:pt x="156" y="1"/>
                    <a:pt x="156" y="1"/>
                    <a:pt x="156" y="1"/>
                  </a:cubicBezTo>
                  <a:cubicBezTo>
                    <a:pt x="156" y="0"/>
                    <a:pt x="156" y="0"/>
                    <a:pt x="156" y="0"/>
                  </a:cubicBezTo>
                  <a:cubicBezTo>
                    <a:pt x="156" y="0"/>
                    <a:pt x="156" y="0"/>
                    <a:pt x="156" y="0"/>
                  </a:cubicBezTo>
                  <a:cubicBezTo>
                    <a:pt x="155" y="0"/>
                    <a:pt x="155" y="0"/>
                    <a:pt x="155" y="0"/>
                  </a:cubicBezTo>
                  <a:cubicBezTo>
                    <a:pt x="155" y="0"/>
                    <a:pt x="155" y="0"/>
                    <a:pt x="155" y="0"/>
                  </a:cubicBezTo>
                  <a:cubicBezTo>
                    <a:pt x="154" y="0"/>
                    <a:pt x="154" y="0"/>
                    <a:pt x="154" y="0"/>
                  </a:cubicBezTo>
                  <a:cubicBezTo>
                    <a:pt x="154" y="0"/>
                    <a:pt x="154" y="0"/>
                    <a:pt x="154" y="0"/>
                  </a:cubicBezTo>
                  <a:cubicBezTo>
                    <a:pt x="154" y="0"/>
                    <a:pt x="154" y="0"/>
                    <a:pt x="154" y="0"/>
                  </a:cubicBezTo>
                  <a:cubicBezTo>
                    <a:pt x="154" y="0"/>
                    <a:pt x="154" y="0"/>
                    <a:pt x="154" y="0"/>
                  </a:cubicBezTo>
                  <a:cubicBezTo>
                    <a:pt x="153" y="0"/>
                    <a:pt x="153" y="0"/>
                    <a:pt x="153" y="0"/>
                  </a:cubicBezTo>
                  <a:cubicBezTo>
                    <a:pt x="153" y="0"/>
                    <a:pt x="153" y="0"/>
                    <a:pt x="153" y="0"/>
                  </a:cubicBezTo>
                  <a:cubicBezTo>
                    <a:pt x="153" y="0"/>
                    <a:pt x="153" y="0"/>
                    <a:pt x="153" y="0"/>
                  </a:cubicBezTo>
                  <a:cubicBezTo>
                    <a:pt x="153" y="0"/>
                    <a:pt x="153" y="0"/>
                    <a:pt x="153" y="0"/>
                  </a:cubicBezTo>
                  <a:cubicBezTo>
                    <a:pt x="152" y="0"/>
                    <a:pt x="152" y="0"/>
                    <a:pt x="152" y="0"/>
                  </a:cubicBezTo>
                  <a:cubicBezTo>
                    <a:pt x="152" y="0"/>
                    <a:pt x="152" y="0"/>
                    <a:pt x="152" y="0"/>
                  </a:cubicBezTo>
                  <a:cubicBezTo>
                    <a:pt x="151" y="0"/>
                    <a:pt x="151" y="0"/>
                    <a:pt x="151" y="0"/>
                  </a:cubicBezTo>
                  <a:cubicBezTo>
                    <a:pt x="151" y="0"/>
                    <a:pt x="151" y="0"/>
                    <a:pt x="151" y="0"/>
                  </a:cubicBezTo>
                  <a:cubicBezTo>
                    <a:pt x="143" y="0"/>
                    <a:pt x="143" y="0"/>
                    <a:pt x="143" y="0"/>
                  </a:cubicBezTo>
                  <a:cubicBezTo>
                    <a:pt x="24" y="0"/>
                    <a:pt x="24" y="0"/>
                    <a:pt x="24" y="0"/>
                  </a:cubicBezTo>
                  <a:cubicBezTo>
                    <a:pt x="11" y="0"/>
                    <a:pt x="0" y="11"/>
                    <a:pt x="0" y="24"/>
                  </a:cubicBezTo>
                  <a:close/>
                  <a:moveTo>
                    <a:pt x="176" y="24"/>
                  </a:moveTo>
                  <a:cubicBezTo>
                    <a:pt x="176" y="24"/>
                    <a:pt x="176" y="24"/>
                    <a:pt x="176" y="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1" name="Freeform 32">
              <a:extLst>
                <a:ext uri="{FF2B5EF4-FFF2-40B4-BE49-F238E27FC236}">
                  <a16:creationId xmlns:a16="http://schemas.microsoft.com/office/drawing/2014/main" id="{69CFC5FB-6231-42A3-AD71-47747DE63D59}"/>
                </a:ext>
              </a:extLst>
            </p:cNvPr>
            <p:cNvSpPr>
              <a:spLocks noEditPoints="1"/>
            </p:cNvSpPr>
            <p:nvPr userDrawn="1"/>
          </p:nvSpPr>
          <p:spPr bwMode="auto">
            <a:xfrm>
              <a:off x="2744" y="2260"/>
              <a:ext cx="1290" cy="1187"/>
            </a:xfrm>
            <a:custGeom>
              <a:avLst/>
              <a:gdLst>
                <a:gd name="T0" fmla="*/ 158 w 731"/>
                <a:gd name="T1" fmla="*/ 246 h 672"/>
                <a:gd name="T2" fmla="*/ 204 w 731"/>
                <a:gd name="T3" fmla="*/ 284 h 672"/>
                <a:gd name="T4" fmla="*/ 204 w 731"/>
                <a:gd name="T5" fmla="*/ 286 h 672"/>
                <a:gd name="T6" fmla="*/ 214 w 731"/>
                <a:gd name="T7" fmla="*/ 302 h 672"/>
                <a:gd name="T8" fmla="*/ 215 w 731"/>
                <a:gd name="T9" fmla="*/ 303 h 672"/>
                <a:gd name="T10" fmla="*/ 217 w 731"/>
                <a:gd name="T11" fmla="*/ 304 h 672"/>
                <a:gd name="T12" fmla="*/ 218 w 731"/>
                <a:gd name="T13" fmla="*/ 305 h 672"/>
                <a:gd name="T14" fmla="*/ 220 w 731"/>
                <a:gd name="T15" fmla="*/ 305 h 672"/>
                <a:gd name="T16" fmla="*/ 222 w 731"/>
                <a:gd name="T17" fmla="*/ 306 h 672"/>
                <a:gd name="T18" fmla="*/ 223 w 731"/>
                <a:gd name="T19" fmla="*/ 306 h 672"/>
                <a:gd name="T20" fmla="*/ 225 w 731"/>
                <a:gd name="T21" fmla="*/ 307 h 672"/>
                <a:gd name="T22" fmla="*/ 227 w 731"/>
                <a:gd name="T23" fmla="*/ 307 h 672"/>
                <a:gd name="T24" fmla="*/ 272 w 731"/>
                <a:gd name="T25" fmla="*/ 341 h 672"/>
                <a:gd name="T26" fmla="*/ 272 w 731"/>
                <a:gd name="T27" fmla="*/ 344 h 672"/>
                <a:gd name="T28" fmla="*/ 272 w 731"/>
                <a:gd name="T29" fmla="*/ 346 h 672"/>
                <a:gd name="T30" fmla="*/ 272 w 731"/>
                <a:gd name="T31" fmla="*/ 348 h 672"/>
                <a:gd name="T32" fmla="*/ 295 w 731"/>
                <a:gd name="T33" fmla="*/ 367 h 672"/>
                <a:gd name="T34" fmla="*/ 333 w 731"/>
                <a:gd name="T35" fmla="*/ 402 h 672"/>
                <a:gd name="T36" fmla="*/ 333 w 731"/>
                <a:gd name="T37" fmla="*/ 404 h 672"/>
                <a:gd name="T38" fmla="*/ 334 w 731"/>
                <a:gd name="T39" fmla="*/ 406 h 672"/>
                <a:gd name="T40" fmla="*/ 347 w 731"/>
                <a:gd name="T41" fmla="*/ 424 h 672"/>
                <a:gd name="T42" fmla="*/ 349 w 731"/>
                <a:gd name="T43" fmla="*/ 425 h 672"/>
                <a:gd name="T44" fmla="*/ 350 w 731"/>
                <a:gd name="T45" fmla="*/ 425 h 672"/>
                <a:gd name="T46" fmla="*/ 352 w 731"/>
                <a:gd name="T47" fmla="*/ 426 h 672"/>
                <a:gd name="T48" fmla="*/ 353 w 731"/>
                <a:gd name="T49" fmla="*/ 426 h 672"/>
                <a:gd name="T50" fmla="*/ 356 w 731"/>
                <a:gd name="T51" fmla="*/ 426 h 672"/>
                <a:gd name="T52" fmla="*/ 366 w 731"/>
                <a:gd name="T53" fmla="*/ 426 h 672"/>
                <a:gd name="T54" fmla="*/ 403 w 731"/>
                <a:gd name="T55" fmla="*/ 466 h 672"/>
                <a:gd name="T56" fmla="*/ 403 w 731"/>
                <a:gd name="T57" fmla="*/ 467 h 672"/>
                <a:gd name="T58" fmla="*/ 403 w 731"/>
                <a:gd name="T59" fmla="*/ 469 h 672"/>
                <a:gd name="T60" fmla="*/ 404 w 731"/>
                <a:gd name="T61" fmla="*/ 471 h 672"/>
                <a:gd name="T62" fmla="*/ 404 w 731"/>
                <a:gd name="T63" fmla="*/ 473 h 672"/>
                <a:gd name="T64" fmla="*/ 405 w 731"/>
                <a:gd name="T65" fmla="*/ 474 h 672"/>
                <a:gd name="T66" fmla="*/ 406 w 731"/>
                <a:gd name="T67" fmla="*/ 476 h 672"/>
                <a:gd name="T68" fmla="*/ 407 w 731"/>
                <a:gd name="T69" fmla="*/ 477 h 672"/>
                <a:gd name="T70" fmla="*/ 408 w 731"/>
                <a:gd name="T71" fmla="*/ 479 h 672"/>
                <a:gd name="T72" fmla="*/ 409 w 731"/>
                <a:gd name="T73" fmla="*/ 480 h 672"/>
                <a:gd name="T74" fmla="*/ 410 w 731"/>
                <a:gd name="T75" fmla="*/ 481 h 672"/>
                <a:gd name="T76" fmla="*/ 411 w 731"/>
                <a:gd name="T77" fmla="*/ 483 h 672"/>
                <a:gd name="T78" fmla="*/ 413 w 731"/>
                <a:gd name="T79" fmla="*/ 484 h 672"/>
                <a:gd name="T80" fmla="*/ 414 w 731"/>
                <a:gd name="T81" fmla="*/ 485 h 672"/>
                <a:gd name="T82" fmla="*/ 416 w 731"/>
                <a:gd name="T83" fmla="*/ 486 h 672"/>
                <a:gd name="T84" fmla="*/ 417 w 731"/>
                <a:gd name="T85" fmla="*/ 486 h 672"/>
                <a:gd name="T86" fmla="*/ 419 w 731"/>
                <a:gd name="T87" fmla="*/ 487 h 672"/>
                <a:gd name="T88" fmla="*/ 420 w 731"/>
                <a:gd name="T89" fmla="*/ 488 h 672"/>
                <a:gd name="T90" fmla="*/ 422 w 731"/>
                <a:gd name="T91" fmla="*/ 488 h 672"/>
                <a:gd name="T92" fmla="*/ 424 w 731"/>
                <a:gd name="T93" fmla="*/ 488 h 672"/>
                <a:gd name="T94" fmla="*/ 426 w 731"/>
                <a:gd name="T95" fmla="*/ 489 h 672"/>
                <a:gd name="T96" fmla="*/ 538 w 731"/>
                <a:gd name="T97" fmla="*/ 523 h 672"/>
                <a:gd name="T98" fmla="*/ 595 w 731"/>
                <a:gd name="T99" fmla="*/ 648 h 672"/>
                <a:gd name="T100" fmla="*/ 650 w 731"/>
                <a:gd name="T101" fmla="*/ 555 h 672"/>
                <a:gd name="T102" fmla="*/ 731 w 731"/>
                <a:gd name="T103" fmla="*/ 457 h 672"/>
                <a:gd name="T104" fmla="*/ 498 w 731"/>
                <a:gd name="T105" fmla="*/ 372 h 672"/>
                <a:gd name="T106" fmla="*/ 430 w 731"/>
                <a:gd name="T107" fmla="*/ 246 h 672"/>
                <a:gd name="T108" fmla="*/ 334 w 731"/>
                <a:gd name="T109" fmla="*/ 155 h 672"/>
                <a:gd name="T110" fmla="*/ 66 w 731"/>
                <a:gd name="T111" fmla="*/ 22 h 672"/>
                <a:gd name="T112" fmla="*/ 403 w 731"/>
                <a:gd name="T113" fmla="*/ 464 h 672"/>
                <a:gd name="T114" fmla="*/ 272 w 731"/>
                <a:gd name="T115" fmla="*/ 34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1" h="672">
                  <a:moveTo>
                    <a:pt x="0" y="216"/>
                  </a:moveTo>
                  <a:cubicBezTo>
                    <a:pt x="0" y="223"/>
                    <a:pt x="4" y="186"/>
                    <a:pt x="20" y="186"/>
                  </a:cubicBezTo>
                  <a:cubicBezTo>
                    <a:pt x="99" y="186"/>
                    <a:pt x="99" y="186"/>
                    <a:pt x="99" y="186"/>
                  </a:cubicBezTo>
                  <a:cubicBezTo>
                    <a:pt x="114" y="186"/>
                    <a:pt x="134" y="181"/>
                    <a:pt x="134" y="214"/>
                  </a:cubicBezTo>
                  <a:cubicBezTo>
                    <a:pt x="134" y="221"/>
                    <a:pt x="134" y="221"/>
                    <a:pt x="134" y="221"/>
                  </a:cubicBezTo>
                  <a:cubicBezTo>
                    <a:pt x="134" y="235"/>
                    <a:pt x="145" y="246"/>
                    <a:pt x="158" y="246"/>
                  </a:cubicBezTo>
                  <a:cubicBezTo>
                    <a:pt x="170" y="246"/>
                    <a:pt x="170" y="246"/>
                    <a:pt x="170" y="246"/>
                  </a:cubicBezTo>
                  <a:cubicBezTo>
                    <a:pt x="189" y="246"/>
                    <a:pt x="204" y="261"/>
                    <a:pt x="204" y="280"/>
                  </a:cubicBezTo>
                  <a:cubicBezTo>
                    <a:pt x="204" y="283"/>
                    <a:pt x="204" y="283"/>
                    <a:pt x="204" y="283"/>
                  </a:cubicBezTo>
                  <a:cubicBezTo>
                    <a:pt x="204" y="283"/>
                    <a:pt x="204" y="283"/>
                    <a:pt x="204" y="283"/>
                  </a:cubicBezTo>
                  <a:cubicBezTo>
                    <a:pt x="204" y="283"/>
                    <a:pt x="204" y="283"/>
                    <a:pt x="204" y="283"/>
                  </a:cubicBezTo>
                  <a:cubicBezTo>
                    <a:pt x="204" y="284"/>
                    <a:pt x="204" y="284"/>
                    <a:pt x="204" y="284"/>
                  </a:cubicBezTo>
                  <a:cubicBezTo>
                    <a:pt x="204" y="284"/>
                    <a:pt x="204" y="284"/>
                    <a:pt x="204" y="284"/>
                  </a:cubicBezTo>
                  <a:cubicBezTo>
                    <a:pt x="204" y="285"/>
                    <a:pt x="204" y="285"/>
                    <a:pt x="204" y="285"/>
                  </a:cubicBezTo>
                  <a:cubicBezTo>
                    <a:pt x="204" y="285"/>
                    <a:pt x="204" y="285"/>
                    <a:pt x="204" y="285"/>
                  </a:cubicBezTo>
                  <a:cubicBezTo>
                    <a:pt x="204" y="285"/>
                    <a:pt x="204" y="285"/>
                    <a:pt x="204" y="285"/>
                  </a:cubicBezTo>
                  <a:cubicBezTo>
                    <a:pt x="204" y="285"/>
                    <a:pt x="204" y="285"/>
                    <a:pt x="204" y="285"/>
                  </a:cubicBezTo>
                  <a:cubicBezTo>
                    <a:pt x="204" y="286"/>
                    <a:pt x="204" y="286"/>
                    <a:pt x="204" y="286"/>
                  </a:cubicBezTo>
                  <a:cubicBezTo>
                    <a:pt x="204" y="286"/>
                    <a:pt x="204" y="286"/>
                    <a:pt x="204" y="286"/>
                  </a:cubicBezTo>
                  <a:cubicBezTo>
                    <a:pt x="204" y="286"/>
                    <a:pt x="204" y="286"/>
                    <a:pt x="204" y="286"/>
                  </a:cubicBezTo>
                  <a:cubicBezTo>
                    <a:pt x="204" y="286"/>
                    <a:pt x="204" y="286"/>
                    <a:pt x="204" y="286"/>
                  </a:cubicBezTo>
                  <a:cubicBezTo>
                    <a:pt x="205" y="287"/>
                    <a:pt x="205" y="287"/>
                    <a:pt x="205" y="287"/>
                  </a:cubicBezTo>
                  <a:cubicBezTo>
                    <a:pt x="205" y="287"/>
                    <a:pt x="205" y="287"/>
                    <a:pt x="205" y="287"/>
                  </a:cubicBezTo>
                  <a:cubicBezTo>
                    <a:pt x="206" y="293"/>
                    <a:pt x="209" y="298"/>
                    <a:pt x="214" y="302"/>
                  </a:cubicBezTo>
                  <a:cubicBezTo>
                    <a:pt x="214" y="302"/>
                    <a:pt x="214" y="302"/>
                    <a:pt x="214" y="302"/>
                  </a:cubicBezTo>
                  <a:cubicBezTo>
                    <a:pt x="214" y="302"/>
                    <a:pt x="214" y="302"/>
                    <a:pt x="214" y="302"/>
                  </a:cubicBezTo>
                  <a:cubicBezTo>
                    <a:pt x="214" y="302"/>
                    <a:pt x="214" y="302"/>
                    <a:pt x="214" y="302"/>
                  </a:cubicBezTo>
                  <a:cubicBezTo>
                    <a:pt x="215" y="303"/>
                    <a:pt x="215" y="303"/>
                    <a:pt x="215" y="303"/>
                  </a:cubicBezTo>
                  <a:cubicBezTo>
                    <a:pt x="215" y="303"/>
                    <a:pt x="215" y="303"/>
                    <a:pt x="215" y="303"/>
                  </a:cubicBezTo>
                  <a:cubicBezTo>
                    <a:pt x="215" y="303"/>
                    <a:pt x="215" y="303"/>
                    <a:pt x="215" y="303"/>
                  </a:cubicBezTo>
                  <a:cubicBezTo>
                    <a:pt x="215" y="303"/>
                    <a:pt x="215" y="303"/>
                    <a:pt x="215" y="303"/>
                  </a:cubicBezTo>
                  <a:cubicBezTo>
                    <a:pt x="216" y="303"/>
                    <a:pt x="216" y="303"/>
                    <a:pt x="216" y="303"/>
                  </a:cubicBezTo>
                  <a:cubicBezTo>
                    <a:pt x="216" y="303"/>
                    <a:pt x="216" y="303"/>
                    <a:pt x="216" y="303"/>
                  </a:cubicBezTo>
                  <a:cubicBezTo>
                    <a:pt x="216" y="303"/>
                    <a:pt x="216" y="303"/>
                    <a:pt x="216" y="303"/>
                  </a:cubicBezTo>
                  <a:cubicBezTo>
                    <a:pt x="216" y="304"/>
                    <a:pt x="216" y="304"/>
                    <a:pt x="217" y="304"/>
                  </a:cubicBezTo>
                  <a:cubicBezTo>
                    <a:pt x="217" y="304"/>
                    <a:pt x="217" y="304"/>
                    <a:pt x="217" y="304"/>
                  </a:cubicBezTo>
                  <a:cubicBezTo>
                    <a:pt x="217" y="304"/>
                    <a:pt x="217" y="304"/>
                    <a:pt x="217" y="304"/>
                  </a:cubicBezTo>
                  <a:cubicBezTo>
                    <a:pt x="217" y="304"/>
                    <a:pt x="217" y="304"/>
                    <a:pt x="217" y="304"/>
                  </a:cubicBezTo>
                  <a:cubicBezTo>
                    <a:pt x="217" y="304"/>
                    <a:pt x="217" y="304"/>
                    <a:pt x="217" y="304"/>
                  </a:cubicBezTo>
                  <a:cubicBezTo>
                    <a:pt x="218" y="304"/>
                    <a:pt x="218" y="304"/>
                    <a:pt x="218" y="304"/>
                  </a:cubicBezTo>
                  <a:cubicBezTo>
                    <a:pt x="218" y="304"/>
                    <a:pt x="218" y="304"/>
                    <a:pt x="218" y="304"/>
                  </a:cubicBezTo>
                  <a:cubicBezTo>
                    <a:pt x="218" y="305"/>
                    <a:pt x="218" y="305"/>
                    <a:pt x="218" y="305"/>
                  </a:cubicBezTo>
                  <a:cubicBezTo>
                    <a:pt x="218" y="305"/>
                    <a:pt x="218" y="305"/>
                    <a:pt x="218" y="305"/>
                  </a:cubicBezTo>
                  <a:cubicBezTo>
                    <a:pt x="219" y="305"/>
                    <a:pt x="219" y="305"/>
                    <a:pt x="219" y="305"/>
                  </a:cubicBezTo>
                  <a:cubicBezTo>
                    <a:pt x="219" y="305"/>
                    <a:pt x="219" y="305"/>
                    <a:pt x="219" y="305"/>
                  </a:cubicBezTo>
                  <a:cubicBezTo>
                    <a:pt x="219" y="305"/>
                    <a:pt x="219" y="305"/>
                    <a:pt x="219" y="305"/>
                  </a:cubicBezTo>
                  <a:cubicBezTo>
                    <a:pt x="219" y="305"/>
                    <a:pt x="219" y="305"/>
                    <a:pt x="219" y="305"/>
                  </a:cubicBezTo>
                  <a:cubicBezTo>
                    <a:pt x="220" y="305"/>
                    <a:pt x="220" y="305"/>
                    <a:pt x="220" y="305"/>
                  </a:cubicBezTo>
                  <a:cubicBezTo>
                    <a:pt x="220" y="305"/>
                    <a:pt x="220" y="305"/>
                    <a:pt x="220" y="305"/>
                  </a:cubicBezTo>
                  <a:cubicBezTo>
                    <a:pt x="221" y="306"/>
                    <a:pt x="221" y="306"/>
                    <a:pt x="221" y="306"/>
                  </a:cubicBezTo>
                  <a:cubicBezTo>
                    <a:pt x="221" y="306"/>
                    <a:pt x="221" y="306"/>
                    <a:pt x="221" y="306"/>
                  </a:cubicBezTo>
                  <a:cubicBezTo>
                    <a:pt x="221" y="306"/>
                    <a:pt x="221" y="306"/>
                    <a:pt x="221" y="306"/>
                  </a:cubicBezTo>
                  <a:cubicBezTo>
                    <a:pt x="221" y="306"/>
                    <a:pt x="221" y="306"/>
                    <a:pt x="222" y="306"/>
                  </a:cubicBezTo>
                  <a:cubicBezTo>
                    <a:pt x="222" y="306"/>
                    <a:pt x="222" y="306"/>
                    <a:pt x="222" y="306"/>
                  </a:cubicBezTo>
                  <a:cubicBezTo>
                    <a:pt x="222" y="306"/>
                    <a:pt x="222" y="306"/>
                    <a:pt x="222" y="306"/>
                  </a:cubicBezTo>
                  <a:cubicBezTo>
                    <a:pt x="222" y="306"/>
                    <a:pt x="222" y="306"/>
                    <a:pt x="222" y="306"/>
                  </a:cubicBezTo>
                  <a:cubicBezTo>
                    <a:pt x="222" y="306"/>
                    <a:pt x="222" y="306"/>
                    <a:pt x="222" y="306"/>
                  </a:cubicBezTo>
                  <a:cubicBezTo>
                    <a:pt x="223" y="306"/>
                    <a:pt x="223" y="306"/>
                    <a:pt x="223" y="306"/>
                  </a:cubicBezTo>
                  <a:cubicBezTo>
                    <a:pt x="223" y="306"/>
                    <a:pt x="223" y="306"/>
                    <a:pt x="223" y="306"/>
                  </a:cubicBezTo>
                  <a:cubicBezTo>
                    <a:pt x="223" y="306"/>
                    <a:pt x="223" y="306"/>
                    <a:pt x="223" y="306"/>
                  </a:cubicBezTo>
                  <a:cubicBezTo>
                    <a:pt x="223" y="306"/>
                    <a:pt x="223" y="306"/>
                    <a:pt x="223" y="306"/>
                  </a:cubicBezTo>
                  <a:cubicBezTo>
                    <a:pt x="224" y="306"/>
                    <a:pt x="224" y="306"/>
                    <a:pt x="224" y="306"/>
                  </a:cubicBezTo>
                  <a:cubicBezTo>
                    <a:pt x="224" y="306"/>
                    <a:pt x="224" y="306"/>
                    <a:pt x="224" y="306"/>
                  </a:cubicBezTo>
                  <a:cubicBezTo>
                    <a:pt x="224" y="307"/>
                    <a:pt x="224" y="307"/>
                    <a:pt x="224" y="307"/>
                  </a:cubicBezTo>
                  <a:cubicBezTo>
                    <a:pt x="225" y="307"/>
                    <a:pt x="225" y="307"/>
                    <a:pt x="225" y="307"/>
                  </a:cubicBezTo>
                  <a:cubicBezTo>
                    <a:pt x="225" y="307"/>
                    <a:pt x="225" y="307"/>
                    <a:pt x="225" y="307"/>
                  </a:cubicBezTo>
                  <a:cubicBezTo>
                    <a:pt x="225" y="307"/>
                    <a:pt x="225" y="307"/>
                    <a:pt x="225" y="307"/>
                  </a:cubicBezTo>
                  <a:cubicBezTo>
                    <a:pt x="226" y="307"/>
                    <a:pt x="226" y="307"/>
                    <a:pt x="226" y="307"/>
                  </a:cubicBezTo>
                  <a:cubicBezTo>
                    <a:pt x="226" y="307"/>
                    <a:pt x="226" y="307"/>
                    <a:pt x="226" y="307"/>
                  </a:cubicBezTo>
                  <a:cubicBezTo>
                    <a:pt x="226" y="307"/>
                    <a:pt x="226" y="307"/>
                    <a:pt x="226" y="307"/>
                  </a:cubicBezTo>
                  <a:cubicBezTo>
                    <a:pt x="226" y="307"/>
                    <a:pt x="226" y="307"/>
                    <a:pt x="226" y="307"/>
                  </a:cubicBezTo>
                  <a:cubicBezTo>
                    <a:pt x="227" y="307"/>
                    <a:pt x="227" y="307"/>
                    <a:pt x="227" y="307"/>
                  </a:cubicBezTo>
                  <a:cubicBezTo>
                    <a:pt x="227" y="307"/>
                    <a:pt x="227" y="307"/>
                    <a:pt x="227" y="307"/>
                  </a:cubicBezTo>
                  <a:cubicBezTo>
                    <a:pt x="227" y="307"/>
                    <a:pt x="227" y="307"/>
                    <a:pt x="227" y="307"/>
                  </a:cubicBezTo>
                  <a:cubicBezTo>
                    <a:pt x="228" y="307"/>
                    <a:pt x="228" y="307"/>
                    <a:pt x="229" y="307"/>
                  </a:cubicBezTo>
                  <a:cubicBezTo>
                    <a:pt x="237" y="307"/>
                    <a:pt x="237" y="307"/>
                    <a:pt x="237" y="307"/>
                  </a:cubicBezTo>
                  <a:cubicBezTo>
                    <a:pt x="238" y="307"/>
                    <a:pt x="238" y="307"/>
                    <a:pt x="238" y="307"/>
                  </a:cubicBezTo>
                  <a:cubicBezTo>
                    <a:pt x="256" y="307"/>
                    <a:pt x="272" y="322"/>
                    <a:pt x="272" y="341"/>
                  </a:cubicBezTo>
                  <a:cubicBezTo>
                    <a:pt x="272" y="342"/>
                    <a:pt x="272" y="342"/>
                    <a:pt x="272" y="342"/>
                  </a:cubicBezTo>
                  <a:cubicBezTo>
                    <a:pt x="272" y="343"/>
                    <a:pt x="272" y="343"/>
                    <a:pt x="272" y="343"/>
                  </a:cubicBezTo>
                  <a:cubicBezTo>
                    <a:pt x="272" y="343"/>
                    <a:pt x="272" y="343"/>
                    <a:pt x="272" y="343"/>
                  </a:cubicBezTo>
                  <a:cubicBezTo>
                    <a:pt x="272" y="344"/>
                    <a:pt x="272" y="344"/>
                    <a:pt x="272" y="344"/>
                  </a:cubicBezTo>
                  <a:cubicBezTo>
                    <a:pt x="272" y="344"/>
                    <a:pt x="272" y="344"/>
                    <a:pt x="272" y="344"/>
                  </a:cubicBezTo>
                  <a:cubicBezTo>
                    <a:pt x="272" y="344"/>
                    <a:pt x="272" y="344"/>
                    <a:pt x="272" y="344"/>
                  </a:cubicBezTo>
                  <a:cubicBezTo>
                    <a:pt x="272" y="344"/>
                    <a:pt x="272" y="344"/>
                    <a:pt x="272" y="344"/>
                  </a:cubicBezTo>
                  <a:cubicBezTo>
                    <a:pt x="272" y="345"/>
                    <a:pt x="272" y="345"/>
                    <a:pt x="272" y="345"/>
                  </a:cubicBezTo>
                  <a:cubicBezTo>
                    <a:pt x="272" y="345"/>
                    <a:pt x="272" y="345"/>
                    <a:pt x="272" y="345"/>
                  </a:cubicBezTo>
                  <a:cubicBezTo>
                    <a:pt x="272" y="345"/>
                    <a:pt x="272" y="345"/>
                    <a:pt x="272" y="345"/>
                  </a:cubicBezTo>
                  <a:cubicBezTo>
                    <a:pt x="272" y="345"/>
                    <a:pt x="272" y="345"/>
                    <a:pt x="272" y="345"/>
                  </a:cubicBezTo>
                  <a:cubicBezTo>
                    <a:pt x="272" y="346"/>
                    <a:pt x="272" y="346"/>
                    <a:pt x="272" y="346"/>
                  </a:cubicBezTo>
                  <a:cubicBezTo>
                    <a:pt x="272" y="346"/>
                    <a:pt x="272" y="346"/>
                    <a:pt x="272" y="346"/>
                  </a:cubicBezTo>
                  <a:cubicBezTo>
                    <a:pt x="272" y="347"/>
                    <a:pt x="272" y="347"/>
                    <a:pt x="272" y="347"/>
                  </a:cubicBezTo>
                  <a:cubicBezTo>
                    <a:pt x="272" y="347"/>
                    <a:pt x="272" y="347"/>
                    <a:pt x="272" y="347"/>
                  </a:cubicBezTo>
                  <a:cubicBezTo>
                    <a:pt x="272" y="347"/>
                    <a:pt x="272" y="347"/>
                    <a:pt x="272" y="347"/>
                  </a:cubicBezTo>
                  <a:cubicBezTo>
                    <a:pt x="272" y="347"/>
                    <a:pt x="272" y="347"/>
                    <a:pt x="272" y="347"/>
                  </a:cubicBezTo>
                  <a:cubicBezTo>
                    <a:pt x="272" y="348"/>
                    <a:pt x="272" y="348"/>
                    <a:pt x="272" y="348"/>
                  </a:cubicBezTo>
                  <a:cubicBezTo>
                    <a:pt x="272" y="348"/>
                    <a:pt x="272" y="348"/>
                    <a:pt x="272" y="348"/>
                  </a:cubicBezTo>
                  <a:cubicBezTo>
                    <a:pt x="272" y="348"/>
                    <a:pt x="272" y="348"/>
                    <a:pt x="272" y="348"/>
                  </a:cubicBezTo>
                  <a:cubicBezTo>
                    <a:pt x="272" y="348"/>
                    <a:pt x="272" y="348"/>
                    <a:pt x="272" y="348"/>
                  </a:cubicBezTo>
                  <a:cubicBezTo>
                    <a:pt x="275" y="358"/>
                    <a:pt x="284" y="366"/>
                    <a:pt x="294" y="366"/>
                  </a:cubicBezTo>
                  <a:cubicBezTo>
                    <a:pt x="294" y="366"/>
                    <a:pt x="294" y="366"/>
                    <a:pt x="294" y="366"/>
                  </a:cubicBezTo>
                  <a:cubicBezTo>
                    <a:pt x="295" y="367"/>
                    <a:pt x="295" y="367"/>
                    <a:pt x="295" y="367"/>
                  </a:cubicBezTo>
                  <a:cubicBezTo>
                    <a:pt x="295" y="367"/>
                    <a:pt x="295" y="367"/>
                    <a:pt x="295" y="367"/>
                  </a:cubicBezTo>
                  <a:cubicBezTo>
                    <a:pt x="295" y="367"/>
                    <a:pt x="295" y="367"/>
                    <a:pt x="295" y="367"/>
                  </a:cubicBezTo>
                  <a:cubicBezTo>
                    <a:pt x="295" y="367"/>
                    <a:pt x="296" y="367"/>
                    <a:pt x="296" y="367"/>
                  </a:cubicBezTo>
                  <a:cubicBezTo>
                    <a:pt x="299" y="367"/>
                    <a:pt x="299" y="367"/>
                    <a:pt x="299" y="367"/>
                  </a:cubicBezTo>
                  <a:cubicBezTo>
                    <a:pt x="318" y="367"/>
                    <a:pt x="333" y="382"/>
                    <a:pt x="333" y="401"/>
                  </a:cubicBezTo>
                  <a:cubicBezTo>
                    <a:pt x="333" y="402"/>
                    <a:pt x="333" y="402"/>
                    <a:pt x="333" y="402"/>
                  </a:cubicBezTo>
                  <a:cubicBezTo>
                    <a:pt x="333" y="403"/>
                    <a:pt x="333" y="403"/>
                    <a:pt x="333" y="403"/>
                  </a:cubicBezTo>
                  <a:cubicBezTo>
                    <a:pt x="333" y="403"/>
                    <a:pt x="333" y="403"/>
                    <a:pt x="333" y="403"/>
                  </a:cubicBezTo>
                  <a:cubicBezTo>
                    <a:pt x="333" y="403"/>
                    <a:pt x="333" y="403"/>
                    <a:pt x="333" y="403"/>
                  </a:cubicBezTo>
                  <a:cubicBezTo>
                    <a:pt x="333" y="403"/>
                    <a:pt x="333" y="403"/>
                    <a:pt x="333" y="403"/>
                  </a:cubicBezTo>
                  <a:cubicBezTo>
                    <a:pt x="333" y="404"/>
                    <a:pt x="333" y="404"/>
                    <a:pt x="333" y="404"/>
                  </a:cubicBezTo>
                  <a:cubicBezTo>
                    <a:pt x="333" y="404"/>
                    <a:pt x="333" y="404"/>
                    <a:pt x="333" y="404"/>
                  </a:cubicBezTo>
                  <a:cubicBezTo>
                    <a:pt x="333" y="405"/>
                    <a:pt x="333" y="405"/>
                    <a:pt x="333" y="405"/>
                  </a:cubicBezTo>
                  <a:cubicBezTo>
                    <a:pt x="333" y="405"/>
                    <a:pt x="333" y="405"/>
                    <a:pt x="333" y="405"/>
                  </a:cubicBezTo>
                  <a:cubicBezTo>
                    <a:pt x="334" y="405"/>
                    <a:pt x="334" y="405"/>
                    <a:pt x="334" y="405"/>
                  </a:cubicBezTo>
                  <a:cubicBezTo>
                    <a:pt x="334" y="405"/>
                    <a:pt x="334" y="405"/>
                    <a:pt x="334" y="405"/>
                  </a:cubicBezTo>
                  <a:cubicBezTo>
                    <a:pt x="334" y="406"/>
                    <a:pt x="334" y="406"/>
                    <a:pt x="334" y="406"/>
                  </a:cubicBezTo>
                  <a:cubicBezTo>
                    <a:pt x="334" y="406"/>
                    <a:pt x="334" y="406"/>
                    <a:pt x="334" y="406"/>
                  </a:cubicBezTo>
                  <a:cubicBezTo>
                    <a:pt x="335" y="413"/>
                    <a:pt x="339" y="419"/>
                    <a:pt x="346" y="423"/>
                  </a:cubicBezTo>
                  <a:cubicBezTo>
                    <a:pt x="346" y="423"/>
                    <a:pt x="346" y="423"/>
                    <a:pt x="346" y="423"/>
                  </a:cubicBezTo>
                  <a:cubicBezTo>
                    <a:pt x="346" y="423"/>
                    <a:pt x="346" y="423"/>
                    <a:pt x="346" y="423"/>
                  </a:cubicBezTo>
                  <a:cubicBezTo>
                    <a:pt x="347" y="424"/>
                    <a:pt x="347" y="424"/>
                    <a:pt x="347" y="424"/>
                  </a:cubicBezTo>
                  <a:cubicBezTo>
                    <a:pt x="347" y="424"/>
                    <a:pt x="347" y="424"/>
                    <a:pt x="347" y="424"/>
                  </a:cubicBezTo>
                  <a:cubicBezTo>
                    <a:pt x="347" y="424"/>
                    <a:pt x="347" y="424"/>
                    <a:pt x="347" y="424"/>
                  </a:cubicBezTo>
                  <a:cubicBezTo>
                    <a:pt x="347" y="424"/>
                    <a:pt x="347" y="424"/>
                    <a:pt x="347" y="424"/>
                  </a:cubicBezTo>
                  <a:cubicBezTo>
                    <a:pt x="348" y="424"/>
                    <a:pt x="348" y="424"/>
                    <a:pt x="348" y="424"/>
                  </a:cubicBezTo>
                  <a:cubicBezTo>
                    <a:pt x="348" y="424"/>
                    <a:pt x="348" y="424"/>
                    <a:pt x="348" y="424"/>
                  </a:cubicBezTo>
                  <a:cubicBezTo>
                    <a:pt x="348" y="424"/>
                    <a:pt x="348" y="424"/>
                    <a:pt x="348" y="424"/>
                  </a:cubicBezTo>
                  <a:cubicBezTo>
                    <a:pt x="348" y="424"/>
                    <a:pt x="348" y="424"/>
                    <a:pt x="348" y="424"/>
                  </a:cubicBezTo>
                  <a:cubicBezTo>
                    <a:pt x="349" y="425"/>
                    <a:pt x="349" y="425"/>
                    <a:pt x="349" y="425"/>
                  </a:cubicBezTo>
                  <a:cubicBezTo>
                    <a:pt x="349" y="425"/>
                    <a:pt x="349" y="425"/>
                    <a:pt x="349" y="425"/>
                  </a:cubicBezTo>
                  <a:cubicBezTo>
                    <a:pt x="349" y="425"/>
                    <a:pt x="349" y="425"/>
                    <a:pt x="349" y="425"/>
                  </a:cubicBezTo>
                  <a:cubicBezTo>
                    <a:pt x="349" y="425"/>
                    <a:pt x="349" y="425"/>
                    <a:pt x="349" y="425"/>
                  </a:cubicBezTo>
                  <a:cubicBezTo>
                    <a:pt x="350" y="425"/>
                    <a:pt x="350" y="425"/>
                    <a:pt x="350" y="425"/>
                  </a:cubicBezTo>
                  <a:cubicBezTo>
                    <a:pt x="350" y="425"/>
                    <a:pt x="350" y="425"/>
                    <a:pt x="350" y="425"/>
                  </a:cubicBezTo>
                  <a:cubicBezTo>
                    <a:pt x="350" y="425"/>
                    <a:pt x="350" y="425"/>
                    <a:pt x="350" y="425"/>
                  </a:cubicBezTo>
                  <a:cubicBezTo>
                    <a:pt x="350" y="425"/>
                    <a:pt x="350" y="425"/>
                    <a:pt x="351" y="425"/>
                  </a:cubicBezTo>
                  <a:cubicBezTo>
                    <a:pt x="351" y="425"/>
                    <a:pt x="351" y="425"/>
                    <a:pt x="351" y="425"/>
                  </a:cubicBezTo>
                  <a:cubicBezTo>
                    <a:pt x="351" y="425"/>
                    <a:pt x="351" y="425"/>
                    <a:pt x="351" y="425"/>
                  </a:cubicBezTo>
                  <a:cubicBezTo>
                    <a:pt x="351" y="425"/>
                    <a:pt x="351" y="425"/>
                    <a:pt x="351" y="425"/>
                  </a:cubicBezTo>
                  <a:cubicBezTo>
                    <a:pt x="351" y="425"/>
                    <a:pt x="351" y="425"/>
                    <a:pt x="351" y="425"/>
                  </a:cubicBezTo>
                  <a:cubicBezTo>
                    <a:pt x="352" y="426"/>
                    <a:pt x="352" y="426"/>
                    <a:pt x="352" y="426"/>
                  </a:cubicBezTo>
                  <a:cubicBezTo>
                    <a:pt x="352" y="426"/>
                    <a:pt x="352" y="426"/>
                    <a:pt x="352"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4" y="426"/>
                    <a:pt x="354" y="426"/>
                    <a:pt x="354" y="426"/>
                  </a:cubicBezTo>
                  <a:cubicBezTo>
                    <a:pt x="354" y="426"/>
                    <a:pt x="354" y="426"/>
                    <a:pt x="354" y="426"/>
                  </a:cubicBezTo>
                  <a:cubicBezTo>
                    <a:pt x="354" y="426"/>
                    <a:pt x="354" y="426"/>
                    <a:pt x="354" y="426"/>
                  </a:cubicBezTo>
                  <a:cubicBezTo>
                    <a:pt x="355" y="426"/>
                    <a:pt x="355" y="426"/>
                    <a:pt x="355" y="426"/>
                  </a:cubicBezTo>
                  <a:cubicBezTo>
                    <a:pt x="355" y="426"/>
                    <a:pt x="355" y="426"/>
                    <a:pt x="355"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7" y="426"/>
                    <a:pt x="357" y="426"/>
                    <a:pt x="358" y="426"/>
                  </a:cubicBezTo>
                  <a:cubicBezTo>
                    <a:pt x="366" y="426"/>
                    <a:pt x="366" y="426"/>
                    <a:pt x="366" y="426"/>
                  </a:cubicBezTo>
                  <a:cubicBezTo>
                    <a:pt x="369" y="426"/>
                    <a:pt x="369" y="426"/>
                    <a:pt x="369" y="426"/>
                  </a:cubicBezTo>
                  <a:cubicBezTo>
                    <a:pt x="388" y="426"/>
                    <a:pt x="403" y="442"/>
                    <a:pt x="403" y="460"/>
                  </a:cubicBezTo>
                  <a:cubicBezTo>
                    <a:pt x="403" y="464"/>
                    <a:pt x="403" y="464"/>
                    <a:pt x="403" y="464"/>
                  </a:cubicBezTo>
                  <a:cubicBezTo>
                    <a:pt x="403" y="465"/>
                    <a:pt x="403" y="465"/>
                    <a:pt x="403" y="465"/>
                  </a:cubicBezTo>
                  <a:cubicBezTo>
                    <a:pt x="403" y="465"/>
                    <a:pt x="403" y="465"/>
                    <a:pt x="403" y="465"/>
                  </a:cubicBezTo>
                  <a:cubicBezTo>
                    <a:pt x="403" y="466"/>
                    <a:pt x="403" y="466"/>
                    <a:pt x="403" y="466"/>
                  </a:cubicBezTo>
                  <a:cubicBezTo>
                    <a:pt x="403" y="466"/>
                    <a:pt x="403" y="466"/>
                    <a:pt x="403" y="466"/>
                  </a:cubicBezTo>
                  <a:cubicBezTo>
                    <a:pt x="403" y="466"/>
                    <a:pt x="403" y="466"/>
                    <a:pt x="403" y="466"/>
                  </a:cubicBezTo>
                  <a:cubicBezTo>
                    <a:pt x="403" y="466"/>
                    <a:pt x="403" y="466"/>
                    <a:pt x="403" y="466"/>
                  </a:cubicBezTo>
                  <a:cubicBezTo>
                    <a:pt x="403" y="467"/>
                    <a:pt x="403" y="467"/>
                    <a:pt x="403" y="467"/>
                  </a:cubicBezTo>
                  <a:cubicBezTo>
                    <a:pt x="403" y="467"/>
                    <a:pt x="403" y="467"/>
                    <a:pt x="403" y="467"/>
                  </a:cubicBezTo>
                  <a:cubicBezTo>
                    <a:pt x="403" y="467"/>
                    <a:pt x="403" y="467"/>
                    <a:pt x="403" y="467"/>
                  </a:cubicBezTo>
                  <a:cubicBezTo>
                    <a:pt x="403" y="467"/>
                    <a:pt x="403" y="467"/>
                    <a:pt x="403" y="467"/>
                  </a:cubicBezTo>
                  <a:cubicBezTo>
                    <a:pt x="403" y="468"/>
                    <a:pt x="403" y="468"/>
                    <a:pt x="403" y="468"/>
                  </a:cubicBezTo>
                  <a:cubicBezTo>
                    <a:pt x="403" y="468"/>
                    <a:pt x="403" y="468"/>
                    <a:pt x="403" y="468"/>
                  </a:cubicBezTo>
                  <a:cubicBezTo>
                    <a:pt x="403" y="469"/>
                    <a:pt x="403" y="469"/>
                    <a:pt x="403" y="469"/>
                  </a:cubicBezTo>
                  <a:cubicBezTo>
                    <a:pt x="403" y="469"/>
                    <a:pt x="403" y="469"/>
                    <a:pt x="403" y="469"/>
                  </a:cubicBezTo>
                  <a:cubicBezTo>
                    <a:pt x="403" y="469"/>
                    <a:pt x="403" y="469"/>
                    <a:pt x="403" y="469"/>
                  </a:cubicBezTo>
                  <a:cubicBezTo>
                    <a:pt x="403" y="469"/>
                    <a:pt x="403" y="469"/>
                    <a:pt x="403" y="469"/>
                  </a:cubicBezTo>
                  <a:cubicBezTo>
                    <a:pt x="403" y="470"/>
                    <a:pt x="403" y="470"/>
                    <a:pt x="403" y="470"/>
                  </a:cubicBezTo>
                  <a:cubicBezTo>
                    <a:pt x="403" y="470"/>
                    <a:pt x="403" y="470"/>
                    <a:pt x="403" y="470"/>
                  </a:cubicBezTo>
                  <a:cubicBezTo>
                    <a:pt x="404" y="470"/>
                    <a:pt x="404" y="470"/>
                    <a:pt x="404" y="470"/>
                  </a:cubicBezTo>
                  <a:cubicBezTo>
                    <a:pt x="404" y="470"/>
                    <a:pt x="404" y="470"/>
                    <a:pt x="404" y="470"/>
                  </a:cubicBezTo>
                  <a:cubicBezTo>
                    <a:pt x="404" y="471"/>
                    <a:pt x="404" y="471"/>
                    <a:pt x="404" y="471"/>
                  </a:cubicBezTo>
                  <a:cubicBezTo>
                    <a:pt x="404" y="471"/>
                    <a:pt x="404" y="471"/>
                    <a:pt x="404" y="471"/>
                  </a:cubicBezTo>
                  <a:cubicBezTo>
                    <a:pt x="404" y="472"/>
                    <a:pt x="404" y="472"/>
                    <a:pt x="404" y="472"/>
                  </a:cubicBezTo>
                  <a:cubicBezTo>
                    <a:pt x="404" y="472"/>
                    <a:pt x="404" y="472"/>
                    <a:pt x="404" y="472"/>
                  </a:cubicBezTo>
                  <a:cubicBezTo>
                    <a:pt x="404" y="472"/>
                    <a:pt x="404" y="472"/>
                    <a:pt x="404" y="472"/>
                  </a:cubicBezTo>
                  <a:cubicBezTo>
                    <a:pt x="404" y="472"/>
                    <a:pt x="404" y="472"/>
                    <a:pt x="404" y="472"/>
                  </a:cubicBezTo>
                  <a:cubicBezTo>
                    <a:pt x="404" y="473"/>
                    <a:pt x="404" y="473"/>
                    <a:pt x="404" y="473"/>
                  </a:cubicBezTo>
                  <a:cubicBezTo>
                    <a:pt x="404" y="473"/>
                    <a:pt x="404" y="473"/>
                    <a:pt x="404" y="473"/>
                  </a:cubicBezTo>
                  <a:cubicBezTo>
                    <a:pt x="405" y="473"/>
                    <a:pt x="405" y="473"/>
                    <a:pt x="405" y="473"/>
                  </a:cubicBezTo>
                  <a:cubicBezTo>
                    <a:pt x="405" y="473"/>
                    <a:pt x="405" y="473"/>
                    <a:pt x="405" y="473"/>
                  </a:cubicBezTo>
                  <a:cubicBezTo>
                    <a:pt x="405" y="474"/>
                    <a:pt x="405" y="474"/>
                    <a:pt x="405" y="474"/>
                  </a:cubicBezTo>
                  <a:cubicBezTo>
                    <a:pt x="405" y="474"/>
                    <a:pt x="405" y="474"/>
                    <a:pt x="405" y="474"/>
                  </a:cubicBezTo>
                  <a:cubicBezTo>
                    <a:pt x="405" y="474"/>
                    <a:pt x="405" y="474"/>
                    <a:pt x="405" y="474"/>
                  </a:cubicBezTo>
                  <a:cubicBezTo>
                    <a:pt x="405" y="474"/>
                    <a:pt x="405" y="474"/>
                    <a:pt x="405" y="474"/>
                  </a:cubicBezTo>
                  <a:cubicBezTo>
                    <a:pt x="405" y="475"/>
                    <a:pt x="405" y="475"/>
                    <a:pt x="405" y="475"/>
                  </a:cubicBezTo>
                  <a:cubicBezTo>
                    <a:pt x="405" y="475"/>
                    <a:pt x="405" y="475"/>
                    <a:pt x="405" y="475"/>
                  </a:cubicBezTo>
                  <a:cubicBezTo>
                    <a:pt x="406" y="475"/>
                    <a:pt x="406" y="475"/>
                    <a:pt x="406" y="475"/>
                  </a:cubicBezTo>
                  <a:cubicBezTo>
                    <a:pt x="406" y="475"/>
                    <a:pt x="406" y="475"/>
                    <a:pt x="406" y="475"/>
                  </a:cubicBezTo>
                  <a:cubicBezTo>
                    <a:pt x="406" y="476"/>
                    <a:pt x="406" y="476"/>
                    <a:pt x="406" y="476"/>
                  </a:cubicBezTo>
                  <a:cubicBezTo>
                    <a:pt x="406" y="476"/>
                    <a:pt x="406" y="476"/>
                    <a:pt x="406" y="476"/>
                  </a:cubicBezTo>
                  <a:cubicBezTo>
                    <a:pt x="406" y="476"/>
                    <a:pt x="406" y="476"/>
                    <a:pt x="406" y="476"/>
                  </a:cubicBezTo>
                  <a:cubicBezTo>
                    <a:pt x="406" y="476"/>
                    <a:pt x="406" y="476"/>
                    <a:pt x="406" y="476"/>
                  </a:cubicBezTo>
                  <a:cubicBezTo>
                    <a:pt x="406" y="477"/>
                    <a:pt x="406" y="477"/>
                    <a:pt x="406" y="477"/>
                  </a:cubicBezTo>
                  <a:cubicBezTo>
                    <a:pt x="406" y="477"/>
                    <a:pt x="406" y="477"/>
                    <a:pt x="406" y="477"/>
                  </a:cubicBezTo>
                  <a:cubicBezTo>
                    <a:pt x="407" y="477"/>
                    <a:pt x="407" y="477"/>
                    <a:pt x="407" y="477"/>
                  </a:cubicBezTo>
                  <a:cubicBezTo>
                    <a:pt x="407" y="477"/>
                    <a:pt x="407" y="477"/>
                    <a:pt x="407" y="477"/>
                  </a:cubicBezTo>
                  <a:cubicBezTo>
                    <a:pt x="407" y="478"/>
                    <a:pt x="407" y="478"/>
                    <a:pt x="407" y="478"/>
                  </a:cubicBezTo>
                  <a:cubicBezTo>
                    <a:pt x="407" y="478"/>
                    <a:pt x="407" y="478"/>
                    <a:pt x="407" y="478"/>
                  </a:cubicBezTo>
                  <a:cubicBezTo>
                    <a:pt x="407" y="478"/>
                    <a:pt x="407" y="478"/>
                    <a:pt x="407" y="478"/>
                  </a:cubicBezTo>
                  <a:cubicBezTo>
                    <a:pt x="407" y="478"/>
                    <a:pt x="407" y="478"/>
                    <a:pt x="407" y="478"/>
                  </a:cubicBezTo>
                  <a:cubicBezTo>
                    <a:pt x="408" y="479"/>
                    <a:pt x="408" y="479"/>
                    <a:pt x="408" y="479"/>
                  </a:cubicBezTo>
                  <a:cubicBezTo>
                    <a:pt x="408" y="479"/>
                    <a:pt x="408" y="479"/>
                    <a:pt x="408" y="479"/>
                  </a:cubicBezTo>
                  <a:cubicBezTo>
                    <a:pt x="408" y="479"/>
                    <a:pt x="408" y="479"/>
                    <a:pt x="408" y="479"/>
                  </a:cubicBezTo>
                  <a:cubicBezTo>
                    <a:pt x="408" y="479"/>
                    <a:pt x="408" y="479"/>
                    <a:pt x="408" y="479"/>
                  </a:cubicBezTo>
                  <a:cubicBezTo>
                    <a:pt x="408" y="479"/>
                    <a:pt x="408" y="480"/>
                    <a:pt x="408" y="480"/>
                  </a:cubicBezTo>
                  <a:cubicBezTo>
                    <a:pt x="408" y="480"/>
                    <a:pt x="408" y="480"/>
                    <a:pt x="408" y="480"/>
                  </a:cubicBezTo>
                  <a:cubicBezTo>
                    <a:pt x="409" y="480"/>
                    <a:pt x="409" y="480"/>
                    <a:pt x="409" y="480"/>
                  </a:cubicBezTo>
                  <a:cubicBezTo>
                    <a:pt x="409" y="480"/>
                    <a:pt x="409" y="480"/>
                    <a:pt x="409" y="480"/>
                  </a:cubicBezTo>
                  <a:cubicBezTo>
                    <a:pt x="409" y="481"/>
                    <a:pt x="409" y="481"/>
                    <a:pt x="409" y="481"/>
                  </a:cubicBezTo>
                  <a:cubicBezTo>
                    <a:pt x="409" y="481"/>
                    <a:pt x="409" y="481"/>
                    <a:pt x="409" y="481"/>
                  </a:cubicBezTo>
                  <a:cubicBezTo>
                    <a:pt x="410" y="481"/>
                    <a:pt x="410" y="481"/>
                    <a:pt x="410" y="481"/>
                  </a:cubicBezTo>
                  <a:cubicBezTo>
                    <a:pt x="410" y="481"/>
                    <a:pt x="410" y="481"/>
                    <a:pt x="410" y="481"/>
                  </a:cubicBezTo>
                  <a:cubicBezTo>
                    <a:pt x="410" y="481"/>
                    <a:pt x="410" y="481"/>
                    <a:pt x="410" y="481"/>
                  </a:cubicBezTo>
                  <a:cubicBezTo>
                    <a:pt x="410" y="481"/>
                    <a:pt x="410" y="481"/>
                    <a:pt x="410" y="481"/>
                  </a:cubicBezTo>
                  <a:cubicBezTo>
                    <a:pt x="410" y="482"/>
                    <a:pt x="410" y="482"/>
                    <a:pt x="410" y="482"/>
                  </a:cubicBezTo>
                  <a:cubicBezTo>
                    <a:pt x="410" y="482"/>
                    <a:pt x="410" y="482"/>
                    <a:pt x="410" y="482"/>
                  </a:cubicBezTo>
                  <a:cubicBezTo>
                    <a:pt x="411" y="482"/>
                    <a:pt x="411" y="482"/>
                    <a:pt x="411" y="482"/>
                  </a:cubicBezTo>
                  <a:cubicBezTo>
                    <a:pt x="411" y="482"/>
                    <a:pt x="411" y="482"/>
                    <a:pt x="411" y="482"/>
                  </a:cubicBezTo>
                  <a:cubicBezTo>
                    <a:pt x="411" y="483"/>
                    <a:pt x="411" y="483"/>
                    <a:pt x="411" y="483"/>
                  </a:cubicBezTo>
                  <a:cubicBezTo>
                    <a:pt x="411" y="483"/>
                    <a:pt x="411" y="483"/>
                    <a:pt x="411" y="483"/>
                  </a:cubicBezTo>
                  <a:cubicBezTo>
                    <a:pt x="412" y="483"/>
                    <a:pt x="412" y="483"/>
                    <a:pt x="412" y="483"/>
                  </a:cubicBezTo>
                  <a:cubicBezTo>
                    <a:pt x="412" y="483"/>
                    <a:pt x="412" y="483"/>
                    <a:pt x="412" y="483"/>
                  </a:cubicBezTo>
                  <a:cubicBezTo>
                    <a:pt x="412" y="483"/>
                    <a:pt x="412" y="483"/>
                    <a:pt x="412" y="483"/>
                  </a:cubicBezTo>
                  <a:cubicBezTo>
                    <a:pt x="412" y="483"/>
                    <a:pt x="412" y="483"/>
                    <a:pt x="412" y="483"/>
                  </a:cubicBezTo>
                  <a:cubicBezTo>
                    <a:pt x="412" y="484"/>
                    <a:pt x="412" y="484"/>
                    <a:pt x="413" y="484"/>
                  </a:cubicBezTo>
                  <a:cubicBezTo>
                    <a:pt x="413" y="484"/>
                    <a:pt x="413" y="484"/>
                    <a:pt x="413" y="484"/>
                  </a:cubicBezTo>
                  <a:cubicBezTo>
                    <a:pt x="413" y="484"/>
                    <a:pt x="413" y="484"/>
                    <a:pt x="413" y="484"/>
                  </a:cubicBezTo>
                  <a:cubicBezTo>
                    <a:pt x="413" y="484"/>
                    <a:pt x="413" y="484"/>
                    <a:pt x="413" y="484"/>
                  </a:cubicBezTo>
                  <a:cubicBezTo>
                    <a:pt x="414" y="484"/>
                    <a:pt x="414" y="484"/>
                    <a:pt x="414" y="484"/>
                  </a:cubicBezTo>
                  <a:cubicBezTo>
                    <a:pt x="414" y="484"/>
                    <a:pt x="414" y="484"/>
                    <a:pt x="414" y="484"/>
                  </a:cubicBezTo>
                  <a:cubicBezTo>
                    <a:pt x="414" y="485"/>
                    <a:pt x="414" y="485"/>
                    <a:pt x="414" y="485"/>
                  </a:cubicBezTo>
                  <a:cubicBezTo>
                    <a:pt x="414" y="485"/>
                    <a:pt x="414" y="485"/>
                    <a:pt x="414" y="485"/>
                  </a:cubicBezTo>
                  <a:cubicBezTo>
                    <a:pt x="415" y="485"/>
                    <a:pt x="415" y="485"/>
                    <a:pt x="415" y="485"/>
                  </a:cubicBezTo>
                  <a:cubicBezTo>
                    <a:pt x="415" y="485"/>
                    <a:pt x="415" y="485"/>
                    <a:pt x="415" y="485"/>
                  </a:cubicBezTo>
                  <a:cubicBezTo>
                    <a:pt x="415" y="485"/>
                    <a:pt x="415" y="485"/>
                    <a:pt x="415" y="485"/>
                  </a:cubicBezTo>
                  <a:cubicBezTo>
                    <a:pt x="415" y="485"/>
                    <a:pt x="415" y="485"/>
                    <a:pt x="415" y="485"/>
                  </a:cubicBezTo>
                  <a:cubicBezTo>
                    <a:pt x="416" y="486"/>
                    <a:pt x="416" y="486"/>
                    <a:pt x="416" y="486"/>
                  </a:cubicBezTo>
                  <a:cubicBezTo>
                    <a:pt x="416" y="486"/>
                    <a:pt x="416" y="486"/>
                    <a:pt x="416" y="486"/>
                  </a:cubicBezTo>
                  <a:cubicBezTo>
                    <a:pt x="416" y="486"/>
                    <a:pt x="416" y="486"/>
                    <a:pt x="416" y="486"/>
                  </a:cubicBezTo>
                  <a:cubicBezTo>
                    <a:pt x="416" y="486"/>
                    <a:pt x="416" y="486"/>
                    <a:pt x="416" y="486"/>
                  </a:cubicBezTo>
                  <a:cubicBezTo>
                    <a:pt x="417" y="486"/>
                    <a:pt x="417" y="486"/>
                    <a:pt x="417" y="486"/>
                  </a:cubicBezTo>
                  <a:cubicBezTo>
                    <a:pt x="417" y="486"/>
                    <a:pt x="417" y="486"/>
                    <a:pt x="417" y="486"/>
                  </a:cubicBezTo>
                  <a:cubicBezTo>
                    <a:pt x="417" y="486"/>
                    <a:pt x="417" y="486"/>
                    <a:pt x="417" y="486"/>
                  </a:cubicBezTo>
                  <a:cubicBezTo>
                    <a:pt x="417" y="486"/>
                    <a:pt x="417" y="486"/>
                    <a:pt x="417" y="486"/>
                  </a:cubicBezTo>
                  <a:cubicBezTo>
                    <a:pt x="417" y="487"/>
                    <a:pt x="417" y="487"/>
                    <a:pt x="418" y="487"/>
                  </a:cubicBezTo>
                  <a:cubicBezTo>
                    <a:pt x="418" y="487"/>
                    <a:pt x="418" y="487"/>
                    <a:pt x="418" y="487"/>
                  </a:cubicBezTo>
                  <a:cubicBezTo>
                    <a:pt x="418" y="487"/>
                    <a:pt x="418" y="487"/>
                    <a:pt x="418" y="487"/>
                  </a:cubicBezTo>
                  <a:cubicBezTo>
                    <a:pt x="418" y="487"/>
                    <a:pt x="418" y="487"/>
                    <a:pt x="418" y="487"/>
                  </a:cubicBezTo>
                  <a:cubicBezTo>
                    <a:pt x="419" y="487"/>
                    <a:pt x="419" y="487"/>
                    <a:pt x="419" y="487"/>
                  </a:cubicBezTo>
                  <a:cubicBezTo>
                    <a:pt x="419" y="487"/>
                    <a:pt x="419" y="487"/>
                    <a:pt x="419" y="487"/>
                  </a:cubicBezTo>
                  <a:cubicBezTo>
                    <a:pt x="419" y="487"/>
                    <a:pt x="419" y="487"/>
                    <a:pt x="419" y="487"/>
                  </a:cubicBezTo>
                  <a:cubicBezTo>
                    <a:pt x="419" y="487"/>
                    <a:pt x="419" y="487"/>
                    <a:pt x="419" y="487"/>
                  </a:cubicBezTo>
                  <a:cubicBezTo>
                    <a:pt x="420" y="487"/>
                    <a:pt x="420" y="487"/>
                    <a:pt x="420" y="487"/>
                  </a:cubicBezTo>
                  <a:cubicBezTo>
                    <a:pt x="420" y="487"/>
                    <a:pt x="420" y="487"/>
                    <a:pt x="420" y="487"/>
                  </a:cubicBezTo>
                  <a:cubicBezTo>
                    <a:pt x="420" y="488"/>
                    <a:pt x="420" y="488"/>
                    <a:pt x="420" y="488"/>
                  </a:cubicBezTo>
                  <a:cubicBezTo>
                    <a:pt x="420" y="488"/>
                    <a:pt x="420" y="488"/>
                    <a:pt x="420" y="488"/>
                  </a:cubicBezTo>
                  <a:cubicBezTo>
                    <a:pt x="421" y="488"/>
                    <a:pt x="421" y="488"/>
                    <a:pt x="421" y="488"/>
                  </a:cubicBezTo>
                  <a:cubicBezTo>
                    <a:pt x="421" y="488"/>
                    <a:pt x="421" y="488"/>
                    <a:pt x="421" y="488"/>
                  </a:cubicBezTo>
                  <a:cubicBezTo>
                    <a:pt x="422" y="488"/>
                    <a:pt x="422" y="488"/>
                    <a:pt x="422" y="488"/>
                  </a:cubicBezTo>
                  <a:cubicBezTo>
                    <a:pt x="422" y="488"/>
                    <a:pt x="422" y="488"/>
                    <a:pt x="422" y="488"/>
                  </a:cubicBezTo>
                  <a:cubicBezTo>
                    <a:pt x="422" y="488"/>
                    <a:pt x="422" y="488"/>
                    <a:pt x="422" y="488"/>
                  </a:cubicBezTo>
                  <a:cubicBezTo>
                    <a:pt x="422" y="488"/>
                    <a:pt x="422" y="488"/>
                    <a:pt x="422" y="488"/>
                  </a:cubicBezTo>
                  <a:cubicBezTo>
                    <a:pt x="422" y="488"/>
                    <a:pt x="423" y="488"/>
                    <a:pt x="423" y="488"/>
                  </a:cubicBezTo>
                  <a:cubicBezTo>
                    <a:pt x="423" y="488"/>
                    <a:pt x="423" y="488"/>
                    <a:pt x="423" y="488"/>
                  </a:cubicBezTo>
                  <a:cubicBezTo>
                    <a:pt x="423" y="488"/>
                    <a:pt x="423" y="488"/>
                    <a:pt x="423" y="488"/>
                  </a:cubicBezTo>
                  <a:cubicBezTo>
                    <a:pt x="423" y="488"/>
                    <a:pt x="423" y="488"/>
                    <a:pt x="423" y="488"/>
                  </a:cubicBezTo>
                  <a:cubicBezTo>
                    <a:pt x="424" y="488"/>
                    <a:pt x="424" y="488"/>
                    <a:pt x="424" y="488"/>
                  </a:cubicBezTo>
                  <a:cubicBezTo>
                    <a:pt x="424" y="488"/>
                    <a:pt x="424" y="488"/>
                    <a:pt x="424" y="488"/>
                  </a:cubicBezTo>
                  <a:cubicBezTo>
                    <a:pt x="425" y="488"/>
                    <a:pt x="425" y="488"/>
                    <a:pt x="425" y="488"/>
                  </a:cubicBezTo>
                  <a:cubicBezTo>
                    <a:pt x="425" y="488"/>
                    <a:pt x="425" y="488"/>
                    <a:pt x="425" y="488"/>
                  </a:cubicBezTo>
                  <a:cubicBezTo>
                    <a:pt x="425" y="488"/>
                    <a:pt x="425" y="488"/>
                    <a:pt x="425" y="488"/>
                  </a:cubicBezTo>
                  <a:cubicBezTo>
                    <a:pt x="425" y="488"/>
                    <a:pt x="425" y="488"/>
                    <a:pt x="425" y="488"/>
                  </a:cubicBezTo>
                  <a:cubicBezTo>
                    <a:pt x="426" y="489"/>
                    <a:pt x="426" y="489"/>
                    <a:pt x="426" y="489"/>
                  </a:cubicBezTo>
                  <a:cubicBezTo>
                    <a:pt x="426" y="489"/>
                    <a:pt x="426" y="489"/>
                    <a:pt x="426" y="489"/>
                  </a:cubicBezTo>
                  <a:cubicBezTo>
                    <a:pt x="426" y="489"/>
                    <a:pt x="426" y="489"/>
                    <a:pt x="426" y="489"/>
                  </a:cubicBezTo>
                  <a:cubicBezTo>
                    <a:pt x="426" y="489"/>
                    <a:pt x="427" y="489"/>
                    <a:pt x="427" y="489"/>
                  </a:cubicBezTo>
                  <a:cubicBezTo>
                    <a:pt x="440" y="489"/>
                    <a:pt x="440" y="489"/>
                    <a:pt x="440" y="489"/>
                  </a:cubicBezTo>
                  <a:cubicBezTo>
                    <a:pt x="504" y="489"/>
                    <a:pt x="504" y="489"/>
                    <a:pt x="504" y="489"/>
                  </a:cubicBezTo>
                  <a:cubicBezTo>
                    <a:pt x="523" y="489"/>
                    <a:pt x="538" y="504"/>
                    <a:pt x="538" y="523"/>
                  </a:cubicBezTo>
                  <a:cubicBezTo>
                    <a:pt x="538" y="578"/>
                    <a:pt x="538" y="578"/>
                    <a:pt x="538" y="578"/>
                  </a:cubicBezTo>
                  <a:cubicBezTo>
                    <a:pt x="538" y="647"/>
                    <a:pt x="538" y="647"/>
                    <a:pt x="538" y="647"/>
                  </a:cubicBezTo>
                  <a:cubicBezTo>
                    <a:pt x="538" y="648"/>
                    <a:pt x="538" y="648"/>
                    <a:pt x="538" y="648"/>
                  </a:cubicBezTo>
                  <a:cubicBezTo>
                    <a:pt x="538" y="661"/>
                    <a:pt x="549" y="672"/>
                    <a:pt x="562" y="672"/>
                  </a:cubicBezTo>
                  <a:cubicBezTo>
                    <a:pt x="571" y="672"/>
                    <a:pt x="571" y="672"/>
                    <a:pt x="571" y="672"/>
                  </a:cubicBezTo>
                  <a:cubicBezTo>
                    <a:pt x="584" y="672"/>
                    <a:pt x="595" y="661"/>
                    <a:pt x="595" y="648"/>
                  </a:cubicBezTo>
                  <a:cubicBezTo>
                    <a:pt x="595" y="645"/>
                    <a:pt x="595" y="645"/>
                    <a:pt x="595" y="645"/>
                  </a:cubicBezTo>
                  <a:cubicBezTo>
                    <a:pt x="595" y="626"/>
                    <a:pt x="610" y="611"/>
                    <a:pt x="629" y="611"/>
                  </a:cubicBezTo>
                  <a:cubicBezTo>
                    <a:pt x="642" y="611"/>
                    <a:pt x="642" y="611"/>
                    <a:pt x="642" y="611"/>
                  </a:cubicBezTo>
                  <a:cubicBezTo>
                    <a:pt x="655" y="611"/>
                    <a:pt x="666" y="600"/>
                    <a:pt x="666" y="586"/>
                  </a:cubicBezTo>
                  <a:cubicBezTo>
                    <a:pt x="666" y="578"/>
                    <a:pt x="666" y="578"/>
                    <a:pt x="666" y="578"/>
                  </a:cubicBezTo>
                  <a:cubicBezTo>
                    <a:pt x="666" y="568"/>
                    <a:pt x="659" y="559"/>
                    <a:pt x="650" y="555"/>
                  </a:cubicBezTo>
                  <a:cubicBezTo>
                    <a:pt x="645" y="554"/>
                    <a:pt x="627" y="557"/>
                    <a:pt x="621" y="554"/>
                  </a:cubicBezTo>
                  <a:cubicBezTo>
                    <a:pt x="605" y="546"/>
                    <a:pt x="599" y="529"/>
                    <a:pt x="601" y="517"/>
                  </a:cubicBezTo>
                  <a:cubicBezTo>
                    <a:pt x="604" y="501"/>
                    <a:pt x="613" y="489"/>
                    <a:pt x="630" y="489"/>
                  </a:cubicBezTo>
                  <a:cubicBezTo>
                    <a:pt x="706" y="489"/>
                    <a:pt x="706" y="489"/>
                    <a:pt x="706" y="489"/>
                  </a:cubicBezTo>
                  <a:cubicBezTo>
                    <a:pt x="720" y="489"/>
                    <a:pt x="731" y="478"/>
                    <a:pt x="731" y="465"/>
                  </a:cubicBezTo>
                  <a:cubicBezTo>
                    <a:pt x="731" y="457"/>
                    <a:pt x="731" y="457"/>
                    <a:pt x="731" y="457"/>
                  </a:cubicBezTo>
                  <a:cubicBezTo>
                    <a:pt x="731" y="443"/>
                    <a:pt x="720" y="432"/>
                    <a:pt x="706" y="432"/>
                  </a:cubicBezTo>
                  <a:cubicBezTo>
                    <a:pt x="630" y="432"/>
                    <a:pt x="630" y="432"/>
                    <a:pt x="630" y="432"/>
                  </a:cubicBezTo>
                  <a:cubicBezTo>
                    <a:pt x="611" y="432"/>
                    <a:pt x="596" y="417"/>
                    <a:pt x="596" y="398"/>
                  </a:cubicBezTo>
                  <a:cubicBezTo>
                    <a:pt x="596" y="396"/>
                    <a:pt x="596" y="396"/>
                    <a:pt x="596" y="396"/>
                  </a:cubicBezTo>
                  <a:cubicBezTo>
                    <a:pt x="596" y="383"/>
                    <a:pt x="585" y="372"/>
                    <a:pt x="571" y="372"/>
                  </a:cubicBezTo>
                  <a:cubicBezTo>
                    <a:pt x="498" y="372"/>
                    <a:pt x="498" y="372"/>
                    <a:pt x="498" y="372"/>
                  </a:cubicBezTo>
                  <a:cubicBezTo>
                    <a:pt x="480" y="372"/>
                    <a:pt x="464" y="357"/>
                    <a:pt x="464" y="338"/>
                  </a:cubicBezTo>
                  <a:cubicBezTo>
                    <a:pt x="464" y="272"/>
                    <a:pt x="464" y="272"/>
                    <a:pt x="464" y="272"/>
                  </a:cubicBezTo>
                  <a:cubicBezTo>
                    <a:pt x="464" y="267"/>
                    <a:pt x="463" y="263"/>
                    <a:pt x="461" y="259"/>
                  </a:cubicBezTo>
                  <a:cubicBezTo>
                    <a:pt x="461" y="259"/>
                    <a:pt x="461" y="259"/>
                    <a:pt x="461" y="259"/>
                  </a:cubicBezTo>
                  <a:cubicBezTo>
                    <a:pt x="456" y="251"/>
                    <a:pt x="449" y="246"/>
                    <a:pt x="440" y="246"/>
                  </a:cubicBezTo>
                  <a:cubicBezTo>
                    <a:pt x="430" y="246"/>
                    <a:pt x="430" y="246"/>
                    <a:pt x="430" y="246"/>
                  </a:cubicBezTo>
                  <a:cubicBezTo>
                    <a:pt x="412" y="246"/>
                    <a:pt x="396" y="231"/>
                    <a:pt x="396" y="212"/>
                  </a:cubicBezTo>
                  <a:cubicBezTo>
                    <a:pt x="396" y="212"/>
                    <a:pt x="396" y="212"/>
                    <a:pt x="396" y="212"/>
                  </a:cubicBezTo>
                  <a:cubicBezTo>
                    <a:pt x="396" y="199"/>
                    <a:pt x="385" y="188"/>
                    <a:pt x="372" y="188"/>
                  </a:cubicBezTo>
                  <a:cubicBezTo>
                    <a:pt x="355" y="187"/>
                    <a:pt x="355" y="187"/>
                    <a:pt x="355" y="187"/>
                  </a:cubicBezTo>
                  <a:cubicBezTo>
                    <a:pt x="343" y="186"/>
                    <a:pt x="334" y="175"/>
                    <a:pt x="334" y="163"/>
                  </a:cubicBezTo>
                  <a:cubicBezTo>
                    <a:pt x="334" y="155"/>
                    <a:pt x="334" y="155"/>
                    <a:pt x="334" y="155"/>
                  </a:cubicBezTo>
                  <a:cubicBezTo>
                    <a:pt x="334" y="142"/>
                    <a:pt x="345" y="131"/>
                    <a:pt x="358" y="131"/>
                  </a:cubicBezTo>
                  <a:cubicBezTo>
                    <a:pt x="400" y="131"/>
                    <a:pt x="400" y="131"/>
                    <a:pt x="400" y="131"/>
                  </a:cubicBezTo>
                  <a:cubicBezTo>
                    <a:pt x="400" y="24"/>
                    <a:pt x="400" y="24"/>
                    <a:pt x="400" y="24"/>
                  </a:cubicBezTo>
                  <a:cubicBezTo>
                    <a:pt x="399" y="11"/>
                    <a:pt x="389" y="0"/>
                    <a:pt x="375" y="0"/>
                  </a:cubicBezTo>
                  <a:cubicBezTo>
                    <a:pt x="90" y="0"/>
                    <a:pt x="90" y="0"/>
                    <a:pt x="90" y="0"/>
                  </a:cubicBezTo>
                  <a:cubicBezTo>
                    <a:pt x="78" y="0"/>
                    <a:pt x="68" y="10"/>
                    <a:pt x="66" y="22"/>
                  </a:cubicBezTo>
                  <a:cubicBezTo>
                    <a:pt x="66" y="39"/>
                    <a:pt x="66" y="39"/>
                    <a:pt x="66" y="39"/>
                  </a:cubicBezTo>
                  <a:cubicBezTo>
                    <a:pt x="66" y="53"/>
                    <a:pt x="55" y="63"/>
                    <a:pt x="42" y="63"/>
                  </a:cubicBezTo>
                  <a:cubicBezTo>
                    <a:pt x="0" y="63"/>
                    <a:pt x="0" y="63"/>
                    <a:pt x="0" y="63"/>
                  </a:cubicBezTo>
                  <a:cubicBezTo>
                    <a:pt x="0" y="216"/>
                    <a:pt x="0" y="216"/>
                    <a:pt x="0" y="216"/>
                  </a:cubicBezTo>
                  <a:close/>
                  <a:moveTo>
                    <a:pt x="403" y="464"/>
                  </a:moveTo>
                  <a:cubicBezTo>
                    <a:pt x="403" y="464"/>
                    <a:pt x="403" y="464"/>
                    <a:pt x="403" y="464"/>
                  </a:cubicBezTo>
                  <a:cubicBezTo>
                    <a:pt x="403" y="464"/>
                    <a:pt x="403" y="464"/>
                    <a:pt x="403" y="464"/>
                  </a:cubicBezTo>
                  <a:close/>
                  <a:moveTo>
                    <a:pt x="204" y="283"/>
                  </a:moveTo>
                  <a:cubicBezTo>
                    <a:pt x="204" y="283"/>
                    <a:pt x="204" y="283"/>
                    <a:pt x="204" y="283"/>
                  </a:cubicBezTo>
                  <a:cubicBezTo>
                    <a:pt x="204" y="283"/>
                    <a:pt x="204" y="283"/>
                    <a:pt x="204" y="283"/>
                  </a:cubicBezTo>
                  <a:close/>
                  <a:moveTo>
                    <a:pt x="272" y="342"/>
                  </a:moveTo>
                  <a:cubicBezTo>
                    <a:pt x="272" y="342"/>
                    <a:pt x="272" y="342"/>
                    <a:pt x="272" y="342"/>
                  </a:cubicBezTo>
                  <a:cubicBezTo>
                    <a:pt x="272" y="342"/>
                    <a:pt x="272" y="342"/>
                    <a:pt x="272" y="342"/>
                  </a:cubicBezTo>
                  <a:close/>
                  <a:moveTo>
                    <a:pt x="333" y="402"/>
                  </a:moveTo>
                  <a:cubicBezTo>
                    <a:pt x="333" y="402"/>
                    <a:pt x="333" y="402"/>
                    <a:pt x="333" y="402"/>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2" name="Freeform 33">
              <a:extLst>
                <a:ext uri="{FF2B5EF4-FFF2-40B4-BE49-F238E27FC236}">
                  <a16:creationId xmlns:a16="http://schemas.microsoft.com/office/drawing/2014/main" id="{13ED1416-A85B-43B4-9F53-2764BE2C218E}"/>
                </a:ext>
              </a:extLst>
            </p:cNvPr>
            <p:cNvSpPr>
              <a:spLocks noEditPoints="1"/>
            </p:cNvSpPr>
            <p:nvPr userDrawn="1"/>
          </p:nvSpPr>
          <p:spPr bwMode="auto">
            <a:xfrm>
              <a:off x="2631" y="2048"/>
              <a:ext cx="470" cy="323"/>
            </a:xfrm>
            <a:custGeom>
              <a:avLst/>
              <a:gdLst>
                <a:gd name="T0" fmla="*/ 266 w 266"/>
                <a:gd name="T1" fmla="*/ 120 h 183"/>
                <a:gd name="T2" fmla="*/ 266 w 266"/>
                <a:gd name="T3" fmla="*/ 60 h 183"/>
                <a:gd name="T4" fmla="*/ 24 w 266"/>
                <a:gd name="T5" fmla="*/ 60 h 183"/>
                <a:gd name="T6" fmla="*/ 0 w 266"/>
                <a:gd name="T7" fmla="*/ 85 h 183"/>
                <a:gd name="T8" fmla="*/ 0 w 266"/>
                <a:gd name="T9" fmla="*/ 159 h 183"/>
                <a:gd name="T10" fmla="*/ 24 w 266"/>
                <a:gd name="T11" fmla="*/ 183 h 183"/>
                <a:gd name="T12" fmla="*/ 106 w 266"/>
                <a:gd name="T13" fmla="*/ 183 h 183"/>
                <a:gd name="T14" fmla="*/ 130 w 266"/>
                <a:gd name="T15" fmla="*/ 159 h 183"/>
                <a:gd name="T16" fmla="*/ 130 w 266"/>
                <a:gd name="T17" fmla="*/ 142 h 183"/>
                <a:gd name="T18" fmla="*/ 154 w 266"/>
                <a:gd name="T19" fmla="*/ 120 h 183"/>
                <a:gd name="T20" fmla="*/ 266 w 266"/>
                <a:gd name="T21" fmla="*/ 120 h 183"/>
                <a:gd name="T22" fmla="*/ 38 w 266"/>
                <a:gd name="T23" fmla="*/ 0 h 183"/>
                <a:gd name="T24" fmla="*/ 38 w 266"/>
                <a:gd name="T25" fmla="*/ 0 h 183"/>
                <a:gd name="T26" fmla="*/ 38 w 266"/>
                <a:gd name="T2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3">
                  <a:moveTo>
                    <a:pt x="266" y="120"/>
                  </a:moveTo>
                  <a:cubicBezTo>
                    <a:pt x="266" y="60"/>
                    <a:pt x="266" y="60"/>
                    <a:pt x="266" y="60"/>
                  </a:cubicBezTo>
                  <a:cubicBezTo>
                    <a:pt x="179" y="60"/>
                    <a:pt x="105" y="60"/>
                    <a:pt x="24" y="60"/>
                  </a:cubicBezTo>
                  <a:cubicBezTo>
                    <a:pt x="11" y="60"/>
                    <a:pt x="0" y="71"/>
                    <a:pt x="0" y="85"/>
                  </a:cubicBezTo>
                  <a:cubicBezTo>
                    <a:pt x="0" y="159"/>
                    <a:pt x="0" y="159"/>
                    <a:pt x="0" y="159"/>
                  </a:cubicBezTo>
                  <a:cubicBezTo>
                    <a:pt x="0" y="173"/>
                    <a:pt x="11" y="183"/>
                    <a:pt x="24" y="183"/>
                  </a:cubicBezTo>
                  <a:cubicBezTo>
                    <a:pt x="106" y="183"/>
                    <a:pt x="106" y="183"/>
                    <a:pt x="106" y="183"/>
                  </a:cubicBezTo>
                  <a:cubicBezTo>
                    <a:pt x="119" y="183"/>
                    <a:pt x="130" y="173"/>
                    <a:pt x="130" y="159"/>
                  </a:cubicBezTo>
                  <a:cubicBezTo>
                    <a:pt x="130" y="142"/>
                    <a:pt x="130" y="142"/>
                    <a:pt x="130" y="142"/>
                  </a:cubicBezTo>
                  <a:cubicBezTo>
                    <a:pt x="132" y="130"/>
                    <a:pt x="142" y="120"/>
                    <a:pt x="154" y="120"/>
                  </a:cubicBezTo>
                  <a:cubicBezTo>
                    <a:pt x="266" y="120"/>
                    <a:pt x="266" y="120"/>
                    <a:pt x="266" y="120"/>
                  </a:cubicBezTo>
                  <a:close/>
                  <a:moveTo>
                    <a:pt x="38" y="0"/>
                  </a:moveTo>
                  <a:cubicBezTo>
                    <a:pt x="38" y="0"/>
                    <a:pt x="38" y="0"/>
                    <a:pt x="38" y="0"/>
                  </a:cubicBezTo>
                  <a:cubicBezTo>
                    <a:pt x="38" y="0"/>
                    <a:pt x="38" y="0"/>
                    <a:pt x="38"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3" name="Freeform 34">
              <a:extLst>
                <a:ext uri="{FF2B5EF4-FFF2-40B4-BE49-F238E27FC236}">
                  <a16:creationId xmlns:a16="http://schemas.microsoft.com/office/drawing/2014/main" id="{1D7A3611-1395-4D9A-ABAA-FAABC9882DFD}"/>
                </a:ext>
              </a:extLst>
            </p:cNvPr>
            <p:cNvSpPr>
              <a:spLocks/>
            </p:cNvSpPr>
            <p:nvPr userDrawn="1"/>
          </p:nvSpPr>
          <p:spPr bwMode="auto">
            <a:xfrm>
              <a:off x="3101" y="2064"/>
              <a:ext cx="706" cy="424"/>
            </a:xfrm>
            <a:custGeom>
              <a:avLst/>
              <a:gdLst>
                <a:gd name="T0" fmla="*/ 198 w 400"/>
                <a:gd name="T1" fmla="*/ 0 h 240"/>
                <a:gd name="T2" fmla="*/ 400 w 400"/>
                <a:gd name="T3" fmla="*/ 0 h 240"/>
                <a:gd name="T4" fmla="*/ 400 w 400"/>
                <a:gd name="T5" fmla="*/ 89 h 240"/>
                <a:gd name="T6" fmla="*/ 375 w 400"/>
                <a:gd name="T7" fmla="*/ 113 h 240"/>
                <a:gd name="T8" fmla="*/ 361 w 400"/>
                <a:gd name="T9" fmla="*/ 113 h 240"/>
                <a:gd name="T10" fmla="*/ 330 w 400"/>
                <a:gd name="T11" fmla="*/ 146 h 240"/>
                <a:gd name="T12" fmla="*/ 330 w 400"/>
                <a:gd name="T13" fmla="*/ 216 h 240"/>
                <a:gd name="T14" fmla="*/ 306 w 400"/>
                <a:gd name="T15" fmla="*/ 240 h 240"/>
                <a:gd name="T16" fmla="*/ 198 w 400"/>
                <a:gd name="T17" fmla="*/ 240 h 240"/>
                <a:gd name="T18" fmla="*/ 200 w 400"/>
                <a:gd name="T19" fmla="*/ 216 h 240"/>
                <a:gd name="T20" fmla="*/ 200 w 400"/>
                <a:gd name="T21" fmla="*/ 133 h 240"/>
                <a:gd name="T22" fmla="*/ 176 w 400"/>
                <a:gd name="T23" fmla="*/ 111 h 240"/>
                <a:gd name="T24" fmla="*/ 0 w 400"/>
                <a:gd name="T25" fmla="*/ 111 h 240"/>
                <a:gd name="T26" fmla="*/ 0 w 400"/>
                <a:gd name="T27" fmla="*/ 51 h 240"/>
                <a:gd name="T28" fmla="*/ 33 w 400"/>
                <a:gd name="T29" fmla="*/ 51 h 240"/>
                <a:gd name="T30" fmla="*/ 39 w 400"/>
                <a:gd name="T31" fmla="*/ 51 h 240"/>
                <a:gd name="T32" fmla="*/ 42 w 400"/>
                <a:gd name="T33" fmla="*/ 51 h 240"/>
                <a:gd name="T34" fmla="*/ 168 w 400"/>
                <a:gd name="T35" fmla="*/ 51 h 240"/>
                <a:gd name="T36" fmla="*/ 197 w 400"/>
                <a:gd name="T37" fmla="*/ 21 h 240"/>
                <a:gd name="T38" fmla="*/ 198 w 400"/>
                <a:gd name="T3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240">
                  <a:moveTo>
                    <a:pt x="198" y="0"/>
                  </a:moveTo>
                  <a:cubicBezTo>
                    <a:pt x="400" y="0"/>
                    <a:pt x="400" y="0"/>
                    <a:pt x="400" y="0"/>
                  </a:cubicBezTo>
                  <a:cubicBezTo>
                    <a:pt x="400" y="89"/>
                    <a:pt x="400" y="89"/>
                    <a:pt x="400" y="89"/>
                  </a:cubicBezTo>
                  <a:cubicBezTo>
                    <a:pt x="400" y="102"/>
                    <a:pt x="389" y="113"/>
                    <a:pt x="375" y="113"/>
                  </a:cubicBezTo>
                  <a:cubicBezTo>
                    <a:pt x="361" y="113"/>
                    <a:pt x="361" y="113"/>
                    <a:pt x="361" y="113"/>
                  </a:cubicBezTo>
                  <a:cubicBezTo>
                    <a:pt x="337" y="113"/>
                    <a:pt x="330" y="136"/>
                    <a:pt x="330" y="146"/>
                  </a:cubicBezTo>
                  <a:cubicBezTo>
                    <a:pt x="330" y="216"/>
                    <a:pt x="330" y="216"/>
                    <a:pt x="330" y="216"/>
                  </a:cubicBezTo>
                  <a:cubicBezTo>
                    <a:pt x="330" y="230"/>
                    <a:pt x="319" y="240"/>
                    <a:pt x="306" y="240"/>
                  </a:cubicBezTo>
                  <a:cubicBezTo>
                    <a:pt x="198" y="240"/>
                    <a:pt x="198" y="240"/>
                    <a:pt x="198" y="240"/>
                  </a:cubicBezTo>
                  <a:cubicBezTo>
                    <a:pt x="200" y="216"/>
                    <a:pt x="200" y="216"/>
                    <a:pt x="200" y="216"/>
                  </a:cubicBezTo>
                  <a:cubicBezTo>
                    <a:pt x="200" y="133"/>
                    <a:pt x="200" y="133"/>
                    <a:pt x="200" y="133"/>
                  </a:cubicBezTo>
                  <a:cubicBezTo>
                    <a:pt x="198" y="121"/>
                    <a:pt x="188" y="111"/>
                    <a:pt x="176" y="111"/>
                  </a:cubicBezTo>
                  <a:cubicBezTo>
                    <a:pt x="0" y="111"/>
                    <a:pt x="0" y="111"/>
                    <a:pt x="0" y="111"/>
                  </a:cubicBezTo>
                  <a:cubicBezTo>
                    <a:pt x="0" y="51"/>
                    <a:pt x="0" y="51"/>
                    <a:pt x="0" y="51"/>
                  </a:cubicBezTo>
                  <a:cubicBezTo>
                    <a:pt x="33" y="51"/>
                    <a:pt x="33" y="51"/>
                    <a:pt x="33" y="51"/>
                  </a:cubicBezTo>
                  <a:cubicBezTo>
                    <a:pt x="35" y="51"/>
                    <a:pt x="37" y="51"/>
                    <a:pt x="39" y="51"/>
                  </a:cubicBezTo>
                  <a:cubicBezTo>
                    <a:pt x="40" y="51"/>
                    <a:pt x="41" y="51"/>
                    <a:pt x="42" y="51"/>
                  </a:cubicBezTo>
                  <a:cubicBezTo>
                    <a:pt x="168" y="51"/>
                    <a:pt x="168" y="51"/>
                    <a:pt x="168" y="51"/>
                  </a:cubicBezTo>
                  <a:cubicBezTo>
                    <a:pt x="184" y="51"/>
                    <a:pt x="197" y="37"/>
                    <a:pt x="197" y="21"/>
                  </a:cubicBezTo>
                  <a:lnTo>
                    <a:pt x="198" y="0"/>
                  </a:lnTo>
                  <a:close/>
                </a:path>
              </a:pathLst>
            </a:custGeom>
            <a:solidFill>
              <a:srgbClr val="0100FE"/>
            </a:solidFill>
            <a:ln w="22225"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Freeform 35">
              <a:extLst>
                <a:ext uri="{FF2B5EF4-FFF2-40B4-BE49-F238E27FC236}">
                  <a16:creationId xmlns:a16="http://schemas.microsoft.com/office/drawing/2014/main" id="{19059EE6-4ED7-4F03-B530-0EECC8707485}"/>
                </a:ext>
              </a:extLst>
            </p:cNvPr>
            <p:cNvSpPr>
              <a:spLocks/>
            </p:cNvSpPr>
            <p:nvPr userDrawn="1"/>
          </p:nvSpPr>
          <p:spPr bwMode="auto">
            <a:xfrm>
              <a:off x="3450" y="2375"/>
              <a:ext cx="233" cy="113"/>
            </a:xfrm>
            <a:custGeom>
              <a:avLst/>
              <a:gdLst>
                <a:gd name="T0" fmla="*/ 132 w 132"/>
                <a:gd name="T1" fmla="*/ 0 h 64"/>
                <a:gd name="T2" fmla="*/ 132 w 132"/>
                <a:gd name="T3" fmla="*/ 40 h 64"/>
                <a:gd name="T4" fmla="*/ 108 w 132"/>
                <a:gd name="T5" fmla="*/ 64 h 64"/>
                <a:gd name="T6" fmla="*/ 0 w 132"/>
                <a:gd name="T7" fmla="*/ 64 h 64"/>
                <a:gd name="T8" fmla="*/ 2 w 132"/>
                <a:gd name="T9" fmla="*/ 40 h 64"/>
                <a:gd name="T10" fmla="*/ 2 w 132"/>
                <a:gd name="T11" fmla="*/ 0 h 64"/>
                <a:gd name="T12" fmla="*/ 132 w 1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2" h="64">
                  <a:moveTo>
                    <a:pt x="132" y="0"/>
                  </a:moveTo>
                  <a:cubicBezTo>
                    <a:pt x="132" y="40"/>
                    <a:pt x="132" y="40"/>
                    <a:pt x="132" y="40"/>
                  </a:cubicBezTo>
                  <a:cubicBezTo>
                    <a:pt x="132" y="54"/>
                    <a:pt x="121" y="64"/>
                    <a:pt x="108" y="64"/>
                  </a:cubicBezTo>
                  <a:cubicBezTo>
                    <a:pt x="0" y="64"/>
                    <a:pt x="0" y="64"/>
                    <a:pt x="0" y="64"/>
                  </a:cubicBezTo>
                  <a:cubicBezTo>
                    <a:pt x="2" y="40"/>
                    <a:pt x="2" y="40"/>
                    <a:pt x="2" y="40"/>
                  </a:cubicBezTo>
                  <a:cubicBezTo>
                    <a:pt x="2" y="0"/>
                    <a:pt x="2" y="0"/>
                    <a:pt x="2" y="0"/>
                  </a:cubicBezTo>
                  <a:lnTo>
                    <a:pt x="132" y="0"/>
                  </a:ln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95" name="Freeform 36">
              <a:extLst>
                <a:ext uri="{FF2B5EF4-FFF2-40B4-BE49-F238E27FC236}">
                  <a16:creationId xmlns:a16="http://schemas.microsoft.com/office/drawing/2014/main" id="{226EF779-A68C-439A-9913-8070DBE0CC04}"/>
                </a:ext>
              </a:extLst>
            </p:cNvPr>
            <p:cNvSpPr>
              <a:spLocks noEditPoints="1"/>
            </p:cNvSpPr>
            <p:nvPr userDrawn="1"/>
          </p:nvSpPr>
          <p:spPr bwMode="auto">
            <a:xfrm>
              <a:off x="3544" y="2375"/>
              <a:ext cx="490" cy="365"/>
            </a:xfrm>
            <a:custGeom>
              <a:avLst/>
              <a:gdLst>
                <a:gd name="T0" fmla="*/ 17 w 278"/>
                <a:gd name="T1" fmla="*/ 92 h 207"/>
                <a:gd name="T2" fmla="*/ 41 w 278"/>
                <a:gd name="T3" fmla="*/ 124 h 207"/>
                <a:gd name="T4" fmla="*/ 87 w 278"/>
                <a:gd name="T5" fmla="*/ 158 h 207"/>
                <a:gd name="T6" fmla="*/ 87 w 278"/>
                <a:gd name="T7" fmla="*/ 162 h 207"/>
                <a:gd name="T8" fmla="*/ 87 w 278"/>
                <a:gd name="T9" fmla="*/ 163 h 207"/>
                <a:gd name="T10" fmla="*/ 87 w 278"/>
                <a:gd name="T11" fmla="*/ 163 h 207"/>
                <a:gd name="T12" fmla="*/ 87 w 278"/>
                <a:gd name="T13" fmla="*/ 164 h 207"/>
                <a:gd name="T14" fmla="*/ 87 w 278"/>
                <a:gd name="T15" fmla="*/ 164 h 207"/>
                <a:gd name="T16" fmla="*/ 87 w 278"/>
                <a:gd name="T17" fmla="*/ 165 h 207"/>
                <a:gd name="T18" fmla="*/ 87 w 278"/>
                <a:gd name="T19" fmla="*/ 166 h 207"/>
                <a:gd name="T20" fmla="*/ 97 w 278"/>
                <a:gd name="T21" fmla="*/ 181 h 207"/>
                <a:gd name="T22" fmla="*/ 97 w 278"/>
                <a:gd name="T23" fmla="*/ 181 h 207"/>
                <a:gd name="T24" fmla="*/ 98 w 278"/>
                <a:gd name="T25" fmla="*/ 181 h 207"/>
                <a:gd name="T26" fmla="*/ 98 w 278"/>
                <a:gd name="T27" fmla="*/ 182 h 207"/>
                <a:gd name="T28" fmla="*/ 99 w 278"/>
                <a:gd name="T29" fmla="*/ 182 h 207"/>
                <a:gd name="T30" fmla="*/ 99 w 278"/>
                <a:gd name="T31" fmla="*/ 182 h 207"/>
                <a:gd name="T32" fmla="*/ 100 w 278"/>
                <a:gd name="T33" fmla="*/ 183 h 207"/>
                <a:gd name="T34" fmla="*/ 100 w 278"/>
                <a:gd name="T35" fmla="*/ 183 h 207"/>
                <a:gd name="T36" fmla="*/ 101 w 278"/>
                <a:gd name="T37" fmla="*/ 183 h 207"/>
                <a:gd name="T38" fmla="*/ 101 w 278"/>
                <a:gd name="T39" fmla="*/ 183 h 207"/>
                <a:gd name="T40" fmla="*/ 102 w 278"/>
                <a:gd name="T41" fmla="*/ 184 h 207"/>
                <a:gd name="T42" fmla="*/ 102 w 278"/>
                <a:gd name="T43" fmla="*/ 184 h 207"/>
                <a:gd name="T44" fmla="*/ 103 w 278"/>
                <a:gd name="T45" fmla="*/ 184 h 207"/>
                <a:gd name="T46" fmla="*/ 103 w 278"/>
                <a:gd name="T47" fmla="*/ 184 h 207"/>
                <a:gd name="T48" fmla="*/ 103 w 278"/>
                <a:gd name="T49" fmla="*/ 184 h 207"/>
                <a:gd name="T50" fmla="*/ 104 w 278"/>
                <a:gd name="T51" fmla="*/ 185 h 207"/>
                <a:gd name="T52" fmla="*/ 105 w 278"/>
                <a:gd name="T53" fmla="*/ 185 h 207"/>
                <a:gd name="T54" fmla="*/ 106 w 278"/>
                <a:gd name="T55" fmla="*/ 185 h 207"/>
                <a:gd name="T56" fmla="*/ 106 w 278"/>
                <a:gd name="T57" fmla="*/ 185 h 207"/>
                <a:gd name="T58" fmla="*/ 107 w 278"/>
                <a:gd name="T59" fmla="*/ 185 h 207"/>
                <a:gd name="T60" fmla="*/ 107 w 278"/>
                <a:gd name="T61" fmla="*/ 185 h 207"/>
                <a:gd name="T62" fmla="*/ 108 w 278"/>
                <a:gd name="T63" fmla="*/ 185 h 207"/>
                <a:gd name="T64" fmla="*/ 109 w 278"/>
                <a:gd name="T65" fmla="*/ 185 h 207"/>
                <a:gd name="T66" fmla="*/ 109 w 278"/>
                <a:gd name="T67" fmla="*/ 185 h 207"/>
                <a:gd name="T68" fmla="*/ 110 w 278"/>
                <a:gd name="T69" fmla="*/ 186 h 207"/>
                <a:gd name="T70" fmla="*/ 110 w 278"/>
                <a:gd name="T71" fmla="*/ 186 h 207"/>
                <a:gd name="T72" fmla="*/ 181 w 278"/>
                <a:gd name="T73" fmla="*/ 186 h 207"/>
                <a:gd name="T74" fmla="*/ 213 w 278"/>
                <a:gd name="T75" fmla="*/ 207 h 207"/>
                <a:gd name="T76" fmla="*/ 178 w 278"/>
                <a:gd name="T77" fmla="*/ 116 h 207"/>
                <a:gd name="T78" fmla="*/ 147 w 278"/>
                <a:gd name="T79" fmla="*/ 91 h 207"/>
                <a:gd name="T80" fmla="*/ 171 w 278"/>
                <a:gd name="T81" fmla="*/ 59 h 207"/>
                <a:gd name="T82" fmla="*/ 278 w 278"/>
                <a:gd name="T83" fmla="*/ 0 h 207"/>
                <a:gd name="T84" fmla="*/ 79 w 278"/>
                <a:gd name="T85" fmla="*/ 40 h 207"/>
                <a:gd name="T86" fmla="*/ 0 w 278"/>
                <a:gd name="T87" fmla="*/ 64 h 207"/>
                <a:gd name="T88" fmla="*/ 87 w 278"/>
                <a:gd name="T89" fmla="*/ 16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07">
                  <a:moveTo>
                    <a:pt x="0" y="64"/>
                  </a:moveTo>
                  <a:cubicBezTo>
                    <a:pt x="10" y="65"/>
                    <a:pt x="17" y="71"/>
                    <a:pt x="17" y="92"/>
                  </a:cubicBezTo>
                  <a:cubicBezTo>
                    <a:pt x="17" y="100"/>
                    <a:pt x="17" y="100"/>
                    <a:pt x="17" y="100"/>
                  </a:cubicBezTo>
                  <a:cubicBezTo>
                    <a:pt x="17" y="113"/>
                    <a:pt x="28" y="124"/>
                    <a:pt x="41" y="124"/>
                  </a:cubicBezTo>
                  <a:cubicBezTo>
                    <a:pt x="53" y="124"/>
                    <a:pt x="53" y="124"/>
                    <a:pt x="53" y="124"/>
                  </a:cubicBezTo>
                  <a:cubicBezTo>
                    <a:pt x="72" y="124"/>
                    <a:pt x="87" y="140"/>
                    <a:pt x="87" y="158"/>
                  </a:cubicBezTo>
                  <a:cubicBezTo>
                    <a:pt x="87" y="161"/>
                    <a:pt x="87" y="161"/>
                    <a:pt x="87" y="161"/>
                  </a:cubicBezTo>
                  <a:cubicBezTo>
                    <a:pt x="87" y="162"/>
                    <a:pt x="87" y="162"/>
                    <a:pt x="87" y="162"/>
                  </a:cubicBezTo>
                  <a:cubicBezTo>
                    <a:pt x="87" y="162"/>
                    <a:pt x="87" y="162"/>
                    <a:pt x="87" y="162"/>
                  </a:cubicBezTo>
                  <a:cubicBezTo>
                    <a:pt x="87" y="163"/>
                    <a:pt x="87" y="163"/>
                    <a:pt x="87" y="163"/>
                  </a:cubicBezTo>
                  <a:cubicBezTo>
                    <a:pt x="87" y="163"/>
                    <a:pt x="87" y="163"/>
                    <a:pt x="87" y="163"/>
                  </a:cubicBezTo>
                  <a:cubicBezTo>
                    <a:pt x="87" y="163"/>
                    <a:pt x="87" y="163"/>
                    <a:pt x="87" y="163"/>
                  </a:cubicBezTo>
                  <a:cubicBezTo>
                    <a:pt x="87" y="163"/>
                    <a:pt x="87" y="163"/>
                    <a:pt x="87" y="163"/>
                  </a:cubicBezTo>
                  <a:cubicBezTo>
                    <a:pt x="87" y="164"/>
                    <a:pt x="87" y="164"/>
                    <a:pt x="87" y="164"/>
                  </a:cubicBezTo>
                  <a:cubicBezTo>
                    <a:pt x="87" y="164"/>
                    <a:pt x="87" y="164"/>
                    <a:pt x="87" y="164"/>
                  </a:cubicBezTo>
                  <a:cubicBezTo>
                    <a:pt x="87" y="164"/>
                    <a:pt x="87" y="164"/>
                    <a:pt x="87" y="164"/>
                  </a:cubicBezTo>
                  <a:cubicBezTo>
                    <a:pt x="87" y="164"/>
                    <a:pt x="87" y="164"/>
                    <a:pt x="87" y="164"/>
                  </a:cubicBezTo>
                  <a:cubicBezTo>
                    <a:pt x="87" y="165"/>
                    <a:pt x="87" y="165"/>
                    <a:pt x="87" y="165"/>
                  </a:cubicBezTo>
                  <a:cubicBezTo>
                    <a:pt x="87" y="165"/>
                    <a:pt x="87" y="165"/>
                    <a:pt x="87" y="165"/>
                  </a:cubicBezTo>
                  <a:cubicBezTo>
                    <a:pt x="87" y="166"/>
                    <a:pt x="87" y="166"/>
                    <a:pt x="87" y="166"/>
                  </a:cubicBezTo>
                  <a:cubicBezTo>
                    <a:pt x="87" y="166"/>
                    <a:pt x="87" y="166"/>
                    <a:pt x="87" y="166"/>
                  </a:cubicBezTo>
                  <a:cubicBezTo>
                    <a:pt x="88" y="172"/>
                    <a:pt x="92" y="177"/>
                    <a:pt x="97" y="181"/>
                  </a:cubicBezTo>
                  <a:cubicBezTo>
                    <a:pt x="97" y="181"/>
                    <a:pt x="97" y="181"/>
                    <a:pt x="97" y="181"/>
                  </a:cubicBezTo>
                  <a:cubicBezTo>
                    <a:pt x="97" y="181"/>
                    <a:pt x="97" y="181"/>
                    <a:pt x="97" y="181"/>
                  </a:cubicBezTo>
                  <a:cubicBezTo>
                    <a:pt x="97" y="181"/>
                    <a:pt x="97" y="181"/>
                    <a:pt x="97" y="181"/>
                  </a:cubicBezTo>
                  <a:cubicBezTo>
                    <a:pt x="98" y="181"/>
                    <a:pt x="98" y="181"/>
                    <a:pt x="98" y="181"/>
                  </a:cubicBezTo>
                  <a:cubicBezTo>
                    <a:pt x="98" y="181"/>
                    <a:pt x="98" y="181"/>
                    <a:pt x="98" y="181"/>
                  </a:cubicBezTo>
                  <a:cubicBezTo>
                    <a:pt x="98" y="182"/>
                    <a:pt x="98" y="182"/>
                    <a:pt x="98" y="182"/>
                  </a:cubicBezTo>
                  <a:cubicBezTo>
                    <a:pt x="98" y="182"/>
                    <a:pt x="98" y="182"/>
                    <a:pt x="98"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100" y="183"/>
                    <a:pt x="100" y="183"/>
                    <a:pt x="100" y="183"/>
                  </a:cubicBezTo>
                  <a:cubicBezTo>
                    <a:pt x="100" y="183"/>
                    <a:pt x="100" y="183"/>
                    <a:pt x="100" y="183"/>
                  </a:cubicBezTo>
                  <a:cubicBezTo>
                    <a:pt x="100" y="183"/>
                    <a:pt x="100" y="183"/>
                    <a:pt x="100" y="183"/>
                  </a:cubicBezTo>
                  <a:cubicBezTo>
                    <a:pt x="100" y="183"/>
                    <a:pt x="100" y="183"/>
                    <a:pt x="100" y="183"/>
                  </a:cubicBezTo>
                  <a:cubicBezTo>
                    <a:pt x="101" y="183"/>
                    <a:pt x="101" y="183"/>
                    <a:pt x="101" y="183"/>
                  </a:cubicBezTo>
                  <a:cubicBezTo>
                    <a:pt x="101" y="183"/>
                    <a:pt x="101" y="183"/>
                    <a:pt x="101" y="183"/>
                  </a:cubicBezTo>
                  <a:cubicBezTo>
                    <a:pt x="101" y="183"/>
                    <a:pt x="101" y="183"/>
                    <a:pt x="101" y="183"/>
                  </a:cubicBezTo>
                  <a:cubicBezTo>
                    <a:pt x="101" y="183"/>
                    <a:pt x="101" y="183"/>
                    <a:pt x="101" y="183"/>
                  </a:cubicBezTo>
                  <a:cubicBezTo>
                    <a:pt x="101" y="183"/>
                    <a:pt x="102" y="184"/>
                    <a:pt x="102" y="184"/>
                  </a:cubicBezTo>
                  <a:cubicBezTo>
                    <a:pt x="102" y="184"/>
                    <a:pt x="102" y="184"/>
                    <a:pt x="102" y="184"/>
                  </a:cubicBezTo>
                  <a:cubicBezTo>
                    <a:pt x="102" y="184"/>
                    <a:pt x="102" y="184"/>
                    <a:pt x="102" y="184"/>
                  </a:cubicBezTo>
                  <a:cubicBezTo>
                    <a:pt x="102" y="184"/>
                    <a:pt x="102" y="184"/>
                    <a:pt x="102"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4" y="184"/>
                    <a:pt x="104" y="185"/>
                    <a:pt x="104" y="185"/>
                  </a:cubicBezTo>
                  <a:cubicBezTo>
                    <a:pt x="104" y="185"/>
                    <a:pt x="104" y="185"/>
                    <a:pt x="104" y="185"/>
                  </a:cubicBezTo>
                  <a:cubicBezTo>
                    <a:pt x="104" y="185"/>
                    <a:pt x="104" y="185"/>
                    <a:pt x="104" y="185"/>
                  </a:cubicBezTo>
                  <a:cubicBezTo>
                    <a:pt x="105" y="185"/>
                    <a:pt x="105" y="185"/>
                    <a:pt x="105" y="185"/>
                  </a:cubicBezTo>
                  <a:cubicBezTo>
                    <a:pt x="105" y="185"/>
                    <a:pt x="105" y="185"/>
                    <a:pt x="105" y="185"/>
                  </a:cubicBezTo>
                  <a:cubicBezTo>
                    <a:pt x="106" y="185"/>
                    <a:pt x="106" y="185"/>
                    <a:pt x="106" y="185"/>
                  </a:cubicBezTo>
                  <a:cubicBezTo>
                    <a:pt x="106" y="185"/>
                    <a:pt x="106" y="185"/>
                    <a:pt x="106" y="185"/>
                  </a:cubicBezTo>
                  <a:cubicBezTo>
                    <a:pt x="106" y="185"/>
                    <a:pt x="106" y="185"/>
                    <a:pt x="106" y="185"/>
                  </a:cubicBezTo>
                  <a:cubicBezTo>
                    <a:pt x="106" y="185"/>
                    <a:pt x="106" y="185"/>
                    <a:pt x="106" y="185"/>
                  </a:cubicBezTo>
                  <a:cubicBezTo>
                    <a:pt x="106" y="185"/>
                    <a:pt x="107" y="185"/>
                    <a:pt x="107" y="185"/>
                  </a:cubicBezTo>
                  <a:cubicBezTo>
                    <a:pt x="107" y="185"/>
                    <a:pt x="107" y="185"/>
                    <a:pt x="107" y="185"/>
                  </a:cubicBezTo>
                  <a:cubicBezTo>
                    <a:pt x="107" y="185"/>
                    <a:pt x="107" y="185"/>
                    <a:pt x="107" y="185"/>
                  </a:cubicBezTo>
                  <a:cubicBezTo>
                    <a:pt x="107" y="185"/>
                    <a:pt x="108" y="185"/>
                    <a:pt x="108" y="185"/>
                  </a:cubicBezTo>
                  <a:cubicBezTo>
                    <a:pt x="108" y="185"/>
                    <a:pt x="108" y="185"/>
                    <a:pt x="108" y="185"/>
                  </a:cubicBezTo>
                  <a:cubicBezTo>
                    <a:pt x="108" y="185"/>
                    <a:pt x="108" y="185"/>
                    <a:pt x="108" y="185"/>
                  </a:cubicBezTo>
                  <a:cubicBezTo>
                    <a:pt x="109" y="185"/>
                    <a:pt x="109" y="185"/>
                    <a:pt x="109" y="185"/>
                  </a:cubicBezTo>
                  <a:cubicBezTo>
                    <a:pt x="109" y="185"/>
                    <a:pt x="109" y="185"/>
                    <a:pt x="109" y="185"/>
                  </a:cubicBezTo>
                  <a:cubicBezTo>
                    <a:pt x="109" y="185"/>
                    <a:pt x="109" y="185"/>
                    <a:pt x="109" y="185"/>
                  </a:cubicBezTo>
                  <a:cubicBezTo>
                    <a:pt x="109" y="185"/>
                    <a:pt x="109" y="185"/>
                    <a:pt x="109" y="185"/>
                  </a:cubicBezTo>
                  <a:cubicBezTo>
                    <a:pt x="110" y="186"/>
                    <a:pt x="110" y="186"/>
                    <a:pt x="110" y="186"/>
                  </a:cubicBezTo>
                  <a:cubicBezTo>
                    <a:pt x="110" y="186"/>
                    <a:pt x="110" y="186"/>
                    <a:pt x="110" y="186"/>
                  </a:cubicBezTo>
                  <a:cubicBezTo>
                    <a:pt x="110" y="186"/>
                    <a:pt x="110" y="186"/>
                    <a:pt x="110" y="186"/>
                  </a:cubicBezTo>
                  <a:cubicBezTo>
                    <a:pt x="111" y="186"/>
                    <a:pt x="111" y="186"/>
                    <a:pt x="111" y="186"/>
                  </a:cubicBezTo>
                  <a:cubicBezTo>
                    <a:pt x="181" y="186"/>
                    <a:pt x="181" y="186"/>
                    <a:pt x="181" y="186"/>
                  </a:cubicBezTo>
                  <a:cubicBezTo>
                    <a:pt x="182" y="186"/>
                    <a:pt x="182" y="186"/>
                    <a:pt x="182" y="186"/>
                  </a:cubicBezTo>
                  <a:cubicBezTo>
                    <a:pt x="196" y="186"/>
                    <a:pt x="208" y="194"/>
                    <a:pt x="213" y="207"/>
                  </a:cubicBezTo>
                  <a:cubicBezTo>
                    <a:pt x="212" y="145"/>
                    <a:pt x="212" y="145"/>
                    <a:pt x="212" y="145"/>
                  </a:cubicBezTo>
                  <a:cubicBezTo>
                    <a:pt x="212" y="114"/>
                    <a:pt x="184" y="116"/>
                    <a:pt x="178" y="116"/>
                  </a:cubicBezTo>
                  <a:cubicBezTo>
                    <a:pt x="171" y="116"/>
                    <a:pt x="171" y="116"/>
                    <a:pt x="171" y="116"/>
                  </a:cubicBezTo>
                  <a:cubicBezTo>
                    <a:pt x="158" y="116"/>
                    <a:pt x="147" y="105"/>
                    <a:pt x="147" y="91"/>
                  </a:cubicBezTo>
                  <a:cubicBezTo>
                    <a:pt x="147" y="83"/>
                    <a:pt x="147" y="83"/>
                    <a:pt x="147" y="83"/>
                  </a:cubicBezTo>
                  <a:cubicBezTo>
                    <a:pt x="147" y="70"/>
                    <a:pt x="158" y="59"/>
                    <a:pt x="171" y="59"/>
                  </a:cubicBezTo>
                  <a:cubicBezTo>
                    <a:pt x="278" y="59"/>
                    <a:pt x="278" y="59"/>
                    <a:pt x="278" y="59"/>
                  </a:cubicBezTo>
                  <a:cubicBezTo>
                    <a:pt x="278" y="0"/>
                    <a:pt x="278" y="0"/>
                    <a:pt x="278" y="0"/>
                  </a:cubicBezTo>
                  <a:cubicBezTo>
                    <a:pt x="79" y="0"/>
                    <a:pt x="79" y="0"/>
                    <a:pt x="79" y="0"/>
                  </a:cubicBezTo>
                  <a:cubicBezTo>
                    <a:pt x="79" y="40"/>
                    <a:pt x="79" y="40"/>
                    <a:pt x="79" y="40"/>
                  </a:cubicBezTo>
                  <a:cubicBezTo>
                    <a:pt x="79" y="54"/>
                    <a:pt x="68" y="64"/>
                    <a:pt x="55" y="64"/>
                  </a:cubicBezTo>
                  <a:cubicBezTo>
                    <a:pt x="0" y="64"/>
                    <a:pt x="0" y="64"/>
                    <a:pt x="0" y="64"/>
                  </a:cubicBezTo>
                  <a:close/>
                  <a:moveTo>
                    <a:pt x="87" y="161"/>
                  </a:moveTo>
                  <a:cubicBezTo>
                    <a:pt x="87" y="161"/>
                    <a:pt x="87" y="161"/>
                    <a:pt x="87" y="161"/>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96" name="Freeform 37">
              <a:extLst>
                <a:ext uri="{FF2B5EF4-FFF2-40B4-BE49-F238E27FC236}">
                  <a16:creationId xmlns:a16="http://schemas.microsoft.com/office/drawing/2014/main" id="{98ED496A-44D6-476E-B4D8-95E9CAF9B8CB}"/>
                </a:ext>
              </a:extLst>
            </p:cNvPr>
            <p:cNvSpPr>
              <a:spLocks/>
            </p:cNvSpPr>
            <p:nvPr userDrawn="1"/>
          </p:nvSpPr>
          <p:spPr bwMode="auto">
            <a:xfrm>
              <a:off x="4747" y="3777"/>
              <a:ext cx="332" cy="101"/>
            </a:xfrm>
            <a:custGeom>
              <a:avLst/>
              <a:gdLst>
                <a:gd name="T0" fmla="*/ 0 w 188"/>
                <a:gd name="T1" fmla="*/ 24 h 57"/>
                <a:gd name="T2" fmla="*/ 0 w 188"/>
                <a:gd name="T3" fmla="*/ 32 h 57"/>
                <a:gd name="T4" fmla="*/ 24 w 188"/>
                <a:gd name="T5" fmla="*/ 57 h 57"/>
                <a:gd name="T6" fmla="*/ 164 w 188"/>
                <a:gd name="T7" fmla="*/ 57 h 57"/>
                <a:gd name="T8" fmla="*/ 188 w 188"/>
                <a:gd name="T9" fmla="*/ 32 h 57"/>
                <a:gd name="T10" fmla="*/ 188 w 188"/>
                <a:gd name="T11" fmla="*/ 24 h 57"/>
                <a:gd name="T12" fmla="*/ 164 w 188"/>
                <a:gd name="T13" fmla="*/ 0 h 57"/>
                <a:gd name="T14" fmla="*/ 24 w 188"/>
                <a:gd name="T15" fmla="*/ 0 h 57"/>
                <a:gd name="T16" fmla="*/ 0 w 188"/>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57">
                  <a:moveTo>
                    <a:pt x="0" y="24"/>
                  </a:moveTo>
                  <a:cubicBezTo>
                    <a:pt x="0" y="32"/>
                    <a:pt x="0" y="32"/>
                    <a:pt x="0" y="32"/>
                  </a:cubicBezTo>
                  <a:cubicBezTo>
                    <a:pt x="0" y="46"/>
                    <a:pt x="11" y="57"/>
                    <a:pt x="24" y="57"/>
                  </a:cubicBezTo>
                  <a:cubicBezTo>
                    <a:pt x="164" y="57"/>
                    <a:pt x="164" y="57"/>
                    <a:pt x="164" y="57"/>
                  </a:cubicBezTo>
                  <a:cubicBezTo>
                    <a:pt x="177" y="57"/>
                    <a:pt x="188" y="46"/>
                    <a:pt x="188" y="32"/>
                  </a:cubicBezTo>
                  <a:cubicBezTo>
                    <a:pt x="188" y="24"/>
                    <a:pt x="188" y="24"/>
                    <a:pt x="188" y="24"/>
                  </a:cubicBezTo>
                  <a:cubicBezTo>
                    <a:pt x="188" y="11"/>
                    <a:pt x="177" y="0"/>
                    <a:pt x="164" y="0"/>
                  </a:cubicBezTo>
                  <a:cubicBezTo>
                    <a:pt x="24" y="0"/>
                    <a:pt x="24" y="0"/>
                    <a:pt x="24" y="0"/>
                  </a:cubicBezTo>
                  <a:cubicBezTo>
                    <a:pt x="11" y="0"/>
                    <a:pt x="0" y="11"/>
                    <a:pt x="0" y="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r>
                <a:rPr lang="en-US" b="0" i="0">
                  <a:latin typeface="Arial" panose="020B0604020202020204" pitchFamily="34" charset="0"/>
                  <a:cs typeface="Arial" panose="020B0604020202020204" pitchFamily="34" charset="0"/>
                </a:rPr>
                <a:t>																						</a:t>
              </a:r>
              <a:endParaRPr lang="nl-NL" b="0" i="0">
                <a:latin typeface="Arial" panose="020B0604020202020204" pitchFamily="34" charset="0"/>
                <a:cs typeface="Arial" panose="020B0604020202020204" pitchFamily="34" charset="0"/>
              </a:endParaRPr>
            </a:p>
          </p:txBody>
        </p:sp>
        <p:sp>
          <p:nvSpPr>
            <p:cNvPr id="97" name="Freeform 38">
              <a:extLst>
                <a:ext uri="{FF2B5EF4-FFF2-40B4-BE49-F238E27FC236}">
                  <a16:creationId xmlns:a16="http://schemas.microsoft.com/office/drawing/2014/main" id="{89C6412E-8AC1-4BFD-805D-02E528F16BF7}"/>
                </a:ext>
              </a:extLst>
            </p:cNvPr>
            <p:cNvSpPr>
              <a:spLocks noEditPoints="1"/>
            </p:cNvSpPr>
            <p:nvPr userDrawn="1"/>
          </p:nvSpPr>
          <p:spPr bwMode="auto">
            <a:xfrm>
              <a:off x="4267" y="2807"/>
              <a:ext cx="703" cy="870"/>
            </a:xfrm>
            <a:custGeom>
              <a:avLst/>
              <a:gdLst>
                <a:gd name="T0" fmla="*/ 71 w 398"/>
                <a:gd name="T1" fmla="*/ 219 h 492"/>
                <a:gd name="T2" fmla="*/ 0 w 398"/>
                <a:gd name="T3" fmla="*/ 280 h 492"/>
                <a:gd name="T4" fmla="*/ 0 w 398"/>
                <a:gd name="T5" fmla="*/ 281 h 492"/>
                <a:gd name="T6" fmla="*/ 0 w 398"/>
                <a:gd name="T7" fmla="*/ 282 h 492"/>
                <a:gd name="T8" fmla="*/ 13 w 398"/>
                <a:gd name="T9" fmla="*/ 300 h 492"/>
                <a:gd name="T10" fmla="*/ 13 w 398"/>
                <a:gd name="T11" fmla="*/ 301 h 492"/>
                <a:gd name="T12" fmla="*/ 14 w 398"/>
                <a:gd name="T13" fmla="*/ 301 h 492"/>
                <a:gd name="T14" fmla="*/ 16 w 398"/>
                <a:gd name="T15" fmla="*/ 301 h 492"/>
                <a:gd name="T16" fmla="*/ 17 w 398"/>
                <a:gd name="T17" fmla="*/ 302 h 492"/>
                <a:gd name="T18" fmla="*/ 18 w 398"/>
                <a:gd name="T19" fmla="*/ 302 h 492"/>
                <a:gd name="T20" fmla="*/ 19 w 398"/>
                <a:gd name="T21" fmla="*/ 303 h 492"/>
                <a:gd name="T22" fmla="*/ 20 w 398"/>
                <a:gd name="T23" fmla="*/ 303 h 492"/>
                <a:gd name="T24" fmla="*/ 21 w 398"/>
                <a:gd name="T25" fmla="*/ 303 h 492"/>
                <a:gd name="T26" fmla="*/ 23 w 398"/>
                <a:gd name="T27" fmla="*/ 303 h 492"/>
                <a:gd name="T28" fmla="*/ 25 w 398"/>
                <a:gd name="T29" fmla="*/ 303 h 492"/>
                <a:gd name="T30" fmla="*/ 70 w 398"/>
                <a:gd name="T31" fmla="*/ 341 h 492"/>
                <a:gd name="T32" fmla="*/ 70 w 398"/>
                <a:gd name="T33" fmla="*/ 343 h 492"/>
                <a:gd name="T34" fmla="*/ 70 w 398"/>
                <a:gd name="T35" fmla="*/ 344 h 492"/>
                <a:gd name="T36" fmla="*/ 70 w 398"/>
                <a:gd name="T37" fmla="*/ 345 h 492"/>
                <a:gd name="T38" fmla="*/ 70 w 398"/>
                <a:gd name="T39" fmla="*/ 346 h 492"/>
                <a:gd name="T40" fmla="*/ 71 w 398"/>
                <a:gd name="T41" fmla="*/ 347 h 492"/>
                <a:gd name="T42" fmla="*/ 71 w 398"/>
                <a:gd name="T43" fmla="*/ 348 h 492"/>
                <a:gd name="T44" fmla="*/ 71 w 398"/>
                <a:gd name="T45" fmla="*/ 350 h 492"/>
                <a:gd name="T46" fmla="*/ 72 w 398"/>
                <a:gd name="T47" fmla="*/ 351 h 492"/>
                <a:gd name="T48" fmla="*/ 72 w 398"/>
                <a:gd name="T49" fmla="*/ 352 h 492"/>
                <a:gd name="T50" fmla="*/ 73 w 398"/>
                <a:gd name="T51" fmla="*/ 353 h 492"/>
                <a:gd name="T52" fmla="*/ 73 w 398"/>
                <a:gd name="T53" fmla="*/ 354 h 492"/>
                <a:gd name="T54" fmla="*/ 74 w 398"/>
                <a:gd name="T55" fmla="*/ 355 h 492"/>
                <a:gd name="T56" fmla="*/ 75 w 398"/>
                <a:gd name="T57" fmla="*/ 356 h 492"/>
                <a:gd name="T58" fmla="*/ 75 w 398"/>
                <a:gd name="T59" fmla="*/ 357 h 492"/>
                <a:gd name="T60" fmla="*/ 76 w 398"/>
                <a:gd name="T61" fmla="*/ 358 h 492"/>
                <a:gd name="T62" fmla="*/ 77 w 398"/>
                <a:gd name="T63" fmla="*/ 358 h 492"/>
                <a:gd name="T64" fmla="*/ 78 w 398"/>
                <a:gd name="T65" fmla="*/ 359 h 492"/>
                <a:gd name="T66" fmla="*/ 79 w 398"/>
                <a:gd name="T67" fmla="*/ 360 h 492"/>
                <a:gd name="T68" fmla="*/ 79 w 398"/>
                <a:gd name="T69" fmla="*/ 361 h 492"/>
                <a:gd name="T70" fmla="*/ 80 w 398"/>
                <a:gd name="T71" fmla="*/ 361 h 492"/>
                <a:gd name="T72" fmla="*/ 81 w 398"/>
                <a:gd name="T73" fmla="*/ 362 h 492"/>
                <a:gd name="T74" fmla="*/ 82 w 398"/>
                <a:gd name="T75" fmla="*/ 363 h 492"/>
                <a:gd name="T76" fmla="*/ 83 w 398"/>
                <a:gd name="T77" fmla="*/ 363 h 492"/>
                <a:gd name="T78" fmla="*/ 85 w 398"/>
                <a:gd name="T79" fmla="*/ 364 h 492"/>
                <a:gd name="T80" fmla="*/ 86 w 398"/>
                <a:gd name="T81" fmla="*/ 364 h 492"/>
                <a:gd name="T82" fmla="*/ 87 w 398"/>
                <a:gd name="T83" fmla="*/ 364 h 492"/>
                <a:gd name="T84" fmla="*/ 88 w 398"/>
                <a:gd name="T85" fmla="*/ 365 h 492"/>
                <a:gd name="T86" fmla="*/ 89 w 398"/>
                <a:gd name="T87" fmla="*/ 365 h 492"/>
                <a:gd name="T88" fmla="*/ 90 w 398"/>
                <a:gd name="T89" fmla="*/ 365 h 492"/>
                <a:gd name="T90" fmla="*/ 91 w 398"/>
                <a:gd name="T91" fmla="*/ 365 h 492"/>
                <a:gd name="T92" fmla="*/ 93 w 398"/>
                <a:gd name="T93" fmla="*/ 365 h 492"/>
                <a:gd name="T94" fmla="*/ 106 w 398"/>
                <a:gd name="T95" fmla="*/ 366 h 492"/>
                <a:gd name="T96" fmla="*/ 140 w 398"/>
                <a:gd name="T97" fmla="*/ 467 h 492"/>
                <a:gd name="T98" fmla="*/ 262 w 398"/>
                <a:gd name="T99" fmla="*/ 464 h 492"/>
                <a:gd name="T100" fmla="*/ 198 w 398"/>
                <a:gd name="T101" fmla="*/ 211 h 492"/>
                <a:gd name="T102" fmla="*/ 397 w 398"/>
                <a:gd name="T103" fmla="*/ 154 h 492"/>
                <a:gd name="T104" fmla="*/ 360 w 398"/>
                <a:gd name="T105" fmla="*/ 0 h 492"/>
                <a:gd name="T106" fmla="*/ 267 w 398"/>
                <a:gd name="T107" fmla="*/ 59 h 492"/>
                <a:gd name="T108" fmla="*/ 70 w 398"/>
                <a:gd name="T109" fmla="*/ 341 h 492"/>
                <a:gd name="T110" fmla="*/ 0 w 398"/>
                <a:gd name="T111" fmla="*/ 27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492">
                  <a:moveTo>
                    <a:pt x="207" y="121"/>
                  </a:moveTo>
                  <a:cubicBezTo>
                    <a:pt x="207" y="121"/>
                    <a:pt x="207" y="121"/>
                    <a:pt x="207" y="121"/>
                  </a:cubicBezTo>
                  <a:cubicBezTo>
                    <a:pt x="71" y="121"/>
                    <a:pt x="71" y="121"/>
                    <a:pt x="71" y="121"/>
                  </a:cubicBezTo>
                  <a:cubicBezTo>
                    <a:pt x="71" y="219"/>
                    <a:pt x="71" y="219"/>
                    <a:pt x="71" y="219"/>
                  </a:cubicBezTo>
                  <a:cubicBezTo>
                    <a:pt x="71" y="232"/>
                    <a:pt x="60" y="243"/>
                    <a:pt x="47" y="243"/>
                  </a:cubicBezTo>
                  <a:cubicBezTo>
                    <a:pt x="0" y="243"/>
                    <a:pt x="0" y="243"/>
                    <a:pt x="0" y="243"/>
                  </a:cubicBezTo>
                  <a:cubicBezTo>
                    <a:pt x="0" y="279"/>
                    <a:pt x="0" y="279"/>
                    <a:pt x="0" y="279"/>
                  </a:cubicBezTo>
                  <a:cubicBezTo>
                    <a:pt x="0" y="280"/>
                    <a:pt x="0" y="280"/>
                    <a:pt x="0" y="280"/>
                  </a:cubicBezTo>
                  <a:cubicBezTo>
                    <a:pt x="0" y="280"/>
                    <a:pt x="0" y="280"/>
                    <a:pt x="0" y="280"/>
                  </a:cubicBezTo>
                  <a:cubicBezTo>
                    <a:pt x="0" y="280"/>
                    <a:pt x="0" y="280"/>
                    <a:pt x="0" y="280"/>
                  </a:cubicBezTo>
                  <a:cubicBezTo>
                    <a:pt x="0" y="280"/>
                    <a:pt x="0" y="280"/>
                    <a:pt x="0" y="280"/>
                  </a:cubicBezTo>
                  <a:cubicBezTo>
                    <a:pt x="0" y="281"/>
                    <a:pt x="0" y="281"/>
                    <a:pt x="0" y="281"/>
                  </a:cubicBezTo>
                  <a:cubicBezTo>
                    <a:pt x="0" y="281"/>
                    <a:pt x="0" y="281"/>
                    <a:pt x="0" y="281"/>
                  </a:cubicBezTo>
                  <a:cubicBezTo>
                    <a:pt x="0" y="281"/>
                    <a:pt x="0" y="281"/>
                    <a:pt x="0" y="281"/>
                  </a:cubicBezTo>
                  <a:cubicBezTo>
                    <a:pt x="0" y="281"/>
                    <a:pt x="0" y="281"/>
                    <a:pt x="0" y="281"/>
                  </a:cubicBezTo>
                  <a:cubicBezTo>
                    <a:pt x="0" y="282"/>
                    <a:pt x="0" y="282"/>
                    <a:pt x="0" y="282"/>
                  </a:cubicBezTo>
                  <a:cubicBezTo>
                    <a:pt x="0" y="282"/>
                    <a:pt x="0" y="282"/>
                    <a:pt x="0" y="282"/>
                  </a:cubicBezTo>
                  <a:cubicBezTo>
                    <a:pt x="0" y="283"/>
                    <a:pt x="0" y="283"/>
                    <a:pt x="0" y="283"/>
                  </a:cubicBezTo>
                  <a:cubicBezTo>
                    <a:pt x="0" y="283"/>
                    <a:pt x="0" y="283"/>
                    <a:pt x="0" y="283"/>
                  </a:cubicBezTo>
                  <a:cubicBezTo>
                    <a:pt x="2" y="290"/>
                    <a:pt x="6" y="296"/>
                    <a:pt x="13" y="300"/>
                  </a:cubicBezTo>
                  <a:cubicBezTo>
                    <a:pt x="13" y="300"/>
                    <a:pt x="13" y="300"/>
                    <a:pt x="13" y="300"/>
                  </a:cubicBezTo>
                  <a:cubicBezTo>
                    <a:pt x="13" y="300"/>
                    <a:pt x="13" y="300"/>
                    <a:pt x="13" y="300"/>
                  </a:cubicBezTo>
                  <a:cubicBezTo>
                    <a:pt x="13" y="301"/>
                    <a:pt x="13" y="301"/>
                    <a:pt x="13" y="301"/>
                  </a:cubicBezTo>
                  <a:cubicBezTo>
                    <a:pt x="13" y="301"/>
                    <a:pt x="13" y="301"/>
                    <a:pt x="13" y="301"/>
                  </a:cubicBezTo>
                  <a:cubicBezTo>
                    <a:pt x="14" y="301"/>
                    <a:pt x="14" y="301"/>
                    <a:pt x="14" y="301"/>
                  </a:cubicBezTo>
                  <a:cubicBezTo>
                    <a:pt x="14" y="301"/>
                    <a:pt x="14" y="301"/>
                    <a:pt x="14" y="301"/>
                  </a:cubicBezTo>
                  <a:cubicBezTo>
                    <a:pt x="14" y="301"/>
                    <a:pt x="14" y="301"/>
                    <a:pt x="14" y="301"/>
                  </a:cubicBezTo>
                  <a:cubicBezTo>
                    <a:pt x="14" y="301"/>
                    <a:pt x="14" y="301"/>
                    <a:pt x="14" y="301"/>
                  </a:cubicBezTo>
                  <a:cubicBezTo>
                    <a:pt x="15" y="301"/>
                    <a:pt x="15" y="301"/>
                    <a:pt x="15" y="301"/>
                  </a:cubicBezTo>
                  <a:cubicBezTo>
                    <a:pt x="15" y="301"/>
                    <a:pt x="15" y="301"/>
                    <a:pt x="15" y="301"/>
                  </a:cubicBezTo>
                  <a:cubicBezTo>
                    <a:pt x="16" y="301"/>
                    <a:pt x="16" y="301"/>
                    <a:pt x="16" y="301"/>
                  </a:cubicBezTo>
                  <a:cubicBezTo>
                    <a:pt x="16" y="301"/>
                    <a:pt x="16" y="301"/>
                    <a:pt x="16" y="301"/>
                  </a:cubicBezTo>
                  <a:cubicBezTo>
                    <a:pt x="16" y="302"/>
                    <a:pt x="16" y="302"/>
                    <a:pt x="16" y="302"/>
                  </a:cubicBezTo>
                  <a:cubicBezTo>
                    <a:pt x="16" y="302"/>
                    <a:pt x="16" y="302"/>
                    <a:pt x="16" y="302"/>
                  </a:cubicBezTo>
                  <a:cubicBezTo>
                    <a:pt x="17" y="302"/>
                    <a:pt x="17" y="302"/>
                    <a:pt x="17" y="302"/>
                  </a:cubicBezTo>
                  <a:cubicBezTo>
                    <a:pt x="17" y="302"/>
                    <a:pt x="17" y="302"/>
                    <a:pt x="17" y="302"/>
                  </a:cubicBezTo>
                  <a:cubicBezTo>
                    <a:pt x="17" y="302"/>
                    <a:pt x="17" y="302"/>
                    <a:pt x="17" y="302"/>
                  </a:cubicBezTo>
                  <a:cubicBezTo>
                    <a:pt x="17" y="302"/>
                    <a:pt x="17" y="302"/>
                    <a:pt x="18" y="302"/>
                  </a:cubicBezTo>
                  <a:cubicBezTo>
                    <a:pt x="18" y="302"/>
                    <a:pt x="18" y="302"/>
                    <a:pt x="18" y="302"/>
                  </a:cubicBezTo>
                  <a:cubicBezTo>
                    <a:pt x="18" y="302"/>
                    <a:pt x="18" y="302"/>
                    <a:pt x="18" y="302"/>
                  </a:cubicBezTo>
                  <a:cubicBezTo>
                    <a:pt x="18" y="302"/>
                    <a:pt x="18" y="302"/>
                    <a:pt x="18" y="302"/>
                  </a:cubicBezTo>
                  <a:cubicBezTo>
                    <a:pt x="18" y="302"/>
                    <a:pt x="18" y="302"/>
                    <a:pt x="18" y="302"/>
                  </a:cubicBezTo>
                  <a:cubicBezTo>
                    <a:pt x="19" y="303"/>
                    <a:pt x="19" y="303"/>
                    <a:pt x="19" y="303"/>
                  </a:cubicBezTo>
                  <a:cubicBezTo>
                    <a:pt x="19" y="303"/>
                    <a:pt x="19" y="303"/>
                    <a:pt x="19"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1" y="303"/>
                    <a:pt x="21" y="303"/>
                    <a:pt x="21" y="303"/>
                  </a:cubicBezTo>
                  <a:cubicBezTo>
                    <a:pt x="21" y="303"/>
                    <a:pt x="21" y="303"/>
                    <a:pt x="21" y="303"/>
                  </a:cubicBezTo>
                  <a:cubicBezTo>
                    <a:pt x="21" y="303"/>
                    <a:pt x="21" y="303"/>
                    <a:pt x="21" y="303"/>
                  </a:cubicBezTo>
                  <a:cubicBezTo>
                    <a:pt x="22" y="303"/>
                    <a:pt x="22" y="303"/>
                    <a:pt x="22" y="303"/>
                  </a:cubicBezTo>
                  <a:cubicBezTo>
                    <a:pt x="22" y="303"/>
                    <a:pt x="22" y="303"/>
                    <a:pt x="22"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4" y="303"/>
                    <a:pt x="24" y="303"/>
                    <a:pt x="25" y="303"/>
                  </a:cubicBezTo>
                  <a:cubicBezTo>
                    <a:pt x="33" y="303"/>
                    <a:pt x="33" y="303"/>
                    <a:pt x="33" y="303"/>
                  </a:cubicBezTo>
                  <a:cubicBezTo>
                    <a:pt x="36" y="303"/>
                    <a:pt x="36" y="303"/>
                    <a:pt x="36" y="303"/>
                  </a:cubicBezTo>
                  <a:cubicBezTo>
                    <a:pt x="54" y="303"/>
                    <a:pt x="70" y="318"/>
                    <a:pt x="70" y="337"/>
                  </a:cubicBezTo>
                  <a:cubicBezTo>
                    <a:pt x="70" y="341"/>
                    <a:pt x="70" y="341"/>
                    <a:pt x="70" y="341"/>
                  </a:cubicBezTo>
                  <a:cubicBezTo>
                    <a:pt x="70" y="342"/>
                    <a:pt x="70" y="342"/>
                    <a:pt x="70" y="342"/>
                  </a:cubicBezTo>
                  <a:cubicBezTo>
                    <a:pt x="70" y="342"/>
                    <a:pt x="70" y="342"/>
                    <a:pt x="70" y="342"/>
                  </a:cubicBezTo>
                  <a:cubicBezTo>
                    <a:pt x="70" y="343"/>
                    <a:pt x="70" y="343"/>
                    <a:pt x="70" y="343"/>
                  </a:cubicBezTo>
                  <a:cubicBezTo>
                    <a:pt x="70" y="343"/>
                    <a:pt x="70" y="343"/>
                    <a:pt x="70" y="343"/>
                  </a:cubicBezTo>
                  <a:cubicBezTo>
                    <a:pt x="70" y="343"/>
                    <a:pt x="70" y="343"/>
                    <a:pt x="70" y="343"/>
                  </a:cubicBezTo>
                  <a:cubicBezTo>
                    <a:pt x="70" y="343"/>
                    <a:pt x="70" y="343"/>
                    <a:pt x="70" y="343"/>
                  </a:cubicBezTo>
                  <a:cubicBezTo>
                    <a:pt x="70" y="344"/>
                    <a:pt x="70" y="344"/>
                    <a:pt x="70" y="344"/>
                  </a:cubicBezTo>
                  <a:cubicBezTo>
                    <a:pt x="70" y="344"/>
                    <a:pt x="70" y="344"/>
                    <a:pt x="70" y="344"/>
                  </a:cubicBezTo>
                  <a:cubicBezTo>
                    <a:pt x="70" y="344"/>
                    <a:pt x="70" y="344"/>
                    <a:pt x="70" y="344"/>
                  </a:cubicBezTo>
                  <a:cubicBezTo>
                    <a:pt x="70" y="344"/>
                    <a:pt x="70" y="344"/>
                    <a:pt x="70" y="344"/>
                  </a:cubicBezTo>
                  <a:cubicBezTo>
                    <a:pt x="70" y="345"/>
                    <a:pt x="70" y="345"/>
                    <a:pt x="70" y="345"/>
                  </a:cubicBezTo>
                  <a:cubicBezTo>
                    <a:pt x="70" y="345"/>
                    <a:pt x="70" y="345"/>
                    <a:pt x="70" y="345"/>
                  </a:cubicBezTo>
                  <a:cubicBezTo>
                    <a:pt x="70" y="346"/>
                    <a:pt x="70" y="346"/>
                    <a:pt x="70" y="346"/>
                  </a:cubicBezTo>
                  <a:cubicBezTo>
                    <a:pt x="70" y="346"/>
                    <a:pt x="70" y="346"/>
                    <a:pt x="70" y="346"/>
                  </a:cubicBezTo>
                  <a:cubicBezTo>
                    <a:pt x="70" y="346"/>
                    <a:pt x="70" y="346"/>
                    <a:pt x="70" y="346"/>
                  </a:cubicBezTo>
                  <a:cubicBezTo>
                    <a:pt x="70" y="346"/>
                    <a:pt x="70" y="346"/>
                    <a:pt x="70" y="346"/>
                  </a:cubicBezTo>
                  <a:cubicBezTo>
                    <a:pt x="70" y="347"/>
                    <a:pt x="70" y="347"/>
                    <a:pt x="70" y="347"/>
                  </a:cubicBezTo>
                  <a:cubicBezTo>
                    <a:pt x="70" y="347"/>
                    <a:pt x="70" y="347"/>
                    <a:pt x="70" y="347"/>
                  </a:cubicBezTo>
                  <a:cubicBezTo>
                    <a:pt x="71" y="347"/>
                    <a:pt x="71" y="347"/>
                    <a:pt x="71" y="347"/>
                  </a:cubicBezTo>
                  <a:cubicBezTo>
                    <a:pt x="71" y="347"/>
                    <a:pt x="71" y="347"/>
                    <a:pt x="71" y="347"/>
                  </a:cubicBezTo>
                  <a:cubicBezTo>
                    <a:pt x="71" y="348"/>
                    <a:pt x="71" y="348"/>
                    <a:pt x="71" y="348"/>
                  </a:cubicBezTo>
                  <a:cubicBezTo>
                    <a:pt x="71" y="348"/>
                    <a:pt x="71" y="348"/>
                    <a:pt x="71" y="348"/>
                  </a:cubicBezTo>
                  <a:cubicBezTo>
                    <a:pt x="71" y="348"/>
                    <a:pt x="71" y="348"/>
                    <a:pt x="71" y="348"/>
                  </a:cubicBezTo>
                  <a:cubicBezTo>
                    <a:pt x="71" y="348"/>
                    <a:pt x="71" y="348"/>
                    <a:pt x="71" y="348"/>
                  </a:cubicBezTo>
                  <a:cubicBezTo>
                    <a:pt x="71" y="349"/>
                    <a:pt x="71" y="349"/>
                    <a:pt x="71" y="349"/>
                  </a:cubicBezTo>
                  <a:cubicBezTo>
                    <a:pt x="71" y="349"/>
                    <a:pt x="71" y="349"/>
                    <a:pt x="71" y="349"/>
                  </a:cubicBezTo>
                  <a:cubicBezTo>
                    <a:pt x="71" y="350"/>
                    <a:pt x="71" y="350"/>
                    <a:pt x="71" y="350"/>
                  </a:cubicBezTo>
                  <a:cubicBezTo>
                    <a:pt x="71" y="350"/>
                    <a:pt x="71" y="350"/>
                    <a:pt x="71" y="350"/>
                  </a:cubicBezTo>
                  <a:cubicBezTo>
                    <a:pt x="71" y="350"/>
                    <a:pt x="71" y="350"/>
                    <a:pt x="71" y="350"/>
                  </a:cubicBezTo>
                  <a:cubicBezTo>
                    <a:pt x="71" y="350"/>
                    <a:pt x="71" y="350"/>
                    <a:pt x="71" y="350"/>
                  </a:cubicBezTo>
                  <a:cubicBezTo>
                    <a:pt x="72" y="351"/>
                    <a:pt x="72" y="351"/>
                    <a:pt x="72" y="351"/>
                  </a:cubicBezTo>
                  <a:cubicBezTo>
                    <a:pt x="72" y="351"/>
                    <a:pt x="72" y="351"/>
                    <a:pt x="72" y="351"/>
                  </a:cubicBezTo>
                  <a:cubicBezTo>
                    <a:pt x="72" y="351"/>
                    <a:pt x="72" y="351"/>
                    <a:pt x="72" y="351"/>
                  </a:cubicBezTo>
                  <a:cubicBezTo>
                    <a:pt x="72" y="351"/>
                    <a:pt x="72" y="351"/>
                    <a:pt x="72" y="351"/>
                  </a:cubicBezTo>
                  <a:cubicBezTo>
                    <a:pt x="72" y="352"/>
                    <a:pt x="72" y="352"/>
                    <a:pt x="72" y="352"/>
                  </a:cubicBezTo>
                  <a:cubicBezTo>
                    <a:pt x="72" y="352"/>
                    <a:pt x="72" y="352"/>
                    <a:pt x="72" y="352"/>
                  </a:cubicBezTo>
                  <a:cubicBezTo>
                    <a:pt x="72" y="352"/>
                    <a:pt x="72" y="352"/>
                    <a:pt x="72" y="352"/>
                  </a:cubicBezTo>
                  <a:cubicBezTo>
                    <a:pt x="72" y="352"/>
                    <a:pt x="72" y="352"/>
                    <a:pt x="72" y="352"/>
                  </a:cubicBezTo>
                  <a:cubicBezTo>
                    <a:pt x="72" y="352"/>
                    <a:pt x="73" y="353"/>
                    <a:pt x="73" y="353"/>
                  </a:cubicBezTo>
                  <a:cubicBezTo>
                    <a:pt x="73" y="353"/>
                    <a:pt x="73" y="353"/>
                    <a:pt x="73" y="353"/>
                  </a:cubicBezTo>
                  <a:cubicBezTo>
                    <a:pt x="73" y="353"/>
                    <a:pt x="73" y="353"/>
                    <a:pt x="73" y="353"/>
                  </a:cubicBezTo>
                  <a:cubicBezTo>
                    <a:pt x="73" y="353"/>
                    <a:pt x="73" y="353"/>
                    <a:pt x="73" y="353"/>
                  </a:cubicBezTo>
                  <a:cubicBezTo>
                    <a:pt x="73" y="353"/>
                    <a:pt x="73" y="354"/>
                    <a:pt x="73" y="354"/>
                  </a:cubicBezTo>
                  <a:cubicBezTo>
                    <a:pt x="73" y="354"/>
                    <a:pt x="73" y="354"/>
                    <a:pt x="73" y="354"/>
                  </a:cubicBezTo>
                  <a:cubicBezTo>
                    <a:pt x="74" y="354"/>
                    <a:pt x="74" y="354"/>
                    <a:pt x="74" y="354"/>
                  </a:cubicBezTo>
                  <a:cubicBezTo>
                    <a:pt x="74" y="354"/>
                    <a:pt x="74" y="354"/>
                    <a:pt x="74" y="354"/>
                  </a:cubicBezTo>
                  <a:cubicBezTo>
                    <a:pt x="74" y="355"/>
                    <a:pt x="74" y="355"/>
                    <a:pt x="74" y="355"/>
                  </a:cubicBezTo>
                  <a:cubicBezTo>
                    <a:pt x="74" y="355"/>
                    <a:pt x="74" y="355"/>
                    <a:pt x="74" y="355"/>
                  </a:cubicBezTo>
                  <a:cubicBezTo>
                    <a:pt x="74" y="355"/>
                    <a:pt x="74" y="355"/>
                    <a:pt x="74" y="355"/>
                  </a:cubicBezTo>
                  <a:cubicBezTo>
                    <a:pt x="74" y="355"/>
                    <a:pt x="74" y="355"/>
                    <a:pt x="74" y="355"/>
                  </a:cubicBezTo>
                  <a:cubicBezTo>
                    <a:pt x="75" y="356"/>
                    <a:pt x="75" y="356"/>
                    <a:pt x="75" y="356"/>
                  </a:cubicBezTo>
                  <a:cubicBezTo>
                    <a:pt x="75" y="356"/>
                    <a:pt x="75" y="356"/>
                    <a:pt x="75" y="356"/>
                  </a:cubicBezTo>
                  <a:cubicBezTo>
                    <a:pt x="75" y="356"/>
                    <a:pt x="75" y="356"/>
                    <a:pt x="75" y="356"/>
                  </a:cubicBezTo>
                  <a:cubicBezTo>
                    <a:pt x="75" y="356"/>
                    <a:pt x="75" y="356"/>
                    <a:pt x="75" y="356"/>
                  </a:cubicBezTo>
                  <a:cubicBezTo>
                    <a:pt x="75" y="356"/>
                    <a:pt x="75" y="357"/>
                    <a:pt x="75" y="357"/>
                  </a:cubicBezTo>
                  <a:cubicBezTo>
                    <a:pt x="75" y="357"/>
                    <a:pt x="75" y="357"/>
                    <a:pt x="75" y="357"/>
                  </a:cubicBezTo>
                  <a:cubicBezTo>
                    <a:pt x="76" y="357"/>
                    <a:pt x="76" y="357"/>
                    <a:pt x="76" y="357"/>
                  </a:cubicBezTo>
                  <a:cubicBezTo>
                    <a:pt x="76" y="357"/>
                    <a:pt x="76" y="357"/>
                    <a:pt x="76" y="357"/>
                  </a:cubicBezTo>
                  <a:cubicBezTo>
                    <a:pt x="76" y="358"/>
                    <a:pt x="76" y="358"/>
                    <a:pt x="76" y="358"/>
                  </a:cubicBezTo>
                  <a:cubicBezTo>
                    <a:pt x="76" y="358"/>
                    <a:pt x="76" y="358"/>
                    <a:pt x="76" y="358"/>
                  </a:cubicBezTo>
                  <a:cubicBezTo>
                    <a:pt x="76" y="358"/>
                    <a:pt x="76" y="358"/>
                    <a:pt x="76" y="358"/>
                  </a:cubicBezTo>
                  <a:cubicBezTo>
                    <a:pt x="76" y="358"/>
                    <a:pt x="76" y="358"/>
                    <a:pt x="76" y="358"/>
                  </a:cubicBezTo>
                  <a:cubicBezTo>
                    <a:pt x="77" y="358"/>
                    <a:pt x="77" y="358"/>
                    <a:pt x="77" y="358"/>
                  </a:cubicBezTo>
                  <a:cubicBezTo>
                    <a:pt x="77" y="358"/>
                    <a:pt x="77" y="358"/>
                    <a:pt x="77" y="358"/>
                  </a:cubicBezTo>
                  <a:cubicBezTo>
                    <a:pt x="77" y="359"/>
                    <a:pt x="77" y="359"/>
                    <a:pt x="77" y="359"/>
                  </a:cubicBezTo>
                  <a:cubicBezTo>
                    <a:pt x="77" y="359"/>
                    <a:pt x="77" y="359"/>
                    <a:pt x="77" y="359"/>
                  </a:cubicBezTo>
                  <a:cubicBezTo>
                    <a:pt x="78" y="359"/>
                    <a:pt x="78" y="359"/>
                    <a:pt x="78" y="359"/>
                  </a:cubicBezTo>
                  <a:cubicBezTo>
                    <a:pt x="78" y="359"/>
                    <a:pt x="78" y="359"/>
                    <a:pt x="78" y="359"/>
                  </a:cubicBezTo>
                  <a:cubicBezTo>
                    <a:pt x="78" y="360"/>
                    <a:pt x="78" y="360"/>
                    <a:pt x="78" y="360"/>
                  </a:cubicBezTo>
                  <a:cubicBezTo>
                    <a:pt x="78" y="360"/>
                    <a:pt x="78" y="360"/>
                    <a:pt x="78" y="360"/>
                  </a:cubicBezTo>
                  <a:cubicBezTo>
                    <a:pt x="79" y="360"/>
                    <a:pt x="79" y="360"/>
                    <a:pt x="79" y="360"/>
                  </a:cubicBezTo>
                  <a:cubicBezTo>
                    <a:pt x="79" y="360"/>
                    <a:pt x="79" y="360"/>
                    <a:pt x="79" y="360"/>
                  </a:cubicBezTo>
                  <a:cubicBezTo>
                    <a:pt x="79" y="360"/>
                    <a:pt x="79" y="360"/>
                    <a:pt x="79" y="360"/>
                  </a:cubicBezTo>
                  <a:cubicBezTo>
                    <a:pt x="79" y="360"/>
                    <a:pt x="79" y="360"/>
                    <a:pt x="79" y="360"/>
                  </a:cubicBezTo>
                  <a:cubicBezTo>
                    <a:pt x="79" y="360"/>
                    <a:pt x="79" y="361"/>
                    <a:pt x="79" y="361"/>
                  </a:cubicBezTo>
                  <a:cubicBezTo>
                    <a:pt x="79" y="361"/>
                    <a:pt x="79" y="361"/>
                    <a:pt x="79" y="361"/>
                  </a:cubicBezTo>
                  <a:cubicBezTo>
                    <a:pt x="80" y="361"/>
                    <a:pt x="80" y="361"/>
                    <a:pt x="80" y="361"/>
                  </a:cubicBezTo>
                  <a:cubicBezTo>
                    <a:pt x="80" y="361"/>
                    <a:pt x="80" y="361"/>
                    <a:pt x="80" y="361"/>
                  </a:cubicBezTo>
                  <a:cubicBezTo>
                    <a:pt x="80" y="361"/>
                    <a:pt x="80" y="361"/>
                    <a:pt x="80" y="361"/>
                  </a:cubicBezTo>
                  <a:cubicBezTo>
                    <a:pt x="80" y="361"/>
                    <a:pt x="80" y="361"/>
                    <a:pt x="80" y="361"/>
                  </a:cubicBezTo>
                  <a:cubicBezTo>
                    <a:pt x="81" y="362"/>
                    <a:pt x="81" y="362"/>
                    <a:pt x="81" y="362"/>
                  </a:cubicBezTo>
                  <a:cubicBezTo>
                    <a:pt x="81" y="362"/>
                    <a:pt x="81" y="362"/>
                    <a:pt x="81" y="362"/>
                  </a:cubicBezTo>
                  <a:cubicBezTo>
                    <a:pt x="81" y="362"/>
                    <a:pt x="81" y="362"/>
                    <a:pt x="81" y="362"/>
                  </a:cubicBezTo>
                  <a:cubicBezTo>
                    <a:pt x="81" y="362"/>
                    <a:pt x="81" y="362"/>
                    <a:pt x="81" y="362"/>
                  </a:cubicBezTo>
                  <a:cubicBezTo>
                    <a:pt x="82" y="362"/>
                    <a:pt x="82" y="362"/>
                    <a:pt x="82" y="362"/>
                  </a:cubicBezTo>
                  <a:cubicBezTo>
                    <a:pt x="82" y="362"/>
                    <a:pt x="82" y="362"/>
                    <a:pt x="82" y="362"/>
                  </a:cubicBezTo>
                  <a:cubicBezTo>
                    <a:pt x="82" y="363"/>
                    <a:pt x="82" y="363"/>
                    <a:pt x="82" y="363"/>
                  </a:cubicBezTo>
                  <a:cubicBezTo>
                    <a:pt x="82" y="363"/>
                    <a:pt x="82" y="363"/>
                    <a:pt x="82" y="363"/>
                  </a:cubicBezTo>
                  <a:cubicBezTo>
                    <a:pt x="83" y="363"/>
                    <a:pt x="83" y="363"/>
                    <a:pt x="83" y="363"/>
                  </a:cubicBezTo>
                  <a:cubicBezTo>
                    <a:pt x="83" y="363"/>
                    <a:pt x="83" y="363"/>
                    <a:pt x="83" y="363"/>
                  </a:cubicBezTo>
                  <a:cubicBezTo>
                    <a:pt x="83" y="363"/>
                    <a:pt x="83" y="363"/>
                    <a:pt x="83" y="363"/>
                  </a:cubicBezTo>
                  <a:cubicBezTo>
                    <a:pt x="83" y="363"/>
                    <a:pt x="83" y="363"/>
                    <a:pt x="83" y="363"/>
                  </a:cubicBezTo>
                  <a:cubicBezTo>
                    <a:pt x="84" y="363"/>
                    <a:pt x="84" y="363"/>
                    <a:pt x="84" y="363"/>
                  </a:cubicBezTo>
                  <a:cubicBezTo>
                    <a:pt x="84" y="363"/>
                    <a:pt x="84" y="363"/>
                    <a:pt x="84" y="363"/>
                  </a:cubicBezTo>
                  <a:cubicBezTo>
                    <a:pt x="84" y="363"/>
                    <a:pt x="84" y="364"/>
                    <a:pt x="85" y="364"/>
                  </a:cubicBezTo>
                  <a:cubicBezTo>
                    <a:pt x="85" y="364"/>
                    <a:pt x="85" y="364"/>
                    <a:pt x="85" y="364"/>
                  </a:cubicBezTo>
                  <a:cubicBezTo>
                    <a:pt x="85" y="364"/>
                    <a:pt x="85" y="364"/>
                    <a:pt x="85" y="364"/>
                  </a:cubicBezTo>
                  <a:cubicBezTo>
                    <a:pt x="85" y="364"/>
                    <a:pt x="85" y="364"/>
                    <a:pt x="85" y="364"/>
                  </a:cubicBezTo>
                  <a:cubicBezTo>
                    <a:pt x="86" y="364"/>
                    <a:pt x="86" y="364"/>
                    <a:pt x="86" y="364"/>
                  </a:cubicBezTo>
                  <a:cubicBezTo>
                    <a:pt x="86" y="364"/>
                    <a:pt x="86" y="364"/>
                    <a:pt x="86" y="364"/>
                  </a:cubicBezTo>
                  <a:cubicBezTo>
                    <a:pt x="86" y="364"/>
                    <a:pt x="86" y="364"/>
                    <a:pt x="86" y="364"/>
                  </a:cubicBezTo>
                  <a:cubicBezTo>
                    <a:pt x="86" y="364"/>
                    <a:pt x="86" y="364"/>
                    <a:pt x="86" y="364"/>
                  </a:cubicBezTo>
                  <a:cubicBezTo>
                    <a:pt x="87" y="364"/>
                    <a:pt x="87" y="364"/>
                    <a:pt x="87" y="364"/>
                  </a:cubicBezTo>
                  <a:cubicBezTo>
                    <a:pt x="87" y="364"/>
                    <a:pt x="87" y="364"/>
                    <a:pt x="87" y="364"/>
                  </a:cubicBezTo>
                  <a:cubicBezTo>
                    <a:pt x="87" y="365"/>
                    <a:pt x="87" y="365"/>
                    <a:pt x="87" y="365"/>
                  </a:cubicBezTo>
                  <a:cubicBezTo>
                    <a:pt x="87" y="365"/>
                    <a:pt x="87" y="365"/>
                    <a:pt x="87" y="365"/>
                  </a:cubicBezTo>
                  <a:cubicBezTo>
                    <a:pt x="88" y="365"/>
                    <a:pt x="88" y="365"/>
                    <a:pt x="88" y="365"/>
                  </a:cubicBezTo>
                  <a:cubicBezTo>
                    <a:pt x="88" y="365"/>
                    <a:pt x="88" y="365"/>
                    <a:pt x="88" y="365"/>
                  </a:cubicBezTo>
                  <a:cubicBezTo>
                    <a:pt x="88" y="365"/>
                    <a:pt x="88" y="365"/>
                    <a:pt x="88" y="365"/>
                  </a:cubicBezTo>
                  <a:cubicBezTo>
                    <a:pt x="88" y="365"/>
                    <a:pt x="88" y="365"/>
                    <a:pt x="88" y="365"/>
                  </a:cubicBezTo>
                  <a:cubicBezTo>
                    <a:pt x="89" y="365"/>
                    <a:pt x="89" y="365"/>
                    <a:pt x="89" y="365"/>
                  </a:cubicBezTo>
                  <a:cubicBezTo>
                    <a:pt x="89" y="365"/>
                    <a:pt x="89" y="365"/>
                    <a:pt x="89" y="365"/>
                  </a:cubicBezTo>
                  <a:cubicBezTo>
                    <a:pt x="89" y="365"/>
                    <a:pt x="89" y="365"/>
                    <a:pt x="90" y="365"/>
                  </a:cubicBezTo>
                  <a:cubicBezTo>
                    <a:pt x="90" y="365"/>
                    <a:pt x="90" y="365"/>
                    <a:pt x="90" y="365"/>
                  </a:cubicBezTo>
                  <a:cubicBezTo>
                    <a:pt x="90" y="365"/>
                    <a:pt x="90" y="365"/>
                    <a:pt x="90" y="365"/>
                  </a:cubicBezTo>
                  <a:cubicBezTo>
                    <a:pt x="90" y="365"/>
                    <a:pt x="90" y="365"/>
                    <a:pt x="90" y="365"/>
                  </a:cubicBezTo>
                  <a:cubicBezTo>
                    <a:pt x="91" y="365"/>
                    <a:pt x="91" y="365"/>
                    <a:pt x="91" y="365"/>
                  </a:cubicBezTo>
                  <a:cubicBezTo>
                    <a:pt x="91" y="365"/>
                    <a:pt x="91" y="365"/>
                    <a:pt x="91" y="365"/>
                  </a:cubicBezTo>
                  <a:cubicBezTo>
                    <a:pt x="91" y="365"/>
                    <a:pt x="91" y="365"/>
                    <a:pt x="91" y="365"/>
                  </a:cubicBezTo>
                  <a:cubicBezTo>
                    <a:pt x="91" y="365"/>
                    <a:pt x="91" y="365"/>
                    <a:pt x="91" y="365"/>
                  </a:cubicBezTo>
                  <a:cubicBezTo>
                    <a:pt x="92" y="365"/>
                    <a:pt x="92" y="365"/>
                    <a:pt x="92" y="365"/>
                  </a:cubicBezTo>
                  <a:cubicBezTo>
                    <a:pt x="92" y="365"/>
                    <a:pt x="92" y="365"/>
                    <a:pt x="92" y="365"/>
                  </a:cubicBezTo>
                  <a:cubicBezTo>
                    <a:pt x="93" y="365"/>
                    <a:pt x="93" y="365"/>
                    <a:pt x="93" y="365"/>
                  </a:cubicBezTo>
                  <a:cubicBezTo>
                    <a:pt x="93" y="365"/>
                    <a:pt x="93" y="365"/>
                    <a:pt x="93" y="365"/>
                  </a:cubicBezTo>
                  <a:cubicBezTo>
                    <a:pt x="93" y="365"/>
                    <a:pt x="93" y="365"/>
                    <a:pt x="93" y="365"/>
                  </a:cubicBezTo>
                  <a:cubicBezTo>
                    <a:pt x="93" y="365"/>
                    <a:pt x="94" y="366"/>
                    <a:pt x="94" y="366"/>
                  </a:cubicBezTo>
                  <a:cubicBezTo>
                    <a:pt x="100" y="366"/>
                    <a:pt x="100" y="366"/>
                    <a:pt x="100" y="366"/>
                  </a:cubicBezTo>
                  <a:cubicBezTo>
                    <a:pt x="106" y="366"/>
                    <a:pt x="106" y="366"/>
                    <a:pt x="106" y="366"/>
                  </a:cubicBezTo>
                  <a:cubicBezTo>
                    <a:pt x="124" y="366"/>
                    <a:pt x="140" y="381"/>
                    <a:pt x="140" y="400"/>
                  </a:cubicBezTo>
                  <a:cubicBezTo>
                    <a:pt x="140" y="426"/>
                    <a:pt x="140" y="426"/>
                    <a:pt x="140" y="426"/>
                  </a:cubicBezTo>
                  <a:cubicBezTo>
                    <a:pt x="140" y="466"/>
                    <a:pt x="140" y="466"/>
                    <a:pt x="140" y="466"/>
                  </a:cubicBezTo>
                  <a:cubicBezTo>
                    <a:pt x="140" y="467"/>
                    <a:pt x="140" y="467"/>
                    <a:pt x="140" y="467"/>
                  </a:cubicBezTo>
                  <a:cubicBezTo>
                    <a:pt x="140" y="481"/>
                    <a:pt x="151" y="492"/>
                    <a:pt x="164" y="492"/>
                  </a:cubicBezTo>
                  <a:cubicBezTo>
                    <a:pt x="237" y="492"/>
                    <a:pt x="237" y="492"/>
                    <a:pt x="237" y="492"/>
                  </a:cubicBezTo>
                  <a:cubicBezTo>
                    <a:pt x="251" y="492"/>
                    <a:pt x="262" y="481"/>
                    <a:pt x="262" y="467"/>
                  </a:cubicBezTo>
                  <a:cubicBezTo>
                    <a:pt x="262" y="464"/>
                    <a:pt x="262" y="464"/>
                    <a:pt x="262" y="464"/>
                  </a:cubicBezTo>
                  <a:cubicBezTo>
                    <a:pt x="262" y="252"/>
                    <a:pt x="262" y="252"/>
                    <a:pt x="262" y="252"/>
                  </a:cubicBezTo>
                  <a:cubicBezTo>
                    <a:pt x="262" y="243"/>
                    <a:pt x="258" y="235"/>
                    <a:pt x="241" y="235"/>
                  </a:cubicBezTo>
                  <a:cubicBezTo>
                    <a:pt x="223" y="235"/>
                    <a:pt x="223" y="235"/>
                    <a:pt x="223" y="235"/>
                  </a:cubicBezTo>
                  <a:cubicBezTo>
                    <a:pt x="209" y="235"/>
                    <a:pt x="198" y="224"/>
                    <a:pt x="198" y="211"/>
                  </a:cubicBezTo>
                  <a:cubicBezTo>
                    <a:pt x="198" y="202"/>
                    <a:pt x="198" y="202"/>
                    <a:pt x="198" y="202"/>
                  </a:cubicBezTo>
                  <a:cubicBezTo>
                    <a:pt x="198" y="189"/>
                    <a:pt x="209" y="178"/>
                    <a:pt x="223" y="178"/>
                  </a:cubicBezTo>
                  <a:cubicBezTo>
                    <a:pt x="273" y="178"/>
                    <a:pt x="323" y="178"/>
                    <a:pt x="373" y="178"/>
                  </a:cubicBezTo>
                  <a:cubicBezTo>
                    <a:pt x="387" y="178"/>
                    <a:pt x="397" y="167"/>
                    <a:pt x="397" y="154"/>
                  </a:cubicBezTo>
                  <a:cubicBezTo>
                    <a:pt x="397" y="88"/>
                    <a:pt x="397" y="88"/>
                    <a:pt x="397" y="88"/>
                  </a:cubicBezTo>
                  <a:cubicBezTo>
                    <a:pt x="397" y="86"/>
                    <a:pt x="398" y="85"/>
                    <a:pt x="397" y="85"/>
                  </a:cubicBezTo>
                  <a:cubicBezTo>
                    <a:pt x="397" y="0"/>
                    <a:pt x="397" y="0"/>
                    <a:pt x="397" y="0"/>
                  </a:cubicBezTo>
                  <a:cubicBezTo>
                    <a:pt x="360" y="0"/>
                    <a:pt x="360" y="0"/>
                    <a:pt x="360" y="0"/>
                  </a:cubicBezTo>
                  <a:cubicBezTo>
                    <a:pt x="350" y="0"/>
                    <a:pt x="340" y="7"/>
                    <a:pt x="337" y="17"/>
                  </a:cubicBezTo>
                  <a:cubicBezTo>
                    <a:pt x="337" y="35"/>
                    <a:pt x="337" y="35"/>
                    <a:pt x="337" y="35"/>
                  </a:cubicBezTo>
                  <a:cubicBezTo>
                    <a:pt x="337" y="48"/>
                    <a:pt x="326" y="59"/>
                    <a:pt x="313" y="59"/>
                  </a:cubicBezTo>
                  <a:cubicBezTo>
                    <a:pt x="267" y="59"/>
                    <a:pt x="267" y="59"/>
                    <a:pt x="267" y="59"/>
                  </a:cubicBezTo>
                  <a:cubicBezTo>
                    <a:pt x="267" y="97"/>
                    <a:pt x="267" y="97"/>
                    <a:pt x="267" y="97"/>
                  </a:cubicBezTo>
                  <a:cubicBezTo>
                    <a:pt x="267" y="110"/>
                    <a:pt x="256" y="121"/>
                    <a:pt x="243" y="121"/>
                  </a:cubicBezTo>
                  <a:cubicBezTo>
                    <a:pt x="207" y="121"/>
                    <a:pt x="207" y="121"/>
                    <a:pt x="207" y="121"/>
                  </a:cubicBezTo>
                  <a:close/>
                  <a:moveTo>
                    <a:pt x="70" y="341"/>
                  </a:moveTo>
                  <a:cubicBezTo>
                    <a:pt x="70" y="341"/>
                    <a:pt x="70" y="341"/>
                    <a:pt x="70" y="341"/>
                  </a:cubicBezTo>
                  <a:cubicBezTo>
                    <a:pt x="70" y="341"/>
                    <a:pt x="70" y="341"/>
                    <a:pt x="70" y="341"/>
                  </a:cubicBezTo>
                  <a:close/>
                  <a:moveTo>
                    <a:pt x="0" y="279"/>
                  </a:moveTo>
                  <a:cubicBezTo>
                    <a:pt x="0" y="279"/>
                    <a:pt x="0" y="279"/>
                    <a:pt x="0" y="27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8" name="Freeform 39">
              <a:extLst>
                <a:ext uri="{FF2B5EF4-FFF2-40B4-BE49-F238E27FC236}">
                  <a16:creationId xmlns:a16="http://schemas.microsoft.com/office/drawing/2014/main" id="{8B4183DB-1669-45E0-BF46-383730C3999D}"/>
                </a:ext>
              </a:extLst>
            </p:cNvPr>
            <p:cNvSpPr>
              <a:spLocks/>
            </p:cNvSpPr>
            <p:nvPr userDrawn="1"/>
          </p:nvSpPr>
          <p:spPr bwMode="auto">
            <a:xfrm>
              <a:off x="4977" y="2910"/>
              <a:ext cx="503" cy="756"/>
            </a:xfrm>
            <a:custGeom>
              <a:avLst/>
              <a:gdLst>
                <a:gd name="T0" fmla="*/ 158 w 285"/>
                <a:gd name="T1" fmla="*/ 428 h 428"/>
                <a:gd name="T2" fmla="*/ 285 w 285"/>
                <a:gd name="T3" fmla="*/ 428 h 428"/>
                <a:gd name="T4" fmla="*/ 285 w 285"/>
                <a:gd name="T5" fmla="*/ 0 h 428"/>
                <a:gd name="T6" fmla="*/ 229 w 285"/>
                <a:gd name="T7" fmla="*/ 0 h 428"/>
                <a:gd name="T8" fmla="*/ 200 w 285"/>
                <a:gd name="T9" fmla="*/ 29 h 428"/>
                <a:gd name="T10" fmla="*/ 200 w 285"/>
                <a:gd name="T11" fmla="*/ 64 h 428"/>
                <a:gd name="T12" fmla="*/ 99 w 285"/>
                <a:gd name="T13" fmla="*/ 64 h 428"/>
                <a:gd name="T14" fmla="*/ 69 w 285"/>
                <a:gd name="T15" fmla="*/ 94 h 428"/>
                <a:gd name="T16" fmla="*/ 69 w 285"/>
                <a:gd name="T17" fmla="*/ 120 h 428"/>
                <a:gd name="T18" fmla="*/ 30 w 285"/>
                <a:gd name="T19" fmla="*/ 120 h 428"/>
                <a:gd name="T20" fmla="*/ 0 w 285"/>
                <a:gd name="T21" fmla="*/ 149 h 428"/>
                <a:gd name="T22" fmla="*/ 0 w 285"/>
                <a:gd name="T23" fmla="*/ 278 h 428"/>
                <a:gd name="T24" fmla="*/ 30 w 285"/>
                <a:gd name="T25" fmla="*/ 308 h 428"/>
                <a:gd name="T26" fmla="*/ 52 w 285"/>
                <a:gd name="T27" fmla="*/ 308 h 428"/>
                <a:gd name="T28" fmla="*/ 69 w 285"/>
                <a:gd name="T29" fmla="*/ 326 h 428"/>
                <a:gd name="T30" fmla="*/ 69 w 285"/>
                <a:gd name="T31" fmla="*/ 339 h 428"/>
                <a:gd name="T32" fmla="*/ 99 w 285"/>
                <a:gd name="T33" fmla="*/ 368 h 428"/>
                <a:gd name="T34" fmla="*/ 133 w 285"/>
                <a:gd name="T35" fmla="*/ 368 h 428"/>
                <a:gd name="T36" fmla="*/ 133 w 285"/>
                <a:gd name="T37" fmla="*/ 404 h 428"/>
                <a:gd name="T38" fmla="*/ 158 w 285"/>
                <a:gd name="T3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428">
                  <a:moveTo>
                    <a:pt x="158" y="428"/>
                  </a:moveTo>
                  <a:cubicBezTo>
                    <a:pt x="285" y="428"/>
                    <a:pt x="285" y="428"/>
                    <a:pt x="285" y="428"/>
                  </a:cubicBezTo>
                  <a:cubicBezTo>
                    <a:pt x="285" y="0"/>
                    <a:pt x="285" y="0"/>
                    <a:pt x="285" y="0"/>
                  </a:cubicBezTo>
                  <a:cubicBezTo>
                    <a:pt x="229" y="0"/>
                    <a:pt x="229" y="0"/>
                    <a:pt x="229" y="0"/>
                  </a:cubicBezTo>
                  <a:cubicBezTo>
                    <a:pt x="213" y="0"/>
                    <a:pt x="200" y="13"/>
                    <a:pt x="200" y="29"/>
                  </a:cubicBezTo>
                  <a:cubicBezTo>
                    <a:pt x="200" y="64"/>
                    <a:pt x="200" y="64"/>
                    <a:pt x="200" y="64"/>
                  </a:cubicBezTo>
                  <a:cubicBezTo>
                    <a:pt x="99" y="64"/>
                    <a:pt x="99" y="64"/>
                    <a:pt x="99" y="64"/>
                  </a:cubicBezTo>
                  <a:cubicBezTo>
                    <a:pt x="83" y="64"/>
                    <a:pt x="69" y="78"/>
                    <a:pt x="69" y="94"/>
                  </a:cubicBezTo>
                  <a:cubicBezTo>
                    <a:pt x="69" y="120"/>
                    <a:pt x="69" y="120"/>
                    <a:pt x="69" y="120"/>
                  </a:cubicBezTo>
                  <a:cubicBezTo>
                    <a:pt x="30" y="120"/>
                    <a:pt x="30" y="120"/>
                    <a:pt x="30" y="120"/>
                  </a:cubicBezTo>
                  <a:cubicBezTo>
                    <a:pt x="14" y="120"/>
                    <a:pt x="0" y="133"/>
                    <a:pt x="0" y="149"/>
                  </a:cubicBezTo>
                  <a:cubicBezTo>
                    <a:pt x="0" y="278"/>
                    <a:pt x="0" y="278"/>
                    <a:pt x="0" y="278"/>
                  </a:cubicBezTo>
                  <a:cubicBezTo>
                    <a:pt x="0" y="295"/>
                    <a:pt x="14" y="308"/>
                    <a:pt x="30" y="308"/>
                  </a:cubicBezTo>
                  <a:cubicBezTo>
                    <a:pt x="52" y="308"/>
                    <a:pt x="52" y="308"/>
                    <a:pt x="52" y="308"/>
                  </a:cubicBezTo>
                  <a:cubicBezTo>
                    <a:pt x="63" y="309"/>
                    <a:pt x="70" y="317"/>
                    <a:pt x="69" y="326"/>
                  </a:cubicBezTo>
                  <a:cubicBezTo>
                    <a:pt x="69" y="339"/>
                    <a:pt x="69" y="339"/>
                    <a:pt x="69" y="339"/>
                  </a:cubicBezTo>
                  <a:cubicBezTo>
                    <a:pt x="69" y="355"/>
                    <a:pt x="83" y="368"/>
                    <a:pt x="99" y="368"/>
                  </a:cubicBezTo>
                  <a:cubicBezTo>
                    <a:pt x="133" y="368"/>
                    <a:pt x="133" y="368"/>
                    <a:pt x="133" y="368"/>
                  </a:cubicBezTo>
                  <a:cubicBezTo>
                    <a:pt x="133" y="404"/>
                    <a:pt x="133" y="404"/>
                    <a:pt x="133" y="404"/>
                  </a:cubicBezTo>
                  <a:cubicBezTo>
                    <a:pt x="133" y="418"/>
                    <a:pt x="144" y="428"/>
                    <a:pt x="158" y="42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99" name="Freeform 42">
              <a:extLst>
                <a:ext uri="{FF2B5EF4-FFF2-40B4-BE49-F238E27FC236}">
                  <a16:creationId xmlns:a16="http://schemas.microsoft.com/office/drawing/2014/main" id="{B30CAC8E-0891-44D6-99C7-D36F09146CD7}"/>
                </a:ext>
              </a:extLst>
            </p:cNvPr>
            <p:cNvSpPr>
              <a:spLocks/>
            </p:cNvSpPr>
            <p:nvPr userDrawn="1"/>
          </p:nvSpPr>
          <p:spPr bwMode="auto">
            <a:xfrm>
              <a:off x="4529" y="2604"/>
              <a:ext cx="734" cy="417"/>
            </a:xfrm>
            <a:custGeom>
              <a:avLst/>
              <a:gdLst>
                <a:gd name="T0" fmla="*/ 0 w 416"/>
                <a:gd name="T1" fmla="*/ 87 h 236"/>
                <a:gd name="T2" fmla="*/ 0 w 416"/>
                <a:gd name="T3" fmla="*/ 236 h 236"/>
                <a:gd name="T4" fmla="*/ 59 w 416"/>
                <a:gd name="T5" fmla="*/ 236 h 236"/>
                <a:gd name="T6" fmla="*/ 59 w 416"/>
                <a:gd name="T7" fmla="*/ 236 h 236"/>
                <a:gd name="T8" fmla="*/ 95 w 416"/>
                <a:gd name="T9" fmla="*/ 236 h 236"/>
                <a:gd name="T10" fmla="*/ 119 w 416"/>
                <a:gd name="T11" fmla="*/ 212 h 236"/>
                <a:gd name="T12" fmla="*/ 119 w 416"/>
                <a:gd name="T13" fmla="*/ 174 h 236"/>
                <a:gd name="T14" fmla="*/ 165 w 416"/>
                <a:gd name="T15" fmla="*/ 174 h 236"/>
                <a:gd name="T16" fmla="*/ 189 w 416"/>
                <a:gd name="T17" fmla="*/ 150 h 236"/>
                <a:gd name="T18" fmla="*/ 189 w 416"/>
                <a:gd name="T19" fmla="*/ 135 h 236"/>
                <a:gd name="T20" fmla="*/ 212 w 416"/>
                <a:gd name="T21" fmla="*/ 117 h 236"/>
                <a:gd name="T22" fmla="*/ 416 w 416"/>
                <a:gd name="T23" fmla="*/ 117 h 236"/>
                <a:gd name="T24" fmla="*/ 416 w 416"/>
                <a:gd name="T25" fmla="*/ 117 h 236"/>
                <a:gd name="T26" fmla="*/ 412 w 416"/>
                <a:gd name="T27" fmla="*/ 117 h 236"/>
                <a:gd name="T28" fmla="*/ 388 w 416"/>
                <a:gd name="T29" fmla="*/ 92 h 236"/>
                <a:gd name="T30" fmla="*/ 388 w 416"/>
                <a:gd name="T31" fmla="*/ 0 h 236"/>
                <a:gd name="T32" fmla="*/ 383 w 416"/>
                <a:gd name="T33" fmla="*/ 0 h 236"/>
                <a:gd name="T34" fmla="*/ 243 w 416"/>
                <a:gd name="T35" fmla="*/ 0 h 236"/>
                <a:gd name="T36" fmla="*/ 222 w 416"/>
                <a:gd name="T37" fmla="*/ 0 h 236"/>
                <a:gd name="T38" fmla="*/ 174 w 416"/>
                <a:gd name="T39" fmla="*/ 0 h 236"/>
                <a:gd name="T40" fmla="*/ 144 w 416"/>
                <a:gd name="T41" fmla="*/ 27 h 236"/>
                <a:gd name="T42" fmla="*/ 110 w 416"/>
                <a:gd name="T43" fmla="*/ 58 h 236"/>
                <a:gd name="T44" fmla="*/ 30 w 416"/>
                <a:gd name="T45" fmla="*/ 58 h 236"/>
                <a:gd name="T46" fmla="*/ 0 w 416"/>
                <a:gd name="T47"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236">
                  <a:moveTo>
                    <a:pt x="0" y="87"/>
                  </a:moveTo>
                  <a:cubicBezTo>
                    <a:pt x="0" y="236"/>
                    <a:pt x="0" y="236"/>
                    <a:pt x="0" y="236"/>
                  </a:cubicBezTo>
                  <a:cubicBezTo>
                    <a:pt x="59" y="236"/>
                    <a:pt x="59" y="236"/>
                    <a:pt x="59" y="236"/>
                  </a:cubicBezTo>
                  <a:cubicBezTo>
                    <a:pt x="59" y="236"/>
                    <a:pt x="59" y="236"/>
                    <a:pt x="59" y="236"/>
                  </a:cubicBezTo>
                  <a:cubicBezTo>
                    <a:pt x="95" y="236"/>
                    <a:pt x="95" y="236"/>
                    <a:pt x="95" y="236"/>
                  </a:cubicBezTo>
                  <a:cubicBezTo>
                    <a:pt x="108" y="236"/>
                    <a:pt x="119" y="225"/>
                    <a:pt x="119" y="212"/>
                  </a:cubicBezTo>
                  <a:cubicBezTo>
                    <a:pt x="119" y="174"/>
                    <a:pt x="119" y="174"/>
                    <a:pt x="119" y="174"/>
                  </a:cubicBezTo>
                  <a:cubicBezTo>
                    <a:pt x="165" y="174"/>
                    <a:pt x="165" y="174"/>
                    <a:pt x="165" y="174"/>
                  </a:cubicBezTo>
                  <a:cubicBezTo>
                    <a:pt x="178" y="174"/>
                    <a:pt x="189" y="163"/>
                    <a:pt x="189" y="150"/>
                  </a:cubicBezTo>
                  <a:cubicBezTo>
                    <a:pt x="189" y="135"/>
                    <a:pt x="189" y="135"/>
                    <a:pt x="189" y="135"/>
                  </a:cubicBezTo>
                  <a:cubicBezTo>
                    <a:pt x="192" y="125"/>
                    <a:pt x="202" y="117"/>
                    <a:pt x="212" y="117"/>
                  </a:cubicBezTo>
                  <a:cubicBezTo>
                    <a:pt x="282" y="117"/>
                    <a:pt x="216" y="117"/>
                    <a:pt x="416" y="117"/>
                  </a:cubicBezTo>
                  <a:cubicBezTo>
                    <a:pt x="416" y="117"/>
                    <a:pt x="416" y="117"/>
                    <a:pt x="416" y="117"/>
                  </a:cubicBezTo>
                  <a:cubicBezTo>
                    <a:pt x="412" y="117"/>
                    <a:pt x="412" y="117"/>
                    <a:pt x="412" y="117"/>
                  </a:cubicBezTo>
                  <a:cubicBezTo>
                    <a:pt x="399" y="117"/>
                    <a:pt x="388" y="106"/>
                    <a:pt x="388" y="92"/>
                  </a:cubicBezTo>
                  <a:cubicBezTo>
                    <a:pt x="388" y="0"/>
                    <a:pt x="388" y="0"/>
                    <a:pt x="388" y="0"/>
                  </a:cubicBezTo>
                  <a:cubicBezTo>
                    <a:pt x="386" y="0"/>
                    <a:pt x="385" y="0"/>
                    <a:pt x="383" y="0"/>
                  </a:cubicBezTo>
                  <a:cubicBezTo>
                    <a:pt x="243" y="0"/>
                    <a:pt x="243" y="0"/>
                    <a:pt x="243" y="0"/>
                  </a:cubicBezTo>
                  <a:cubicBezTo>
                    <a:pt x="222" y="0"/>
                    <a:pt x="222" y="0"/>
                    <a:pt x="222" y="0"/>
                  </a:cubicBezTo>
                  <a:cubicBezTo>
                    <a:pt x="174" y="0"/>
                    <a:pt x="174" y="0"/>
                    <a:pt x="174" y="0"/>
                  </a:cubicBezTo>
                  <a:cubicBezTo>
                    <a:pt x="158" y="0"/>
                    <a:pt x="146" y="12"/>
                    <a:pt x="144" y="27"/>
                  </a:cubicBezTo>
                  <a:cubicBezTo>
                    <a:pt x="143" y="44"/>
                    <a:pt x="128" y="58"/>
                    <a:pt x="110" y="58"/>
                  </a:cubicBezTo>
                  <a:cubicBezTo>
                    <a:pt x="30" y="58"/>
                    <a:pt x="30" y="58"/>
                    <a:pt x="30" y="58"/>
                  </a:cubicBezTo>
                  <a:cubicBezTo>
                    <a:pt x="14" y="58"/>
                    <a:pt x="0" y="71"/>
                    <a:pt x="0" y="8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b="0" i="0">
                <a:latin typeface="Arial" panose="020B0604020202020204" pitchFamily="34" charset="0"/>
                <a:cs typeface="Arial" panose="020B0604020202020204" pitchFamily="34" charset="0"/>
              </a:endParaRPr>
            </a:p>
          </p:txBody>
        </p:sp>
        <p:sp>
          <p:nvSpPr>
            <p:cNvPr id="100" name="Freeform 43">
              <a:extLst>
                <a:ext uri="{FF2B5EF4-FFF2-40B4-BE49-F238E27FC236}">
                  <a16:creationId xmlns:a16="http://schemas.microsoft.com/office/drawing/2014/main" id="{5FDF8D79-619A-4BB3-9B1B-B410B8F1F27C}"/>
                </a:ext>
              </a:extLst>
            </p:cNvPr>
            <p:cNvSpPr>
              <a:spLocks noEditPoints="1"/>
            </p:cNvSpPr>
            <p:nvPr userDrawn="1"/>
          </p:nvSpPr>
          <p:spPr bwMode="auto">
            <a:xfrm>
              <a:off x="4414" y="2041"/>
              <a:ext cx="1061" cy="876"/>
            </a:xfrm>
            <a:custGeom>
              <a:avLst/>
              <a:gdLst>
                <a:gd name="T0" fmla="*/ 58 w 601"/>
                <a:gd name="T1" fmla="*/ 496 h 496"/>
                <a:gd name="T2" fmla="*/ 65 w 601"/>
                <a:gd name="T3" fmla="*/ 406 h 496"/>
                <a:gd name="T4" fmla="*/ 209 w 601"/>
                <a:gd name="T5" fmla="*/ 346 h 496"/>
                <a:gd name="T6" fmla="*/ 308 w 601"/>
                <a:gd name="T7" fmla="*/ 319 h 496"/>
                <a:gd name="T8" fmla="*/ 453 w 601"/>
                <a:gd name="T9" fmla="*/ 259 h 496"/>
                <a:gd name="T10" fmla="*/ 486 w 601"/>
                <a:gd name="T11" fmla="*/ 235 h 496"/>
                <a:gd name="T12" fmla="*/ 532 w 601"/>
                <a:gd name="T13" fmla="*/ 179 h 496"/>
                <a:gd name="T14" fmla="*/ 601 w 601"/>
                <a:gd name="T15" fmla="*/ 45 h 496"/>
                <a:gd name="T16" fmla="*/ 537 w 601"/>
                <a:gd name="T17" fmla="*/ 45 h 496"/>
                <a:gd name="T18" fmla="*/ 536 w 601"/>
                <a:gd name="T19" fmla="*/ 45 h 496"/>
                <a:gd name="T20" fmla="*/ 535 w 601"/>
                <a:gd name="T21" fmla="*/ 45 h 496"/>
                <a:gd name="T22" fmla="*/ 534 w 601"/>
                <a:gd name="T23" fmla="*/ 45 h 496"/>
                <a:gd name="T24" fmla="*/ 533 w 601"/>
                <a:gd name="T25" fmla="*/ 45 h 496"/>
                <a:gd name="T26" fmla="*/ 532 w 601"/>
                <a:gd name="T27" fmla="*/ 44 h 496"/>
                <a:gd name="T28" fmla="*/ 531 w 601"/>
                <a:gd name="T29" fmla="*/ 44 h 496"/>
                <a:gd name="T30" fmla="*/ 530 w 601"/>
                <a:gd name="T31" fmla="*/ 44 h 496"/>
                <a:gd name="T32" fmla="*/ 530 w 601"/>
                <a:gd name="T33" fmla="*/ 44 h 496"/>
                <a:gd name="T34" fmla="*/ 529 w 601"/>
                <a:gd name="T35" fmla="*/ 43 h 496"/>
                <a:gd name="T36" fmla="*/ 528 w 601"/>
                <a:gd name="T37" fmla="*/ 43 h 496"/>
                <a:gd name="T38" fmla="*/ 527 w 601"/>
                <a:gd name="T39" fmla="*/ 43 h 496"/>
                <a:gd name="T40" fmla="*/ 526 w 601"/>
                <a:gd name="T41" fmla="*/ 42 h 496"/>
                <a:gd name="T42" fmla="*/ 525 w 601"/>
                <a:gd name="T43" fmla="*/ 42 h 496"/>
                <a:gd name="T44" fmla="*/ 525 w 601"/>
                <a:gd name="T45" fmla="*/ 42 h 496"/>
                <a:gd name="T46" fmla="*/ 524 w 601"/>
                <a:gd name="T47" fmla="*/ 41 h 496"/>
                <a:gd name="T48" fmla="*/ 523 w 601"/>
                <a:gd name="T49" fmla="*/ 41 h 496"/>
                <a:gd name="T50" fmla="*/ 522 w 601"/>
                <a:gd name="T51" fmla="*/ 40 h 496"/>
                <a:gd name="T52" fmla="*/ 522 w 601"/>
                <a:gd name="T53" fmla="*/ 40 h 496"/>
                <a:gd name="T54" fmla="*/ 521 w 601"/>
                <a:gd name="T55" fmla="*/ 39 h 496"/>
                <a:gd name="T56" fmla="*/ 521 w 601"/>
                <a:gd name="T57" fmla="*/ 39 h 496"/>
                <a:gd name="T58" fmla="*/ 520 w 601"/>
                <a:gd name="T59" fmla="*/ 38 h 496"/>
                <a:gd name="T60" fmla="*/ 519 w 601"/>
                <a:gd name="T61" fmla="*/ 37 h 496"/>
                <a:gd name="T62" fmla="*/ 519 w 601"/>
                <a:gd name="T63" fmla="*/ 36 h 496"/>
                <a:gd name="T64" fmla="*/ 518 w 601"/>
                <a:gd name="T65" fmla="*/ 36 h 496"/>
                <a:gd name="T66" fmla="*/ 517 w 601"/>
                <a:gd name="T67" fmla="*/ 35 h 496"/>
                <a:gd name="T68" fmla="*/ 517 w 601"/>
                <a:gd name="T69" fmla="*/ 35 h 496"/>
                <a:gd name="T70" fmla="*/ 516 w 601"/>
                <a:gd name="T71" fmla="*/ 34 h 496"/>
                <a:gd name="T72" fmla="*/ 516 w 601"/>
                <a:gd name="T73" fmla="*/ 33 h 496"/>
                <a:gd name="T74" fmla="*/ 516 w 601"/>
                <a:gd name="T75" fmla="*/ 32 h 496"/>
                <a:gd name="T76" fmla="*/ 515 w 601"/>
                <a:gd name="T77" fmla="*/ 32 h 496"/>
                <a:gd name="T78" fmla="*/ 515 w 601"/>
                <a:gd name="T79" fmla="*/ 31 h 496"/>
                <a:gd name="T80" fmla="*/ 515 w 601"/>
                <a:gd name="T81" fmla="*/ 30 h 496"/>
                <a:gd name="T82" fmla="*/ 514 w 601"/>
                <a:gd name="T83" fmla="*/ 29 h 496"/>
                <a:gd name="T84" fmla="*/ 514 w 601"/>
                <a:gd name="T85" fmla="*/ 28 h 496"/>
                <a:gd name="T86" fmla="*/ 514 w 601"/>
                <a:gd name="T87" fmla="*/ 27 h 496"/>
                <a:gd name="T88" fmla="*/ 513 w 601"/>
                <a:gd name="T89" fmla="*/ 27 h 496"/>
                <a:gd name="T90" fmla="*/ 513 w 601"/>
                <a:gd name="T91" fmla="*/ 25 h 496"/>
                <a:gd name="T92" fmla="*/ 513 w 601"/>
                <a:gd name="T93" fmla="*/ 25 h 496"/>
                <a:gd name="T94" fmla="*/ 513 w 601"/>
                <a:gd name="T95" fmla="*/ 24 h 496"/>
                <a:gd name="T96" fmla="*/ 513 w 601"/>
                <a:gd name="T97" fmla="*/ 23 h 496"/>
                <a:gd name="T98" fmla="*/ 513 w 601"/>
                <a:gd name="T99" fmla="*/ 22 h 496"/>
                <a:gd name="T100" fmla="*/ 513 w 601"/>
                <a:gd name="T101" fmla="*/ 21 h 496"/>
                <a:gd name="T102" fmla="*/ 513 w 601"/>
                <a:gd name="T103" fmla="*/ 0 h 496"/>
                <a:gd name="T104" fmla="*/ 144 w 601"/>
                <a:gd name="T105" fmla="*/ 0 h 496"/>
                <a:gd name="T106" fmla="*/ 29 w 601"/>
                <a:gd name="T107" fmla="*/ 58 h 496"/>
                <a:gd name="T108" fmla="*/ 513 w 601"/>
                <a:gd name="T109" fmla="*/ 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 h="496">
                  <a:moveTo>
                    <a:pt x="0" y="88"/>
                  </a:moveTo>
                  <a:cubicBezTo>
                    <a:pt x="0" y="496"/>
                    <a:pt x="0" y="496"/>
                    <a:pt x="0" y="496"/>
                  </a:cubicBezTo>
                  <a:cubicBezTo>
                    <a:pt x="58" y="496"/>
                    <a:pt x="58" y="496"/>
                    <a:pt x="58" y="496"/>
                  </a:cubicBezTo>
                  <a:cubicBezTo>
                    <a:pt x="58" y="496"/>
                    <a:pt x="58" y="496"/>
                    <a:pt x="58" y="496"/>
                  </a:cubicBezTo>
                  <a:cubicBezTo>
                    <a:pt x="65" y="496"/>
                    <a:pt x="65" y="496"/>
                    <a:pt x="65" y="496"/>
                  </a:cubicBezTo>
                  <a:cubicBezTo>
                    <a:pt x="65" y="406"/>
                    <a:pt x="65" y="406"/>
                    <a:pt x="65" y="406"/>
                  </a:cubicBezTo>
                  <a:cubicBezTo>
                    <a:pt x="65" y="390"/>
                    <a:pt x="79" y="377"/>
                    <a:pt x="95" y="377"/>
                  </a:cubicBezTo>
                  <a:cubicBezTo>
                    <a:pt x="175" y="377"/>
                    <a:pt x="175" y="377"/>
                    <a:pt x="175" y="377"/>
                  </a:cubicBezTo>
                  <a:cubicBezTo>
                    <a:pt x="193" y="377"/>
                    <a:pt x="208" y="363"/>
                    <a:pt x="209" y="346"/>
                  </a:cubicBezTo>
                  <a:cubicBezTo>
                    <a:pt x="211" y="331"/>
                    <a:pt x="223" y="319"/>
                    <a:pt x="239" y="319"/>
                  </a:cubicBezTo>
                  <a:cubicBezTo>
                    <a:pt x="287" y="319"/>
                    <a:pt x="287" y="319"/>
                    <a:pt x="287" y="319"/>
                  </a:cubicBezTo>
                  <a:cubicBezTo>
                    <a:pt x="308" y="319"/>
                    <a:pt x="308" y="319"/>
                    <a:pt x="308" y="319"/>
                  </a:cubicBezTo>
                  <a:cubicBezTo>
                    <a:pt x="448" y="319"/>
                    <a:pt x="448" y="319"/>
                    <a:pt x="448" y="319"/>
                  </a:cubicBezTo>
                  <a:cubicBezTo>
                    <a:pt x="450" y="319"/>
                    <a:pt x="451" y="319"/>
                    <a:pt x="453" y="319"/>
                  </a:cubicBezTo>
                  <a:cubicBezTo>
                    <a:pt x="453" y="259"/>
                    <a:pt x="453" y="259"/>
                    <a:pt x="453" y="259"/>
                  </a:cubicBezTo>
                  <a:cubicBezTo>
                    <a:pt x="453" y="246"/>
                    <a:pt x="464" y="235"/>
                    <a:pt x="477" y="235"/>
                  </a:cubicBezTo>
                  <a:cubicBezTo>
                    <a:pt x="486" y="235"/>
                    <a:pt x="486" y="235"/>
                    <a:pt x="486" y="235"/>
                  </a:cubicBezTo>
                  <a:cubicBezTo>
                    <a:pt x="486" y="235"/>
                    <a:pt x="486" y="235"/>
                    <a:pt x="486" y="235"/>
                  </a:cubicBezTo>
                  <a:cubicBezTo>
                    <a:pt x="508" y="235"/>
                    <a:pt x="508" y="235"/>
                    <a:pt x="508" y="235"/>
                  </a:cubicBezTo>
                  <a:cubicBezTo>
                    <a:pt x="521" y="235"/>
                    <a:pt x="532" y="224"/>
                    <a:pt x="532" y="211"/>
                  </a:cubicBezTo>
                  <a:cubicBezTo>
                    <a:pt x="532" y="179"/>
                    <a:pt x="532" y="179"/>
                    <a:pt x="532" y="179"/>
                  </a:cubicBezTo>
                  <a:cubicBezTo>
                    <a:pt x="566" y="179"/>
                    <a:pt x="566" y="179"/>
                    <a:pt x="566" y="179"/>
                  </a:cubicBezTo>
                  <a:cubicBezTo>
                    <a:pt x="586" y="179"/>
                    <a:pt x="601" y="163"/>
                    <a:pt x="601" y="144"/>
                  </a:cubicBezTo>
                  <a:cubicBezTo>
                    <a:pt x="601" y="45"/>
                    <a:pt x="601" y="45"/>
                    <a:pt x="601" y="45"/>
                  </a:cubicBezTo>
                  <a:cubicBezTo>
                    <a:pt x="545" y="45"/>
                    <a:pt x="545" y="45"/>
                    <a:pt x="545" y="45"/>
                  </a:cubicBezTo>
                  <a:cubicBezTo>
                    <a:pt x="537" y="45"/>
                    <a:pt x="537" y="45"/>
                    <a:pt x="537" y="45"/>
                  </a:cubicBezTo>
                  <a:cubicBezTo>
                    <a:pt x="537" y="45"/>
                    <a:pt x="537" y="45"/>
                    <a:pt x="537" y="45"/>
                  </a:cubicBezTo>
                  <a:cubicBezTo>
                    <a:pt x="537" y="45"/>
                    <a:pt x="537" y="45"/>
                    <a:pt x="537" y="45"/>
                  </a:cubicBezTo>
                  <a:cubicBezTo>
                    <a:pt x="536" y="45"/>
                    <a:pt x="536" y="45"/>
                    <a:pt x="536" y="45"/>
                  </a:cubicBezTo>
                  <a:cubicBezTo>
                    <a:pt x="536" y="45"/>
                    <a:pt x="536" y="45"/>
                    <a:pt x="536" y="45"/>
                  </a:cubicBezTo>
                  <a:cubicBezTo>
                    <a:pt x="536" y="45"/>
                    <a:pt x="536" y="45"/>
                    <a:pt x="536" y="45"/>
                  </a:cubicBezTo>
                  <a:cubicBezTo>
                    <a:pt x="535" y="45"/>
                    <a:pt x="535" y="45"/>
                    <a:pt x="535" y="45"/>
                  </a:cubicBezTo>
                  <a:cubicBezTo>
                    <a:pt x="535" y="45"/>
                    <a:pt x="535" y="45"/>
                    <a:pt x="535" y="45"/>
                  </a:cubicBezTo>
                  <a:cubicBezTo>
                    <a:pt x="534" y="45"/>
                    <a:pt x="534" y="45"/>
                    <a:pt x="534" y="45"/>
                  </a:cubicBezTo>
                  <a:cubicBezTo>
                    <a:pt x="534" y="45"/>
                    <a:pt x="534" y="45"/>
                    <a:pt x="534" y="45"/>
                  </a:cubicBezTo>
                  <a:cubicBezTo>
                    <a:pt x="534" y="45"/>
                    <a:pt x="534" y="45"/>
                    <a:pt x="534" y="45"/>
                  </a:cubicBezTo>
                  <a:cubicBezTo>
                    <a:pt x="534" y="45"/>
                    <a:pt x="534" y="45"/>
                    <a:pt x="534" y="45"/>
                  </a:cubicBezTo>
                  <a:cubicBezTo>
                    <a:pt x="533" y="45"/>
                    <a:pt x="533" y="45"/>
                    <a:pt x="533" y="45"/>
                  </a:cubicBezTo>
                  <a:cubicBezTo>
                    <a:pt x="533" y="45"/>
                    <a:pt x="533" y="45"/>
                    <a:pt x="533" y="45"/>
                  </a:cubicBezTo>
                  <a:cubicBezTo>
                    <a:pt x="533" y="44"/>
                    <a:pt x="533" y="44"/>
                    <a:pt x="533" y="44"/>
                  </a:cubicBezTo>
                  <a:cubicBezTo>
                    <a:pt x="533" y="44"/>
                    <a:pt x="533" y="44"/>
                    <a:pt x="533" y="44"/>
                  </a:cubicBezTo>
                  <a:cubicBezTo>
                    <a:pt x="532" y="44"/>
                    <a:pt x="532" y="44"/>
                    <a:pt x="532" y="44"/>
                  </a:cubicBezTo>
                  <a:cubicBezTo>
                    <a:pt x="532" y="44"/>
                    <a:pt x="532" y="44"/>
                    <a:pt x="532" y="44"/>
                  </a:cubicBezTo>
                  <a:cubicBezTo>
                    <a:pt x="531" y="44"/>
                    <a:pt x="531" y="44"/>
                    <a:pt x="531" y="44"/>
                  </a:cubicBezTo>
                  <a:cubicBezTo>
                    <a:pt x="531" y="44"/>
                    <a:pt x="531" y="44"/>
                    <a:pt x="531" y="44"/>
                  </a:cubicBezTo>
                  <a:cubicBezTo>
                    <a:pt x="531" y="44"/>
                    <a:pt x="531" y="44"/>
                    <a:pt x="531" y="44"/>
                  </a:cubicBezTo>
                  <a:cubicBezTo>
                    <a:pt x="531" y="44"/>
                    <a:pt x="531" y="44"/>
                    <a:pt x="531" y="44"/>
                  </a:cubicBezTo>
                  <a:cubicBezTo>
                    <a:pt x="530" y="44"/>
                    <a:pt x="530" y="44"/>
                    <a:pt x="530" y="44"/>
                  </a:cubicBezTo>
                  <a:cubicBezTo>
                    <a:pt x="530" y="44"/>
                    <a:pt x="530" y="44"/>
                    <a:pt x="530" y="44"/>
                  </a:cubicBezTo>
                  <a:cubicBezTo>
                    <a:pt x="530" y="44"/>
                    <a:pt x="530" y="44"/>
                    <a:pt x="530" y="44"/>
                  </a:cubicBezTo>
                  <a:cubicBezTo>
                    <a:pt x="530" y="44"/>
                    <a:pt x="530" y="44"/>
                    <a:pt x="530" y="44"/>
                  </a:cubicBezTo>
                  <a:cubicBezTo>
                    <a:pt x="529" y="44"/>
                    <a:pt x="529" y="44"/>
                    <a:pt x="529" y="44"/>
                  </a:cubicBezTo>
                  <a:cubicBezTo>
                    <a:pt x="529" y="44"/>
                    <a:pt x="529" y="44"/>
                    <a:pt x="529" y="44"/>
                  </a:cubicBezTo>
                  <a:cubicBezTo>
                    <a:pt x="529" y="43"/>
                    <a:pt x="529" y="43"/>
                    <a:pt x="529" y="43"/>
                  </a:cubicBezTo>
                  <a:cubicBezTo>
                    <a:pt x="529" y="43"/>
                    <a:pt x="529" y="43"/>
                    <a:pt x="529" y="43"/>
                  </a:cubicBezTo>
                  <a:cubicBezTo>
                    <a:pt x="528" y="43"/>
                    <a:pt x="528" y="43"/>
                    <a:pt x="528" y="43"/>
                  </a:cubicBezTo>
                  <a:cubicBezTo>
                    <a:pt x="528" y="43"/>
                    <a:pt x="528" y="43"/>
                    <a:pt x="528" y="43"/>
                  </a:cubicBezTo>
                  <a:cubicBezTo>
                    <a:pt x="527" y="43"/>
                    <a:pt x="527" y="43"/>
                    <a:pt x="527" y="43"/>
                  </a:cubicBezTo>
                  <a:cubicBezTo>
                    <a:pt x="527" y="43"/>
                    <a:pt x="527" y="43"/>
                    <a:pt x="527" y="43"/>
                  </a:cubicBezTo>
                  <a:cubicBezTo>
                    <a:pt x="527" y="43"/>
                    <a:pt x="527" y="43"/>
                    <a:pt x="527" y="43"/>
                  </a:cubicBezTo>
                  <a:cubicBezTo>
                    <a:pt x="527" y="43"/>
                    <a:pt x="527" y="43"/>
                    <a:pt x="527" y="43"/>
                  </a:cubicBezTo>
                  <a:cubicBezTo>
                    <a:pt x="526" y="42"/>
                    <a:pt x="526" y="42"/>
                    <a:pt x="526" y="42"/>
                  </a:cubicBezTo>
                  <a:cubicBezTo>
                    <a:pt x="526" y="42"/>
                    <a:pt x="526" y="42"/>
                    <a:pt x="526" y="42"/>
                  </a:cubicBezTo>
                  <a:cubicBezTo>
                    <a:pt x="526" y="42"/>
                    <a:pt x="526" y="42"/>
                    <a:pt x="526" y="42"/>
                  </a:cubicBezTo>
                  <a:cubicBezTo>
                    <a:pt x="526" y="42"/>
                    <a:pt x="526" y="42"/>
                    <a:pt x="526" y="42"/>
                  </a:cubicBezTo>
                  <a:cubicBezTo>
                    <a:pt x="525" y="42"/>
                    <a:pt x="525" y="42"/>
                    <a:pt x="525" y="42"/>
                  </a:cubicBezTo>
                  <a:cubicBezTo>
                    <a:pt x="525" y="42"/>
                    <a:pt x="525" y="42"/>
                    <a:pt x="525" y="42"/>
                  </a:cubicBezTo>
                  <a:cubicBezTo>
                    <a:pt x="525" y="42"/>
                    <a:pt x="525" y="42"/>
                    <a:pt x="525" y="42"/>
                  </a:cubicBezTo>
                  <a:cubicBezTo>
                    <a:pt x="525" y="42"/>
                    <a:pt x="525" y="42"/>
                    <a:pt x="525" y="42"/>
                  </a:cubicBezTo>
                  <a:cubicBezTo>
                    <a:pt x="524" y="41"/>
                    <a:pt x="524" y="41"/>
                    <a:pt x="524" y="41"/>
                  </a:cubicBezTo>
                  <a:cubicBezTo>
                    <a:pt x="524" y="41"/>
                    <a:pt x="524" y="41"/>
                    <a:pt x="524" y="41"/>
                  </a:cubicBezTo>
                  <a:cubicBezTo>
                    <a:pt x="524" y="41"/>
                    <a:pt x="524" y="41"/>
                    <a:pt x="524" y="41"/>
                  </a:cubicBezTo>
                  <a:cubicBezTo>
                    <a:pt x="524" y="41"/>
                    <a:pt x="524" y="41"/>
                    <a:pt x="524" y="41"/>
                  </a:cubicBezTo>
                  <a:cubicBezTo>
                    <a:pt x="523" y="41"/>
                    <a:pt x="523" y="41"/>
                    <a:pt x="523" y="41"/>
                  </a:cubicBezTo>
                  <a:cubicBezTo>
                    <a:pt x="523" y="41"/>
                    <a:pt x="523" y="41"/>
                    <a:pt x="523" y="41"/>
                  </a:cubicBezTo>
                  <a:cubicBezTo>
                    <a:pt x="523" y="40"/>
                    <a:pt x="523" y="40"/>
                    <a:pt x="523" y="40"/>
                  </a:cubicBezTo>
                  <a:cubicBezTo>
                    <a:pt x="523" y="40"/>
                    <a:pt x="523" y="40"/>
                    <a:pt x="523" y="40"/>
                  </a:cubicBezTo>
                  <a:cubicBezTo>
                    <a:pt x="522" y="40"/>
                    <a:pt x="522" y="40"/>
                    <a:pt x="522" y="40"/>
                  </a:cubicBezTo>
                  <a:cubicBezTo>
                    <a:pt x="522" y="40"/>
                    <a:pt x="522" y="40"/>
                    <a:pt x="522" y="40"/>
                  </a:cubicBezTo>
                  <a:cubicBezTo>
                    <a:pt x="522" y="40"/>
                    <a:pt x="522" y="40"/>
                    <a:pt x="522" y="40"/>
                  </a:cubicBezTo>
                  <a:cubicBezTo>
                    <a:pt x="522" y="40"/>
                    <a:pt x="522" y="40"/>
                    <a:pt x="522" y="40"/>
                  </a:cubicBezTo>
                  <a:cubicBezTo>
                    <a:pt x="522" y="40"/>
                    <a:pt x="522"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0" y="38"/>
                    <a:pt x="520" y="38"/>
                    <a:pt x="520" y="38"/>
                  </a:cubicBezTo>
                  <a:cubicBezTo>
                    <a:pt x="520" y="38"/>
                    <a:pt x="520" y="38"/>
                    <a:pt x="520" y="38"/>
                  </a:cubicBezTo>
                  <a:cubicBezTo>
                    <a:pt x="520" y="38"/>
                    <a:pt x="520" y="38"/>
                    <a:pt x="520" y="38"/>
                  </a:cubicBezTo>
                  <a:cubicBezTo>
                    <a:pt x="520" y="38"/>
                    <a:pt x="520" y="38"/>
                    <a:pt x="520" y="38"/>
                  </a:cubicBezTo>
                  <a:cubicBezTo>
                    <a:pt x="519" y="37"/>
                    <a:pt x="519" y="37"/>
                    <a:pt x="519" y="37"/>
                  </a:cubicBezTo>
                  <a:cubicBezTo>
                    <a:pt x="519" y="37"/>
                    <a:pt x="519" y="37"/>
                    <a:pt x="519" y="37"/>
                  </a:cubicBezTo>
                  <a:cubicBezTo>
                    <a:pt x="519" y="37"/>
                    <a:pt x="519" y="37"/>
                    <a:pt x="519" y="37"/>
                  </a:cubicBezTo>
                  <a:cubicBezTo>
                    <a:pt x="519" y="37"/>
                    <a:pt x="519" y="37"/>
                    <a:pt x="519" y="37"/>
                  </a:cubicBezTo>
                  <a:cubicBezTo>
                    <a:pt x="519" y="36"/>
                    <a:pt x="519" y="36"/>
                    <a:pt x="519" y="36"/>
                  </a:cubicBezTo>
                  <a:cubicBezTo>
                    <a:pt x="519" y="36"/>
                    <a:pt x="519" y="36"/>
                    <a:pt x="519" y="36"/>
                  </a:cubicBezTo>
                  <a:cubicBezTo>
                    <a:pt x="518" y="36"/>
                    <a:pt x="518" y="36"/>
                    <a:pt x="518" y="36"/>
                  </a:cubicBezTo>
                  <a:cubicBezTo>
                    <a:pt x="518" y="36"/>
                    <a:pt x="518" y="36"/>
                    <a:pt x="518" y="36"/>
                  </a:cubicBezTo>
                  <a:cubicBezTo>
                    <a:pt x="518" y="36"/>
                    <a:pt x="518" y="36"/>
                    <a:pt x="518" y="36"/>
                  </a:cubicBezTo>
                  <a:cubicBezTo>
                    <a:pt x="518" y="36"/>
                    <a:pt x="518" y="36"/>
                    <a:pt x="518" y="36"/>
                  </a:cubicBezTo>
                  <a:cubicBezTo>
                    <a:pt x="517" y="35"/>
                    <a:pt x="517" y="35"/>
                    <a:pt x="517" y="35"/>
                  </a:cubicBezTo>
                  <a:cubicBezTo>
                    <a:pt x="517" y="35"/>
                    <a:pt x="517" y="35"/>
                    <a:pt x="517" y="35"/>
                  </a:cubicBezTo>
                  <a:cubicBezTo>
                    <a:pt x="517" y="35"/>
                    <a:pt x="517" y="35"/>
                    <a:pt x="517" y="35"/>
                  </a:cubicBezTo>
                  <a:cubicBezTo>
                    <a:pt x="517" y="35"/>
                    <a:pt x="517" y="35"/>
                    <a:pt x="517" y="35"/>
                  </a:cubicBezTo>
                  <a:cubicBezTo>
                    <a:pt x="517" y="34"/>
                    <a:pt x="517" y="34"/>
                    <a:pt x="517" y="34"/>
                  </a:cubicBezTo>
                  <a:cubicBezTo>
                    <a:pt x="517" y="34"/>
                    <a:pt x="517" y="34"/>
                    <a:pt x="517" y="34"/>
                  </a:cubicBezTo>
                  <a:cubicBezTo>
                    <a:pt x="516" y="34"/>
                    <a:pt x="516" y="34"/>
                    <a:pt x="516" y="34"/>
                  </a:cubicBezTo>
                  <a:cubicBezTo>
                    <a:pt x="516" y="34"/>
                    <a:pt x="516" y="34"/>
                    <a:pt x="516" y="34"/>
                  </a:cubicBezTo>
                  <a:cubicBezTo>
                    <a:pt x="516" y="33"/>
                    <a:pt x="516" y="33"/>
                    <a:pt x="516" y="33"/>
                  </a:cubicBezTo>
                  <a:cubicBezTo>
                    <a:pt x="516" y="33"/>
                    <a:pt x="516" y="33"/>
                    <a:pt x="516" y="33"/>
                  </a:cubicBezTo>
                  <a:cubicBezTo>
                    <a:pt x="516" y="33"/>
                    <a:pt x="516" y="33"/>
                    <a:pt x="516" y="33"/>
                  </a:cubicBezTo>
                  <a:cubicBezTo>
                    <a:pt x="516" y="33"/>
                    <a:pt x="516" y="33"/>
                    <a:pt x="516" y="33"/>
                  </a:cubicBezTo>
                  <a:cubicBezTo>
                    <a:pt x="516" y="32"/>
                    <a:pt x="516" y="32"/>
                    <a:pt x="516" y="32"/>
                  </a:cubicBezTo>
                  <a:cubicBezTo>
                    <a:pt x="516" y="32"/>
                    <a:pt x="516" y="32"/>
                    <a:pt x="516" y="32"/>
                  </a:cubicBezTo>
                  <a:cubicBezTo>
                    <a:pt x="515" y="32"/>
                    <a:pt x="515" y="32"/>
                    <a:pt x="515" y="32"/>
                  </a:cubicBezTo>
                  <a:cubicBezTo>
                    <a:pt x="515" y="32"/>
                    <a:pt x="515" y="32"/>
                    <a:pt x="515" y="32"/>
                  </a:cubicBezTo>
                  <a:cubicBezTo>
                    <a:pt x="515" y="31"/>
                    <a:pt x="515" y="31"/>
                    <a:pt x="515" y="31"/>
                  </a:cubicBezTo>
                  <a:cubicBezTo>
                    <a:pt x="515" y="31"/>
                    <a:pt x="515" y="31"/>
                    <a:pt x="515" y="31"/>
                  </a:cubicBezTo>
                  <a:cubicBezTo>
                    <a:pt x="515" y="31"/>
                    <a:pt x="515" y="31"/>
                    <a:pt x="515" y="31"/>
                  </a:cubicBezTo>
                  <a:cubicBezTo>
                    <a:pt x="515" y="31"/>
                    <a:pt x="515" y="31"/>
                    <a:pt x="515" y="31"/>
                  </a:cubicBezTo>
                  <a:cubicBezTo>
                    <a:pt x="515" y="30"/>
                    <a:pt x="515" y="30"/>
                    <a:pt x="515" y="30"/>
                  </a:cubicBezTo>
                  <a:cubicBezTo>
                    <a:pt x="515" y="30"/>
                    <a:pt x="515" y="30"/>
                    <a:pt x="515" y="30"/>
                  </a:cubicBezTo>
                  <a:cubicBezTo>
                    <a:pt x="514" y="29"/>
                    <a:pt x="514" y="29"/>
                    <a:pt x="514" y="29"/>
                  </a:cubicBezTo>
                  <a:cubicBezTo>
                    <a:pt x="514" y="29"/>
                    <a:pt x="514" y="29"/>
                    <a:pt x="514" y="29"/>
                  </a:cubicBezTo>
                  <a:cubicBezTo>
                    <a:pt x="514" y="29"/>
                    <a:pt x="514" y="29"/>
                    <a:pt x="514" y="29"/>
                  </a:cubicBezTo>
                  <a:cubicBezTo>
                    <a:pt x="514" y="29"/>
                    <a:pt x="514" y="29"/>
                    <a:pt x="514" y="29"/>
                  </a:cubicBezTo>
                  <a:cubicBezTo>
                    <a:pt x="514" y="28"/>
                    <a:pt x="514" y="28"/>
                    <a:pt x="514" y="28"/>
                  </a:cubicBezTo>
                  <a:cubicBezTo>
                    <a:pt x="514" y="28"/>
                    <a:pt x="514" y="28"/>
                    <a:pt x="514" y="28"/>
                  </a:cubicBezTo>
                  <a:cubicBezTo>
                    <a:pt x="514" y="28"/>
                    <a:pt x="514" y="28"/>
                    <a:pt x="514" y="28"/>
                  </a:cubicBezTo>
                  <a:cubicBezTo>
                    <a:pt x="514" y="28"/>
                    <a:pt x="514" y="28"/>
                    <a:pt x="514" y="28"/>
                  </a:cubicBezTo>
                  <a:cubicBezTo>
                    <a:pt x="514" y="27"/>
                    <a:pt x="514" y="27"/>
                    <a:pt x="514" y="27"/>
                  </a:cubicBezTo>
                  <a:cubicBezTo>
                    <a:pt x="514" y="27"/>
                    <a:pt x="514" y="27"/>
                    <a:pt x="514" y="27"/>
                  </a:cubicBezTo>
                  <a:cubicBezTo>
                    <a:pt x="513" y="27"/>
                    <a:pt x="513" y="27"/>
                    <a:pt x="513" y="27"/>
                  </a:cubicBezTo>
                  <a:cubicBezTo>
                    <a:pt x="513" y="27"/>
                    <a:pt x="513" y="27"/>
                    <a:pt x="513" y="27"/>
                  </a:cubicBezTo>
                  <a:cubicBezTo>
                    <a:pt x="513" y="26"/>
                    <a:pt x="513" y="26"/>
                    <a:pt x="513" y="26"/>
                  </a:cubicBezTo>
                  <a:cubicBezTo>
                    <a:pt x="513" y="26"/>
                    <a:pt x="513" y="26"/>
                    <a:pt x="513" y="26"/>
                  </a:cubicBezTo>
                  <a:cubicBezTo>
                    <a:pt x="513" y="25"/>
                    <a:pt x="513" y="25"/>
                    <a:pt x="513" y="25"/>
                  </a:cubicBezTo>
                  <a:cubicBezTo>
                    <a:pt x="513" y="25"/>
                    <a:pt x="513" y="25"/>
                    <a:pt x="513" y="25"/>
                  </a:cubicBezTo>
                  <a:cubicBezTo>
                    <a:pt x="513" y="25"/>
                    <a:pt x="513" y="25"/>
                    <a:pt x="513" y="25"/>
                  </a:cubicBezTo>
                  <a:cubicBezTo>
                    <a:pt x="513" y="25"/>
                    <a:pt x="513" y="25"/>
                    <a:pt x="513" y="25"/>
                  </a:cubicBezTo>
                  <a:cubicBezTo>
                    <a:pt x="513" y="24"/>
                    <a:pt x="513" y="24"/>
                    <a:pt x="513" y="24"/>
                  </a:cubicBezTo>
                  <a:cubicBezTo>
                    <a:pt x="513" y="24"/>
                    <a:pt x="513" y="24"/>
                    <a:pt x="513" y="24"/>
                  </a:cubicBezTo>
                  <a:cubicBezTo>
                    <a:pt x="513" y="24"/>
                    <a:pt x="513" y="24"/>
                    <a:pt x="513" y="24"/>
                  </a:cubicBezTo>
                  <a:cubicBezTo>
                    <a:pt x="513" y="24"/>
                    <a:pt x="513" y="24"/>
                    <a:pt x="513" y="24"/>
                  </a:cubicBezTo>
                  <a:cubicBezTo>
                    <a:pt x="513" y="23"/>
                    <a:pt x="513" y="23"/>
                    <a:pt x="513" y="23"/>
                  </a:cubicBezTo>
                  <a:cubicBezTo>
                    <a:pt x="513" y="23"/>
                    <a:pt x="513" y="23"/>
                    <a:pt x="513" y="23"/>
                  </a:cubicBezTo>
                  <a:cubicBezTo>
                    <a:pt x="513" y="22"/>
                    <a:pt x="513" y="22"/>
                    <a:pt x="513" y="22"/>
                  </a:cubicBezTo>
                  <a:cubicBezTo>
                    <a:pt x="513" y="22"/>
                    <a:pt x="513" y="22"/>
                    <a:pt x="513" y="22"/>
                  </a:cubicBezTo>
                  <a:cubicBezTo>
                    <a:pt x="513" y="22"/>
                    <a:pt x="513" y="22"/>
                    <a:pt x="513" y="22"/>
                  </a:cubicBezTo>
                  <a:cubicBezTo>
                    <a:pt x="513" y="22"/>
                    <a:pt x="513" y="22"/>
                    <a:pt x="513" y="22"/>
                  </a:cubicBezTo>
                  <a:cubicBezTo>
                    <a:pt x="513" y="21"/>
                    <a:pt x="513" y="21"/>
                    <a:pt x="513" y="21"/>
                  </a:cubicBezTo>
                  <a:cubicBezTo>
                    <a:pt x="513" y="21"/>
                    <a:pt x="513" y="21"/>
                    <a:pt x="513" y="21"/>
                  </a:cubicBezTo>
                  <a:cubicBezTo>
                    <a:pt x="513" y="21"/>
                    <a:pt x="513" y="21"/>
                    <a:pt x="513" y="21"/>
                  </a:cubicBezTo>
                  <a:cubicBezTo>
                    <a:pt x="513" y="12"/>
                    <a:pt x="513" y="12"/>
                    <a:pt x="513" y="12"/>
                  </a:cubicBezTo>
                  <a:cubicBezTo>
                    <a:pt x="513" y="0"/>
                    <a:pt x="513" y="0"/>
                    <a:pt x="513" y="0"/>
                  </a:cubicBezTo>
                  <a:cubicBezTo>
                    <a:pt x="214" y="0"/>
                    <a:pt x="214" y="0"/>
                    <a:pt x="214" y="0"/>
                  </a:cubicBezTo>
                  <a:cubicBezTo>
                    <a:pt x="193" y="0"/>
                    <a:pt x="193" y="0"/>
                    <a:pt x="193" y="0"/>
                  </a:cubicBezTo>
                  <a:cubicBezTo>
                    <a:pt x="144" y="0"/>
                    <a:pt x="144" y="0"/>
                    <a:pt x="144" y="0"/>
                  </a:cubicBezTo>
                  <a:cubicBezTo>
                    <a:pt x="129" y="0"/>
                    <a:pt x="116" y="12"/>
                    <a:pt x="115" y="27"/>
                  </a:cubicBezTo>
                  <a:cubicBezTo>
                    <a:pt x="114" y="45"/>
                    <a:pt x="99" y="58"/>
                    <a:pt x="81" y="58"/>
                  </a:cubicBezTo>
                  <a:cubicBezTo>
                    <a:pt x="29" y="58"/>
                    <a:pt x="29" y="58"/>
                    <a:pt x="29" y="58"/>
                  </a:cubicBezTo>
                  <a:cubicBezTo>
                    <a:pt x="13" y="58"/>
                    <a:pt x="0" y="72"/>
                    <a:pt x="0" y="88"/>
                  </a:cubicBezTo>
                  <a:close/>
                  <a:moveTo>
                    <a:pt x="513" y="21"/>
                  </a:moveTo>
                  <a:cubicBezTo>
                    <a:pt x="513" y="21"/>
                    <a:pt x="513" y="21"/>
                    <a:pt x="513" y="21"/>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sp>
          <p:nvSpPr>
            <p:cNvPr id="101" name="Freeform 44">
              <a:extLst>
                <a:ext uri="{FF2B5EF4-FFF2-40B4-BE49-F238E27FC236}">
                  <a16:creationId xmlns:a16="http://schemas.microsoft.com/office/drawing/2014/main" id="{EC8E8CA0-6CFF-4534-9A68-18B7B007FB4E}"/>
                </a:ext>
              </a:extLst>
            </p:cNvPr>
            <p:cNvSpPr>
              <a:spLocks/>
            </p:cNvSpPr>
            <p:nvPr userDrawn="1"/>
          </p:nvSpPr>
          <p:spPr bwMode="auto">
            <a:xfrm>
              <a:off x="3683" y="2048"/>
              <a:ext cx="853" cy="325"/>
            </a:xfrm>
            <a:custGeom>
              <a:avLst/>
              <a:gdLst>
                <a:gd name="T0" fmla="*/ 7 w 483"/>
                <a:gd name="T1" fmla="*/ 184 h 184"/>
                <a:gd name="T2" fmla="*/ 390 w 483"/>
                <a:gd name="T3" fmla="*/ 184 h 184"/>
                <a:gd name="T4" fmla="*/ 414 w 483"/>
                <a:gd name="T5" fmla="*/ 160 h 184"/>
                <a:gd name="T6" fmla="*/ 414 w 483"/>
                <a:gd name="T7" fmla="*/ 91 h 184"/>
                <a:gd name="T8" fmla="*/ 448 w 483"/>
                <a:gd name="T9" fmla="*/ 57 h 184"/>
                <a:gd name="T10" fmla="*/ 459 w 483"/>
                <a:gd name="T11" fmla="*/ 57 h 184"/>
                <a:gd name="T12" fmla="*/ 483 w 483"/>
                <a:gd name="T13" fmla="*/ 33 h 184"/>
                <a:gd name="T14" fmla="*/ 483 w 483"/>
                <a:gd name="T15" fmla="*/ 25 h 184"/>
                <a:gd name="T16" fmla="*/ 459 w 483"/>
                <a:gd name="T17" fmla="*/ 0 h 184"/>
                <a:gd name="T18" fmla="*/ 390 w 483"/>
                <a:gd name="T19" fmla="*/ 0 h 184"/>
                <a:gd name="T20" fmla="*/ 294 w 483"/>
                <a:gd name="T21" fmla="*/ 0 h 184"/>
                <a:gd name="T22" fmla="*/ 269 w 483"/>
                <a:gd name="T23" fmla="*/ 30 h 184"/>
                <a:gd name="T24" fmla="*/ 240 w 483"/>
                <a:gd name="T25" fmla="*/ 57 h 184"/>
                <a:gd name="T26" fmla="*/ 192 w 483"/>
                <a:gd name="T27" fmla="*/ 57 h 184"/>
                <a:gd name="T28" fmla="*/ 171 w 483"/>
                <a:gd name="T29" fmla="*/ 57 h 184"/>
                <a:gd name="T30" fmla="*/ 70 w 483"/>
                <a:gd name="T31" fmla="*/ 57 h 184"/>
                <a:gd name="T32" fmla="*/ 70 w 483"/>
                <a:gd name="T33" fmla="*/ 98 h 184"/>
                <a:gd name="T34" fmla="*/ 45 w 483"/>
                <a:gd name="T35" fmla="*/ 122 h 184"/>
                <a:gd name="T36" fmla="*/ 31 w 483"/>
                <a:gd name="T37" fmla="*/ 122 h 184"/>
                <a:gd name="T38" fmla="*/ 0 w 483"/>
                <a:gd name="T39" fmla="*/ 155 h 184"/>
                <a:gd name="T40" fmla="*/ 0 w 483"/>
                <a:gd name="T41" fmla="*/ 183 h 184"/>
                <a:gd name="T42" fmla="*/ 7 w 483"/>
                <a:gd name="T4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3" h="184">
                  <a:moveTo>
                    <a:pt x="7" y="184"/>
                  </a:moveTo>
                  <a:cubicBezTo>
                    <a:pt x="390" y="184"/>
                    <a:pt x="390" y="184"/>
                    <a:pt x="390" y="184"/>
                  </a:cubicBezTo>
                  <a:cubicBezTo>
                    <a:pt x="403" y="184"/>
                    <a:pt x="414" y="173"/>
                    <a:pt x="414" y="160"/>
                  </a:cubicBezTo>
                  <a:cubicBezTo>
                    <a:pt x="414" y="91"/>
                    <a:pt x="414" y="91"/>
                    <a:pt x="414" y="91"/>
                  </a:cubicBezTo>
                  <a:cubicBezTo>
                    <a:pt x="414" y="72"/>
                    <a:pt x="429" y="57"/>
                    <a:pt x="448" y="57"/>
                  </a:cubicBezTo>
                  <a:cubicBezTo>
                    <a:pt x="459" y="57"/>
                    <a:pt x="459" y="57"/>
                    <a:pt x="459" y="57"/>
                  </a:cubicBezTo>
                  <a:cubicBezTo>
                    <a:pt x="472" y="57"/>
                    <a:pt x="483" y="46"/>
                    <a:pt x="483" y="33"/>
                  </a:cubicBezTo>
                  <a:cubicBezTo>
                    <a:pt x="483" y="25"/>
                    <a:pt x="483" y="25"/>
                    <a:pt x="483" y="25"/>
                  </a:cubicBezTo>
                  <a:cubicBezTo>
                    <a:pt x="483" y="11"/>
                    <a:pt x="472" y="0"/>
                    <a:pt x="459" y="0"/>
                  </a:cubicBezTo>
                  <a:cubicBezTo>
                    <a:pt x="390" y="0"/>
                    <a:pt x="390" y="0"/>
                    <a:pt x="390" y="0"/>
                  </a:cubicBezTo>
                  <a:cubicBezTo>
                    <a:pt x="294" y="0"/>
                    <a:pt x="294" y="0"/>
                    <a:pt x="294" y="0"/>
                  </a:cubicBezTo>
                  <a:cubicBezTo>
                    <a:pt x="280" y="4"/>
                    <a:pt x="271" y="16"/>
                    <a:pt x="269" y="30"/>
                  </a:cubicBezTo>
                  <a:cubicBezTo>
                    <a:pt x="268" y="45"/>
                    <a:pt x="256" y="57"/>
                    <a:pt x="240" y="57"/>
                  </a:cubicBezTo>
                  <a:cubicBezTo>
                    <a:pt x="192" y="57"/>
                    <a:pt x="192" y="57"/>
                    <a:pt x="192" y="57"/>
                  </a:cubicBezTo>
                  <a:cubicBezTo>
                    <a:pt x="171" y="57"/>
                    <a:pt x="171" y="57"/>
                    <a:pt x="171" y="57"/>
                  </a:cubicBezTo>
                  <a:cubicBezTo>
                    <a:pt x="70" y="57"/>
                    <a:pt x="70" y="57"/>
                    <a:pt x="70" y="57"/>
                  </a:cubicBezTo>
                  <a:cubicBezTo>
                    <a:pt x="70" y="98"/>
                    <a:pt x="70" y="98"/>
                    <a:pt x="70" y="98"/>
                  </a:cubicBezTo>
                  <a:cubicBezTo>
                    <a:pt x="70" y="111"/>
                    <a:pt x="59" y="122"/>
                    <a:pt x="45" y="122"/>
                  </a:cubicBezTo>
                  <a:cubicBezTo>
                    <a:pt x="31" y="122"/>
                    <a:pt x="31" y="122"/>
                    <a:pt x="31" y="122"/>
                  </a:cubicBezTo>
                  <a:cubicBezTo>
                    <a:pt x="7" y="122"/>
                    <a:pt x="0" y="145"/>
                    <a:pt x="0" y="155"/>
                  </a:cubicBezTo>
                  <a:cubicBezTo>
                    <a:pt x="0" y="183"/>
                    <a:pt x="0" y="183"/>
                    <a:pt x="0" y="183"/>
                  </a:cubicBezTo>
                  <a:cubicBezTo>
                    <a:pt x="2" y="184"/>
                    <a:pt x="5" y="184"/>
                    <a:pt x="7" y="184"/>
                  </a:cubicBezTo>
                  <a:close/>
                </a:path>
              </a:pathLst>
            </a:custGeom>
            <a:solidFill>
              <a:srgbClr val="0100FE"/>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nl-NL" b="0" i="0">
                <a:latin typeface="Arial" panose="020B0604020202020204" pitchFamily="34" charset="0"/>
                <a:cs typeface="Arial" panose="020B0604020202020204" pitchFamily="34" charset="0"/>
              </a:endParaRPr>
            </a:p>
          </p:txBody>
        </p:sp>
      </p:grpSp>
      <p:pic>
        <p:nvPicPr>
          <p:cNvPr id="109" name="Picture 108">
            <a:extLst>
              <a:ext uri="{FF2B5EF4-FFF2-40B4-BE49-F238E27FC236}">
                <a16:creationId xmlns:a16="http://schemas.microsoft.com/office/drawing/2014/main" id="{25A1BCE0-4BE3-464C-9DDD-AB4079672055}"/>
              </a:ext>
            </a:extLst>
          </p:cNvPr>
          <p:cNvPicPr>
            <a:picLocks noChangeAspect="1"/>
          </p:cNvPicPr>
          <p:nvPr userDrawn="1"/>
        </p:nvPicPr>
        <p:blipFill>
          <a:blip r:embed="rId2"/>
          <a:stretch>
            <a:fillRect/>
          </a:stretch>
        </p:blipFill>
        <p:spPr>
          <a:xfrm>
            <a:off x="205062" y="5137252"/>
            <a:ext cx="814736" cy="305962"/>
          </a:xfrm>
          <a:prstGeom prst="rect">
            <a:avLst/>
          </a:prstGeom>
        </p:spPr>
      </p:pic>
      <p:pic>
        <p:nvPicPr>
          <p:cNvPr id="110" name="Picture 109">
            <a:extLst>
              <a:ext uri="{FF2B5EF4-FFF2-40B4-BE49-F238E27FC236}">
                <a16:creationId xmlns:a16="http://schemas.microsoft.com/office/drawing/2014/main" id="{91C96C0D-B406-4242-BB39-A03BB3AB9B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09527" y="4216462"/>
            <a:ext cx="663210" cy="529678"/>
          </a:xfrm>
          <a:prstGeom prst="rect">
            <a:avLst/>
          </a:prstGeom>
        </p:spPr>
      </p:pic>
      <p:pic>
        <p:nvPicPr>
          <p:cNvPr id="112" name="Picture 111">
            <a:extLst>
              <a:ext uri="{FF2B5EF4-FFF2-40B4-BE49-F238E27FC236}">
                <a16:creationId xmlns:a16="http://schemas.microsoft.com/office/drawing/2014/main" id="{0D58E5C8-F6DD-42B0-A9E8-27FCEA56E2EE}"/>
              </a:ext>
            </a:extLst>
          </p:cNvPr>
          <p:cNvPicPr>
            <a:picLocks noChangeAspect="1"/>
          </p:cNvPicPr>
          <p:nvPr userDrawn="1"/>
        </p:nvPicPr>
        <p:blipFill>
          <a:blip r:embed="rId4"/>
          <a:stretch>
            <a:fillRect/>
          </a:stretch>
        </p:blipFill>
        <p:spPr>
          <a:xfrm>
            <a:off x="289456" y="3550937"/>
            <a:ext cx="648702" cy="325052"/>
          </a:xfrm>
          <a:prstGeom prst="rect">
            <a:avLst/>
          </a:prstGeom>
        </p:spPr>
      </p:pic>
      <p:pic>
        <p:nvPicPr>
          <p:cNvPr id="113" name="Picture 12" descr="http://www.ingenieurjobs.de/content/tinybrowser/image/transnetbw_gmbh.jpg">
            <a:extLst>
              <a:ext uri="{FF2B5EF4-FFF2-40B4-BE49-F238E27FC236}">
                <a16:creationId xmlns:a16="http://schemas.microsoft.com/office/drawing/2014/main" id="{996CE3FF-945E-48DE-988B-5BB9413B5F9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2563" y="539262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7D676C44-74E8-4A9F-82E5-6692FC5438DA}"/>
              </a:ext>
            </a:extLst>
          </p:cNvPr>
          <p:cNvPicPr>
            <a:picLocks noChangeAspect="1"/>
          </p:cNvPicPr>
          <p:nvPr userDrawn="1"/>
        </p:nvPicPr>
        <p:blipFill>
          <a:blip r:embed="rId6"/>
          <a:stretch>
            <a:fillRect/>
          </a:stretch>
        </p:blipFill>
        <p:spPr>
          <a:xfrm>
            <a:off x="1139971" y="2147510"/>
            <a:ext cx="606064" cy="379476"/>
          </a:xfrm>
          <a:prstGeom prst="rect">
            <a:avLst/>
          </a:prstGeom>
        </p:spPr>
      </p:pic>
      <p:pic>
        <p:nvPicPr>
          <p:cNvPr id="115" name="Picture 114">
            <a:extLst>
              <a:ext uri="{FF2B5EF4-FFF2-40B4-BE49-F238E27FC236}">
                <a16:creationId xmlns:a16="http://schemas.microsoft.com/office/drawing/2014/main" id="{83E98E88-B17D-4732-91AA-3FD4EBD236F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927"/>
          <a:stretch/>
        </p:blipFill>
        <p:spPr>
          <a:xfrm>
            <a:off x="1133792" y="2752294"/>
            <a:ext cx="631011" cy="253934"/>
          </a:xfrm>
          <a:prstGeom prst="rect">
            <a:avLst/>
          </a:prstGeom>
        </p:spPr>
      </p:pic>
      <p:pic>
        <p:nvPicPr>
          <p:cNvPr id="116" name="Picture 115">
            <a:extLst>
              <a:ext uri="{FF2B5EF4-FFF2-40B4-BE49-F238E27FC236}">
                <a16:creationId xmlns:a16="http://schemas.microsoft.com/office/drawing/2014/main" id="{EDD87375-50A6-4D0D-ADDF-2854CE007273}"/>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288899" y="4698332"/>
            <a:ext cx="592836" cy="196596"/>
          </a:xfrm>
          <a:prstGeom prst="rect">
            <a:avLst/>
          </a:prstGeom>
        </p:spPr>
      </p:pic>
      <p:pic>
        <p:nvPicPr>
          <p:cNvPr id="117" name="Picture 116">
            <a:extLst>
              <a:ext uri="{FF2B5EF4-FFF2-40B4-BE49-F238E27FC236}">
                <a16:creationId xmlns:a16="http://schemas.microsoft.com/office/drawing/2014/main" id="{EBD15312-D842-4C3B-B86C-1770DFBBBE9A}"/>
              </a:ext>
            </a:extLst>
          </p:cNvPr>
          <p:cNvPicPr>
            <a:picLocks noChangeAspect="1"/>
          </p:cNvPicPr>
          <p:nvPr userDrawn="1"/>
        </p:nvPicPr>
        <p:blipFill>
          <a:blip r:embed="rId9"/>
          <a:stretch>
            <a:fillRect/>
          </a:stretch>
        </p:blipFill>
        <p:spPr>
          <a:xfrm>
            <a:off x="287703" y="5476257"/>
            <a:ext cx="633790" cy="396119"/>
          </a:xfrm>
          <a:prstGeom prst="rect">
            <a:avLst/>
          </a:prstGeom>
        </p:spPr>
      </p:pic>
      <p:pic>
        <p:nvPicPr>
          <p:cNvPr id="118" name="Picture 117">
            <a:extLst>
              <a:ext uri="{FF2B5EF4-FFF2-40B4-BE49-F238E27FC236}">
                <a16:creationId xmlns:a16="http://schemas.microsoft.com/office/drawing/2014/main" id="{C1C56939-B117-46B6-9EEA-AE1AABE11C95}"/>
              </a:ext>
            </a:extLst>
          </p:cNvPr>
          <p:cNvPicPr>
            <a:picLocks noChangeAspect="1"/>
          </p:cNvPicPr>
          <p:nvPr userDrawn="1"/>
        </p:nvPicPr>
        <p:blipFill>
          <a:blip r:embed="rId10"/>
          <a:stretch>
            <a:fillRect/>
          </a:stretch>
        </p:blipFill>
        <p:spPr>
          <a:xfrm>
            <a:off x="1043955" y="4976691"/>
            <a:ext cx="735485" cy="158997"/>
          </a:xfrm>
          <a:prstGeom prst="rect">
            <a:avLst/>
          </a:prstGeom>
        </p:spPr>
      </p:pic>
      <p:pic>
        <p:nvPicPr>
          <p:cNvPr id="119" name="Picture 118">
            <a:extLst>
              <a:ext uri="{FF2B5EF4-FFF2-40B4-BE49-F238E27FC236}">
                <a16:creationId xmlns:a16="http://schemas.microsoft.com/office/drawing/2014/main" id="{2A77BF0C-EC94-4A8B-A3D5-FAFBBA9524C2}"/>
              </a:ext>
            </a:extLst>
          </p:cNvPr>
          <p:cNvPicPr>
            <a:picLocks noChangeAspect="1"/>
          </p:cNvPicPr>
          <p:nvPr userDrawn="1"/>
        </p:nvPicPr>
        <p:blipFill>
          <a:blip r:embed="rId11">
            <a:clrChange>
              <a:clrFrom>
                <a:srgbClr val="FFFFFF"/>
              </a:clrFrom>
              <a:clrTo>
                <a:srgbClr val="FFFFFF">
                  <a:alpha val="0"/>
                </a:srgbClr>
              </a:clrTo>
            </a:clrChange>
          </a:blip>
          <a:stretch>
            <a:fillRect/>
          </a:stretch>
        </p:blipFill>
        <p:spPr bwMode="auto">
          <a:xfrm>
            <a:off x="1086544" y="3686896"/>
            <a:ext cx="707132" cy="37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a:extLst>
              <a:ext uri="{FF2B5EF4-FFF2-40B4-BE49-F238E27FC236}">
                <a16:creationId xmlns:a16="http://schemas.microsoft.com/office/drawing/2014/main" id="{15D6D81C-5005-4940-AC28-123B062DA4E7}"/>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213955" y="3158657"/>
            <a:ext cx="396152" cy="366468"/>
          </a:xfrm>
          <a:prstGeom prst="rect">
            <a:avLst/>
          </a:prstGeom>
        </p:spPr>
      </p:pic>
      <p:pic>
        <p:nvPicPr>
          <p:cNvPr id="121" name="Picture 120">
            <a:extLst>
              <a:ext uri="{FF2B5EF4-FFF2-40B4-BE49-F238E27FC236}">
                <a16:creationId xmlns:a16="http://schemas.microsoft.com/office/drawing/2014/main" id="{5876E198-C02B-4B26-B80E-1E0486B4FFB7}"/>
              </a:ext>
            </a:extLst>
          </p:cNvPr>
          <p:cNvPicPr>
            <a:picLocks noChangeAspect="1"/>
          </p:cNvPicPr>
          <p:nvPr userDrawn="1"/>
        </p:nvPicPr>
        <p:blipFill>
          <a:blip r:embed="rId13"/>
          <a:stretch>
            <a:fillRect/>
          </a:stretch>
        </p:blipFill>
        <p:spPr>
          <a:xfrm>
            <a:off x="324830" y="4088565"/>
            <a:ext cx="718857" cy="345045"/>
          </a:xfrm>
          <a:prstGeom prst="rect">
            <a:avLst/>
          </a:prstGeom>
        </p:spPr>
      </p:pic>
      <p:pic>
        <p:nvPicPr>
          <p:cNvPr id="122" name="Picture 121">
            <a:extLst>
              <a:ext uri="{FF2B5EF4-FFF2-40B4-BE49-F238E27FC236}">
                <a16:creationId xmlns:a16="http://schemas.microsoft.com/office/drawing/2014/main" id="{328105EA-4E2F-4BE4-AF5B-3AF23D2588F0}"/>
              </a:ext>
            </a:extLst>
          </p:cNvPr>
          <p:cNvPicPr>
            <a:picLocks noChangeAspect="1"/>
          </p:cNvPicPr>
          <p:nvPr userDrawn="1"/>
        </p:nvPicPr>
        <p:blipFill>
          <a:blip r:embed="rId14"/>
          <a:stretch>
            <a:fillRect/>
          </a:stretch>
        </p:blipFill>
        <p:spPr>
          <a:xfrm>
            <a:off x="216480" y="2964886"/>
            <a:ext cx="762321" cy="358625"/>
          </a:xfrm>
          <a:prstGeom prst="rect">
            <a:avLst/>
          </a:prstGeom>
        </p:spPr>
      </p:pic>
      <p:pic>
        <p:nvPicPr>
          <p:cNvPr id="123" name="Picture 122">
            <a:extLst>
              <a:ext uri="{FF2B5EF4-FFF2-40B4-BE49-F238E27FC236}">
                <a16:creationId xmlns:a16="http://schemas.microsoft.com/office/drawing/2014/main" id="{5E662A49-E15A-4C46-8B2C-78C0EC446D14}"/>
              </a:ext>
            </a:extLst>
          </p:cNvPr>
          <p:cNvPicPr>
            <a:picLocks noChangeAspect="1"/>
          </p:cNvPicPr>
          <p:nvPr userDrawn="1"/>
        </p:nvPicPr>
        <p:blipFill>
          <a:blip r:embed="rId15"/>
          <a:stretch>
            <a:fillRect/>
          </a:stretch>
        </p:blipFill>
        <p:spPr>
          <a:xfrm>
            <a:off x="205062" y="1981362"/>
            <a:ext cx="833968" cy="305962"/>
          </a:xfrm>
          <a:prstGeom prst="rect">
            <a:avLst/>
          </a:prstGeom>
        </p:spPr>
      </p:pic>
      <p:pic>
        <p:nvPicPr>
          <p:cNvPr id="58" name="Picture 57">
            <a:extLst>
              <a:ext uri="{FF2B5EF4-FFF2-40B4-BE49-F238E27FC236}">
                <a16:creationId xmlns:a16="http://schemas.microsoft.com/office/drawing/2014/main" id="{B666926E-A4A1-894D-A704-AE622FB87516}"/>
              </a:ext>
            </a:extLst>
          </p:cNvPr>
          <p:cNvPicPr>
            <a:picLocks noChangeAspect="1"/>
          </p:cNvPicPr>
          <p:nvPr userDrawn="1"/>
        </p:nvPicPr>
        <p:blipFill>
          <a:blip r:embed="rId16"/>
          <a:srcRect/>
          <a:stretch/>
        </p:blipFill>
        <p:spPr>
          <a:xfrm>
            <a:off x="317253" y="2421002"/>
            <a:ext cx="670193" cy="322740"/>
          </a:xfrm>
          <a:prstGeom prst="rect">
            <a:avLst/>
          </a:prstGeom>
        </p:spPr>
      </p:pic>
    </p:spTree>
    <p:extLst>
      <p:ext uri="{BB962C8B-B14F-4D97-AF65-F5344CB8AC3E}">
        <p14:creationId xmlns:p14="http://schemas.microsoft.com/office/powerpoint/2010/main" val="396983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8"/>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540000" y="108000"/>
            <a:ext cx="8543925" cy="336550"/>
          </a:xfrm>
          <a:prstGeom prst="rect">
            <a:avLst/>
          </a:prstGeom>
        </p:spPr>
        <p:txBody>
          <a:bodyPr vert="horz" lIns="72000" tIns="36000" rIns="72000" bIns="36000" rtlCol="0" anchor="t">
            <a:noAutofit/>
          </a:bodyPr>
          <a:lstStyle/>
          <a:p>
            <a:pPr lvl="0"/>
            <a:r>
              <a:rPr lang="en-US" dirty="0"/>
              <a:t>Click to edit Master title style</a:t>
            </a:r>
            <a:endParaRPr lang="nl-NL" dirty="0"/>
          </a:p>
        </p:txBody>
      </p:sp>
      <p:sp>
        <p:nvSpPr>
          <p:cNvPr id="3" name="Text Placeholder 2"/>
          <p:cNvSpPr>
            <a:spLocks noGrp="1"/>
          </p:cNvSpPr>
          <p:nvPr>
            <p:ph type="body" idx="1"/>
          </p:nvPr>
        </p:nvSpPr>
        <p:spPr>
          <a:xfrm>
            <a:off x="539999" y="1080000"/>
            <a:ext cx="9000000" cy="4351338"/>
          </a:xfrm>
          <a:prstGeom prst="rect">
            <a:avLst/>
          </a:prstGeom>
        </p:spPr>
        <p:txBody>
          <a:bodyPr vert="horz" lIns="91440" tIns="45720" rIns="91440" bIns="45720" rtlCol="0">
            <a:noAutofit/>
          </a:bodyPr>
          <a:lstStyle/>
          <a:p>
            <a:pPr lvl="0"/>
            <a:r>
              <a:rPr lang="en-US" dirty="0"/>
              <a:t>Edit Master text styles</a:t>
            </a:r>
          </a:p>
          <a:p>
            <a:pPr lvl="1"/>
            <a:r>
              <a:rPr lang="en-US" dirty="0"/>
              <a:t>[Add text]</a:t>
            </a:r>
          </a:p>
          <a:p>
            <a:pPr lvl="2"/>
            <a:r>
              <a:rPr lang="en-US" dirty="0"/>
              <a:t>[Add text]</a:t>
            </a:r>
          </a:p>
          <a:p>
            <a:pPr lvl="3"/>
            <a:r>
              <a:rPr lang="en-US" dirty="0"/>
              <a:t>[Add text]</a:t>
            </a:r>
          </a:p>
        </p:txBody>
      </p:sp>
      <p:grpSp>
        <p:nvGrpSpPr>
          <p:cNvPr id="46" name="Group 4">
            <a:extLst>
              <a:ext uri="{FF2B5EF4-FFF2-40B4-BE49-F238E27FC236}">
                <a16:creationId xmlns:a16="http://schemas.microsoft.com/office/drawing/2014/main" id="{8348A8A9-29BB-462F-BAB5-AD65BBC7BF38}"/>
              </a:ext>
            </a:extLst>
          </p:cNvPr>
          <p:cNvGrpSpPr>
            <a:grpSpLocks noChangeAspect="1"/>
          </p:cNvGrpSpPr>
          <p:nvPr userDrawn="1"/>
        </p:nvGrpSpPr>
        <p:grpSpPr bwMode="auto">
          <a:xfrm>
            <a:off x="8802245" y="30380"/>
            <a:ext cx="1031816" cy="781626"/>
            <a:chOff x="762" y="304"/>
            <a:chExt cx="4718" cy="3574"/>
          </a:xfrm>
        </p:grpSpPr>
        <p:sp>
          <p:nvSpPr>
            <p:cNvPr id="79" name="Freeform 42">
              <a:extLst>
                <a:ext uri="{FF2B5EF4-FFF2-40B4-BE49-F238E27FC236}">
                  <a16:creationId xmlns:a16="http://schemas.microsoft.com/office/drawing/2014/main" id="{6D686867-56CE-4196-BCCA-E97F10DD4E8D}"/>
                </a:ext>
              </a:extLst>
            </p:cNvPr>
            <p:cNvSpPr>
              <a:spLocks noEditPoints="1"/>
            </p:cNvSpPr>
            <p:nvPr userDrawn="1"/>
          </p:nvSpPr>
          <p:spPr bwMode="auto">
            <a:xfrm>
              <a:off x="3683" y="304"/>
              <a:ext cx="1792" cy="3373"/>
            </a:xfrm>
            <a:custGeom>
              <a:avLst/>
              <a:gdLst>
                <a:gd name="T0" fmla="*/ 732 w 1015"/>
                <a:gd name="T1" fmla="*/ 153 h 1909"/>
                <a:gd name="T2" fmla="*/ 530 w 1015"/>
                <a:gd name="T3" fmla="*/ 529 h 1909"/>
                <a:gd name="T4" fmla="*/ 495 w 1015"/>
                <a:gd name="T5" fmla="*/ 861 h 1909"/>
                <a:gd name="T6" fmla="*/ 136 w 1015"/>
                <a:gd name="T7" fmla="*/ 966 h 1909"/>
                <a:gd name="T8" fmla="*/ 0 w 1015"/>
                <a:gd name="T9" fmla="*/ 1172 h 1909"/>
                <a:gd name="T10" fmla="*/ 99 w 1015"/>
                <a:gd name="T11" fmla="*/ 1288 h 1909"/>
                <a:gd name="T12" fmla="*/ 206 w 1015"/>
                <a:gd name="T13" fmla="*/ 1445 h 1909"/>
                <a:gd name="T14" fmla="*/ 206 w 1015"/>
                <a:gd name="T15" fmla="*/ 1449 h 1909"/>
                <a:gd name="T16" fmla="*/ 206 w 1015"/>
                <a:gd name="T17" fmla="*/ 1452 h 1909"/>
                <a:gd name="T18" fmla="*/ 216 w 1015"/>
                <a:gd name="T19" fmla="*/ 1468 h 1909"/>
                <a:gd name="T20" fmla="*/ 218 w 1015"/>
                <a:gd name="T21" fmla="*/ 1469 h 1909"/>
                <a:gd name="T22" fmla="*/ 220 w 1015"/>
                <a:gd name="T23" fmla="*/ 1470 h 1909"/>
                <a:gd name="T24" fmla="*/ 222 w 1015"/>
                <a:gd name="T25" fmla="*/ 1470 h 1909"/>
                <a:gd name="T26" fmla="*/ 224 w 1015"/>
                <a:gd name="T27" fmla="*/ 1471 h 1909"/>
                <a:gd name="T28" fmla="*/ 226 w 1015"/>
                <a:gd name="T29" fmla="*/ 1471 h 1909"/>
                <a:gd name="T30" fmla="*/ 228 w 1015"/>
                <a:gd name="T31" fmla="*/ 1472 h 1909"/>
                <a:gd name="T32" fmla="*/ 270 w 1015"/>
                <a:gd name="T33" fmla="*/ 1494 h 1909"/>
                <a:gd name="T34" fmla="*/ 270 w 1015"/>
                <a:gd name="T35" fmla="*/ 1581 h 1909"/>
                <a:gd name="T36" fmla="*/ 270 w 1015"/>
                <a:gd name="T37" fmla="*/ 1582 h 1909"/>
                <a:gd name="T38" fmla="*/ 270 w 1015"/>
                <a:gd name="T39" fmla="*/ 1585 h 1909"/>
                <a:gd name="T40" fmla="*/ 294 w 1015"/>
                <a:gd name="T41" fmla="*/ 1603 h 1909"/>
                <a:gd name="T42" fmla="*/ 331 w 1015"/>
                <a:gd name="T43" fmla="*/ 1697 h 1909"/>
                <a:gd name="T44" fmla="*/ 331 w 1015"/>
                <a:gd name="T45" fmla="*/ 1700 h 1909"/>
                <a:gd name="T46" fmla="*/ 345 w 1015"/>
                <a:gd name="T47" fmla="*/ 1718 h 1909"/>
                <a:gd name="T48" fmla="*/ 347 w 1015"/>
                <a:gd name="T49" fmla="*/ 1718 h 1909"/>
                <a:gd name="T50" fmla="*/ 349 w 1015"/>
                <a:gd name="T51" fmla="*/ 1719 h 1909"/>
                <a:gd name="T52" fmla="*/ 351 w 1015"/>
                <a:gd name="T53" fmla="*/ 1720 h 1909"/>
                <a:gd name="T54" fmla="*/ 353 w 1015"/>
                <a:gd name="T55" fmla="*/ 1720 h 1909"/>
                <a:gd name="T56" fmla="*/ 356 w 1015"/>
                <a:gd name="T57" fmla="*/ 1720 h 1909"/>
                <a:gd name="T58" fmla="*/ 401 w 1015"/>
                <a:gd name="T59" fmla="*/ 1760 h 1909"/>
                <a:gd name="T60" fmla="*/ 401 w 1015"/>
                <a:gd name="T61" fmla="*/ 1761 h 1909"/>
                <a:gd name="T62" fmla="*/ 401 w 1015"/>
                <a:gd name="T63" fmla="*/ 1764 h 1909"/>
                <a:gd name="T64" fmla="*/ 402 w 1015"/>
                <a:gd name="T65" fmla="*/ 1765 h 1909"/>
                <a:gd name="T66" fmla="*/ 403 w 1015"/>
                <a:gd name="T67" fmla="*/ 1768 h 1909"/>
                <a:gd name="T68" fmla="*/ 403 w 1015"/>
                <a:gd name="T69" fmla="*/ 1769 h 1909"/>
                <a:gd name="T70" fmla="*/ 405 w 1015"/>
                <a:gd name="T71" fmla="*/ 1771 h 1909"/>
                <a:gd name="T72" fmla="*/ 406 w 1015"/>
                <a:gd name="T73" fmla="*/ 1773 h 1909"/>
                <a:gd name="T74" fmla="*/ 407 w 1015"/>
                <a:gd name="T75" fmla="*/ 1775 h 1909"/>
                <a:gd name="T76" fmla="*/ 408 w 1015"/>
                <a:gd name="T77" fmla="*/ 1776 h 1909"/>
                <a:gd name="T78" fmla="*/ 410 w 1015"/>
                <a:gd name="T79" fmla="*/ 1777 h 1909"/>
                <a:gd name="T80" fmla="*/ 411 w 1015"/>
                <a:gd name="T81" fmla="*/ 1778 h 1909"/>
                <a:gd name="T82" fmla="*/ 413 w 1015"/>
                <a:gd name="T83" fmla="*/ 1780 h 1909"/>
                <a:gd name="T84" fmla="*/ 415 w 1015"/>
                <a:gd name="T85" fmla="*/ 1780 h 1909"/>
                <a:gd name="T86" fmla="*/ 417 w 1015"/>
                <a:gd name="T87" fmla="*/ 1781 h 1909"/>
                <a:gd name="T88" fmla="*/ 419 w 1015"/>
                <a:gd name="T89" fmla="*/ 1782 h 1909"/>
                <a:gd name="T90" fmla="*/ 421 w 1015"/>
                <a:gd name="T91" fmla="*/ 1782 h 1909"/>
                <a:gd name="T92" fmla="*/ 423 w 1015"/>
                <a:gd name="T93" fmla="*/ 1782 h 1909"/>
                <a:gd name="T94" fmla="*/ 471 w 1015"/>
                <a:gd name="T95" fmla="*/ 1817 h 1909"/>
                <a:gd name="T96" fmla="*/ 593 w 1015"/>
                <a:gd name="T97" fmla="*/ 1881 h 1909"/>
                <a:gd name="T98" fmla="*/ 704 w 1015"/>
                <a:gd name="T99" fmla="*/ 1595 h 1909"/>
                <a:gd name="T100" fmla="*/ 907 w 1015"/>
                <a:gd name="T101" fmla="*/ 1419 h 1909"/>
                <a:gd name="T102" fmla="*/ 900 w 1015"/>
                <a:gd name="T103" fmla="*/ 1218 h 1909"/>
                <a:gd name="T104" fmla="*/ 1015 w 1015"/>
                <a:gd name="T105" fmla="*/ 71 h 1909"/>
                <a:gd name="T106" fmla="*/ 713 w 1015"/>
                <a:gd name="T107" fmla="*/ 0 h 1909"/>
                <a:gd name="T108" fmla="*/ 206 w 1015"/>
                <a:gd name="T109" fmla="*/ 1447 h 1909"/>
                <a:gd name="T110" fmla="*/ 732 w 1015"/>
                <a:gd name="T111" fmla="*/ 37 h 1909"/>
                <a:gd name="T112" fmla="*/ 866 w 1015"/>
                <a:gd name="T113" fmla="*/ 104 h 1909"/>
                <a:gd name="T114" fmla="*/ 732 w 1015"/>
                <a:gd name="T115" fmla="*/ 37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5" h="1909">
                  <a:moveTo>
                    <a:pt x="693" y="5"/>
                  </a:moveTo>
                  <a:cubicBezTo>
                    <a:pt x="674" y="5"/>
                    <a:pt x="658" y="21"/>
                    <a:pt x="658" y="40"/>
                  </a:cubicBezTo>
                  <a:cubicBezTo>
                    <a:pt x="658" y="51"/>
                    <a:pt x="643" y="64"/>
                    <a:pt x="628" y="64"/>
                  </a:cubicBezTo>
                  <a:cubicBezTo>
                    <a:pt x="609" y="64"/>
                    <a:pt x="593" y="80"/>
                    <a:pt x="593" y="99"/>
                  </a:cubicBezTo>
                  <a:cubicBezTo>
                    <a:pt x="593" y="124"/>
                    <a:pt x="593" y="124"/>
                    <a:pt x="593" y="124"/>
                  </a:cubicBezTo>
                  <a:cubicBezTo>
                    <a:pt x="703" y="124"/>
                    <a:pt x="703" y="124"/>
                    <a:pt x="703" y="124"/>
                  </a:cubicBezTo>
                  <a:cubicBezTo>
                    <a:pt x="719" y="124"/>
                    <a:pt x="732" y="137"/>
                    <a:pt x="732" y="153"/>
                  </a:cubicBezTo>
                  <a:cubicBezTo>
                    <a:pt x="732" y="163"/>
                    <a:pt x="732" y="163"/>
                    <a:pt x="732" y="163"/>
                  </a:cubicBezTo>
                  <a:cubicBezTo>
                    <a:pt x="732" y="179"/>
                    <a:pt x="719" y="193"/>
                    <a:pt x="703" y="193"/>
                  </a:cubicBezTo>
                  <a:cubicBezTo>
                    <a:pt x="593" y="193"/>
                    <a:pt x="593" y="193"/>
                    <a:pt x="593" y="193"/>
                  </a:cubicBezTo>
                  <a:cubicBezTo>
                    <a:pt x="593" y="473"/>
                    <a:pt x="593" y="473"/>
                    <a:pt x="593" y="473"/>
                  </a:cubicBezTo>
                  <a:cubicBezTo>
                    <a:pt x="592" y="486"/>
                    <a:pt x="581" y="497"/>
                    <a:pt x="568" y="497"/>
                  </a:cubicBezTo>
                  <a:cubicBezTo>
                    <a:pt x="530" y="497"/>
                    <a:pt x="530" y="497"/>
                    <a:pt x="530" y="497"/>
                  </a:cubicBezTo>
                  <a:cubicBezTo>
                    <a:pt x="530" y="529"/>
                    <a:pt x="530" y="529"/>
                    <a:pt x="530" y="529"/>
                  </a:cubicBezTo>
                  <a:cubicBezTo>
                    <a:pt x="530" y="543"/>
                    <a:pt x="518" y="554"/>
                    <a:pt x="504" y="554"/>
                  </a:cubicBezTo>
                  <a:cubicBezTo>
                    <a:pt x="464" y="554"/>
                    <a:pt x="464" y="554"/>
                    <a:pt x="464" y="554"/>
                  </a:cubicBezTo>
                  <a:cubicBezTo>
                    <a:pt x="464" y="718"/>
                    <a:pt x="464" y="718"/>
                    <a:pt x="464" y="718"/>
                  </a:cubicBezTo>
                  <a:cubicBezTo>
                    <a:pt x="464" y="732"/>
                    <a:pt x="475" y="743"/>
                    <a:pt x="489" y="743"/>
                  </a:cubicBezTo>
                  <a:cubicBezTo>
                    <a:pt x="529" y="743"/>
                    <a:pt x="529" y="743"/>
                    <a:pt x="529" y="743"/>
                  </a:cubicBezTo>
                  <a:cubicBezTo>
                    <a:pt x="530" y="861"/>
                    <a:pt x="530" y="861"/>
                    <a:pt x="530" y="861"/>
                  </a:cubicBezTo>
                  <a:cubicBezTo>
                    <a:pt x="495" y="861"/>
                    <a:pt x="495" y="861"/>
                    <a:pt x="495" y="861"/>
                  </a:cubicBezTo>
                  <a:cubicBezTo>
                    <a:pt x="479" y="861"/>
                    <a:pt x="465" y="873"/>
                    <a:pt x="465" y="889"/>
                  </a:cubicBezTo>
                  <a:cubicBezTo>
                    <a:pt x="465" y="902"/>
                    <a:pt x="465" y="902"/>
                    <a:pt x="465" y="902"/>
                  </a:cubicBezTo>
                  <a:cubicBezTo>
                    <a:pt x="465" y="916"/>
                    <a:pt x="453" y="927"/>
                    <a:pt x="439" y="927"/>
                  </a:cubicBezTo>
                  <a:cubicBezTo>
                    <a:pt x="292" y="927"/>
                    <a:pt x="292" y="927"/>
                    <a:pt x="292" y="927"/>
                  </a:cubicBezTo>
                  <a:cubicBezTo>
                    <a:pt x="179" y="927"/>
                    <a:pt x="179" y="927"/>
                    <a:pt x="179" y="927"/>
                  </a:cubicBezTo>
                  <a:cubicBezTo>
                    <a:pt x="142" y="925"/>
                    <a:pt x="136" y="944"/>
                    <a:pt x="136" y="960"/>
                  </a:cubicBezTo>
                  <a:cubicBezTo>
                    <a:pt x="136" y="966"/>
                    <a:pt x="136" y="966"/>
                    <a:pt x="136" y="966"/>
                  </a:cubicBezTo>
                  <a:cubicBezTo>
                    <a:pt x="136" y="982"/>
                    <a:pt x="123" y="996"/>
                    <a:pt x="106" y="996"/>
                  </a:cubicBezTo>
                  <a:cubicBezTo>
                    <a:pt x="70" y="996"/>
                    <a:pt x="70" y="996"/>
                    <a:pt x="70" y="996"/>
                  </a:cubicBezTo>
                  <a:cubicBezTo>
                    <a:pt x="70" y="1085"/>
                    <a:pt x="70" y="1085"/>
                    <a:pt x="70" y="1085"/>
                  </a:cubicBezTo>
                  <a:cubicBezTo>
                    <a:pt x="70" y="1098"/>
                    <a:pt x="59" y="1109"/>
                    <a:pt x="45" y="1109"/>
                  </a:cubicBezTo>
                  <a:cubicBezTo>
                    <a:pt x="31" y="1109"/>
                    <a:pt x="31" y="1109"/>
                    <a:pt x="31" y="1109"/>
                  </a:cubicBezTo>
                  <a:cubicBezTo>
                    <a:pt x="7" y="1109"/>
                    <a:pt x="0" y="1132"/>
                    <a:pt x="0" y="1142"/>
                  </a:cubicBezTo>
                  <a:cubicBezTo>
                    <a:pt x="0" y="1172"/>
                    <a:pt x="0" y="1172"/>
                    <a:pt x="0" y="1172"/>
                  </a:cubicBezTo>
                  <a:cubicBezTo>
                    <a:pt x="199" y="1172"/>
                    <a:pt x="199" y="1172"/>
                    <a:pt x="199" y="1172"/>
                  </a:cubicBezTo>
                  <a:cubicBezTo>
                    <a:pt x="199" y="1231"/>
                    <a:pt x="199" y="1231"/>
                    <a:pt x="199" y="1231"/>
                  </a:cubicBezTo>
                  <a:cubicBezTo>
                    <a:pt x="92" y="1231"/>
                    <a:pt x="92" y="1231"/>
                    <a:pt x="92" y="1231"/>
                  </a:cubicBezTo>
                  <a:cubicBezTo>
                    <a:pt x="79" y="1231"/>
                    <a:pt x="68" y="1242"/>
                    <a:pt x="68" y="1255"/>
                  </a:cubicBezTo>
                  <a:cubicBezTo>
                    <a:pt x="68" y="1263"/>
                    <a:pt x="68" y="1263"/>
                    <a:pt x="68" y="1263"/>
                  </a:cubicBezTo>
                  <a:cubicBezTo>
                    <a:pt x="68" y="1277"/>
                    <a:pt x="79" y="1288"/>
                    <a:pt x="92" y="1288"/>
                  </a:cubicBezTo>
                  <a:cubicBezTo>
                    <a:pt x="99" y="1288"/>
                    <a:pt x="99" y="1288"/>
                    <a:pt x="99" y="1288"/>
                  </a:cubicBezTo>
                  <a:cubicBezTo>
                    <a:pt x="105" y="1288"/>
                    <a:pt x="133" y="1286"/>
                    <a:pt x="133" y="1317"/>
                  </a:cubicBezTo>
                  <a:cubicBezTo>
                    <a:pt x="134" y="1365"/>
                    <a:pt x="134" y="1365"/>
                    <a:pt x="134" y="1365"/>
                  </a:cubicBezTo>
                  <a:cubicBezTo>
                    <a:pt x="135" y="1368"/>
                    <a:pt x="136" y="1373"/>
                    <a:pt x="136" y="1378"/>
                  </a:cubicBezTo>
                  <a:cubicBezTo>
                    <a:pt x="136" y="1386"/>
                    <a:pt x="136" y="1386"/>
                    <a:pt x="136" y="1386"/>
                  </a:cubicBezTo>
                  <a:cubicBezTo>
                    <a:pt x="136" y="1400"/>
                    <a:pt x="147" y="1410"/>
                    <a:pt x="160" y="1410"/>
                  </a:cubicBezTo>
                  <a:cubicBezTo>
                    <a:pt x="172" y="1410"/>
                    <a:pt x="172" y="1410"/>
                    <a:pt x="172" y="1410"/>
                  </a:cubicBezTo>
                  <a:cubicBezTo>
                    <a:pt x="190" y="1410"/>
                    <a:pt x="206" y="1426"/>
                    <a:pt x="206" y="1445"/>
                  </a:cubicBezTo>
                  <a:cubicBezTo>
                    <a:pt x="206" y="1447"/>
                    <a:pt x="206" y="1447"/>
                    <a:pt x="206" y="1447"/>
                  </a:cubicBezTo>
                  <a:cubicBezTo>
                    <a:pt x="206" y="1448"/>
                    <a:pt x="206" y="1448"/>
                    <a:pt x="206" y="1448"/>
                  </a:cubicBezTo>
                  <a:cubicBezTo>
                    <a:pt x="206" y="1448"/>
                    <a:pt x="206" y="1448"/>
                    <a:pt x="206" y="1448"/>
                  </a:cubicBezTo>
                  <a:cubicBezTo>
                    <a:pt x="206" y="1449"/>
                    <a:pt x="206" y="1449"/>
                    <a:pt x="206" y="1449"/>
                  </a:cubicBezTo>
                  <a:cubicBezTo>
                    <a:pt x="206" y="1449"/>
                    <a:pt x="206" y="1449"/>
                    <a:pt x="206" y="1449"/>
                  </a:cubicBezTo>
                  <a:cubicBezTo>
                    <a:pt x="206" y="1449"/>
                    <a:pt x="206" y="1449"/>
                    <a:pt x="206" y="1449"/>
                  </a:cubicBezTo>
                  <a:cubicBezTo>
                    <a:pt x="206" y="1449"/>
                    <a:pt x="206" y="1449"/>
                    <a:pt x="206" y="1449"/>
                  </a:cubicBezTo>
                  <a:cubicBezTo>
                    <a:pt x="206" y="1450"/>
                    <a:pt x="206" y="1450"/>
                    <a:pt x="206" y="1450"/>
                  </a:cubicBezTo>
                  <a:cubicBezTo>
                    <a:pt x="206" y="1450"/>
                    <a:pt x="206" y="1450"/>
                    <a:pt x="206" y="1450"/>
                  </a:cubicBezTo>
                  <a:cubicBezTo>
                    <a:pt x="206" y="1451"/>
                    <a:pt x="206" y="1451"/>
                    <a:pt x="206" y="1451"/>
                  </a:cubicBezTo>
                  <a:cubicBezTo>
                    <a:pt x="206" y="1451"/>
                    <a:pt x="206" y="1451"/>
                    <a:pt x="206" y="1451"/>
                  </a:cubicBezTo>
                  <a:cubicBezTo>
                    <a:pt x="206" y="1451"/>
                    <a:pt x="206" y="1451"/>
                    <a:pt x="206" y="1451"/>
                  </a:cubicBezTo>
                  <a:cubicBezTo>
                    <a:pt x="206" y="1451"/>
                    <a:pt x="206" y="1451"/>
                    <a:pt x="206" y="1451"/>
                  </a:cubicBezTo>
                  <a:cubicBezTo>
                    <a:pt x="206" y="1452"/>
                    <a:pt x="206" y="1452"/>
                    <a:pt x="206" y="1452"/>
                  </a:cubicBezTo>
                  <a:cubicBezTo>
                    <a:pt x="206" y="1452"/>
                    <a:pt x="206" y="1452"/>
                    <a:pt x="206" y="1452"/>
                  </a:cubicBezTo>
                  <a:cubicBezTo>
                    <a:pt x="207" y="1458"/>
                    <a:pt x="211" y="1463"/>
                    <a:pt x="215" y="1467"/>
                  </a:cubicBezTo>
                  <a:cubicBezTo>
                    <a:pt x="215" y="1467"/>
                    <a:pt x="215" y="1467"/>
                    <a:pt x="215" y="1467"/>
                  </a:cubicBezTo>
                  <a:cubicBezTo>
                    <a:pt x="216" y="1467"/>
                    <a:pt x="216" y="1467"/>
                    <a:pt x="216" y="1467"/>
                  </a:cubicBezTo>
                  <a:cubicBezTo>
                    <a:pt x="216" y="1467"/>
                    <a:pt x="216" y="1467"/>
                    <a:pt x="216" y="1467"/>
                  </a:cubicBezTo>
                  <a:cubicBezTo>
                    <a:pt x="216" y="1468"/>
                    <a:pt x="216" y="1468"/>
                    <a:pt x="216" y="1468"/>
                  </a:cubicBezTo>
                  <a:cubicBezTo>
                    <a:pt x="216" y="1468"/>
                    <a:pt x="216" y="1468"/>
                    <a:pt x="216" y="1468"/>
                  </a:cubicBezTo>
                  <a:cubicBezTo>
                    <a:pt x="217" y="1468"/>
                    <a:pt x="217" y="1468"/>
                    <a:pt x="217" y="1468"/>
                  </a:cubicBezTo>
                  <a:cubicBezTo>
                    <a:pt x="217" y="1468"/>
                    <a:pt x="217" y="1468"/>
                    <a:pt x="217" y="1468"/>
                  </a:cubicBezTo>
                  <a:cubicBezTo>
                    <a:pt x="217" y="1468"/>
                    <a:pt x="217" y="1468"/>
                    <a:pt x="217" y="1468"/>
                  </a:cubicBezTo>
                  <a:cubicBezTo>
                    <a:pt x="217" y="1468"/>
                    <a:pt x="217" y="1468"/>
                    <a:pt x="217" y="1468"/>
                  </a:cubicBezTo>
                  <a:cubicBezTo>
                    <a:pt x="218" y="1468"/>
                    <a:pt x="218" y="1468"/>
                    <a:pt x="218" y="1468"/>
                  </a:cubicBezTo>
                  <a:cubicBezTo>
                    <a:pt x="218" y="1468"/>
                    <a:pt x="218" y="1469"/>
                    <a:pt x="218" y="1469"/>
                  </a:cubicBezTo>
                  <a:cubicBezTo>
                    <a:pt x="218" y="1469"/>
                    <a:pt x="218" y="1469"/>
                    <a:pt x="218" y="1469"/>
                  </a:cubicBezTo>
                  <a:cubicBezTo>
                    <a:pt x="218" y="1469"/>
                    <a:pt x="218" y="1469"/>
                    <a:pt x="218" y="1469"/>
                  </a:cubicBezTo>
                  <a:cubicBezTo>
                    <a:pt x="219" y="1469"/>
                    <a:pt x="219" y="1469"/>
                    <a:pt x="219" y="1469"/>
                  </a:cubicBezTo>
                  <a:cubicBezTo>
                    <a:pt x="219" y="1469"/>
                    <a:pt x="219" y="1469"/>
                    <a:pt x="219" y="1469"/>
                  </a:cubicBezTo>
                  <a:cubicBezTo>
                    <a:pt x="219" y="1469"/>
                    <a:pt x="219" y="1469"/>
                    <a:pt x="219" y="1469"/>
                  </a:cubicBezTo>
                  <a:cubicBezTo>
                    <a:pt x="219" y="1469"/>
                    <a:pt x="219" y="1469"/>
                    <a:pt x="219" y="1469"/>
                  </a:cubicBezTo>
                  <a:cubicBezTo>
                    <a:pt x="220" y="1470"/>
                    <a:pt x="220" y="1470"/>
                    <a:pt x="220" y="1470"/>
                  </a:cubicBezTo>
                  <a:cubicBezTo>
                    <a:pt x="220" y="1470"/>
                    <a:pt x="220" y="1470"/>
                    <a:pt x="220" y="1470"/>
                  </a:cubicBezTo>
                  <a:cubicBezTo>
                    <a:pt x="220" y="1470"/>
                    <a:pt x="220" y="1470"/>
                    <a:pt x="221" y="1470"/>
                  </a:cubicBezTo>
                  <a:cubicBezTo>
                    <a:pt x="221" y="1470"/>
                    <a:pt x="221" y="1470"/>
                    <a:pt x="221" y="1470"/>
                  </a:cubicBezTo>
                  <a:cubicBezTo>
                    <a:pt x="221" y="1470"/>
                    <a:pt x="221" y="1470"/>
                    <a:pt x="221" y="1470"/>
                  </a:cubicBezTo>
                  <a:cubicBezTo>
                    <a:pt x="221" y="1470"/>
                    <a:pt x="221" y="1470"/>
                    <a:pt x="221"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3" y="1471"/>
                    <a:pt x="223" y="1471"/>
                    <a:pt x="223" y="1471"/>
                  </a:cubicBezTo>
                  <a:cubicBezTo>
                    <a:pt x="223" y="1471"/>
                    <a:pt x="223" y="1471"/>
                    <a:pt x="223" y="1471"/>
                  </a:cubicBezTo>
                  <a:cubicBezTo>
                    <a:pt x="223" y="1471"/>
                    <a:pt x="223" y="1471"/>
                    <a:pt x="223" y="1471"/>
                  </a:cubicBezTo>
                  <a:cubicBezTo>
                    <a:pt x="224" y="1471"/>
                    <a:pt x="224" y="1471"/>
                    <a:pt x="224" y="1471"/>
                  </a:cubicBezTo>
                  <a:cubicBezTo>
                    <a:pt x="224" y="1471"/>
                    <a:pt x="224" y="1471"/>
                    <a:pt x="224" y="1471"/>
                  </a:cubicBezTo>
                  <a:cubicBezTo>
                    <a:pt x="224" y="1471"/>
                    <a:pt x="224" y="1471"/>
                    <a:pt x="224" y="1471"/>
                  </a:cubicBezTo>
                  <a:cubicBezTo>
                    <a:pt x="224" y="1471"/>
                    <a:pt x="224" y="1471"/>
                    <a:pt x="224" y="1471"/>
                  </a:cubicBezTo>
                  <a:cubicBezTo>
                    <a:pt x="225" y="1471"/>
                    <a:pt x="225" y="1471"/>
                    <a:pt x="225" y="1471"/>
                  </a:cubicBezTo>
                  <a:cubicBezTo>
                    <a:pt x="225" y="1471"/>
                    <a:pt x="225" y="1471"/>
                    <a:pt x="225" y="1471"/>
                  </a:cubicBezTo>
                  <a:cubicBezTo>
                    <a:pt x="225" y="1471"/>
                    <a:pt x="225" y="1471"/>
                    <a:pt x="226" y="1471"/>
                  </a:cubicBezTo>
                  <a:cubicBezTo>
                    <a:pt x="226" y="1471"/>
                    <a:pt x="226" y="1471"/>
                    <a:pt x="226" y="1471"/>
                  </a:cubicBezTo>
                  <a:cubicBezTo>
                    <a:pt x="226" y="1471"/>
                    <a:pt x="226" y="1471"/>
                    <a:pt x="226" y="1471"/>
                  </a:cubicBezTo>
                  <a:cubicBezTo>
                    <a:pt x="226" y="1471"/>
                    <a:pt x="226" y="1471"/>
                    <a:pt x="227" y="1471"/>
                  </a:cubicBezTo>
                  <a:cubicBezTo>
                    <a:pt x="227" y="1471"/>
                    <a:pt x="227" y="1471"/>
                    <a:pt x="227" y="1471"/>
                  </a:cubicBezTo>
                  <a:cubicBezTo>
                    <a:pt x="227" y="1471"/>
                    <a:pt x="227" y="1471"/>
                    <a:pt x="227" y="1471"/>
                  </a:cubicBezTo>
                  <a:cubicBezTo>
                    <a:pt x="227" y="1472"/>
                    <a:pt x="227" y="1472"/>
                    <a:pt x="227" y="1472"/>
                  </a:cubicBezTo>
                  <a:cubicBezTo>
                    <a:pt x="227" y="1472"/>
                    <a:pt x="227" y="1472"/>
                    <a:pt x="227" y="1472"/>
                  </a:cubicBezTo>
                  <a:cubicBezTo>
                    <a:pt x="228" y="1472"/>
                    <a:pt x="228" y="1472"/>
                    <a:pt x="228" y="1472"/>
                  </a:cubicBezTo>
                  <a:cubicBezTo>
                    <a:pt x="228" y="1472"/>
                    <a:pt x="228" y="1472"/>
                    <a:pt x="228" y="1472"/>
                  </a:cubicBezTo>
                  <a:cubicBezTo>
                    <a:pt x="229" y="1472"/>
                    <a:pt x="229" y="1472"/>
                    <a:pt x="229" y="1472"/>
                  </a:cubicBezTo>
                  <a:cubicBezTo>
                    <a:pt x="229" y="1472"/>
                    <a:pt x="229" y="1472"/>
                    <a:pt x="229" y="1472"/>
                  </a:cubicBezTo>
                  <a:cubicBezTo>
                    <a:pt x="229" y="1472"/>
                    <a:pt x="229" y="1472"/>
                    <a:pt x="229" y="1472"/>
                  </a:cubicBezTo>
                  <a:cubicBezTo>
                    <a:pt x="229" y="1472"/>
                    <a:pt x="230" y="1472"/>
                    <a:pt x="230" y="1472"/>
                  </a:cubicBezTo>
                  <a:cubicBezTo>
                    <a:pt x="238" y="1472"/>
                    <a:pt x="238" y="1472"/>
                    <a:pt x="238" y="1472"/>
                  </a:cubicBezTo>
                  <a:cubicBezTo>
                    <a:pt x="239" y="1472"/>
                    <a:pt x="239" y="1472"/>
                    <a:pt x="239" y="1472"/>
                  </a:cubicBezTo>
                  <a:cubicBezTo>
                    <a:pt x="254" y="1472"/>
                    <a:pt x="270" y="1475"/>
                    <a:pt x="270" y="1494"/>
                  </a:cubicBezTo>
                  <a:cubicBezTo>
                    <a:pt x="270" y="1577"/>
                    <a:pt x="270" y="1577"/>
                    <a:pt x="270" y="1577"/>
                  </a:cubicBezTo>
                  <a:cubicBezTo>
                    <a:pt x="270" y="1579"/>
                    <a:pt x="270" y="1579"/>
                    <a:pt x="270" y="1579"/>
                  </a:cubicBezTo>
                  <a:cubicBezTo>
                    <a:pt x="270" y="1579"/>
                    <a:pt x="270" y="1579"/>
                    <a:pt x="270" y="1579"/>
                  </a:cubicBezTo>
                  <a:cubicBezTo>
                    <a:pt x="270" y="1579"/>
                    <a:pt x="270" y="1579"/>
                    <a:pt x="270" y="1579"/>
                  </a:cubicBezTo>
                  <a:cubicBezTo>
                    <a:pt x="270" y="1580"/>
                    <a:pt x="270" y="1580"/>
                    <a:pt x="270" y="1580"/>
                  </a:cubicBezTo>
                  <a:cubicBezTo>
                    <a:pt x="270" y="1580"/>
                    <a:pt x="270" y="1580"/>
                    <a:pt x="270" y="1580"/>
                  </a:cubicBezTo>
                  <a:cubicBezTo>
                    <a:pt x="270" y="1581"/>
                    <a:pt x="270" y="1581"/>
                    <a:pt x="270" y="1581"/>
                  </a:cubicBezTo>
                  <a:cubicBezTo>
                    <a:pt x="270" y="1581"/>
                    <a:pt x="270" y="1581"/>
                    <a:pt x="270" y="1581"/>
                  </a:cubicBezTo>
                  <a:cubicBezTo>
                    <a:pt x="270" y="1581"/>
                    <a:pt x="270" y="1581"/>
                    <a:pt x="270" y="1581"/>
                  </a:cubicBezTo>
                  <a:cubicBezTo>
                    <a:pt x="270" y="1581"/>
                    <a:pt x="270" y="1581"/>
                    <a:pt x="270" y="1581"/>
                  </a:cubicBezTo>
                  <a:cubicBezTo>
                    <a:pt x="270" y="1582"/>
                    <a:pt x="270" y="1582"/>
                    <a:pt x="270" y="1582"/>
                  </a:cubicBezTo>
                  <a:cubicBezTo>
                    <a:pt x="270" y="1582"/>
                    <a:pt x="270" y="1582"/>
                    <a:pt x="270" y="1582"/>
                  </a:cubicBezTo>
                  <a:cubicBezTo>
                    <a:pt x="270" y="1582"/>
                    <a:pt x="270" y="1582"/>
                    <a:pt x="270" y="1582"/>
                  </a:cubicBezTo>
                  <a:cubicBezTo>
                    <a:pt x="270" y="1582"/>
                    <a:pt x="270" y="1582"/>
                    <a:pt x="270" y="1582"/>
                  </a:cubicBezTo>
                  <a:cubicBezTo>
                    <a:pt x="270" y="1583"/>
                    <a:pt x="270" y="1583"/>
                    <a:pt x="270" y="1583"/>
                  </a:cubicBezTo>
                  <a:cubicBezTo>
                    <a:pt x="270" y="1583"/>
                    <a:pt x="270" y="1583"/>
                    <a:pt x="270" y="1583"/>
                  </a:cubicBezTo>
                  <a:cubicBezTo>
                    <a:pt x="270" y="1583"/>
                    <a:pt x="270" y="1583"/>
                    <a:pt x="270" y="1584"/>
                  </a:cubicBezTo>
                  <a:cubicBezTo>
                    <a:pt x="270" y="1584"/>
                    <a:pt x="270" y="1584"/>
                    <a:pt x="270" y="1584"/>
                  </a:cubicBezTo>
                  <a:cubicBezTo>
                    <a:pt x="270" y="1584"/>
                    <a:pt x="270" y="1584"/>
                    <a:pt x="270" y="1584"/>
                  </a:cubicBezTo>
                  <a:cubicBezTo>
                    <a:pt x="270" y="1584"/>
                    <a:pt x="270" y="1584"/>
                    <a:pt x="270" y="1584"/>
                  </a:cubicBezTo>
                  <a:cubicBezTo>
                    <a:pt x="270" y="1585"/>
                    <a:pt x="270" y="1585"/>
                    <a:pt x="270" y="1585"/>
                  </a:cubicBezTo>
                  <a:cubicBezTo>
                    <a:pt x="270" y="1585"/>
                    <a:pt x="270" y="1585"/>
                    <a:pt x="270" y="1585"/>
                  </a:cubicBezTo>
                  <a:cubicBezTo>
                    <a:pt x="273" y="1594"/>
                    <a:pt x="281" y="1602"/>
                    <a:pt x="292" y="1603"/>
                  </a:cubicBezTo>
                  <a:cubicBezTo>
                    <a:pt x="292" y="1603"/>
                    <a:pt x="292" y="1603"/>
                    <a:pt x="292" y="1603"/>
                  </a:cubicBezTo>
                  <a:cubicBezTo>
                    <a:pt x="293" y="1603"/>
                    <a:pt x="293" y="1603"/>
                    <a:pt x="293" y="1603"/>
                  </a:cubicBezTo>
                  <a:cubicBezTo>
                    <a:pt x="293" y="1603"/>
                    <a:pt x="293" y="1603"/>
                    <a:pt x="293" y="1603"/>
                  </a:cubicBezTo>
                  <a:cubicBezTo>
                    <a:pt x="293" y="1603"/>
                    <a:pt x="293" y="1603"/>
                    <a:pt x="293" y="1603"/>
                  </a:cubicBezTo>
                  <a:cubicBezTo>
                    <a:pt x="293" y="1603"/>
                    <a:pt x="294" y="1603"/>
                    <a:pt x="294" y="1603"/>
                  </a:cubicBezTo>
                  <a:cubicBezTo>
                    <a:pt x="297" y="1603"/>
                    <a:pt x="297" y="1603"/>
                    <a:pt x="297" y="1603"/>
                  </a:cubicBezTo>
                  <a:cubicBezTo>
                    <a:pt x="316" y="1603"/>
                    <a:pt x="331" y="1618"/>
                    <a:pt x="331" y="1637"/>
                  </a:cubicBezTo>
                  <a:cubicBezTo>
                    <a:pt x="331" y="1696"/>
                    <a:pt x="331" y="1696"/>
                    <a:pt x="331" y="1696"/>
                  </a:cubicBezTo>
                  <a:cubicBezTo>
                    <a:pt x="331" y="1697"/>
                    <a:pt x="331" y="1697"/>
                    <a:pt x="331" y="1697"/>
                  </a:cubicBezTo>
                  <a:cubicBezTo>
                    <a:pt x="331" y="1697"/>
                    <a:pt x="331" y="1697"/>
                    <a:pt x="331" y="1697"/>
                  </a:cubicBezTo>
                  <a:cubicBezTo>
                    <a:pt x="331" y="1697"/>
                    <a:pt x="331" y="1697"/>
                    <a:pt x="331" y="1697"/>
                  </a:cubicBezTo>
                  <a:cubicBezTo>
                    <a:pt x="331" y="1697"/>
                    <a:pt x="331" y="1697"/>
                    <a:pt x="331" y="1697"/>
                  </a:cubicBezTo>
                  <a:cubicBezTo>
                    <a:pt x="331" y="1698"/>
                    <a:pt x="331" y="1698"/>
                    <a:pt x="331" y="1698"/>
                  </a:cubicBezTo>
                  <a:cubicBezTo>
                    <a:pt x="331" y="1698"/>
                    <a:pt x="331" y="1698"/>
                    <a:pt x="331" y="1698"/>
                  </a:cubicBezTo>
                  <a:cubicBezTo>
                    <a:pt x="331" y="1698"/>
                    <a:pt x="331" y="1698"/>
                    <a:pt x="331" y="1698"/>
                  </a:cubicBezTo>
                  <a:cubicBezTo>
                    <a:pt x="331" y="1698"/>
                    <a:pt x="331" y="1698"/>
                    <a:pt x="331" y="1698"/>
                  </a:cubicBezTo>
                  <a:cubicBezTo>
                    <a:pt x="331" y="1699"/>
                    <a:pt x="331" y="1699"/>
                    <a:pt x="331" y="1699"/>
                  </a:cubicBezTo>
                  <a:cubicBezTo>
                    <a:pt x="331" y="1699"/>
                    <a:pt x="331" y="1699"/>
                    <a:pt x="331" y="1699"/>
                  </a:cubicBezTo>
                  <a:cubicBezTo>
                    <a:pt x="331" y="1700"/>
                    <a:pt x="331" y="1700"/>
                    <a:pt x="331" y="1700"/>
                  </a:cubicBezTo>
                  <a:cubicBezTo>
                    <a:pt x="331" y="1700"/>
                    <a:pt x="331" y="1700"/>
                    <a:pt x="331" y="1700"/>
                  </a:cubicBezTo>
                  <a:cubicBezTo>
                    <a:pt x="333" y="1707"/>
                    <a:pt x="337" y="1713"/>
                    <a:pt x="344" y="1717"/>
                  </a:cubicBezTo>
                  <a:cubicBezTo>
                    <a:pt x="344" y="1717"/>
                    <a:pt x="344" y="1717"/>
                    <a:pt x="344" y="1717"/>
                  </a:cubicBezTo>
                  <a:cubicBezTo>
                    <a:pt x="344" y="1717"/>
                    <a:pt x="344" y="1717"/>
                    <a:pt x="344" y="1717"/>
                  </a:cubicBezTo>
                  <a:cubicBezTo>
                    <a:pt x="344" y="1718"/>
                    <a:pt x="344" y="1718"/>
                    <a:pt x="344" y="1718"/>
                  </a:cubicBezTo>
                  <a:cubicBezTo>
                    <a:pt x="344" y="1718"/>
                    <a:pt x="344" y="1718"/>
                    <a:pt x="344" y="1718"/>
                  </a:cubicBezTo>
                  <a:cubicBezTo>
                    <a:pt x="345" y="1718"/>
                    <a:pt x="345" y="1718"/>
                    <a:pt x="345" y="1718"/>
                  </a:cubicBezTo>
                  <a:cubicBezTo>
                    <a:pt x="345" y="1718"/>
                    <a:pt x="345" y="1718"/>
                    <a:pt x="345" y="1718"/>
                  </a:cubicBezTo>
                  <a:cubicBezTo>
                    <a:pt x="345" y="1718"/>
                    <a:pt x="345" y="1718"/>
                    <a:pt x="345" y="1718"/>
                  </a:cubicBezTo>
                  <a:cubicBezTo>
                    <a:pt x="345" y="1718"/>
                    <a:pt x="345" y="1718"/>
                    <a:pt x="345" y="1718"/>
                  </a:cubicBezTo>
                  <a:cubicBezTo>
                    <a:pt x="346" y="1718"/>
                    <a:pt x="346" y="1718"/>
                    <a:pt x="346" y="1718"/>
                  </a:cubicBezTo>
                  <a:cubicBezTo>
                    <a:pt x="346" y="1718"/>
                    <a:pt x="346" y="1718"/>
                    <a:pt x="346" y="1718"/>
                  </a:cubicBezTo>
                  <a:cubicBezTo>
                    <a:pt x="347" y="1718"/>
                    <a:pt x="347" y="1718"/>
                    <a:pt x="347" y="1718"/>
                  </a:cubicBezTo>
                  <a:cubicBezTo>
                    <a:pt x="347" y="1718"/>
                    <a:pt x="347" y="1718"/>
                    <a:pt x="347" y="1718"/>
                  </a:cubicBezTo>
                  <a:cubicBezTo>
                    <a:pt x="347" y="1719"/>
                    <a:pt x="347" y="1719"/>
                    <a:pt x="347" y="1719"/>
                  </a:cubicBezTo>
                  <a:cubicBezTo>
                    <a:pt x="347" y="1719"/>
                    <a:pt x="347" y="1719"/>
                    <a:pt x="347" y="1719"/>
                  </a:cubicBezTo>
                  <a:cubicBezTo>
                    <a:pt x="348" y="1719"/>
                    <a:pt x="348" y="1719"/>
                    <a:pt x="348" y="1719"/>
                  </a:cubicBezTo>
                  <a:cubicBezTo>
                    <a:pt x="348" y="1719"/>
                    <a:pt x="348" y="1719"/>
                    <a:pt x="348" y="1719"/>
                  </a:cubicBezTo>
                  <a:cubicBezTo>
                    <a:pt x="348" y="1719"/>
                    <a:pt x="348" y="1719"/>
                    <a:pt x="348" y="1719"/>
                  </a:cubicBezTo>
                  <a:cubicBezTo>
                    <a:pt x="348" y="1719"/>
                    <a:pt x="348" y="1719"/>
                    <a:pt x="349" y="1719"/>
                  </a:cubicBezTo>
                  <a:cubicBezTo>
                    <a:pt x="349" y="1719"/>
                    <a:pt x="349" y="1719"/>
                    <a:pt x="349" y="1719"/>
                  </a:cubicBezTo>
                  <a:cubicBezTo>
                    <a:pt x="349" y="1719"/>
                    <a:pt x="349" y="1719"/>
                    <a:pt x="349" y="1719"/>
                  </a:cubicBezTo>
                  <a:cubicBezTo>
                    <a:pt x="349" y="1719"/>
                    <a:pt x="349" y="1719"/>
                    <a:pt x="349" y="1719"/>
                  </a:cubicBezTo>
                  <a:cubicBezTo>
                    <a:pt x="349" y="1719"/>
                    <a:pt x="349" y="1719"/>
                    <a:pt x="349" y="1719"/>
                  </a:cubicBezTo>
                  <a:cubicBezTo>
                    <a:pt x="350" y="1720"/>
                    <a:pt x="350" y="1720"/>
                    <a:pt x="350" y="1720"/>
                  </a:cubicBezTo>
                  <a:cubicBezTo>
                    <a:pt x="350" y="1720"/>
                    <a:pt x="350" y="1720"/>
                    <a:pt x="350"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2" y="1720"/>
                    <a:pt x="352" y="1720"/>
                    <a:pt x="352" y="1720"/>
                  </a:cubicBezTo>
                  <a:cubicBezTo>
                    <a:pt x="352" y="1720"/>
                    <a:pt x="352" y="1720"/>
                    <a:pt x="352" y="1720"/>
                  </a:cubicBezTo>
                  <a:cubicBezTo>
                    <a:pt x="352" y="1720"/>
                    <a:pt x="352" y="1720"/>
                    <a:pt x="352" y="1720"/>
                  </a:cubicBezTo>
                  <a:cubicBezTo>
                    <a:pt x="353" y="1720"/>
                    <a:pt x="353" y="1720"/>
                    <a:pt x="353" y="1720"/>
                  </a:cubicBezTo>
                  <a:cubicBezTo>
                    <a:pt x="353" y="1720"/>
                    <a:pt x="353" y="1720"/>
                    <a:pt x="353"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5" y="1720"/>
                    <a:pt x="355" y="1720"/>
                    <a:pt x="356" y="1720"/>
                  </a:cubicBezTo>
                  <a:cubicBezTo>
                    <a:pt x="364" y="1720"/>
                    <a:pt x="364" y="1720"/>
                    <a:pt x="364" y="1720"/>
                  </a:cubicBezTo>
                  <a:cubicBezTo>
                    <a:pt x="367" y="1720"/>
                    <a:pt x="367" y="1720"/>
                    <a:pt x="367" y="1720"/>
                  </a:cubicBezTo>
                  <a:cubicBezTo>
                    <a:pt x="385" y="1720"/>
                    <a:pt x="401" y="1735"/>
                    <a:pt x="401" y="1754"/>
                  </a:cubicBezTo>
                  <a:cubicBezTo>
                    <a:pt x="401" y="1758"/>
                    <a:pt x="401" y="1758"/>
                    <a:pt x="401" y="1758"/>
                  </a:cubicBezTo>
                  <a:cubicBezTo>
                    <a:pt x="401" y="1759"/>
                    <a:pt x="401" y="1759"/>
                    <a:pt x="401" y="1759"/>
                  </a:cubicBezTo>
                  <a:cubicBezTo>
                    <a:pt x="401" y="1759"/>
                    <a:pt x="401" y="1759"/>
                    <a:pt x="401" y="1759"/>
                  </a:cubicBezTo>
                  <a:cubicBezTo>
                    <a:pt x="401" y="1760"/>
                    <a:pt x="401" y="1760"/>
                    <a:pt x="401" y="1760"/>
                  </a:cubicBezTo>
                  <a:cubicBezTo>
                    <a:pt x="401" y="1760"/>
                    <a:pt x="401" y="1760"/>
                    <a:pt x="401" y="1760"/>
                  </a:cubicBezTo>
                  <a:cubicBezTo>
                    <a:pt x="401" y="1760"/>
                    <a:pt x="401" y="1760"/>
                    <a:pt x="401" y="1760"/>
                  </a:cubicBezTo>
                  <a:cubicBezTo>
                    <a:pt x="401" y="1760"/>
                    <a:pt x="401" y="1760"/>
                    <a:pt x="401" y="1760"/>
                  </a:cubicBezTo>
                  <a:cubicBezTo>
                    <a:pt x="401" y="1761"/>
                    <a:pt x="401" y="1761"/>
                    <a:pt x="401" y="1761"/>
                  </a:cubicBezTo>
                  <a:cubicBezTo>
                    <a:pt x="401" y="1761"/>
                    <a:pt x="401" y="1761"/>
                    <a:pt x="401" y="1761"/>
                  </a:cubicBezTo>
                  <a:cubicBezTo>
                    <a:pt x="401" y="1761"/>
                    <a:pt x="401" y="1761"/>
                    <a:pt x="401" y="1761"/>
                  </a:cubicBezTo>
                  <a:cubicBezTo>
                    <a:pt x="401" y="1761"/>
                    <a:pt x="401" y="1761"/>
                    <a:pt x="401" y="1761"/>
                  </a:cubicBezTo>
                  <a:cubicBezTo>
                    <a:pt x="401" y="1762"/>
                    <a:pt x="401" y="1762"/>
                    <a:pt x="401" y="1762"/>
                  </a:cubicBezTo>
                  <a:cubicBezTo>
                    <a:pt x="401" y="1762"/>
                    <a:pt x="401" y="1762"/>
                    <a:pt x="401" y="1762"/>
                  </a:cubicBezTo>
                  <a:cubicBezTo>
                    <a:pt x="401" y="1763"/>
                    <a:pt x="401" y="1763"/>
                    <a:pt x="401" y="1763"/>
                  </a:cubicBezTo>
                  <a:cubicBezTo>
                    <a:pt x="401" y="1763"/>
                    <a:pt x="401" y="1763"/>
                    <a:pt x="401" y="1763"/>
                  </a:cubicBezTo>
                  <a:cubicBezTo>
                    <a:pt x="401" y="1763"/>
                    <a:pt x="401" y="1763"/>
                    <a:pt x="401" y="1763"/>
                  </a:cubicBezTo>
                  <a:cubicBezTo>
                    <a:pt x="401" y="1763"/>
                    <a:pt x="401" y="1763"/>
                    <a:pt x="401" y="1763"/>
                  </a:cubicBezTo>
                  <a:cubicBezTo>
                    <a:pt x="401" y="1764"/>
                    <a:pt x="401" y="1764"/>
                    <a:pt x="401" y="1764"/>
                  </a:cubicBezTo>
                  <a:cubicBezTo>
                    <a:pt x="401" y="1764"/>
                    <a:pt x="401" y="1764"/>
                    <a:pt x="401" y="1764"/>
                  </a:cubicBezTo>
                  <a:cubicBezTo>
                    <a:pt x="402" y="1764"/>
                    <a:pt x="402" y="1764"/>
                    <a:pt x="402" y="1764"/>
                  </a:cubicBezTo>
                  <a:cubicBezTo>
                    <a:pt x="402" y="1764"/>
                    <a:pt x="402" y="1764"/>
                    <a:pt x="402" y="1764"/>
                  </a:cubicBezTo>
                  <a:cubicBezTo>
                    <a:pt x="402" y="1765"/>
                    <a:pt x="402" y="1765"/>
                    <a:pt x="402" y="1765"/>
                  </a:cubicBezTo>
                  <a:cubicBezTo>
                    <a:pt x="402" y="1765"/>
                    <a:pt x="402" y="1765"/>
                    <a:pt x="402" y="1765"/>
                  </a:cubicBezTo>
                  <a:cubicBezTo>
                    <a:pt x="402" y="1765"/>
                    <a:pt x="402" y="1765"/>
                    <a:pt x="402" y="1765"/>
                  </a:cubicBezTo>
                  <a:cubicBezTo>
                    <a:pt x="402" y="1765"/>
                    <a:pt x="402" y="1765"/>
                    <a:pt x="402" y="1765"/>
                  </a:cubicBezTo>
                  <a:cubicBezTo>
                    <a:pt x="402" y="1766"/>
                    <a:pt x="402" y="1766"/>
                    <a:pt x="402" y="1766"/>
                  </a:cubicBezTo>
                  <a:cubicBezTo>
                    <a:pt x="402" y="1766"/>
                    <a:pt x="402" y="1766"/>
                    <a:pt x="402" y="1766"/>
                  </a:cubicBezTo>
                  <a:cubicBezTo>
                    <a:pt x="402" y="1767"/>
                    <a:pt x="402" y="1767"/>
                    <a:pt x="402" y="1767"/>
                  </a:cubicBezTo>
                  <a:cubicBezTo>
                    <a:pt x="402" y="1767"/>
                    <a:pt x="402" y="1767"/>
                    <a:pt x="402" y="1767"/>
                  </a:cubicBezTo>
                  <a:cubicBezTo>
                    <a:pt x="402" y="1767"/>
                    <a:pt x="402" y="1767"/>
                    <a:pt x="402" y="1767"/>
                  </a:cubicBezTo>
                  <a:cubicBezTo>
                    <a:pt x="402" y="1767"/>
                    <a:pt x="402" y="1767"/>
                    <a:pt x="402" y="1767"/>
                  </a:cubicBezTo>
                  <a:cubicBezTo>
                    <a:pt x="403" y="1768"/>
                    <a:pt x="403" y="1768"/>
                    <a:pt x="403" y="1768"/>
                  </a:cubicBezTo>
                  <a:cubicBezTo>
                    <a:pt x="403" y="1768"/>
                    <a:pt x="403" y="1768"/>
                    <a:pt x="403" y="1768"/>
                  </a:cubicBezTo>
                  <a:cubicBezTo>
                    <a:pt x="403" y="1768"/>
                    <a:pt x="403" y="1768"/>
                    <a:pt x="403" y="1768"/>
                  </a:cubicBezTo>
                  <a:cubicBezTo>
                    <a:pt x="403" y="1768"/>
                    <a:pt x="403" y="1768"/>
                    <a:pt x="403" y="1768"/>
                  </a:cubicBezTo>
                  <a:cubicBezTo>
                    <a:pt x="403" y="1769"/>
                    <a:pt x="403" y="1769"/>
                    <a:pt x="403" y="1769"/>
                  </a:cubicBezTo>
                  <a:cubicBezTo>
                    <a:pt x="403" y="1769"/>
                    <a:pt x="403" y="1769"/>
                    <a:pt x="403" y="1769"/>
                  </a:cubicBezTo>
                  <a:cubicBezTo>
                    <a:pt x="403" y="1769"/>
                    <a:pt x="403" y="1769"/>
                    <a:pt x="403" y="1769"/>
                  </a:cubicBezTo>
                  <a:cubicBezTo>
                    <a:pt x="403" y="1769"/>
                    <a:pt x="403" y="1769"/>
                    <a:pt x="403" y="1769"/>
                  </a:cubicBezTo>
                  <a:cubicBezTo>
                    <a:pt x="403" y="1769"/>
                    <a:pt x="404" y="1770"/>
                    <a:pt x="404" y="1770"/>
                  </a:cubicBezTo>
                  <a:cubicBezTo>
                    <a:pt x="404" y="1770"/>
                    <a:pt x="404" y="1770"/>
                    <a:pt x="404" y="1770"/>
                  </a:cubicBezTo>
                  <a:cubicBezTo>
                    <a:pt x="404" y="1770"/>
                    <a:pt x="404" y="1770"/>
                    <a:pt x="404" y="1770"/>
                  </a:cubicBezTo>
                  <a:cubicBezTo>
                    <a:pt x="404" y="1770"/>
                    <a:pt x="404" y="1770"/>
                    <a:pt x="404" y="1770"/>
                  </a:cubicBezTo>
                  <a:cubicBezTo>
                    <a:pt x="404" y="1770"/>
                    <a:pt x="404" y="1771"/>
                    <a:pt x="404" y="1771"/>
                  </a:cubicBezTo>
                  <a:cubicBezTo>
                    <a:pt x="404" y="1771"/>
                    <a:pt x="404" y="1771"/>
                    <a:pt x="404" y="1771"/>
                  </a:cubicBezTo>
                  <a:cubicBezTo>
                    <a:pt x="405" y="1771"/>
                    <a:pt x="405" y="1771"/>
                    <a:pt x="405" y="1771"/>
                  </a:cubicBezTo>
                  <a:cubicBezTo>
                    <a:pt x="405" y="1771"/>
                    <a:pt x="405" y="1771"/>
                    <a:pt x="405" y="1771"/>
                  </a:cubicBezTo>
                  <a:cubicBezTo>
                    <a:pt x="405" y="1772"/>
                    <a:pt x="405" y="1772"/>
                    <a:pt x="405" y="1772"/>
                  </a:cubicBezTo>
                  <a:cubicBezTo>
                    <a:pt x="405" y="1772"/>
                    <a:pt x="405" y="1772"/>
                    <a:pt x="405" y="1772"/>
                  </a:cubicBezTo>
                  <a:cubicBezTo>
                    <a:pt x="405" y="1772"/>
                    <a:pt x="405" y="1772"/>
                    <a:pt x="405" y="1772"/>
                  </a:cubicBezTo>
                  <a:cubicBezTo>
                    <a:pt x="405" y="1772"/>
                    <a:pt x="405" y="1772"/>
                    <a:pt x="405" y="1772"/>
                  </a:cubicBezTo>
                  <a:cubicBezTo>
                    <a:pt x="406" y="1773"/>
                    <a:pt x="406" y="1773"/>
                    <a:pt x="406" y="1773"/>
                  </a:cubicBezTo>
                  <a:cubicBezTo>
                    <a:pt x="406" y="1773"/>
                    <a:pt x="406" y="1773"/>
                    <a:pt x="406" y="1773"/>
                  </a:cubicBezTo>
                  <a:cubicBezTo>
                    <a:pt x="406" y="1773"/>
                    <a:pt x="406" y="1773"/>
                    <a:pt x="406" y="1773"/>
                  </a:cubicBezTo>
                  <a:cubicBezTo>
                    <a:pt x="406" y="1773"/>
                    <a:pt x="406" y="1773"/>
                    <a:pt x="406" y="1773"/>
                  </a:cubicBezTo>
                  <a:cubicBezTo>
                    <a:pt x="406" y="1773"/>
                    <a:pt x="406" y="1774"/>
                    <a:pt x="406" y="1774"/>
                  </a:cubicBezTo>
                  <a:cubicBezTo>
                    <a:pt x="406" y="1774"/>
                    <a:pt x="406" y="1774"/>
                    <a:pt x="406" y="1774"/>
                  </a:cubicBezTo>
                  <a:cubicBezTo>
                    <a:pt x="407" y="1774"/>
                    <a:pt x="407" y="1774"/>
                    <a:pt x="407" y="1774"/>
                  </a:cubicBezTo>
                  <a:cubicBezTo>
                    <a:pt x="407" y="1774"/>
                    <a:pt x="407" y="1774"/>
                    <a:pt x="407" y="1774"/>
                  </a:cubicBezTo>
                  <a:cubicBezTo>
                    <a:pt x="407" y="1775"/>
                    <a:pt x="407" y="1775"/>
                    <a:pt x="407" y="1775"/>
                  </a:cubicBezTo>
                  <a:cubicBezTo>
                    <a:pt x="407" y="1775"/>
                    <a:pt x="407" y="1775"/>
                    <a:pt x="407" y="1775"/>
                  </a:cubicBezTo>
                  <a:cubicBezTo>
                    <a:pt x="407" y="1775"/>
                    <a:pt x="407" y="1775"/>
                    <a:pt x="407" y="1775"/>
                  </a:cubicBezTo>
                  <a:cubicBezTo>
                    <a:pt x="407" y="1775"/>
                    <a:pt x="407" y="1775"/>
                    <a:pt x="407" y="1775"/>
                  </a:cubicBezTo>
                  <a:cubicBezTo>
                    <a:pt x="408" y="1775"/>
                    <a:pt x="408" y="1775"/>
                    <a:pt x="408" y="1775"/>
                  </a:cubicBezTo>
                  <a:cubicBezTo>
                    <a:pt x="408" y="1775"/>
                    <a:pt x="408" y="1775"/>
                    <a:pt x="408" y="1775"/>
                  </a:cubicBezTo>
                  <a:cubicBezTo>
                    <a:pt x="408" y="1776"/>
                    <a:pt x="408" y="1776"/>
                    <a:pt x="408" y="1776"/>
                  </a:cubicBezTo>
                  <a:cubicBezTo>
                    <a:pt x="408" y="1776"/>
                    <a:pt x="408" y="1776"/>
                    <a:pt x="408" y="1776"/>
                  </a:cubicBezTo>
                  <a:cubicBezTo>
                    <a:pt x="409" y="1776"/>
                    <a:pt x="409" y="1776"/>
                    <a:pt x="409" y="1776"/>
                  </a:cubicBezTo>
                  <a:cubicBezTo>
                    <a:pt x="409" y="1776"/>
                    <a:pt x="409" y="1776"/>
                    <a:pt x="409" y="1776"/>
                  </a:cubicBezTo>
                  <a:cubicBezTo>
                    <a:pt x="409" y="1777"/>
                    <a:pt x="409" y="1777"/>
                    <a:pt x="409" y="1777"/>
                  </a:cubicBezTo>
                  <a:cubicBezTo>
                    <a:pt x="409" y="1777"/>
                    <a:pt x="409" y="1777"/>
                    <a:pt x="409" y="1777"/>
                  </a:cubicBezTo>
                  <a:cubicBezTo>
                    <a:pt x="410" y="1777"/>
                    <a:pt x="410" y="1777"/>
                    <a:pt x="410" y="1777"/>
                  </a:cubicBezTo>
                  <a:cubicBezTo>
                    <a:pt x="410" y="1777"/>
                    <a:pt x="410" y="1777"/>
                    <a:pt x="410" y="1777"/>
                  </a:cubicBezTo>
                  <a:cubicBezTo>
                    <a:pt x="410" y="1777"/>
                    <a:pt x="410" y="1777"/>
                    <a:pt x="410" y="1777"/>
                  </a:cubicBezTo>
                  <a:cubicBezTo>
                    <a:pt x="410" y="1777"/>
                    <a:pt x="410" y="1777"/>
                    <a:pt x="410" y="1777"/>
                  </a:cubicBezTo>
                  <a:cubicBezTo>
                    <a:pt x="410" y="1777"/>
                    <a:pt x="410" y="1778"/>
                    <a:pt x="410" y="1778"/>
                  </a:cubicBezTo>
                  <a:cubicBezTo>
                    <a:pt x="410" y="1778"/>
                    <a:pt x="410" y="1778"/>
                    <a:pt x="410" y="1778"/>
                  </a:cubicBezTo>
                  <a:cubicBezTo>
                    <a:pt x="411" y="1778"/>
                    <a:pt x="411" y="1778"/>
                    <a:pt x="411" y="1778"/>
                  </a:cubicBezTo>
                  <a:cubicBezTo>
                    <a:pt x="411" y="1778"/>
                    <a:pt x="411" y="1778"/>
                    <a:pt x="411" y="1778"/>
                  </a:cubicBezTo>
                  <a:cubicBezTo>
                    <a:pt x="411" y="1778"/>
                    <a:pt x="411" y="1778"/>
                    <a:pt x="411" y="1778"/>
                  </a:cubicBezTo>
                  <a:cubicBezTo>
                    <a:pt x="411" y="1778"/>
                    <a:pt x="411" y="1778"/>
                    <a:pt x="411" y="1778"/>
                  </a:cubicBezTo>
                  <a:cubicBezTo>
                    <a:pt x="412" y="1779"/>
                    <a:pt x="412" y="1779"/>
                    <a:pt x="412" y="1779"/>
                  </a:cubicBezTo>
                  <a:cubicBezTo>
                    <a:pt x="412" y="1779"/>
                    <a:pt x="412" y="1779"/>
                    <a:pt x="412" y="1779"/>
                  </a:cubicBezTo>
                  <a:cubicBezTo>
                    <a:pt x="412" y="1779"/>
                    <a:pt x="412" y="1779"/>
                    <a:pt x="412" y="1779"/>
                  </a:cubicBezTo>
                  <a:cubicBezTo>
                    <a:pt x="412" y="1779"/>
                    <a:pt x="412" y="1779"/>
                    <a:pt x="412" y="1779"/>
                  </a:cubicBezTo>
                  <a:cubicBezTo>
                    <a:pt x="413" y="1779"/>
                    <a:pt x="413" y="1779"/>
                    <a:pt x="413" y="1779"/>
                  </a:cubicBezTo>
                  <a:cubicBezTo>
                    <a:pt x="413" y="1779"/>
                    <a:pt x="413" y="1779"/>
                    <a:pt x="413" y="1779"/>
                  </a:cubicBezTo>
                  <a:cubicBezTo>
                    <a:pt x="413" y="1780"/>
                    <a:pt x="413" y="1780"/>
                    <a:pt x="413" y="1780"/>
                  </a:cubicBezTo>
                  <a:cubicBezTo>
                    <a:pt x="413" y="1780"/>
                    <a:pt x="413" y="1780"/>
                    <a:pt x="413" y="1780"/>
                  </a:cubicBezTo>
                  <a:cubicBezTo>
                    <a:pt x="414" y="1780"/>
                    <a:pt x="414" y="1780"/>
                    <a:pt x="414" y="1780"/>
                  </a:cubicBezTo>
                  <a:cubicBezTo>
                    <a:pt x="414" y="1780"/>
                    <a:pt x="414" y="1780"/>
                    <a:pt x="414" y="1780"/>
                  </a:cubicBezTo>
                  <a:cubicBezTo>
                    <a:pt x="414" y="1780"/>
                    <a:pt x="414" y="1780"/>
                    <a:pt x="414" y="1780"/>
                  </a:cubicBezTo>
                  <a:cubicBezTo>
                    <a:pt x="414" y="1780"/>
                    <a:pt x="414" y="1780"/>
                    <a:pt x="414" y="1780"/>
                  </a:cubicBezTo>
                  <a:cubicBezTo>
                    <a:pt x="415" y="1780"/>
                    <a:pt x="415" y="1780"/>
                    <a:pt x="415" y="1780"/>
                  </a:cubicBezTo>
                  <a:cubicBezTo>
                    <a:pt x="415" y="1780"/>
                    <a:pt x="415" y="1780"/>
                    <a:pt x="415" y="1780"/>
                  </a:cubicBezTo>
                  <a:cubicBezTo>
                    <a:pt x="415" y="1780"/>
                    <a:pt x="415" y="1781"/>
                    <a:pt x="416" y="1781"/>
                  </a:cubicBezTo>
                  <a:cubicBezTo>
                    <a:pt x="416" y="1781"/>
                    <a:pt x="416" y="1781"/>
                    <a:pt x="416" y="1781"/>
                  </a:cubicBezTo>
                  <a:cubicBezTo>
                    <a:pt x="416" y="1781"/>
                    <a:pt x="416" y="1781"/>
                    <a:pt x="416" y="1781"/>
                  </a:cubicBezTo>
                  <a:cubicBezTo>
                    <a:pt x="416" y="1781"/>
                    <a:pt x="416" y="1781"/>
                    <a:pt x="416" y="1781"/>
                  </a:cubicBezTo>
                  <a:cubicBezTo>
                    <a:pt x="417" y="1781"/>
                    <a:pt x="417" y="1781"/>
                    <a:pt x="417" y="1781"/>
                  </a:cubicBezTo>
                  <a:cubicBezTo>
                    <a:pt x="417" y="1781"/>
                    <a:pt x="417" y="1781"/>
                    <a:pt x="417" y="1781"/>
                  </a:cubicBezTo>
                  <a:cubicBezTo>
                    <a:pt x="417" y="1781"/>
                    <a:pt x="417" y="1781"/>
                    <a:pt x="417" y="1781"/>
                  </a:cubicBezTo>
                  <a:cubicBezTo>
                    <a:pt x="417" y="1781"/>
                    <a:pt x="417" y="1781"/>
                    <a:pt x="417" y="1781"/>
                  </a:cubicBezTo>
                  <a:cubicBezTo>
                    <a:pt x="418" y="1781"/>
                    <a:pt x="418" y="1781"/>
                    <a:pt x="418" y="1781"/>
                  </a:cubicBezTo>
                  <a:cubicBezTo>
                    <a:pt x="418" y="1781"/>
                    <a:pt x="418" y="1781"/>
                    <a:pt x="418" y="1781"/>
                  </a:cubicBezTo>
                  <a:cubicBezTo>
                    <a:pt x="418" y="1782"/>
                    <a:pt x="418" y="1782"/>
                    <a:pt x="418" y="1782"/>
                  </a:cubicBezTo>
                  <a:cubicBezTo>
                    <a:pt x="418" y="1782"/>
                    <a:pt x="418" y="1782"/>
                    <a:pt x="418" y="1782"/>
                  </a:cubicBezTo>
                  <a:cubicBezTo>
                    <a:pt x="419" y="1782"/>
                    <a:pt x="419" y="1782"/>
                    <a:pt x="419" y="1782"/>
                  </a:cubicBezTo>
                  <a:cubicBezTo>
                    <a:pt x="419" y="1782"/>
                    <a:pt x="419" y="1782"/>
                    <a:pt x="419" y="1782"/>
                  </a:cubicBezTo>
                  <a:cubicBezTo>
                    <a:pt x="419" y="1782"/>
                    <a:pt x="419" y="1782"/>
                    <a:pt x="419" y="1782"/>
                  </a:cubicBezTo>
                  <a:cubicBezTo>
                    <a:pt x="419" y="1782"/>
                    <a:pt x="419" y="1782"/>
                    <a:pt x="419" y="1782"/>
                  </a:cubicBezTo>
                  <a:cubicBezTo>
                    <a:pt x="420" y="1782"/>
                    <a:pt x="420" y="1782"/>
                    <a:pt x="420" y="1782"/>
                  </a:cubicBezTo>
                  <a:cubicBezTo>
                    <a:pt x="420" y="1782"/>
                    <a:pt x="420" y="1782"/>
                    <a:pt x="420" y="1782"/>
                  </a:cubicBezTo>
                  <a:cubicBezTo>
                    <a:pt x="420" y="1782"/>
                    <a:pt x="420" y="1782"/>
                    <a:pt x="421" y="1782"/>
                  </a:cubicBezTo>
                  <a:cubicBezTo>
                    <a:pt x="421" y="1782"/>
                    <a:pt x="421" y="1782"/>
                    <a:pt x="421" y="1782"/>
                  </a:cubicBezTo>
                  <a:cubicBezTo>
                    <a:pt x="421" y="1782"/>
                    <a:pt x="421" y="1782"/>
                    <a:pt x="421" y="1782"/>
                  </a:cubicBezTo>
                  <a:cubicBezTo>
                    <a:pt x="421" y="1782"/>
                    <a:pt x="421" y="1782"/>
                    <a:pt x="421" y="1782"/>
                  </a:cubicBezTo>
                  <a:cubicBezTo>
                    <a:pt x="422" y="1782"/>
                    <a:pt x="422" y="1782"/>
                    <a:pt x="422" y="1782"/>
                  </a:cubicBezTo>
                  <a:cubicBezTo>
                    <a:pt x="422" y="1782"/>
                    <a:pt x="422" y="1782"/>
                    <a:pt x="422" y="1782"/>
                  </a:cubicBezTo>
                  <a:cubicBezTo>
                    <a:pt x="422" y="1782"/>
                    <a:pt x="422" y="1782"/>
                    <a:pt x="422" y="1782"/>
                  </a:cubicBezTo>
                  <a:cubicBezTo>
                    <a:pt x="422" y="1782"/>
                    <a:pt x="422" y="1782"/>
                    <a:pt x="422" y="1782"/>
                  </a:cubicBezTo>
                  <a:cubicBezTo>
                    <a:pt x="423" y="1782"/>
                    <a:pt x="423" y="1782"/>
                    <a:pt x="423" y="1782"/>
                  </a:cubicBezTo>
                  <a:cubicBezTo>
                    <a:pt x="423" y="1782"/>
                    <a:pt x="423" y="1782"/>
                    <a:pt x="423" y="1782"/>
                  </a:cubicBezTo>
                  <a:cubicBezTo>
                    <a:pt x="424" y="1782"/>
                    <a:pt x="424" y="1782"/>
                    <a:pt x="424" y="1782"/>
                  </a:cubicBezTo>
                  <a:cubicBezTo>
                    <a:pt x="424" y="1782"/>
                    <a:pt x="424" y="1782"/>
                    <a:pt x="424" y="1782"/>
                  </a:cubicBezTo>
                  <a:cubicBezTo>
                    <a:pt x="424" y="1782"/>
                    <a:pt x="424" y="1782"/>
                    <a:pt x="424" y="1782"/>
                  </a:cubicBezTo>
                  <a:cubicBezTo>
                    <a:pt x="424" y="1782"/>
                    <a:pt x="425" y="1783"/>
                    <a:pt x="425" y="1783"/>
                  </a:cubicBezTo>
                  <a:cubicBezTo>
                    <a:pt x="431" y="1783"/>
                    <a:pt x="431" y="1783"/>
                    <a:pt x="431" y="1783"/>
                  </a:cubicBezTo>
                  <a:cubicBezTo>
                    <a:pt x="437" y="1783"/>
                    <a:pt x="437" y="1783"/>
                    <a:pt x="437" y="1783"/>
                  </a:cubicBezTo>
                  <a:cubicBezTo>
                    <a:pt x="455" y="1783"/>
                    <a:pt x="471" y="1798"/>
                    <a:pt x="471" y="1817"/>
                  </a:cubicBezTo>
                  <a:cubicBezTo>
                    <a:pt x="471" y="1843"/>
                    <a:pt x="471" y="1843"/>
                    <a:pt x="471" y="1843"/>
                  </a:cubicBezTo>
                  <a:cubicBezTo>
                    <a:pt x="471" y="1883"/>
                    <a:pt x="471" y="1883"/>
                    <a:pt x="471" y="1883"/>
                  </a:cubicBezTo>
                  <a:cubicBezTo>
                    <a:pt x="471" y="1884"/>
                    <a:pt x="471" y="1884"/>
                    <a:pt x="471" y="1884"/>
                  </a:cubicBezTo>
                  <a:cubicBezTo>
                    <a:pt x="471" y="1898"/>
                    <a:pt x="482" y="1909"/>
                    <a:pt x="495" y="1909"/>
                  </a:cubicBezTo>
                  <a:cubicBezTo>
                    <a:pt x="568" y="1909"/>
                    <a:pt x="568" y="1909"/>
                    <a:pt x="568" y="1909"/>
                  </a:cubicBezTo>
                  <a:cubicBezTo>
                    <a:pt x="582" y="1909"/>
                    <a:pt x="593" y="1898"/>
                    <a:pt x="593" y="1884"/>
                  </a:cubicBezTo>
                  <a:cubicBezTo>
                    <a:pt x="593" y="1881"/>
                    <a:pt x="593" y="1881"/>
                    <a:pt x="593" y="1881"/>
                  </a:cubicBezTo>
                  <a:cubicBezTo>
                    <a:pt x="593" y="1669"/>
                    <a:pt x="593" y="1669"/>
                    <a:pt x="593" y="1669"/>
                  </a:cubicBezTo>
                  <a:cubicBezTo>
                    <a:pt x="593" y="1660"/>
                    <a:pt x="589" y="1652"/>
                    <a:pt x="572" y="1652"/>
                  </a:cubicBezTo>
                  <a:cubicBezTo>
                    <a:pt x="554" y="1652"/>
                    <a:pt x="554" y="1652"/>
                    <a:pt x="554" y="1652"/>
                  </a:cubicBezTo>
                  <a:cubicBezTo>
                    <a:pt x="540" y="1652"/>
                    <a:pt x="529" y="1641"/>
                    <a:pt x="529" y="1628"/>
                  </a:cubicBezTo>
                  <a:cubicBezTo>
                    <a:pt x="529" y="1619"/>
                    <a:pt x="529" y="1619"/>
                    <a:pt x="529" y="1619"/>
                  </a:cubicBezTo>
                  <a:cubicBezTo>
                    <a:pt x="529" y="1606"/>
                    <a:pt x="540" y="1595"/>
                    <a:pt x="554" y="1595"/>
                  </a:cubicBezTo>
                  <a:cubicBezTo>
                    <a:pt x="604" y="1595"/>
                    <a:pt x="654" y="1595"/>
                    <a:pt x="704" y="1595"/>
                  </a:cubicBezTo>
                  <a:cubicBezTo>
                    <a:pt x="718" y="1595"/>
                    <a:pt x="728" y="1584"/>
                    <a:pt x="728" y="1571"/>
                  </a:cubicBezTo>
                  <a:cubicBezTo>
                    <a:pt x="728" y="1505"/>
                    <a:pt x="728" y="1505"/>
                    <a:pt x="728" y="1505"/>
                  </a:cubicBezTo>
                  <a:cubicBezTo>
                    <a:pt x="728" y="1491"/>
                    <a:pt x="731" y="1476"/>
                    <a:pt x="757" y="1476"/>
                  </a:cubicBezTo>
                  <a:cubicBezTo>
                    <a:pt x="907" y="1476"/>
                    <a:pt x="907" y="1476"/>
                    <a:pt x="907" y="1476"/>
                  </a:cubicBezTo>
                  <a:cubicBezTo>
                    <a:pt x="921" y="1476"/>
                    <a:pt x="932" y="1465"/>
                    <a:pt x="932" y="1452"/>
                  </a:cubicBezTo>
                  <a:cubicBezTo>
                    <a:pt x="932" y="1444"/>
                    <a:pt x="932" y="1444"/>
                    <a:pt x="932" y="1444"/>
                  </a:cubicBezTo>
                  <a:cubicBezTo>
                    <a:pt x="932" y="1430"/>
                    <a:pt x="921" y="1419"/>
                    <a:pt x="907" y="1419"/>
                  </a:cubicBezTo>
                  <a:cubicBezTo>
                    <a:pt x="895" y="1419"/>
                    <a:pt x="895" y="1419"/>
                    <a:pt x="895" y="1419"/>
                  </a:cubicBezTo>
                  <a:cubicBezTo>
                    <a:pt x="895" y="1419"/>
                    <a:pt x="895" y="1419"/>
                    <a:pt x="895" y="1419"/>
                  </a:cubicBezTo>
                  <a:cubicBezTo>
                    <a:pt x="891" y="1419"/>
                    <a:pt x="891" y="1419"/>
                    <a:pt x="891" y="1419"/>
                  </a:cubicBezTo>
                  <a:cubicBezTo>
                    <a:pt x="878" y="1419"/>
                    <a:pt x="867" y="1408"/>
                    <a:pt x="867" y="1394"/>
                  </a:cubicBezTo>
                  <a:cubicBezTo>
                    <a:pt x="867" y="1242"/>
                    <a:pt x="867" y="1242"/>
                    <a:pt x="867" y="1242"/>
                  </a:cubicBezTo>
                  <a:cubicBezTo>
                    <a:pt x="867" y="1229"/>
                    <a:pt x="878" y="1218"/>
                    <a:pt x="891" y="1218"/>
                  </a:cubicBezTo>
                  <a:cubicBezTo>
                    <a:pt x="900" y="1218"/>
                    <a:pt x="900" y="1218"/>
                    <a:pt x="900" y="1218"/>
                  </a:cubicBezTo>
                  <a:cubicBezTo>
                    <a:pt x="900" y="1218"/>
                    <a:pt x="900" y="1218"/>
                    <a:pt x="900" y="1218"/>
                  </a:cubicBezTo>
                  <a:cubicBezTo>
                    <a:pt x="922" y="1218"/>
                    <a:pt x="922" y="1218"/>
                    <a:pt x="922" y="1218"/>
                  </a:cubicBezTo>
                  <a:cubicBezTo>
                    <a:pt x="935" y="1218"/>
                    <a:pt x="946" y="1207"/>
                    <a:pt x="946" y="1194"/>
                  </a:cubicBezTo>
                  <a:cubicBezTo>
                    <a:pt x="946" y="1162"/>
                    <a:pt x="946" y="1162"/>
                    <a:pt x="946" y="1162"/>
                  </a:cubicBezTo>
                  <a:cubicBezTo>
                    <a:pt x="980" y="1162"/>
                    <a:pt x="980" y="1162"/>
                    <a:pt x="980" y="1162"/>
                  </a:cubicBezTo>
                  <a:cubicBezTo>
                    <a:pt x="1000" y="1162"/>
                    <a:pt x="1015" y="1146"/>
                    <a:pt x="1015" y="1127"/>
                  </a:cubicBezTo>
                  <a:cubicBezTo>
                    <a:pt x="1015" y="71"/>
                    <a:pt x="1015" y="71"/>
                    <a:pt x="1015" y="71"/>
                  </a:cubicBezTo>
                  <a:cubicBezTo>
                    <a:pt x="959" y="71"/>
                    <a:pt x="959" y="71"/>
                    <a:pt x="959" y="71"/>
                  </a:cubicBezTo>
                  <a:cubicBezTo>
                    <a:pt x="945" y="71"/>
                    <a:pt x="933" y="59"/>
                    <a:pt x="933" y="46"/>
                  </a:cubicBezTo>
                  <a:cubicBezTo>
                    <a:pt x="933" y="37"/>
                    <a:pt x="933" y="37"/>
                    <a:pt x="933" y="37"/>
                  </a:cubicBezTo>
                  <a:cubicBezTo>
                    <a:pt x="933" y="23"/>
                    <a:pt x="945" y="12"/>
                    <a:pt x="959" y="12"/>
                  </a:cubicBezTo>
                  <a:cubicBezTo>
                    <a:pt x="1014" y="12"/>
                    <a:pt x="1014" y="12"/>
                    <a:pt x="1014" y="12"/>
                  </a:cubicBezTo>
                  <a:cubicBezTo>
                    <a:pt x="1014" y="0"/>
                    <a:pt x="1014" y="0"/>
                    <a:pt x="1014" y="0"/>
                  </a:cubicBezTo>
                  <a:cubicBezTo>
                    <a:pt x="713" y="0"/>
                    <a:pt x="713" y="0"/>
                    <a:pt x="713" y="0"/>
                  </a:cubicBezTo>
                  <a:cubicBezTo>
                    <a:pt x="705" y="5"/>
                    <a:pt x="697" y="5"/>
                    <a:pt x="693" y="5"/>
                  </a:cubicBezTo>
                  <a:close/>
                  <a:moveTo>
                    <a:pt x="401" y="1758"/>
                  </a:moveTo>
                  <a:cubicBezTo>
                    <a:pt x="401" y="1758"/>
                    <a:pt x="401" y="1758"/>
                    <a:pt x="401" y="1758"/>
                  </a:cubicBezTo>
                  <a:cubicBezTo>
                    <a:pt x="401" y="1758"/>
                    <a:pt x="401" y="1758"/>
                    <a:pt x="401" y="1758"/>
                  </a:cubicBezTo>
                  <a:close/>
                  <a:moveTo>
                    <a:pt x="206" y="1447"/>
                  </a:moveTo>
                  <a:cubicBezTo>
                    <a:pt x="206" y="1447"/>
                    <a:pt x="206" y="1447"/>
                    <a:pt x="206" y="1447"/>
                  </a:cubicBezTo>
                  <a:cubicBezTo>
                    <a:pt x="206" y="1447"/>
                    <a:pt x="206" y="1447"/>
                    <a:pt x="206" y="1447"/>
                  </a:cubicBezTo>
                  <a:close/>
                  <a:moveTo>
                    <a:pt x="270" y="1579"/>
                  </a:moveTo>
                  <a:cubicBezTo>
                    <a:pt x="270" y="1579"/>
                    <a:pt x="270" y="1579"/>
                    <a:pt x="270" y="1579"/>
                  </a:cubicBezTo>
                  <a:cubicBezTo>
                    <a:pt x="270" y="1579"/>
                    <a:pt x="270" y="1579"/>
                    <a:pt x="270" y="1579"/>
                  </a:cubicBezTo>
                  <a:close/>
                  <a:moveTo>
                    <a:pt x="331" y="1696"/>
                  </a:moveTo>
                  <a:cubicBezTo>
                    <a:pt x="331" y="1696"/>
                    <a:pt x="331" y="1696"/>
                    <a:pt x="331" y="1696"/>
                  </a:cubicBezTo>
                  <a:cubicBezTo>
                    <a:pt x="331" y="1696"/>
                    <a:pt x="331" y="1696"/>
                    <a:pt x="331" y="1696"/>
                  </a:cubicBezTo>
                  <a:close/>
                  <a:moveTo>
                    <a:pt x="732" y="37"/>
                  </a:moveTo>
                  <a:cubicBezTo>
                    <a:pt x="732" y="23"/>
                    <a:pt x="743" y="12"/>
                    <a:pt x="757" y="12"/>
                  </a:cubicBezTo>
                  <a:cubicBezTo>
                    <a:pt x="826" y="12"/>
                    <a:pt x="826" y="12"/>
                    <a:pt x="826" y="12"/>
                  </a:cubicBezTo>
                  <a:cubicBezTo>
                    <a:pt x="827" y="12"/>
                    <a:pt x="828" y="12"/>
                    <a:pt x="830" y="11"/>
                  </a:cubicBezTo>
                  <a:cubicBezTo>
                    <a:pt x="831" y="11"/>
                    <a:pt x="832" y="11"/>
                    <a:pt x="833" y="11"/>
                  </a:cubicBezTo>
                  <a:cubicBezTo>
                    <a:pt x="841" y="11"/>
                    <a:pt x="841" y="11"/>
                    <a:pt x="841" y="11"/>
                  </a:cubicBezTo>
                  <a:cubicBezTo>
                    <a:pt x="855" y="11"/>
                    <a:pt x="866" y="23"/>
                    <a:pt x="866" y="36"/>
                  </a:cubicBezTo>
                  <a:cubicBezTo>
                    <a:pt x="866" y="104"/>
                    <a:pt x="866" y="104"/>
                    <a:pt x="866" y="104"/>
                  </a:cubicBezTo>
                  <a:cubicBezTo>
                    <a:pt x="866" y="118"/>
                    <a:pt x="855" y="129"/>
                    <a:pt x="841" y="129"/>
                  </a:cubicBezTo>
                  <a:cubicBezTo>
                    <a:pt x="833" y="129"/>
                    <a:pt x="833" y="129"/>
                    <a:pt x="833" y="129"/>
                  </a:cubicBezTo>
                  <a:cubicBezTo>
                    <a:pt x="819" y="129"/>
                    <a:pt x="808" y="118"/>
                    <a:pt x="807" y="104"/>
                  </a:cubicBezTo>
                  <a:cubicBezTo>
                    <a:pt x="807" y="86"/>
                    <a:pt x="792" y="71"/>
                    <a:pt x="773" y="71"/>
                  </a:cubicBezTo>
                  <a:cubicBezTo>
                    <a:pt x="757" y="71"/>
                    <a:pt x="757" y="71"/>
                    <a:pt x="757" y="71"/>
                  </a:cubicBezTo>
                  <a:cubicBezTo>
                    <a:pt x="743" y="71"/>
                    <a:pt x="732" y="59"/>
                    <a:pt x="732" y="46"/>
                  </a:cubicBezTo>
                  <a:lnTo>
                    <a:pt x="732" y="3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0" name="Freeform 43">
              <a:extLst>
                <a:ext uri="{FF2B5EF4-FFF2-40B4-BE49-F238E27FC236}">
                  <a16:creationId xmlns:a16="http://schemas.microsoft.com/office/drawing/2014/main" id="{C44EA794-A50F-4DE3-BD01-CD1196B90756}"/>
                </a:ext>
              </a:extLst>
            </p:cNvPr>
            <p:cNvSpPr>
              <a:spLocks/>
            </p:cNvSpPr>
            <p:nvPr userDrawn="1"/>
          </p:nvSpPr>
          <p:spPr bwMode="auto">
            <a:xfrm>
              <a:off x="1106" y="1182"/>
              <a:ext cx="111" cy="118"/>
            </a:xfrm>
            <a:custGeom>
              <a:avLst/>
              <a:gdLst>
                <a:gd name="T0" fmla="*/ 63 w 63"/>
                <a:gd name="T1" fmla="*/ 67 h 67"/>
                <a:gd name="T2" fmla="*/ 63 w 63"/>
                <a:gd name="T3" fmla="*/ 35 h 67"/>
                <a:gd name="T4" fmla="*/ 28 w 63"/>
                <a:gd name="T5" fmla="*/ 0 h 67"/>
                <a:gd name="T6" fmla="*/ 0 w 63"/>
                <a:gd name="T7" fmla="*/ 0 h 67"/>
                <a:gd name="T8" fmla="*/ 0 w 63"/>
                <a:gd name="T9" fmla="*/ 32 h 67"/>
                <a:gd name="T10" fmla="*/ 35 w 63"/>
                <a:gd name="T11" fmla="*/ 67 h 67"/>
                <a:gd name="T12" fmla="*/ 63 w 6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63" h="67">
                  <a:moveTo>
                    <a:pt x="63" y="67"/>
                  </a:moveTo>
                  <a:cubicBezTo>
                    <a:pt x="63" y="35"/>
                    <a:pt x="63" y="35"/>
                    <a:pt x="63" y="35"/>
                  </a:cubicBezTo>
                  <a:cubicBezTo>
                    <a:pt x="63" y="16"/>
                    <a:pt x="47" y="0"/>
                    <a:pt x="28" y="0"/>
                  </a:cubicBezTo>
                  <a:cubicBezTo>
                    <a:pt x="0" y="0"/>
                    <a:pt x="0" y="0"/>
                    <a:pt x="0" y="0"/>
                  </a:cubicBezTo>
                  <a:cubicBezTo>
                    <a:pt x="0" y="32"/>
                    <a:pt x="0" y="32"/>
                    <a:pt x="0" y="32"/>
                  </a:cubicBezTo>
                  <a:cubicBezTo>
                    <a:pt x="0" y="51"/>
                    <a:pt x="15" y="67"/>
                    <a:pt x="35" y="67"/>
                  </a:cubicBezTo>
                  <a:lnTo>
                    <a:pt x="63" y="6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4" name="Freeform 44">
              <a:extLst>
                <a:ext uri="{FF2B5EF4-FFF2-40B4-BE49-F238E27FC236}">
                  <a16:creationId xmlns:a16="http://schemas.microsoft.com/office/drawing/2014/main" id="{4A00F294-9D11-414F-9C1D-CF314EC1AF85}"/>
                </a:ext>
              </a:extLst>
            </p:cNvPr>
            <p:cNvSpPr>
              <a:spLocks/>
            </p:cNvSpPr>
            <p:nvPr userDrawn="1"/>
          </p:nvSpPr>
          <p:spPr bwMode="auto">
            <a:xfrm>
              <a:off x="885" y="1182"/>
              <a:ext cx="332" cy="421"/>
            </a:xfrm>
            <a:custGeom>
              <a:avLst/>
              <a:gdLst>
                <a:gd name="T0" fmla="*/ 35 w 188"/>
                <a:gd name="T1" fmla="*/ 238 h 238"/>
                <a:gd name="T2" fmla="*/ 153 w 188"/>
                <a:gd name="T3" fmla="*/ 238 h 238"/>
                <a:gd name="T4" fmla="*/ 188 w 188"/>
                <a:gd name="T5" fmla="*/ 203 h 238"/>
                <a:gd name="T6" fmla="*/ 188 w 188"/>
                <a:gd name="T7" fmla="*/ 101 h 238"/>
                <a:gd name="T8" fmla="*/ 188 w 188"/>
                <a:gd name="T9" fmla="*/ 67 h 238"/>
                <a:gd name="T10" fmla="*/ 160 w 188"/>
                <a:gd name="T11" fmla="*/ 67 h 238"/>
                <a:gd name="T12" fmla="*/ 158 w 188"/>
                <a:gd name="T13" fmla="*/ 67 h 238"/>
                <a:gd name="T14" fmla="*/ 157 w 188"/>
                <a:gd name="T15" fmla="*/ 67 h 238"/>
                <a:gd name="T16" fmla="*/ 125 w 188"/>
                <a:gd name="T17" fmla="*/ 32 h 238"/>
                <a:gd name="T18" fmla="*/ 125 w 188"/>
                <a:gd name="T19" fmla="*/ 0 h 238"/>
                <a:gd name="T20" fmla="*/ 100 w 188"/>
                <a:gd name="T21" fmla="*/ 0 h 238"/>
                <a:gd name="T22" fmla="*/ 66 w 188"/>
                <a:gd name="T23" fmla="*/ 33 h 238"/>
                <a:gd name="T24" fmla="*/ 33 w 188"/>
                <a:gd name="T25" fmla="*/ 67 h 238"/>
                <a:gd name="T26" fmla="*/ 0 w 188"/>
                <a:gd name="T27" fmla="*/ 101 h 238"/>
                <a:gd name="T28" fmla="*/ 0 w 188"/>
                <a:gd name="T29" fmla="*/ 203 h 238"/>
                <a:gd name="T30" fmla="*/ 35 w 188"/>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38">
                  <a:moveTo>
                    <a:pt x="35" y="238"/>
                  </a:moveTo>
                  <a:cubicBezTo>
                    <a:pt x="153" y="238"/>
                    <a:pt x="153" y="238"/>
                    <a:pt x="153" y="238"/>
                  </a:cubicBezTo>
                  <a:cubicBezTo>
                    <a:pt x="172" y="238"/>
                    <a:pt x="188" y="222"/>
                    <a:pt x="188" y="203"/>
                  </a:cubicBezTo>
                  <a:cubicBezTo>
                    <a:pt x="188" y="101"/>
                    <a:pt x="188" y="101"/>
                    <a:pt x="188" y="101"/>
                  </a:cubicBezTo>
                  <a:cubicBezTo>
                    <a:pt x="188" y="67"/>
                    <a:pt x="188" y="67"/>
                    <a:pt x="188" y="67"/>
                  </a:cubicBezTo>
                  <a:cubicBezTo>
                    <a:pt x="160" y="67"/>
                    <a:pt x="160" y="67"/>
                    <a:pt x="160" y="67"/>
                  </a:cubicBezTo>
                  <a:cubicBezTo>
                    <a:pt x="159" y="67"/>
                    <a:pt x="159" y="67"/>
                    <a:pt x="158" y="67"/>
                  </a:cubicBezTo>
                  <a:cubicBezTo>
                    <a:pt x="158" y="67"/>
                    <a:pt x="157" y="67"/>
                    <a:pt x="157" y="67"/>
                  </a:cubicBezTo>
                  <a:cubicBezTo>
                    <a:pt x="139" y="66"/>
                    <a:pt x="125" y="50"/>
                    <a:pt x="125" y="32"/>
                  </a:cubicBezTo>
                  <a:cubicBezTo>
                    <a:pt x="125" y="0"/>
                    <a:pt x="125" y="0"/>
                    <a:pt x="125" y="0"/>
                  </a:cubicBezTo>
                  <a:cubicBezTo>
                    <a:pt x="100" y="0"/>
                    <a:pt x="100" y="0"/>
                    <a:pt x="100" y="0"/>
                  </a:cubicBezTo>
                  <a:cubicBezTo>
                    <a:pt x="82" y="0"/>
                    <a:pt x="66" y="15"/>
                    <a:pt x="66" y="33"/>
                  </a:cubicBezTo>
                  <a:cubicBezTo>
                    <a:pt x="65" y="51"/>
                    <a:pt x="51" y="66"/>
                    <a:pt x="33" y="67"/>
                  </a:cubicBezTo>
                  <a:cubicBezTo>
                    <a:pt x="14" y="68"/>
                    <a:pt x="0" y="83"/>
                    <a:pt x="0" y="101"/>
                  </a:cubicBezTo>
                  <a:cubicBezTo>
                    <a:pt x="0" y="203"/>
                    <a:pt x="0" y="203"/>
                    <a:pt x="0" y="203"/>
                  </a:cubicBezTo>
                  <a:cubicBezTo>
                    <a:pt x="0" y="222"/>
                    <a:pt x="16" y="238"/>
                    <a:pt x="35" y="238"/>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5" name="Freeform 46">
              <a:extLst>
                <a:ext uri="{FF2B5EF4-FFF2-40B4-BE49-F238E27FC236}">
                  <a16:creationId xmlns:a16="http://schemas.microsoft.com/office/drawing/2014/main" id="{D1C86780-D094-455E-88E3-5B20BE71B667}"/>
                </a:ext>
              </a:extLst>
            </p:cNvPr>
            <p:cNvSpPr>
              <a:spLocks/>
            </p:cNvSpPr>
            <p:nvPr userDrawn="1"/>
          </p:nvSpPr>
          <p:spPr bwMode="auto">
            <a:xfrm>
              <a:off x="1238" y="758"/>
              <a:ext cx="800" cy="1065"/>
            </a:xfrm>
            <a:custGeom>
              <a:avLst/>
              <a:gdLst>
                <a:gd name="T0" fmla="*/ 98 w 453"/>
                <a:gd name="T1" fmla="*/ 297 h 603"/>
                <a:gd name="T2" fmla="*/ 154 w 453"/>
                <a:gd name="T3" fmla="*/ 297 h 603"/>
                <a:gd name="T4" fmla="*/ 157 w 453"/>
                <a:gd name="T5" fmla="*/ 297 h 603"/>
                <a:gd name="T6" fmla="*/ 163 w 453"/>
                <a:gd name="T7" fmla="*/ 297 h 603"/>
                <a:gd name="T8" fmla="*/ 163 w 453"/>
                <a:gd name="T9" fmla="*/ 297 h 603"/>
                <a:gd name="T10" fmla="*/ 194 w 453"/>
                <a:gd name="T11" fmla="*/ 331 h 603"/>
                <a:gd name="T12" fmla="*/ 194 w 453"/>
                <a:gd name="T13" fmla="*/ 332 h 603"/>
                <a:gd name="T14" fmla="*/ 162 w 453"/>
                <a:gd name="T15" fmla="*/ 365 h 603"/>
                <a:gd name="T16" fmla="*/ 129 w 453"/>
                <a:gd name="T17" fmla="*/ 397 h 603"/>
                <a:gd name="T18" fmla="*/ 95 w 453"/>
                <a:gd name="T19" fmla="*/ 427 h 603"/>
                <a:gd name="T20" fmla="*/ 86 w 453"/>
                <a:gd name="T21" fmla="*/ 427 h 603"/>
                <a:gd name="T22" fmla="*/ 61 w 453"/>
                <a:gd name="T23" fmla="*/ 452 h 603"/>
                <a:gd name="T24" fmla="*/ 61 w 453"/>
                <a:gd name="T25" fmla="*/ 455 h 603"/>
                <a:gd name="T26" fmla="*/ 86 w 453"/>
                <a:gd name="T27" fmla="*/ 480 h 603"/>
                <a:gd name="T28" fmla="*/ 94 w 453"/>
                <a:gd name="T29" fmla="*/ 480 h 603"/>
                <a:gd name="T30" fmla="*/ 128 w 453"/>
                <a:gd name="T31" fmla="*/ 514 h 603"/>
                <a:gd name="T32" fmla="*/ 128 w 453"/>
                <a:gd name="T33" fmla="*/ 516 h 603"/>
                <a:gd name="T34" fmla="*/ 94 w 453"/>
                <a:gd name="T35" fmla="*/ 550 h 603"/>
                <a:gd name="T36" fmla="*/ 25 w 453"/>
                <a:gd name="T37" fmla="*/ 550 h 603"/>
                <a:gd name="T38" fmla="*/ 0 w 453"/>
                <a:gd name="T39" fmla="*/ 575 h 603"/>
                <a:gd name="T40" fmla="*/ 0 w 453"/>
                <a:gd name="T41" fmla="*/ 578 h 603"/>
                <a:gd name="T42" fmla="*/ 25 w 453"/>
                <a:gd name="T43" fmla="*/ 603 h 603"/>
                <a:gd name="T44" fmla="*/ 163 w 453"/>
                <a:gd name="T45" fmla="*/ 603 h 603"/>
                <a:gd name="T46" fmla="*/ 167 w 453"/>
                <a:gd name="T47" fmla="*/ 603 h 603"/>
                <a:gd name="T48" fmla="*/ 218 w 453"/>
                <a:gd name="T49" fmla="*/ 603 h 603"/>
                <a:gd name="T50" fmla="*/ 253 w 453"/>
                <a:gd name="T51" fmla="*/ 572 h 603"/>
                <a:gd name="T52" fmla="*/ 287 w 453"/>
                <a:gd name="T53" fmla="*/ 543 h 603"/>
                <a:gd name="T54" fmla="*/ 352 w 453"/>
                <a:gd name="T55" fmla="*/ 543 h 603"/>
                <a:gd name="T56" fmla="*/ 386 w 453"/>
                <a:gd name="T57" fmla="*/ 513 h 603"/>
                <a:gd name="T58" fmla="*/ 419 w 453"/>
                <a:gd name="T59" fmla="*/ 484 h 603"/>
                <a:gd name="T60" fmla="*/ 453 w 453"/>
                <a:gd name="T61" fmla="*/ 449 h 603"/>
                <a:gd name="T62" fmla="*/ 453 w 453"/>
                <a:gd name="T63" fmla="*/ 402 h 603"/>
                <a:gd name="T64" fmla="*/ 419 w 453"/>
                <a:gd name="T65" fmla="*/ 367 h 603"/>
                <a:gd name="T66" fmla="*/ 387 w 453"/>
                <a:gd name="T67" fmla="*/ 336 h 603"/>
                <a:gd name="T68" fmla="*/ 353 w 453"/>
                <a:gd name="T69" fmla="*/ 305 h 603"/>
                <a:gd name="T70" fmla="*/ 320 w 453"/>
                <a:gd name="T71" fmla="*/ 271 h 603"/>
                <a:gd name="T72" fmla="*/ 320 w 453"/>
                <a:gd name="T73" fmla="*/ 217 h 603"/>
                <a:gd name="T74" fmla="*/ 287 w 453"/>
                <a:gd name="T75" fmla="*/ 182 h 603"/>
                <a:gd name="T76" fmla="*/ 256 w 453"/>
                <a:gd name="T77" fmla="*/ 148 h 603"/>
                <a:gd name="T78" fmla="*/ 256 w 453"/>
                <a:gd name="T79" fmla="*/ 94 h 603"/>
                <a:gd name="T80" fmla="*/ 221 w 453"/>
                <a:gd name="T81" fmla="*/ 59 h 603"/>
                <a:gd name="T82" fmla="*/ 188 w 453"/>
                <a:gd name="T83" fmla="*/ 30 h 603"/>
                <a:gd name="T84" fmla="*/ 154 w 453"/>
                <a:gd name="T85" fmla="*/ 0 h 603"/>
                <a:gd name="T86" fmla="*/ 98 w 453"/>
                <a:gd name="T87" fmla="*/ 0 h 603"/>
                <a:gd name="T88" fmla="*/ 63 w 453"/>
                <a:gd name="T89" fmla="*/ 35 h 603"/>
                <a:gd name="T90" fmla="*/ 63 w 453"/>
                <a:gd name="T91" fmla="*/ 262 h 603"/>
                <a:gd name="T92" fmla="*/ 98 w 453"/>
                <a:gd name="T93" fmla="*/ 29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603">
                  <a:moveTo>
                    <a:pt x="98" y="297"/>
                  </a:moveTo>
                  <a:cubicBezTo>
                    <a:pt x="154" y="297"/>
                    <a:pt x="154" y="297"/>
                    <a:pt x="154" y="297"/>
                  </a:cubicBezTo>
                  <a:cubicBezTo>
                    <a:pt x="155" y="297"/>
                    <a:pt x="156" y="297"/>
                    <a:pt x="157" y="297"/>
                  </a:cubicBezTo>
                  <a:cubicBezTo>
                    <a:pt x="159" y="297"/>
                    <a:pt x="160" y="297"/>
                    <a:pt x="163" y="297"/>
                  </a:cubicBezTo>
                  <a:cubicBezTo>
                    <a:pt x="163" y="297"/>
                    <a:pt x="163" y="297"/>
                    <a:pt x="163" y="297"/>
                  </a:cubicBezTo>
                  <a:cubicBezTo>
                    <a:pt x="181" y="298"/>
                    <a:pt x="194" y="313"/>
                    <a:pt x="194" y="331"/>
                  </a:cubicBezTo>
                  <a:cubicBezTo>
                    <a:pt x="194" y="332"/>
                    <a:pt x="194" y="332"/>
                    <a:pt x="194" y="332"/>
                  </a:cubicBezTo>
                  <a:cubicBezTo>
                    <a:pt x="194" y="350"/>
                    <a:pt x="180" y="365"/>
                    <a:pt x="162" y="365"/>
                  </a:cubicBezTo>
                  <a:cubicBezTo>
                    <a:pt x="144" y="366"/>
                    <a:pt x="130" y="380"/>
                    <a:pt x="129" y="397"/>
                  </a:cubicBezTo>
                  <a:cubicBezTo>
                    <a:pt x="127" y="414"/>
                    <a:pt x="112" y="427"/>
                    <a:pt x="95" y="427"/>
                  </a:cubicBezTo>
                  <a:cubicBezTo>
                    <a:pt x="86" y="427"/>
                    <a:pt x="86" y="427"/>
                    <a:pt x="86" y="427"/>
                  </a:cubicBezTo>
                  <a:cubicBezTo>
                    <a:pt x="72" y="427"/>
                    <a:pt x="61" y="439"/>
                    <a:pt x="61" y="452"/>
                  </a:cubicBezTo>
                  <a:cubicBezTo>
                    <a:pt x="61" y="455"/>
                    <a:pt x="61" y="455"/>
                    <a:pt x="61" y="455"/>
                  </a:cubicBezTo>
                  <a:cubicBezTo>
                    <a:pt x="61" y="469"/>
                    <a:pt x="72" y="480"/>
                    <a:pt x="86" y="480"/>
                  </a:cubicBezTo>
                  <a:cubicBezTo>
                    <a:pt x="94" y="480"/>
                    <a:pt x="94" y="480"/>
                    <a:pt x="94" y="480"/>
                  </a:cubicBezTo>
                  <a:cubicBezTo>
                    <a:pt x="113" y="480"/>
                    <a:pt x="128" y="496"/>
                    <a:pt x="128" y="514"/>
                  </a:cubicBezTo>
                  <a:cubicBezTo>
                    <a:pt x="128" y="516"/>
                    <a:pt x="128" y="516"/>
                    <a:pt x="128" y="516"/>
                  </a:cubicBezTo>
                  <a:cubicBezTo>
                    <a:pt x="128" y="535"/>
                    <a:pt x="113" y="550"/>
                    <a:pt x="94" y="550"/>
                  </a:cubicBezTo>
                  <a:cubicBezTo>
                    <a:pt x="25" y="550"/>
                    <a:pt x="25" y="550"/>
                    <a:pt x="25" y="550"/>
                  </a:cubicBezTo>
                  <a:cubicBezTo>
                    <a:pt x="11" y="550"/>
                    <a:pt x="0" y="562"/>
                    <a:pt x="0" y="575"/>
                  </a:cubicBezTo>
                  <a:cubicBezTo>
                    <a:pt x="0" y="578"/>
                    <a:pt x="0" y="578"/>
                    <a:pt x="0" y="578"/>
                  </a:cubicBezTo>
                  <a:cubicBezTo>
                    <a:pt x="0" y="592"/>
                    <a:pt x="11" y="603"/>
                    <a:pt x="25" y="603"/>
                  </a:cubicBezTo>
                  <a:cubicBezTo>
                    <a:pt x="163" y="603"/>
                    <a:pt x="163" y="603"/>
                    <a:pt x="163" y="603"/>
                  </a:cubicBezTo>
                  <a:cubicBezTo>
                    <a:pt x="167" y="603"/>
                    <a:pt x="167" y="603"/>
                    <a:pt x="167" y="603"/>
                  </a:cubicBezTo>
                  <a:cubicBezTo>
                    <a:pt x="218" y="603"/>
                    <a:pt x="218" y="603"/>
                    <a:pt x="218" y="603"/>
                  </a:cubicBezTo>
                  <a:cubicBezTo>
                    <a:pt x="236" y="603"/>
                    <a:pt x="251" y="590"/>
                    <a:pt x="253" y="572"/>
                  </a:cubicBezTo>
                  <a:cubicBezTo>
                    <a:pt x="255" y="555"/>
                    <a:pt x="270" y="543"/>
                    <a:pt x="287" y="543"/>
                  </a:cubicBezTo>
                  <a:cubicBezTo>
                    <a:pt x="352" y="543"/>
                    <a:pt x="352" y="543"/>
                    <a:pt x="352" y="543"/>
                  </a:cubicBezTo>
                  <a:cubicBezTo>
                    <a:pt x="369" y="543"/>
                    <a:pt x="384" y="530"/>
                    <a:pt x="386" y="513"/>
                  </a:cubicBezTo>
                  <a:cubicBezTo>
                    <a:pt x="389" y="497"/>
                    <a:pt x="402" y="485"/>
                    <a:pt x="419" y="484"/>
                  </a:cubicBezTo>
                  <a:cubicBezTo>
                    <a:pt x="438" y="484"/>
                    <a:pt x="453" y="468"/>
                    <a:pt x="453" y="449"/>
                  </a:cubicBezTo>
                  <a:cubicBezTo>
                    <a:pt x="453" y="402"/>
                    <a:pt x="453" y="402"/>
                    <a:pt x="453" y="402"/>
                  </a:cubicBezTo>
                  <a:cubicBezTo>
                    <a:pt x="453" y="383"/>
                    <a:pt x="438" y="367"/>
                    <a:pt x="419" y="367"/>
                  </a:cubicBezTo>
                  <a:cubicBezTo>
                    <a:pt x="402" y="366"/>
                    <a:pt x="388" y="353"/>
                    <a:pt x="387" y="336"/>
                  </a:cubicBezTo>
                  <a:cubicBezTo>
                    <a:pt x="385" y="319"/>
                    <a:pt x="370" y="305"/>
                    <a:pt x="353" y="305"/>
                  </a:cubicBezTo>
                  <a:cubicBezTo>
                    <a:pt x="334" y="304"/>
                    <a:pt x="320" y="289"/>
                    <a:pt x="320" y="271"/>
                  </a:cubicBezTo>
                  <a:cubicBezTo>
                    <a:pt x="320" y="217"/>
                    <a:pt x="320" y="217"/>
                    <a:pt x="320" y="217"/>
                  </a:cubicBezTo>
                  <a:cubicBezTo>
                    <a:pt x="320" y="198"/>
                    <a:pt x="305" y="183"/>
                    <a:pt x="287" y="182"/>
                  </a:cubicBezTo>
                  <a:cubicBezTo>
                    <a:pt x="269" y="180"/>
                    <a:pt x="256" y="166"/>
                    <a:pt x="256" y="148"/>
                  </a:cubicBezTo>
                  <a:cubicBezTo>
                    <a:pt x="256" y="94"/>
                    <a:pt x="256" y="94"/>
                    <a:pt x="256" y="94"/>
                  </a:cubicBezTo>
                  <a:cubicBezTo>
                    <a:pt x="256" y="75"/>
                    <a:pt x="240" y="60"/>
                    <a:pt x="221" y="59"/>
                  </a:cubicBezTo>
                  <a:cubicBezTo>
                    <a:pt x="204" y="59"/>
                    <a:pt x="191" y="47"/>
                    <a:pt x="188" y="30"/>
                  </a:cubicBezTo>
                  <a:cubicBezTo>
                    <a:pt x="186" y="13"/>
                    <a:pt x="171" y="0"/>
                    <a:pt x="154" y="0"/>
                  </a:cubicBezTo>
                  <a:cubicBezTo>
                    <a:pt x="98" y="0"/>
                    <a:pt x="98" y="0"/>
                    <a:pt x="98" y="0"/>
                  </a:cubicBezTo>
                  <a:cubicBezTo>
                    <a:pt x="79" y="0"/>
                    <a:pt x="63" y="16"/>
                    <a:pt x="63" y="35"/>
                  </a:cubicBezTo>
                  <a:cubicBezTo>
                    <a:pt x="63" y="262"/>
                    <a:pt x="63" y="262"/>
                    <a:pt x="63" y="262"/>
                  </a:cubicBezTo>
                  <a:cubicBezTo>
                    <a:pt x="63" y="281"/>
                    <a:pt x="79" y="297"/>
                    <a:pt x="98" y="297"/>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6" name="Freeform 47">
              <a:extLst>
                <a:ext uri="{FF2B5EF4-FFF2-40B4-BE49-F238E27FC236}">
                  <a16:creationId xmlns:a16="http://schemas.microsoft.com/office/drawing/2014/main" id="{0A6EEDBA-5968-4214-906B-20036C891EA2}"/>
                </a:ext>
              </a:extLst>
            </p:cNvPr>
            <p:cNvSpPr>
              <a:spLocks/>
            </p:cNvSpPr>
            <p:nvPr userDrawn="1"/>
          </p:nvSpPr>
          <p:spPr bwMode="auto">
            <a:xfrm>
              <a:off x="2525" y="304"/>
              <a:ext cx="586" cy="555"/>
            </a:xfrm>
            <a:custGeom>
              <a:avLst/>
              <a:gdLst>
                <a:gd name="T0" fmla="*/ 35 w 332"/>
                <a:gd name="T1" fmla="*/ 314 h 314"/>
                <a:gd name="T2" fmla="*/ 153 w 332"/>
                <a:gd name="T3" fmla="*/ 314 h 314"/>
                <a:gd name="T4" fmla="*/ 188 w 332"/>
                <a:gd name="T5" fmla="*/ 281 h 314"/>
                <a:gd name="T6" fmla="*/ 222 w 332"/>
                <a:gd name="T7" fmla="*/ 248 h 314"/>
                <a:gd name="T8" fmla="*/ 256 w 332"/>
                <a:gd name="T9" fmla="*/ 217 h 314"/>
                <a:gd name="T10" fmla="*/ 290 w 332"/>
                <a:gd name="T11" fmla="*/ 186 h 314"/>
                <a:gd name="T12" fmla="*/ 298 w 332"/>
                <a:gd name="T13" fmla="*/ 186 h 314"/>
                <a:gd name="T14" fmla="*/ 332 w 332"/>
                <a:gd name="T15" fmla="*/ 220 h 314"/>
                <a:gd name="T16" fmla="*/ 332 w 332"/>
                <a:gd name="T17" fmla="*/ 0 h 314"/>
                <a:gd name="T18" fmla="*/ 131 w 332"/>
                <a:gd name="T19" fmla="*/ 0 h 314"/>
                <a:gd name="T20" fmla="*/ 113 w 332"/>
                <a:gd name="T21" fmla="*/ 6 h 314"/>
                <a:gd name="T22" fmla="*/ 99 w 332"/>
                <a:gd name="T23" fmla="*/ 11 h 314"/>
                <a:gd name="T24" fmla="*/ 69 w 332"/>
                <a:gd name="T25" fmla="*/ 45 h 314"/>
                <a:gd name="T26" fmla="*/ 69 w 332"/>
                <a:gd name="T27" fmla="*/ 158 h 314"/>
                <a:gd name="T28" fmla="*/ 35 w 332"/>
                <a:gd name="T29" fmla="*/ 192 h 314"/>
                <a:gd name="T30" fmla="*/ 0 w 332"/>
                <a:gd name="T31" fmla="*/ 227 h 314"/>
                <a:gd name="T32" fmla="*/ 0 w 332"/>
                <a:gd name="T33" fmla="*/ 279 h 314"/>
                <a:gd name="T34" fmla="*/ 35 w 332"/>
                <a:gd name="T3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314">
                  <a:moveTo>
                    <a:pt x="35" y="314"/>
                  </a:moveTo>
                  <a:cubicBezTo>
                    <a:pt x="153" y="314"/>
                    <a:pt x="153" y="314"/>
                    <a:pt x="153" y="314"/>
                  </a:cubicBezTo>
                  <a:cubicBezTo>
                    <a:pt x="172" y="314"/>
                    <a:pt x="188" y="299"/>
                    <a:pt x="188" y="281"/>
                  </a:cubicBezTo>
                  <a:cubicBezTo>
                    <a:pt x="189" y="263"/>
                    <a:pt x="204" y="248"/>
                    <a:pt x="222" y="248"/>
                  </a:cubicBezTo>
                  <a:cubicBezTo>
                    <a:pt x="240" y="248"/>
                    <a:pt x="255" y="234"/>
                    <a:pt x="256" y="217"/>
                  </a:cubicBezTo>
                  <a:cubicBezTo>
                    <a:pt x="258" y="199"/>
                    <a:pt x="273" y="186"/>
                    <a:pt x="290" y="186"/>
                  </a:cubicBezTo>
                  <a:cubicBezTo>
                    <a:pt x="298" y="186"/>
                    <a:pt x="298" y="186"/>
                    <a:pt x="298" y="186"/>
                  </a:cubicBezTo>
                  <a:cubicBezTo>
                    <a:pt x="317" y="186"/>
                    <a:pt x="332" y="202"/>
                    <a:pt x="332" y="220"/>
                  </a:cubicBezTo>
                  <a:cubicBezTo>
                    <a:pt x="332" y="0"/>
                    <a:pt x="332" y="0"/>
                    <a:pt x="332" y="0"/>
                  </a:cubicBezTo>
                  <a:cubicBezTo>
                    <a:pt x="131" y="0"/>
                    <a:pt x="131" y="0"/>
                    <a:pt x="131" y="0"/>
                  </a:cubicBezTo>
                  <a:cubicBezTo>
                    <a:pt x="125" y="0"/>
                    <a:pt x="118" y="2"/>
                    <a:pt x="113" y="6"/>
                  </a:cubicBezTo>
                  <a:cubicBezTo>
                    <a:pt x="108" y="8"/>
                    <a:pt x="104" y="10"/>
                    <a:pt x="99" y="11"/>
                  </a:cubicBezTo>
                  <a:cubicBezTo>
                    <a:pt x="82" y="13"/>
                    <a:pt x="69" y="28"/>
                    <a:pt x="69" y="45"/>
                  </a:cubicBezTo>
                  <a:cubicBezTo>
                    <a:pt x="69" y="158"/>
                    <a:pt x="69" y="158"/>
                    <a:pt x="69" y="158"/>
                  </a:cubicBezTo>
                  <a:cubicBezTo>
                    <a:pt x="69" y="177"/>
                    <a:pt x="54" y="192"/>
                    <a:pt x="35" y="192"/>
                  </a:cubicBezTo>
                  <a:cubicBezTo>
                    <a:pt x="16" y="192"/>
                    <a:pt x="0" y="208"/>
                    <a:pt x="0" y="227"/>
                  </a:cubicBezTo>
                  <a:cubicBezTo>
                    <a:pt x="0" y="279"/>
                    <a:pt x="0" y="279"/>
                    <a:pt x="0" y="279"/>
                  </a:cubicBezTo>
                  <a:cubicBezTo>
                    <a:pt x="0" y="298"/>
                    <a:pt x="16" y="314"/>
                    <a:pt x="35" y="31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7" name="Freeform 48">
              <a:extLst>
                <a:ext uri="{FF2B5EF4-FFF2-40B4-BE49-F238E27FC236}">
                  <a16:creationId xmlns:a16="http://schemas.microsoft.com/office/drawing/2014/main" id="{562D8AC2-3333-46B5-8D1F-6478AEDEEE7A}"/>
                </a:ext>
              </a:extLst>
            </p:cNvPr>
            <p:cNvSpPr>
              <a:spLocks/>
            </p:cNvSpPr>
            <p:nvPr userDrawn="1"/>
          </p:nvSpPr>
          <p:spPr bwMode="auto">
            <a:xfrm>
              <a:off x="3108" y="1081"/>
              <a:ext cx="98" cy="96"/>
            </a:xfrm>
            <a:custGeom>
              <a:avLst/>
              <a:gdLst>
                <a:gd name="T0" fmla="*/ 24 w 56"/>
                <a:gd name="T1" fmla="*/ 54 h 54"/>
                <a:gd name="T2" fmla="*/ 32 w 56"/>
                <a:gd name="T3" fmla="*/ 54 h 54"/>
                <a:gd name="T4" fmla="*/ 56 w 56"/>
                <a:gd name="T5" fmla="*/ 29 h 54"/>
                <a:gd name="T6" fmla="*/ 56 w 56"/>
                <a:gd name="T7" fmla="*/ 24 h 54"/>
                <a:gd name="T8" fmla="*/ 32 w 56"/>
                <a:gd name="T9" fmla="*/ 0 h 54"/>
                <a:gd name="T10" fmla="*/ 24 w 56"/>
                <a:gd name="T11" fmla="*/ 0 h 54"/>
                <a:gd name="T12" fmla="*/ 0 w 56"/>
                <a:gd name="T13" fmla="*/ 24 h 54"/>
                <a:gd name="T14" fmla="*/ 0 w 56"/>
                <a:gd name="T15" fmla="*/ 29 h 54"/>
                <a:gd name="T16" fmla="*/ 24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4" y="54"/>
                  </a:moveTo>
                  <a:cubicBezTo>
                    <a:pt x="32" y="54"/>
                    <a:pt x="32" y="54"/>
                    <a:pt x="32" y="54"/>
                  </a:cubicBezTo>
                  <a:cubicBezTo>
                    <a:pt x="46" y="54"/>
                    <a:pt x="56" y="43"/>
                    <a:pt x="56" y="29"/>
                  </a:cubicBezTo>
                  <a:cubicBezTo>
                    <a:pt x="56" y="24"/>
                    <a:pt x="56" y="24"/>
                    <a:pt x="56" y="24"/>
                  </a:cubicBezTo>
                  <a:cubicBezTo>
                    <a:pt x="56" y="10"/>
                    <a:pt x="46" y="0"/>
                    <a:pt x="32" y="0"/>
                  </a:cubicBezTo>
                  <a:cubicBezTo>
                    <a:pt x="24" y="0"/>
                    <a:pt x="24" y="0"/>
                    <a:pt x="24" y="0"/>
                  </a:cubicBezTo>
                  <a:cubicBezTo>
                    <a:pt x="11" y="0"/>
                    <a:pt x="0" y="10"/>
                    <a:pt x="0" y="24"/>
                  </a:cubicBezTo>
                  <a:cubicBezTo>
                    <a:pt x="0" y="29"/>
                    <a:pt x="0" y="29"/>
                    <a:pt x="0" y="29"/>
                  </a:cubicBezTo>
                  <a:cubicBezTo>
                    <a:pt x="0" y="43"/>
                    <a:pt x="11" y="54"/>
                    <a:pt x="24" y="5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8" name="Freeform 11">
              <a:extLst>
                <a:ext uri="{FF2B5EF4-FFF2-40B4-BE49-F238E27FC236}">
                  <a16:creationId xmlns:a16="http://schemas.microsoft.com/office/drawing/2014/main" id="{E992E0C4-770E-4F83-AD19-73A3B146BEC0}"/>
                </a:ext>
              </a:extLst>
            </p:cNvPr>
            <p:cNvSpPr>
              <a:spLocks/>
            </p:cNvSpPr>
            <p:nvPr userDrawn="1"/>
          </p:nvSpPr>
          <p:spPr bwMode="auto">
            <a:xfrm>
              <a:off x="3111" y="304"/>
              <a:ext cx="681" cy="873"/>
            </a:xfrm>
            <a:custGeom>
              <a:avLst/>
              <a:gdLst>
                <a:gd name="T0" fmla="*/ 355 w 386"/>
                <a:gd name="T1" fmla="*/ 8 h 494"/>
                <a:gd name="T2" fmla="*/ 363 w 386"/>
                <a:gd name="T3" fmla="*/ 8 h 494"/>
                <a:gd name="T4" fmla="*/ 385 w 386"/>
                <a:gd name="T5" fmla="*/ 0 h 494"/>
                <a:gd name="T6" fmla="*/ 0 w 386"/>
                <a:gd name="T7" fmla="*/ 0 h 494"/>
                <a:gd name="T8" fmla="*/ 0 w 386"/>
                <a:gd name="T9" fmla="*/ 108 h 494"/>
                <a:gd name="T10" fmla="*/ 0 w 386"/>
                <a:gd name="T11" fmla="*/ 143 h 494"/>
                <a:gd name="T12" fmla="*/ 0 w 386"/>
                <a:gd name="T13" fmla="*/ 276 h 494"/>
                <a:gd name="T14" fmla="*/ 33 w 386"/>
                <a:gd name="T15" fmla="*/ 311 h 494"/>
                <a:gd name="T16" fmla="*/ 65 w 386"/>
                <a:gd name="T17" fmla="*/ 345 h 494"/>
                <a:gd name="T18" fmla="*/ 65 w 386"/>
                <a:gd name="T19" fmla="*/ 396 h 494"/>
                <a:gd name="T20" fmla="*/ 98 w 386"/>
                <a:gd name="T21" fmla="*/ 431 h 494"/>
                <a:gd name="T22" fmla="*/ 131 w 386"/>
                <a:gd name="T23" fmla="*/ 465 h 494"/>
                <a:gd name="T24" fmla="*/ 131 w 386"/>
                <a:gd name="T25" fmla="*/ 469 h 494"/>
                <a:gd name="T26" fmla="*/ 155 w 386"/>
                <a:gd name="T27" fmla="*/ 494 h 494"/>
                <a:gd name="T28" fmla="*/ 163 w 386"/>
                <a:gd name="T29" fmla="*/ 494 h 494"/>
                <a:gd name="T30" fmla="*/ 188 w 386"/>
                <a:gd name="T31" fmla="*/ 469 h 494"/>
                <a:gd name="T32" fmla="*/ 188 w 386"/>
                <a:gd name="T33" fmla="*/ 465 h 494"/>
                <a:gd name="T34" fmla="*/ 222 w 386"/>
                <a:gd name="T35" fmla="*/ 431 h 494"/>
                <a:gd name="T36" fmla="*/ 286 w 386"/>
                <a:gd name="T37" fmla="*/ 431 h 494"/>
                <a:gd name="T38" fmla="*/ 321 w 386"/>
                <a:gd name="T39" fmla="*/ 396 h 494"/>
                <a:gd name="T40" fmla="*/ 321 w 386"/>
                <a:gd name="T41" fmla="*/ 290 h 494"/>
                <a:gd name="T42" fmla="*/ 286 w 386"/>
                <a:gd name="T43" fmla="*/ 255 h 494"/>
                <a:gd name="T44" fmla="*/ 253 w 386"/>
                <a:gd name="T45" fmla="*/ 222 h 494"/>
                <a:gd name="T46" fmla="*/ 287 w 386"/>
                <a:gd name="T47" fmla="*/ 188 h 494"/>
                <a:gd name="T48" fmla="*/ 361 w 386"/>
                <a:gd name="T49" fmla="*/ 188 h 494"/>
                <a:gd name="T50" fmla="*/ 386 w 386"/>
                <a:gd name="T51" fmla="*/ 164 h 494"/>
                <a:gd name="T52" fmla="*/ 386 w 386"/>
                <a:gd name="T53" fmla="*/ 155 h 494"/>
                <a:gd name="T54" fmla="*/ 361 w 386"/>
                <a:gd name="T55" fmla="*/ 131 h 494"/>
                <a:gd name="T56" fmla="*/ 355 w 386"/>
                <a:gd name="T57" fmla="*/ 131 h 494"/>
                <a:gd name="T58" fmla="*/ 321 w 386"/>
                <a:gd name="T59" fmla="*/ 97 h 494"/>
                <a:gd name="T60" fmla="*/ 321 w 386"/>
                <a:gd name="T61" fmla="*/ 42 h 494"/>
                <a:gd name="T62" fmla="*/ 355 w 386"/>
                <a:gd name="T63" fmla="*/ 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494">
                  <a:moveTo>
                    <a:pt x="355" y="8"/>
                  </a:moveTo>
                  <a:cubicBezTo>
                    <a:pt x="363" y="8"/>
                    <a:pt x="363" y="8"/>
                    <a:pt x="363" y="8"/>
                  </a:cubicBezTo>
                  <a:cubicBezTo>
                    <a:pt x="371" y="8"/>
                    <a:pt x="379" y="5"/>
                    <a:pt x="385" y="0"/>
                  </a:cubicBezTo>
                  <a:cubicBezTo>
                    <a:pt x="0" y="0"/>
                    <a:pt x="0" y="0"/>
                    <a:pt x="0" y="0"/>
                  </a:cubicBezTo>
                  <a:cubicBezTo>
                    <a:pt x="0" y="108"/>
                    <a:pt x="0" y="108"/>
                    <a:pt x="0" y="108"/>
                  </a:cubicBezTo>
                  <a:cubicBezTo>
                    <a:pt x="0" y="143"/>
                    <a:pt x="0" y="143"/>
                    <a:pt x="0" y="143"/>
                  </a:cubicBezTo>
                  <a:cubicBezTo>
                    <a:pt x="0" y="276"/>
                    <a:pt x="0" y="276"/>
                    <a:pt x="0" y="276"/>
                  </a:cubicBezTo>
                  <a:cubicBezTo>
                    <a:pt x="0" y="294"/>
                    <a:pt x="14" y="310"/>
                    <a:pt x="33" y="311"/>
                  </a:cubicBezTo>
                  <a:cubicBezTo>
                    <a:pt x="51" y="312"/>
                    <a:pt x="65" y="327"/>
                    <a:pt x="65" y="345"/>
                  </a:cubicBezTo>
                  <a:cubicBezTo>
                    <a:pt x="65" y="396"/>
                    <a:pt x="65" y="396"/>
                    <a:pt x="65" y="396"/>
                  </a:cubicBezTo>
                  <a:cubicBezTo>
                    <a:pt x="65" y="415"/>
                    <a:pt x="80" y="430"/>
                    <a:pt x="98" y="431"/>
                  </a:cubicBezTo>
                  <a:cubicBezTo>
                    <a:pt x="117" y="432"/>
                    <a:pt x="131" y="447"/>
                    <a:pt x="131" y="465"/>
                  </a:cubicBezTo>
                  <a:cubicBezTo>
                    <a:pt x="131" y="469"/>
                    <a:pt x="131" y="469"/>
                    <a:pt x="131" y="469"/>
                  </a:cubicBezTo>
                  <a:cubicBezTo>
                    <a:pt x="131" y="483"/>
                    <a:pt x="142" y="494"/>
                    <a:pt x="155" y="494"/>
                  </a:cubicBezTo>
                  <a:cubicBezTo>
                    <a:pt x="163" y="494"/>
                    <a:pt x="163" y="494"/>
                    <a:pt x="163" y="494"/>
                  </a:cubicBezTo>
                  <a:cubicBezTo>
                    <a:pt x="177" y="494"/>
                    <a:pt x="188" y="483"/>
                    <a:pt x="188" y="469"/>
                  </a:cubicBezTo>
                  <a:cubicBezTo>
                    <a:pt x="188" y="465"/>
                    <a:pt x="188" y="465"/>
                    <a:pt x="188" y="465"/>
                  </a:cubicBezTo>
                  <a:cubicBezTo>
                    <a:pt x="188" y="446"/>
                    <a:pt x="203" y="431"/>
                    <a:pt x="222" y="431"/>
                  </a:cubicBezTo>
                  <a:cubicBezTo>
                    <a:pt x="286" y="431"/>
                    <a:pt x="286" y="431"/>
                    <a:pt x="286" y="431"/>
                  </a:cubicBezTo>
                  <a:cubicBezTo>
                    <a:pt x="305" y="431"/>
                    <a:pt x="321" y="415"/>
                    <a:pt x="321" y="396"/>
                  </a:cubicBezTo>
                  <a:cubicBezTo>
                    <a:pt x="321" y="290"/>
                    <a:pt x="321" y="290"/>
                    <a:pt x="321" y="290"/>
                  </a:cubicBezTo>
                  <a:cubicBezTo>
                    <a:pt x="321" y="271"/>
                    <a:pt x="305" y="252"/>
                    <a:pt x="286" y="255"/>
                  </a:cubicBezTo>
                  <a:cubicBezTo>
                    <a:pt x="266" y="258"/>
                    <a:pt x="252" y="251"/>
                    <a:pt x="253" y="222"/>
                  </a:cubicBezTo>
                  <a:cubicBezTo>
                    <a:pt x="253" y="203"/>
                    <a:pt x="268" y="188"/>
                    <a:pt x="287" y="188"/>
                  </a:cubicBezTo>
                  <a:cubicBezTo>
                    <a:pt x="361" y="188"/>
                    <a:pt x="361" y="188"/>
                    <a:pt x="361" y="188"/>
                  </a:cubicBezTo>
                  <a:cubicBezTo>
                    <a:pt x="375" y="188"/>
                    <a:pt x="386" y="177"/>
                    <a:pt x="386" y="164"/>
                  </a:cubicBezTo>
                  <a:cubicBezTo>
                    <a:pt x="386" y="155"/>
                    <a:pt x="386" y="155"/>
                    <a:pt x="386" y="155"/>
                  </a:cubicBezTo>
                  <a:cubicBezTo>
                    <a:pt x="386" y="142"/>
                    <a:pt x="375" y="131"/>
                    <a:pt x="361" y="131"/>
                  </a:cubicBezTo>
                  <a:cubicBezTo>
                    <a:pt x="355" y="131"/>
                    <a:pt x="355" y="131"/>
                    <a:pt x="355" y="131"/>
                  </a:cubicBezTo>
                  <a:cubicBezTo>
                    <a:pt x="336" y="131"/>
                    <a:pt x="321" y="116"/>
                    <a:pt x="321" y="97"/>
                  </a:cubicBezTo>
                  <a:cubicBezTo>
                    <a:pt x="321" y="42"/>
                    <a:pt x="321" y="42"/>
                    <a:pt x="321" y="42"/>
                  </a:cubicBezTo>
                  <a:cubicBezTo>
                    <a:pt x="321" y="23"/>
                    <a:pt x="336" y="8"/>
                    <a:pt x="355" y="8"/>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9" name="Freeform 12">
              <a:extLst>
                <a:ext uri="{FF2B5EF4-FFF2-40B4-BE49-F238E27FC236}">
                  <a16:creationId xmlns:a16="http://schemas.microsoft.com/office/drawing/2014/main" id="{93016E0B-7DB1-4058-A6C6-1E743A59F165}"/>
                </a:ext>
              </a:extLst>
            </p:cNvPr>
            <p:cNvSpPr>
              <a:spLocks/>
            </p:cNvSpPr>
            <p:nvPr userDrawn="1"/>
          </p:nvSpPr>
          <p:spPr bwMode="auto">
            <a:xfrm>
              <a:off x="4165" y="304"/>
              <a:ext cx="782" cy="219"/>
            </a:xfrm>
            <a:custGeom>
              <a:avLst/>
              <a:gdLst>
                <a:gd name="T0" fmla="*/ 35 w 443"/>
                <a:gd name="T1" fmla="*/ 124 h 124"/>
                <a:gd name="T2" fmla="*/ 287 w 443"/>
                <a:gd name="T3" fmla="*/ 124 h 124"/>
                <a:gd name="T4" fmla="*/ 320 w 443"/>
                <a:gd name="T5" fmla="*/ 124 h 124"/>
                <a:gd name="T6" fmla="*/ 320 w 443"/>
                <a:gd name="T7" fmla="*/ 94 h 124"/>
                <a:gd name="T8" fmla="*/ 353 w 443"/>
                <a:gd name="T9" fmla="*/ 64 h 124"/>
                <a:gd name="T10" fmla="*/ 385 w 443"/>
                <a:gd name="T11" fmla="*/ 35 h 124"/>
                <a:gd name="T12" fmla="*/ 420 w 443"/>
                <a:gd name="T13" fmla="*/ 5 h 124"/>
                <a:gd name="T14" fmla="*/ 427 w 443"/>
                <a:gd name="T15" fmla="*/ 5 h 124"/>
                <a:gd name="T16" fmla="*/ 443 w 443"/>
                <a:gd name="T17" fmla="*/ 0 h 124"/>
                <a:gd name="T18" fmla="*/ 0 w 443"/>
                <a:gd name="T19" fmla="*/ 0 h 124"/>
                <a:gd name="T20" fmla="*/ 0 w 443"/>
                <a:gd name="T21" fmla="*/ 89 h 124"/>
                <a:gd name="T22" fmla="*/ 35 w 443"/>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3" h="124">
                  <a:moveTo>
                    <a:pt x="35" y="124"/>
                  </a:moveTo>
                  <a:cubicBezTo>
                    <a:pt x="287" y="124"/>
                    <a:pt x="287" y="124"/>
                    <a:pt x="287" y="124"/>
                  </a:cubicBezTo>
                  <a:cubicBezTo>
                    <a:pt x="320" y="124"/>
                    <a:pt x="320" y="124"/>
                    <a:pt x="320" y="124"/>
                  </a:cubicBezTo>
                  <a:cubicBezTo>
                    <a:pt x="320" y="94"/>
                    <a:pt x="320" y="94"/>
                    <a:pt x="320" y="94"/>
                  </a:cubicBezTo>
                  <a:cubicBezTo>
                    <a:pt x="320" y="78"/>
                    <a:pt x="336" y="65"/>
                    <a:pt x="353" y="64"/>
                  </a:cubicBezTo>
                  <a:cubicBezTo>
                    <a:pt x="370" y="63"/>
                    <a:pt x="383" y="51"/>
                    <a:pt x="385" y="35"/>
                  </a:cubicBezTo>
                  <a:cubicBezTo>
                    <a:pt x="388" y="18"/>
                    <a:pt x="402" y="5"/>
                    <a:pt x="420" y="5"/>
                  </a:cubicBezTo>
                  <a:cubicBezTo>
                    <a:pt x="427" y="5"/>
                    <a:pt x="427" y="5"/>
                    <a:pt x="427" y="5"/>
                  </a:cubicBezTo>
                  <a:cubicBezTo>
                    <a:pt x="433" y="5"/>
                    <a:pt x="438" y="3"/>
                    <a:pt x="443" y="0"/>
                  </a:cubicBezTo>
                  <a:cubicBezTo>
                    <a:pt x="0" y="0"/>
                    <a:pt x="0" y="0"/>
                    <a:pt x="0" y="0"/>
                  </a:cubicBezTo>
                  <a:cubicBezTo>
                    <a:pt x="0" y="89"/>
                    <a:pt x="0" y="89"/>
                    <a:pt x="0" y="89"/>
                  </a:cubicBezTo>
                  <a:cubicBezTo>
                    <a:pt x="0" y="108"/>
                    <a:pt x="15" y="124"/>
                    <a:pt x="35" y="12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0" name="Freeform 13">
              <a:extLst>
                <a:ext uri="{FF2B5EF4-FFF2-40B4-BE49-F238E27FC236}">
                  <a16:creationId xmlns:a16="http://schemas.microsoft.com/office/drawing/2014/main" id="{8E6E27D1-BA66-43B1-913D-B4A5E96BCD3F}"/>
                </a:ext>
              </a:extLst>
            </p:cNvPr>
            <p:cNvSpPr>
              <a:spLocks/>
            </p:cNvSpPr>
            <p:nvPr userDrawn="1"/>
          </p:nvSpPr>
          <p:spPr bwMode="auto">
            <a:xfrm>
              <a:off x="4396" y="645"/>
              <a:ext cx="334" cy="216"/>
            </a:xfrm>
            <a:custGeom>
              <a:avLst/>
              <a:gdLst>
                <a:gd name="T0" fmla="*/ 189 w 189"/>
                <a:gd name="T1" fmla="*/ 0 h 122"/>
                <a:gd name="T2" fmla="*/ 29 w 189"/>
                <a:gd name="T3" fmla="*/ 0 h 122"/>
                <a:gd name="T4" fmla="*/ 0 w 189"/>
                <a:gd name="T5" fmla="*/ 29 h 122"/>
                <a:gd name="T6" fmla="*/ 0 w 189"/>
                <a:gd name="T7" fmla="*/ 92 h 122"/>
                <a:gd name="T8" fmla="*/ 29 w 189"/>
                <a:gd name="T9" fmla="*/ 122 h 122"/>
                <a:gd name="T10" fmla="*/ 189 w 189"/>
                <a:gd name="T11" fmla="*/ 122 h 122"/>
                <a:gd name="T12" fmla="*/ 189 w 18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89" h="122">
                  <a:moveTo>
                    <a:pt x="189" y="0"/>
                  </a:moveTo>
                  <a:cubicBezTo>
                    <a:pt x="29" y="0"/>
                    <a:pt x="29" y="0"/>
                    <a:pt x="29" y="0"/>
                  </a:cubicBezTo>
                  <a:cubicBezTo>
                    <a:pt x="13" y="0"/>
                    <a:pt x="0" y="13"/>
                    <a:pt x="0" y="29"/>
                  </a:cubicBezTo>
                  <a:cubicBezTo>
                    <a:pt x="0" y="92"/>
                    <a:pt x="0" y="92"/>
                    <a:pt x="0" y="92"/>
                  </a:cubicBezTo>
                  <a:cubicBezTo>
                    <a:pt x="0" y="108"/>
                    <a:pt x="13" y="122"/>
                    <a:pt x="29" y="122"/>
                  </a:cubicBezTo>
                  <a:cubicBezTo>
                    <a:pt x="189" y="122"/>
                    <a:pt x="189" y="122"/>
                    <a:pt x="189" y="122"/>
                  </a:cubicBezTo>
                  <a:lnTo>
                    <a:pt x="189" y="0"/>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1" name="Freeform 14">
              <a:extLst>
                <a:ext uri="{FF2B5EF4-FFF2-40B4-BE49-F238E27FC236}">
                  <a16:creationId xmlns:a16="http://schemas.microsoft.com/office/drawing/2014/main" id="{F894907E-FCDC-46E9-8CA3-5103A6357F8E}"/>
                </a:ext>
              </a:extLst>
            </p:cNvPr>
            <p:cNvSpPr>
              <a:spLocks/>
            </p:cNvSpPr>
            <p:nvPr userDrawn="1"/>
          </p:nvSpPr>
          <p:spPr bwMode="auto">
            <a:xfrm>
              <a:off x="4165" y="861"/>
              <a:ext cx="565" cy="213"/>
            </a:xfrm>
            <a:custGeom>
              <a:avLst/>
              <a:gdLst>
                <a:gd name="T0" fmla="*/ 320 w 320"/>
                <a:gd name="T1" fmla="*/ 121 h 121"/>
                <a:gd name="T2" fmla="*/ 29 w 320"/>
                <a:gd name="T3" fmla="*/ 121 h 121"/>
                <a:gd name="T4" fmla="*/ 0 w 320"/>
                <a:gd name="T5" fmla="*/ 92 h 121"/>
                <a:gd name="T6" fmla="*/ 0 w 320"/>
                <a:gd name="T7" fmla="*/ 29 h 121"/>
                <a:gd name="T8" fmla="*/ 29 w 320"/>
                <a:gd name="T9" fmla="*/ 0 h 121"/>
                <a:gd name="T10" fmla="*/ 87 w 320"/>
                <a:gd name="T11" fmla="*/ 0 h 121"/>
                <a:gd name="T12" fmla="*/ 126 w 320"/>
                <a:gd name="T13" fmla="*/ 25 h 121"/>
                <a:gd name="T14" fmla="*/ 126 w 320"/>
                <a:gd name="T15" fmla="*/ 32 h 121"/>
                <a:gd name="T16" fmla="*/ 154 w 320"/>
                <a:gd name="T17" fmla="*/ 61 h 121"/>
                <a:gd name="T18" fmla="*/ 164 w 320"/>
                <a:gd name="T19" fmla="*/ 61 h 121"/>
                <a:gd name="T20" fmla="*/ 193 w 320"/>
                <a:gd name="T21" fmla="*/ 32 h 121"/>
                <a:gd name="T22" fmla="*/ 193 w 320"/>
                <a:gd name="T23" fmla="*/ 25 h 121"/>
                <a:gd name="T24" fmla="*/ 177 w 320"/>
                <a:gd name="T25" fmla="*/ 0 h 121"/>
                <a:gd name="T26" fmla="*/ 320 w 320"/>
                <a:gd name="T27" fmla="*/ 0 h 121"/>
                <a:gd name="T28" fmla="*/ 320 w 320"/>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121">
                  <a:moveTo>
                    <a:pt x="320" y="121"/>
                  </a:moveTo>
                  <a:cubicBezTo>
                    <a:pt x="29" y="121"/>
                    <a:pt x="29" y="121"/>
                    <a:pt x="29" y="121"/>
                  </a:cubicBezTo>
                  <a:cubicBezTo>
                    <a:pt x="13" y="121"/>
                    <a:pt x="0" y="108"/>
                    <a:pt x="0" y="92"/>
                  </a:cubicBezTo>
                  <a:cubicBezTo>
                    <a:pt x="0" y="29"/>
                    <a:pt x="0" y="29"/>
                    <a:pt x="0" y="29"/>
                  </a:cubicBezTo>
                  <a:cubicBezTo>
                    <a:pt x="0" y="13"/>
                    <a:pt x="13" y="0"/>
                    <a:pt x="29" y="0"/>
                  </a:cubicBezTo>
                  <a:cubicBezTo>
                    <a:pt x="87" y="0"/>
                    <a:pt x="87" y="0"/>
                    <a:pt x="87" y="0"/>
                  </a:cubicBezTo>
                  <a:cubicBezTo>
                    <a:pt x="112" y="0"/>
                    <a:pt x="126" y="14"/>
                    <a:pt x="126" y="25"/>
                  </a:cubicBezTo>
                  <a:cubicBezTo>
                    <a:pt x="126" y="32"/>
                    <a:pt x="126" y="32"/>
                    <a:pt x="126" y="32"/>
                  </a:cubicBezTo>
                  <a:cubicBezTo>
                    <a:pt x="126" y="48"/>
                    <a:pt x="139" y="61"/>
                    <a:pt x="154" y="61"/>
                  </a:cubicBezTo>
                  <a:cubicBezTo>
                    <a:pt x="164" y="61"/>
                    <a:pt x="164" y="61"/>
                    <a:pt x="164" y="61"/>
                  </a:cubicBezTo>
                  <a:cubicBezTo>
                    <a:pt x="180" y="61"/>
                    <a:pt x="193" y="48"/>
                    <a:pt x="193" y="32"/>
                  </a:cubicBezTo>
                  <a:cubicBezTo>
                    <a:pt x="193" y="25"/>
                    <a:pt x="193" y="25"/>
                    <a:pt x="193" y="25"/>
                  </a:cubicBezTo>
                  <a:cubicBezTo>
                    <a:pt x="193" y="14"/>
                    <a:pt x="186" y="4"/>
                    <a:pt x="177" y="0"/>
                  </a:cubicBezTo>
                  <a:cubicBezTo>
                    <a:pt x="320" y="0"/>
                    <a:pt x="320" y="0"/>
                    <a:pt x="320" y="0"/>
                  </a:cubicBezTo>
                  <a:lnTo>
                    <a:pt x="320" y="121"/>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2" name="Freeform 15">
              <a:extLst>
                <a:ext uri="{FF2B5EF4-FFF2-40B4-BE49-F238E27FC236}">
                  <a16:creationId xmlns:a16="http://schemas.microsoft.com/office/drawing/2014/main" id="{02D46EAB-7B2D-42C7-93A1-D7ED4ADD96F8}"/>
                </a:ext>
              </a:extLst>
            </p:cNvPr>
            <p:cNvSpPr>
              <a:spLocks/>
            </p:cNvSpPr>
            <p:nvPr userDrawn="1"/>
          </p:nvSpPr>
          <p:spPr bwMode="auto">
            <a:xfrm>
              <a:off x="4214" y="1074"/>
              <a:ext cx="516" cy="209"/>
            </a:xfrm>
            <a:custGeom>
              <a:avLst/>
              <a:gdLst>
                <a:gd name="T0" fmla="*/ 292 w 292"/>
                <a:gd name="T1" fmla="*/ 27 h 118"/>
                <a:gd name="T2" fmla="*/ 292 w 292"/>
                <a:gd name="T3" fmla="*/ 32 h 118"/>
                <a:gd name="T4" fmla="*/ 292 w 292"/>
                <a:gd name="T5" fmla="*/ 35 h 118"/>
                <a:gd name="T6" fmla="*/ 267 w 292"/>
                <a:gd name="T7" fmla="*/ 61 h 118"/>
                <a:gd name="T8" fmla="*/ 229 w 292"/>
                <a:gd name="T9" fmla="*/ 61 h 118"/>
                <a:gd name="T10" fmla="*/ 229 w 292"/>
                <a:gd name="T11" fmla="*/ 93 h 118"/>
                <a:gd name="T12" fmla="*/ 203 w 292"/>
                <a:gd name="T13" fmla="*/ 118 h 118"/>
                <a:gd name="T14" fmla="*/ 103 w 292"/>
                <a:gd name="T15" fmla="*/ 118 h 118"/>
                <a:gd name="T16" fmla="*/ 103 w 292"/>
                <a:gd name="T17" fmla="*/ 86 h 118"/>
                <a:gd name="T18" fmla="*/ 78 w 292"/>
                <a:gd name="T19" fmla="*/ 61 h 118"/>
                <a:gd name="T20" fmla="*/ 11 w 292"/>
                <a:gd name="T21" fmla="*/ 61 h 118"/>
                <a:gd name="T22" fmla="*/ 36 w 292"/>
                <a:gd name="T23" fmla="*/ 35 h 118"/>
                <a:gd name="T24" fmla="*/ 36 w 292"/>
                <a:gd name="T25" fmla="*/ 27 h 118"/>
                <a:gd name="T26" fmla="*/ 11 w 292"/>
                <a:gd name="T27" fmla="*/ 1 h 118"/>
                <a:gd name="T28" fmla="*/ 48 w 292"/>
                <a:gd name="T29" fmla="*/ 1 h 118"/>
                <a:gd name="T30" fmla="*/ 48 w 292"/>
                <a:gd name="T31" fmla="*/ 0 h 118"/>
                <a:gd name="T32" fmla="*/ 203 w 292"/>
                <a:gd name="T33" fmla="*/ 0 h 118"/>
                <a:gd name="T34" fmla="*/ 292 w 292"/>
                <a:gd name="T35" fmla="*/ 0 h 118"/>
                <a:gd name="T36" fmla="*/ 292 w 292"/>
                <a:gd name="T3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118">
                  <a:moveTo>
                    <a:pt x="292" y="27"/>
                  </a:moveTo>
                  <a:cubicBezTo>
                    <a:pt x="292" y="32"/>
                    <a:pt x="292" y="32"/>
                    <a:pt x="292" y="32"/>
                  </a:cubicBezTo>
                  <a:cubicBezTo>
                    <a:pt x="292" y="35"/>
                    <a:pt x="292" y="35"/>
                    <a:pt x="292" y="35"/>
                  </a:cubicBezTo>
                  <a:cubicBezTo>
                    <a:pt x="292" y="49"/>
                    <a:pt x="281" y="61"/>
                    <a:pt x="267" y="61"/>
                  </a:cubicBezTo>
                  <a:cubicBezTo>
                    <a:pt x="229" y="61"/>
                    <a:pt x="229" y="61"/>
                    <a:pt x="229" y="61"/>
                  </a:cubicBezTo>
                  <a:cubicBezTo>
                    <a:pt x="229" y="93"/>
                    <a:pt x="229" y="93"/>
                    <a:pt x="229" y="93"/>
                  </a:cubicBezTo>
                  <a:cubicBezTo>
                    <a:pt x="229" y="107"/>
                    <a:pt x="217" y="118"/>
                    <a:pt x="203" y="118"/>
                  </a:cubicBezTo>
                  <a:cubicBezTo>
                    <a:pt x="103" y="118"/>
                    <a:pt x="103" y="118"/>
                    <a:pt x="103" y="118"/>
                  </a:cubicBezTo>
                  <a:cubicBezTo>
                    <a:pt x="103" y="86"/>
                    <a:pt x="103" y="86"/>
                    <a:pt x="103" y="86"/>
                  </a:cubicBezTo>
                  <a:cubicBezTo>
                    <a:pt x="103" y="72"/>
                    <a:pt x="92" y="61"/>
                    <a:pt x="78" y="61"/>
                  </a:cubicBezTo>
                  <a:cubicBezTo>
                    <a:pt x="11" y="61"/>
                    <a:pt x="11" y="61"/>
                    <a:pt x="11" y="61"/>
                  </a:cubicBezTo>
                  <a:cubicBezTo>
                    <a:pt x="25" y="61"/>
                    <a:pt x="36" y="49"/>
                    <a:pt x="36" y="35"/>
                  </a:cubicBezTo>
                  <a:cubicBezTo>
                    <a:pt x="36" y="27"/>
                    <a:pt x="36" y="27"/>
                    <a:pt x="36" y="27"/>
                  </a:cubicBezTo>
                  <a:cubicBezTo>
                    <a:pt x="36" y="13"/>
                    <a:pt x="25" y="1"/>
                    <a:pt x="11" y="1"/>
                  </a:cubicBezTo>
                  <a:cubicBezTo>
                    <a:pt x="0" y="1"/>
                    <a:pt x="19" y="1"/>
                    <a:pt x="48" y="1"/>
                  </a:cubicBezTo>
                  <a:cubicBezTo>
                    <a:pt x="48" y="0"/>
                    <a:pt x="48" y="0"/>
                    <a:pt x="48" y="0"/>
                  </a:cubicBezTo>
                  <a:cubicBezTo>
                    <a:pt x="203" y="0"/>
                    <a:pt x="203" y="0"/>
                    <a:pt x="203" y="0"/>
                  </a:cubicBezTo>
                  <a:cubicBezTo>
                    <a:pt x="292" y="0"/>
                    <a:pt x="292" y="0"/>
                    <a:pt x="292" y="0"/>
                  </a:cubicBezTo>
                  <a:lnTo>
                    <a:pt x="292" y="2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3" name="Freeform 16">
              <a:extLst>
                <a:ext uri="{FF2B5EF4-FFF2-40B4-BE49-F238E27FC236}">
                  <a16:creationId xmlns:a16="http://schemas.microsoft.com/office/drawing/2014/main" id="{06A3A037-3F05-4F56-B466-A81D0481288F}"/>
                </a:ext>
              </a:extLst>
            </p:cNvPr>
            <p:cNvSpPr>
              <a:spLocks/>
            </p:cNvSpPr>
            <p:nvPr userDrawn="1"/>
          </p:nvSpPr>
          <p:spPr bwMode="auto">
            <a:xfrm>
              <a:off x="4027" y="1182"/>
              <a:ext cx="367" cy="101"/>
            </a:xfrm>
            <a:custGeom>
              <a:avLst/>
              <a:gdLst>
                <a:gd name="T0" fmla="*/ 208 w 208"/>
                <a:gd name="T1" fmla="*/ 57 h 57"/>
                <a:gd name="T2" fmla="*/ 208 w 208"/>
                <a:gd name="T3" fmla="*/ 25 h 57"/>
                <a:gd name="T4" fmla="*/ 182 w 208"/>
                <a:gd name="T5" fmla="*/ 0 h 57"/>
                <a:gd name="T6" fmla="*/ 37 w 208"/>
                <a:gd name="T7" fmla="*/ 0 h 57"/>
                <a:gd name="T8" fmla="*/ 12 w 208"/>
                <a:gd name="T9" fmla="*/ 25 h 57"/>
                <a:gd name="T10" fmla="*/ 12 w 208"/>
                <a:gd name="T11" fmla="*/ 31 h 57"/>
                <a:gd name="T12" fmla="*/ 0 w 208"/>
                <a:gd name="T13" fmla="*/ 57 h 57"/>
                <a:gd name="T14" fmla="*/ 208 w 208"/>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7">
                  <a:moveTo>
                    <a:pt x="208" y="57"/>
                  </a:moveTo>
                  <a:cubicBezTo>
                    <a:pt x="208" y="25"/>
                    <a:pt x="208" y="25"/>
                    <a:pt x="208" y="25"/>
                  </a:cubicBezTo>
                  <a:cubicBezTo>
                    <a:pt x="208" y="11"/>
                    <a:pt x="196" y="0"/>
                    <a:pt x="182" y="0"/>
                  </a:cubicBezTo>
                  <a:cubicBezTo>
                    <a:pt x="37" y="0"/>
                    <a:pt x="37" y="0"/>
                    <a:pt x="37" y="0"/>
                  </a:cubicBezTo>
                  <a:cubicBezTo>
                    <a:pt x="23" y="0"/>
                    <a:pt x="12" y="11"/>
                    <a:pt x="12" y="25"/>
                  </a:cubicBezTo>
                  <a:cubicBezTo>
                    <a:pt x="12" y="31"/>
                    <a:pt x="12" y="31"/>
                    <a:pt x="12" y="31"/>
                  </a:cubicBezTo>
                  <a:cubicBezTo>
                    <a:pt x="12" y="41"/>
                    <a:pt x="7" y="51"/>
                    <a:pt x="0" y="57"/>
                  </a:cubicBezTo>
                  <a:lnTo>
                    <a:pt x="208" y="5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4" name="Freeform 17">
              <a:extLst>
                <a:ext uri="{FF2B5EF4-FFF2-40B4-BE49-F238E27FC236}">
                  <a16:creationId xmlns:a16="http://schemas.microsoft.com/office/drawing/2014/main" id="{9044150A-13CA-4B31-8C33-61937FED41D9}"/>
                </a:ext>
              </a:extLst>
            </p:cNvPr>
            <p:cNvSpPr>
              <a:spLocks/>
            </p:cNvSpPr>
            <p:nvPr userDrawn="1"/>
          </p:nvSpPr>
          <p:spPr bwMode="auto">
            <a:xfrm>
              <a:off x="3212" y="1716"/>
              <a:ext cx="828" cy="348"/>
            </a:xfrm>
            <a:custGeom>
              <a:avLst/>
              <a:gdLst>
                <a:gd name="T0" fmla="*/ 469 w 469"/>
                <a:gd name="T1" fmla="*/ 88 h 197"/>
                <a:gd name="T2" fmla="*/ 469 w 469"/>
                <a:gd name="T3" fmla="*/ 128 h 197"/>
                <a:gd name="T4" fmla="*/ 440 w 469"/>
                <a:gd name="T5" fmla="*/ 127 h 197"/>
                <a:gd name="T6" fmla="*/ 437 w 469"/>
                <a:gd name="T7" fmla="*/ 127 h 197"/>
                <a:gd name="T8" fmla="*/ 403 w 469"/>
                <a:gd name="T9" fmla="*/ 161 h 197"/>
                <a:gd name="T10" fmla="*/ 403 w 469"/>
                <a:gd name="T11" fmla="*/ 167 h 197"/>
                <a:gd name="T12" fmla="*/ 373 w 469"/>
                <a:gd name="T13" fmla="*/ 197 h 197"/>
                <a:gd name="T14" fmla="*/ 135 w 469"/>
                <a:gd name="T15" fmla="*/ 197 h 197"/>
                <a:gd name="T16" fmla="*/ 135 w 469"/>
                <a:gd name="T17" fmla="*/ 167 h 197"/>
                <a:gd name="T18" fmla="*/ 135 w 469"/>
                <a:gd name="T19" fmla="*/ 161 h 197"/>
                <a:gd name="T20" fmla="*/ 101 w 469"/>
                <a:gd name="T21" fmla="*/ 127 h 197"/>
                <a:gd name="T22" fmla="*/ 94 w 469"/>
                <a:gd name="T23" fmla="*/ 127 h 197"/>
                <a:gd name="T24" fmla="*/ 65 w 469"/>
                <a:gd name="T25" fmla="*/ 100 h 197"/>
                <a:gd name="T26" fmla="*/ 31 w 469"/>
                <a:gd name="T27" fmla="*/ 69 h 197"/>
                <a:gd name="T28" fmla="*/ 29 w 469"/>
                <a:gd name="T29" fmla="*/ 69 h 197"/>
                <a:gd name="T30" fmla="*/ 0 w 469"/>
                <a:gd name="T31" fmla="*/ 39 h 197"/>
                <a:gd name="T32" fmla="*/ 0 w 469"/>
                <a:gd name="T33" fmla="*/ 29 h 197"/>
                <a:gd name="T34" fmla="*/ 29 w 469"/>
                <a:gd name="T35" fmla="*/ 0 h 197"/>
                <a:gd name="T36" fmla="*/ 169 w 469"/>
                <a:gd name="T37" fmla="*/ 0 h 197"/>
                <a:gd name="T38" fmla="*/ 190 w 469"/>
                <a:gd name="T39" fmla="*/ 0 h 197"/>
                <a:gd name="T40" fmla="*/ 238 w 469"/>
                <a:gd name="T41" fmla="*/ 0 h 197"/>
                <a:gd name="T42" fmla="*/ 267 w 469"/>
                <a:gd name="T43" fmla="*/ 27 h 197"/>
                <a:gd name="T44" fmla="*/ 301 w 469"/>
                <a:gd name="T45" fmla="*/ 58 h 197"/>
                <a:gd name="T46" fmla="*/ 440 w 469"/>
                <a:gd name="T47" fmla="*/ 58 h 197"/>
                <a:gd name="T48" fmla="*/ 469 w 469"/>
                <a:gd name="T49"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197">
                  <a:moveTo>
                    <a:pt x="469" y="88"/>
                  </a:moveTo>
                  <a:cubicBezTo>
                    <a:pt x="469" y="128"/>
                    <a:pt x="469" y="128"/>
                    <a:pt x="469" y="128"/>
                  </a:cubicBezTo>
                  <a:cubicBezTo>
                    <a:pt x="440" y="127"/>
                    <a:pt x="440" y="127"/>
                    <a:pt x="440" y="127"/>
                  </a:cubicBezTo>
                  <a:cubicBezTo>
                    <a:pt x="437" y="127"/>
                    <a:pt x="437" y="127"/>
                    <a:pt x="437" y="127"/>
                  </a:cubicBezTo>
                  <a:cubicBezTo>
                    <a:pt x="418" y="127"/>
                    <a:pt x="403" y="143"/>
                    <a:pt x="403" y="161"/>
                  </a:cubicBezTo>
                  <a:cubicBezTo>
                    <a:pt x="403" y="167"/>
                    <a:pt x="403" y="167"/>
                    <a:pt x="403" y="167"/>
                  </a:cubicBezTo>
                  <a:cubicBezTo>
                    <a:pt x="403" y="183"/>
                    <a:pt x="390" y="197"/>
                    <a:pt x="373" y="197"/>
                  </a:cubicBezTo>
                  <a:cubicBezTo>
                    <a:pt x="135" y="197"/>
                    <a:pt x="135" y="197"/>
                    <a:pt x="135" y="197"/>
                  </a:cubicBezTo>
                  <a:cubicBezTo>
                    <a:pt x="135" y="167"/>
                    <a:pt x="135" y="167"/>
                    <a:pt x="135" y="167"/>
                  </a:cubicBezTo>
                  <a:cubicBezTo>
                    <a:pt x="135" y="161"/>
                    <a:pt x="135" y="161"/>
                    <a:pt x="135" y="161"/>
                  </a:cubicBezTo>
                  <a:cubicBezTo>
                    <a:pt x="135" y="143"/>
                    <a:pt x="120" y="127"/>
                    <a:pt x="101" y="127"/>
                  </a:cubicBezTo>
                  <a:cubicBezTo>
                    <a:pt x="94" y="127"/>
                    <a:pt x="94" y="127"/>
                    <a:pt x="94" y="127"/>
                  </a:cubicBezTo>
                  <a:cubicBezTo>
                    <a:pt x="79" y="127"/>
                    <a:pt x="66" y="115"/>
                    <a:pt x="65" y="100"/>
                  </a:cubicBezTo>
                  <a:cubicBezTo>
                    <a:pt x="63" y="82"/>
                    <a:pt x="49" y="69"/>
                    <a:pt x="31" y="69"/>
                  </a:cubicBezTo>
                  <a:cubicBezTo>
                    <a:pt x="29" y="69"/>
                    <a:pt x="29" y="69"/>
                    <a:pt x="29" y="69"/>
                  </a:cubicBezTo>
                  <a:cubicBezTo>
                    <a:pt x="13" y="69"/>
                    <a:pt x="0" y="56"/>
                    <a:pt x="0" y="39"/>
                  </a:cubicBezTo>
                  <a:cubicBezTo>
                    <a:pt x="0" y="29"/>
                    <a:pt x="0" y="29"/>
                    <a:pt x="0" y="29"/>
                  </a:cubicBezTo>
                  <a:cubicBezTo>
                    <a:pt x="0" y="13"/>
                    <a:pt x="13" y="0"/>
                    <a:pt x="29" y="0"/>
                  </a:cubicBezTo>
                  <a:cubicBezTo>
                    <a:pt x="169" y="0"/>
                    <a:pt x="169" y="0"/>
                    <a:pt x="169" y="0"/>
                  </a:cubicBezTo>
                  <a:cubicBezTo>
                    <a:pt x="190" y="0"/>
                    <a:pt x="190" y="0"/>
                    <a:pt x="190" y="0"/>
                  </a:cubicBezTo>
                  <a:cubicBezTo>
                    <a:pt x="238" y="0"/>
                    <a:pt x="238" y="0"/>
                    <a:pt x="238" y="0"/>
                  </a:cubicBezTo>
                  <a:cubicBezTo>
                    <a:pt x="253" y="0"/>
                    <a:pt x="266" y="12"/>
                    <a:pt x="267" y="27"/>
                  </a:cubicBezTo>
                  <a:cubicBezTo>
                    <a:pt x="269" y="45"/>
                    <a:pt x="284" y="58"/>
                    <a:pt x="301" y="58"/>
                  </a:cubicBezTo>
                  <a:cubicBezTo>
                    <a:pt x="440" y="58"/>
                    <a:pt x="440" y="58"/>
                    <a:pt x="440" y="58"/>
                  </a:cubicBezTo>
                  <a:cubicBezTo>
                    <a:pt x="456" y="58"/>
                    <a:pt x="469" y="71"/>
                    <a:pt x="469" y="88"/>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5" name="Freeform 18">
              <a:extLst>
                <a:ext uri="{FF2B5EF4-FFF2-40B4-BE49-F238E27FC236}">
                  <a16:creationId xmlns:a16="http://schemas.microsoft.com/office/drawing/2014/main" id="{6242E9A8-7A93-45B6-BDC5-3DCC620E6554}"/>
                </a:ext>
              </a:extLst>
            </p:cNvPr>
            <p:cNvSpPr>
              <a:spLocks/>
            </p:cNvSpPr>
            <p:nvPr userDrawn="1"/>
          </p:nvSpPr>
          <p:spPr bwMode="auto">
            <a:xfrm>
              <a:off x="3807" y="1942"/>
              <a:ext cx="579" cy="207"/>
            </a:xfrm>
            <a:custGeom>
              <a:avLst/>
              <a:gdLst>
                <a:gd name="T0" fmla="*/ 0 w 328"/>
                <a:gd name="T1" fmla="*/ 69 h 117"/>
                <a:gd name="T2" fmla="*/ 0 w 328"/>
                <a:gd name="T3" fmla="*/ 117 h 117"/>
                <a:gd name="T4" fmla="*/ 101 w 328"/>
                <a:gd name="T5" fmla="*/ 117 h 117"/>
                <a:gd name="T6" fmla="*/ 122 w 328"/>
                <a:gd name="T7" fmla="*/ 117 h 117"/>
                <a:gd name="T8" fmla="*/ 170 w 328"/>
                <a:gd name="T9" fmla="*/ 117 h 117"/>
                <a:gd name="T10" fmla="*/ 199 w 328"/>
                <a:gd name="T11" fmla="*/ 90 h 117"/>
                <a:gd name="T12" fmla="*/ 233 w 328"/>
                <a:gd name="T13" fmla="*/ 59 h 117"/>
                <a:gd name="T14" fmla="*/ 328 w 328"/>
                <a:gd name="T15" fmla="*/ 59 h 117"/>
                <a:gd name="T16" fmla="*/ 328 w 328"/>
                <a:gd name="T17" fmla="*/ 0 h 117"/>
                <a:gd name="T18" fmla="*/ 222 w 328"/>
                <a:gd name="T19" fmla="*/ 0 h 117"/>
                <a:gd name="T20" fmla="*/ 94 w 328"/>
                <a:gd name="T21" fmla="*/ 0 h 117"/>
                <a:gd name="T22" fmla="*/ 66 w 328"/>
                <a:gd name="T23" fmla="*/ 33 h 117"/>
                <a:gd name="T24" fmla="*/ 66 w 328"/>
                <a:gd name="T25" fmla="*/ 39 h 117"/>
                <a:gd name="T26" fmla="*/ 36 w 328"/>
                <a:gd name="T27" fmla="*/ 69 h 117"/>
                <a:gd name="T28" fmla="*/ 0 w 328"/>
                <a:gd name="T29"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17">
                  <a:moveTo>
                    <a:pt x="0" y="69"/>
                  </a:moveTo>
                  <a:cubicBezTo>
                    <a:pt x="0" y="117"/>
                    <a:pt x="0" y="117"/>
                    <a:pt x="0" y="117"/>
                  </a:cubicBezTo>
                  <a:cubicBezTo>
                    <a:pt x="101" y="117"/>
                    <a:pt x="101" y="117"/>
                    <a:pt x="101" y="117"/>
                  </a:cubicBezTo>
                  <a:cubicBezTo>
                    <a:pt x="122" y="117"/>
                    <a:pt x="122" y="117"/>
                    <a:pt x="122" y="117"/>
                  </a:cubicBezTo>
                  <a:cubicBezTo>
                    <a:pt x="170" y="117"/>
                    <a:pt x="170" y="117"/>
                    <a:pt x="170" y="117"/>
                  </a:cubicBezTo>
                  <a:cubicBezTo>
                    <a:pt x="186" y="117"/>
                    <a:pt x="198" y="105"/>
                    <a:pt x="199" y="90"/>
                  </a:cubicBezTo>
                  <a:cubicBezTo>
                    <a:pt x="201" y="73"/>
                    <a:pt x="216" y="59"/>
                    <a:pt x="233" y="59"/>
                  </a:cubicBezTo>
                  <a:cubicBezTo>
                    <a:pt x="328" y="59"/>
                    <a:pt x="328" y="59"/>
                    <a:pt x="328" y="59"/>
                  </a:cubicBezTo>
                  <a:cubicBezTo>
                    <a:pt x="328" y="0"/>
                    <a:pt x="328" y="0"/>
                    <a:pt x="328" y="0"/>
                  </a:cubicBezTo>
                  <a:cubicBezTo>
                    <a:pt x="222" y="0"/>
                    <a:pt x="222" y="0"/>
                    <a:pt x="222" y="0"/>
                  </a:cubicBezTo>
                  <a:cubicBezTo>
                    <a:pt x="94" y="0"/>
                    <a:pt x="94" y="0"/>
                    <a:pt x="94" y="0"/>
                  </a:cubicBezTo>
                  <a:cubicBezTo>
                    <a:pt x="79" y="3"/>
                    <a:pt x="66" y="17"/>
                    <a:pt x="66" y="33"/>
                  </a:cubicBezTo>
                  <a:cubicBezTo>
                    <a:pt x="66" y="39"/>
                    <a:pt x="66" y="39"/>
                    <a:pt x="66" y="39"/>
                  </a:cubicBezTo>
                  <a:cubicBezTo>
                    <a:pt x="66" y="55"/>
                    <a:pt x="53" y="69"/>
                    <a:pt x="36" y="69"/>
                  </a:cubicBezTo>
                  <a:lnTo>
                    <a:pt x="0" y="69"/>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6" name="Freeform 19">
              <a:extLst>
                <a:ext uri="{FF2B5EF4-FFF2-40B4-BE49-F238E27FC236}">
                  <a16:creationId xmlns:a16="http://schemas.microsoft.com/office/drawing/2014/main" id="{D216F610-3037-4F8B-90DA-2FF06C60B883}"/>
                </a:ext>
              </a:extLst>
            </p:cNvPr>
            <p:cNvSpPr>
              <a:spLocks/>
            </p:cNvSpPr>
            <p:nvPr userDrawn="1"/>
          </p:nvSpPr>
          <p:spPr bwMode="auto">
            <a:xfrm>
              <a:off x="3448" y="1283"/>
              <a:ext cx="1171" cy="659"/>
            </a:xfrm>
            <a:custGeom>
              <a:avLst/>
              <a:gdLst>
                <a:gd name="T0" fmla="*/ 598 w 663"/>
                <a:gd name="T1" fmla="*/ 348 h 373"/>
                <a:gd name="T2" fmla="*/ 572 w 663"/>
                <a:gd name="T3" fmla="*/ 373 h 373"/>
                <a:gd name="T4" fmla="*/ 425 w 663"/>
                <a:gd name="T5" fmla="*/ 373 h 373"/>
                <a:gd name="T6" fmla="*/ 335 w 663"/>
                <a:gd name="T7" fmla="*/ 373 h 373"/>
                <a:gd name="T8" fmla="*/ 335 w 663"/>
                <a:gd name="T9" fmla="*/ 333 h 373"/>
                <a:gd name="T10" fmla="*/ 306 w 663"/>
                <a:gd name="T11" fmla="*/ 303 h 373"/>
                <a:gd name="T12" fmla="*/ 167 w 663"/>
                <a:gd name="T13" fmla="*/ 303 h 373"/>
                <a:gd name="T14" fmla="*/ 133 w 663"/>
                <a:gd name="T15" fmla="*/ 272 h 373"/>
                <a:gd name="T16" fmla="*/ 104 w 663"/>
                <a:gd name="T17" fmla="*/ 245 h 373"/>
                <a:gd name="T18" fmla="*/ 56 w 663"/>
                <a:gd name="T19" fmla="*/ 245 h 373"/>
                <a:gd name="T20" fmla="*/ 35 w 663"/>
                <a:gd name="T21" fmla="*/ 245 h 373"/>
                <a:gd name="T22" fmla="*/ 0 w 663"/>
                <a:gd name="T23" fmla="*/ 245 h 373"/>
                <a:gd name="T24" fmla="*/ 0 w 663"/>
                <a:gd name="T25" fmla="*/ 25 h 373"/>
                <a:gd name="T26" fmla="*/ 25 w 663"/>
                <a:gd name="T27" fmla="*/ 0 h 373"/>
                <a:gd name="T28" fmla="*/ 597 w 663"/>
                <a:gd name="T29" fmla="*/ 0 h 373"/>
                <a:gd name="T30" fmla="*/ 597 w 663"/>
                <a:gd name="T31" fmla="*/ 142 h 373"/>
                <a:gd name="T32" fmla="*/ 597 w 663"/>
                <a:gd name="T33" fmla="*/ 164 h 373"/>
                <a:gd name="T34" fmla="*/ 622 w 663"/>
                <a:gd name="T35" fmla="*/ 189 h 373"/>
                <a:gd name="T36" fmla="*/ 662 w 663"/>
                <a:gd name="T37" fmla="*/ 189 h 373"/>
                <a:gd name="T38" fmla="*/ 663 w 663"/>
                <a:gd name="T39" fmla="*/ 307 h 373"/>
                <a:gd name="T40" fmla="*/ 628 w 663"/>
                <a:gd name="T41" fmla="*/ 307 h 373"/>
                <a:gd name="T42" fmla="*/ 598 w 663"/>
                <a:gd name="T43" fmla="*/ 335 h 373"/>
                <a:gd name="T44" fmla="*/ 598 w 663"/>
                <a:gd name="T45" fmla="*/ 34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3" h="373">
                  <a:moveTo>
                    <a:pt x="598" y="348"/>
                  </a:moveTo>
                  <a:cubicBezTo>
                    <a:pt x="598" y="362"/>
                    <a:pt x="586" y="373"/>
                    <a:pt x="572" y="373"/>
                  </a:cubicBezTo>
                  <a:cubicBezTo>
                    <a:pt x="425" y="373"/>
                    <a:pt x="425" y="373"/>
                    <a:pt x="425" y="373"/>
                  </a:cubicBezTo>
                  <a:cubicBezTo>
                    <a:pt x="335" y="373"/>
                    <a:pt x="335" y="373"/>
                    <a:pt x="335" y="373"/>
                  </a:cubicBezTo>
                  <a:cubicBezTo>
                    <a:pt x="335" y="333"/>
                    <a:pt x="335" y="333"/>
                    <a:pt x="335" y="333"/>
                  </a:cubicBezTo>
                  <a:cubicBezTo>
                    <a:pt x="335" y="316"/>
                    <a:pt x="322" y="303"/>
                    <a:pt x="306" y="303"/>
                  </a:cubicBezTo>
                  <a:cubicBezTo>
                    <a:pt x="167" y="303"/>
                    <a:pt x="167" y="303"/>
                    <a:pt x="167" y="303"/>
                  </a:cubicBezTo>
                  <a:cubicBezTo>
                    <a:pt x="150" y="303"/>
                    <a:pt x="135" y="290"/>
                    <a:pt x="133" y="272"/>
                  </a:cubicBezTo>
                  <a:cubicBezTo>
                    <a:pt x="132" y="257"/>
                    <a:pt x="119" y="245"/>
                    <a:pt x="104" y="245"/>
                  </a:cubicBezTo>
                  <a:cubicBezTo>
                    <a:pt x="56" y="245"/>
                    <a:pt x="56" y="245"/>
                    <a:pt x="56" y="245"/>
                  </a:cubicBezTo>
                  <a:cubicBezTo>
                    <a:pt x="35" y="245"/>
                    <a:pt x="35" y="245"/>
                    <a:pt x="35" y="245"/>
                  </a:cubicBezTo>
                  <a:cubicBezTo>
                    <a:pt x="0" y="245"/>
                    <a:pt x="0" y="245"/>
                    <a:pt x="0" y="245"/>
                  </a:cubicBezTo>
                  <a:cubicBezTo>
                    <a:pt x="0" y="25"/>
                    <a:pt x="0" y="25"/>
                    <a:pt x="0" y="25"/>
                  </a:cubicBezTo>
                  <a:cubicBezTo>
                    <a:pt x="0" y="11"/>
                    <a:pt x="11" y="0"/>
                    <a:pt x="25" y="0"/>
                  </a:cubicBezTo>
                  <a:cubicBezTo>
                    <a:pt x="597" y="0"/>
                    <a:pt x="597" y="0"/>
                    <a:pt x="597" y="0"/>
                  </a:cubicBezTo>
                  <a:cubicBezTo>
                    <a:pt x="597" y="142"/>
                    <a:pt x="597" y="142"/>
                    <a:pt x="597" y="142"/>
                  </a:cubicBezTo>
                  <a:cubicBezTo>
                    <a:pt x="597" y="164"/>
                    <a:pt x="597" y="164"/>
                    <a:pt x="597" y="164"/>
                  </a:cubicBezTo>
                  <a:cubicBezTo>
                    <a:pt x="597" y="178"/>
                    <a:pt x="608" y="189"/>
                    <a:pt x="622" y="189"/>
                  </a:cubicBezTo>
                  <a:cubicBezTo>
                    <a:pt x="662" y="189"/>
                    <a:pt x="662" y="189"/>
                    <a:pt x="662" y="189"/>
                  </a:cubicBezTo>
                  <a:cubicBezTo>
                    <a:pt x="663" y="307"/>
                    <a:pt x="663" y="307"/>
                    <a:pt x="663" y="307"/>
                  </a:cubicBezTo>
                  <a:cubicBezTo>
                    <a:pt x="628" y="307"/>
                    <a:pt x="628" y="307"/>
                    <a:pt x="628" y="307"/>
                  </a:cubicBezTo>
                  <a:cubicBezTo>
                    <a:pt x="612" y="307"/>
                    <a:pt x="598" y="319"/>
                    <a:pt x="598" y="335"/>
                  </a:cubicBezTo>
                  <a:lnTo>
                    <a:pt x="598" y="348"/>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7" name="Freeform 20">
              <a:extLst>
                <a:ext uri="{FF2B5EF4-FFF2-40B4-BE49-F238E27FC236}">
                  <a16:creationId xmlns:a16="http://schemas.microsoft.com/office/drawing/2014/main" id="{3C46F0C3-8A50-4488-9458-CC8E2C84C23B}"/>
                </a:ext>
              </a:extLst>
            </p:cNvPr>
            <p:cNvSpPr>
              <a:spLocks/>
            </p:cNvSpPr>
            <p:nvPr userDrawn="1"/>
          </p:nvSpPr>
          <p:spPr bwMode="auto">
            <a:xfrm>
              <a:off x="2624" y="1281"/>
              <a:ext cx="824" cy="873"/>
            </a:xfrm>
            <a:custGeom>
              <a:avLst/>
              <a:gdLst>
                <a:gd name="T0" fmla="*/ 68 w 467"/>
                <a:gd name="T1" fmla="*/ 156 h 494"/>
                <a:gd name="T2" fmla="*/ 68 w 467"/>
                <a:gd name="T3" fmla="*/ 70 h 494"/>
                <a:gd name="T4" fmla="*/ 93 w 467"/>
                <a:gd name="T5" fmla="*/ 69 h 494"/>
                <a:gd name="T6" fmla="*/ 104 w 467"/>
                <a:gd name="T7" fmla="*/ 69 h 494"/>
                <a:gd name="T8" fmla="*/ 136 w 467"/>
                <a:gd name="T9" fmla="*/ 37 h 494"/>
                <a:gd name="T10" fmla="*/ 136 w 467"/>
                <a:gd name="T11" fmla="*/ 30 h 494"/>
                <a:gd name="T12" fmla="*/ 118 w 467"/>
                <a:gd name="T13" fmla="*/ 1 h 494"/>
                <a:gd name="T14" fmla="*/ 369 w 467"/>
                <a:gd name="T15" fmla="*/ 0 h 494"/>
                <a:gd name="T16" fmla="*/ 399 w 467"/>
                <a:gd name="T17" fmla="*/ 30 h 494"/>
                <a:gd name="T18" fmla="*/ 399 w 467"/>
                <a:gd name="T19" fmla="*/ 37 h 494"/>
                <a:gd name="T20" fmla="*/ 431 w 467"/>
                <a:gd name="T21" fmla="*/ 69 h 494"/>
                <a:gd name="T22" fmla="*/ 442 w 467"/>
                <a:gd name="T23" fmla="*/ 69 h 494"/>
                <a:gd name="T24" fmla="*/ 467 w 467"/>
                <a:gd name="T25" fmla="*/ 57 h 494"/>
                <a:gd name="T26" fmla="*/ 467 w 467"/>
                <a:gd name="T27" fmla="*/ 246 h 494"/>
                <a:gd name="T28" fmla="*/ 362 w 467"/>
                <a:gd name="T29" fmla="*/ 246 h 494"/>
                <a:gd name="T30" fmla="*/ 333 w 467"/>
                <a:gd name="T31" fmla="*/ 275 h 494"/>
                <a:gd name="T32" fmla="*/ 333 w 467"/>
                <a:gd name="T33" fmla="*/ 285 h 494"/>
                <a:gd name="T34" fmla="*/ 362 w 467"/>
                <a:gd name="T35" fmla="*/ 315 h 494"/>
                <a:gd name="T36" fmla="*/ 364 w 467"/>
                <a:gd name="T37" fmla="*/ 315 h 494"/>
                <a:gd name="T38" fmla="*/ 398 w 467"/>
                <a:gd name="T39" fmla="*/ 346 h 494"/>
                <a:gd name="T40" fmla="*/ 427 w 467"/>
                <a:gd name="T41" fmla="*/ 373 h 494"/>
                <a:gd name="T42" fmla="*/ 434 w 467"/>
                <a:gd name="T43" fmla="*/ 373 h 494"/>
                <a:gd name="T44" fmla="*/ 467 w 467"/>
                <a:gd name="T45" fmla="*/ 401 h 494"/>
                <a:gd name="T46" fmla="*/ 467 w 467"/>
                <a:gd name="T47" fmla="*/ 464 h 494"/>
                <a:gd name="T48" fmla="*/ 438 w 467"/>
                <a:gd name="T49" fmla="*/ 494 h 494"/>
                <a:gd name="T50" fmla="*/ 312 w 467"/>
                <a:gd name="T51" fmla="*/ 494 h 494"/>
                <a:gd name="T52" fmla="*/ 309 w 467"/>
                <a:gd name="T53" fmla="*/ 494 h 494"/>
                <a:gd name="T54" fmla="*/ 303 w 467"/>
                <a:gd name="T55" fmla="*/ 494 h 494"/>
                <a:gd name="T56" fmla="*/ 69 w 467"/>
                <a:gd name="T57" fmla="*/ 494 h 494"/>
                <a:gd name="T58" fmla="*/ 69 w 467"/>
                <a:gd name="T59" fmla="*/ 467 h 494"/>
                <a:gd name="T60" fmla="*/ 35 w 467"/>
                <a:gd name="T61" fmla="*/ 433 h 494"/>
                <a:gd name="T62" fmla="*/ 30 w 467"/>
                <a:gd name="T63" fmla="*/ 433 h 494"/>
                <a:gd name="T64" fmla="*/ 0 w 467"/>
                <a:gd name="T65" fmla="*/ 404 h 494"/>
                <a:gd name="T66" fmla="*/ 0 w 467"/>
                <a:gd name="T67" fmla="*/ 220 h 494"/>
                <a:gd name="T68" fmla="*/ 30 w 467"/>
                <a:gd name="T69" fmla="*/ 190 h 494"/>
                <a:gd name="T70" fmla="*/ 34 w 467"/>
                <a:gd name="T71" fmla="*/ 190 h 494"/>
                <a:gd name="T72" fmla="*/ 68 w 467"/>
                <a:gd name="T73" fmla="*/ 15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7" h="494">
                  <a:moveTo>
                    <a:pt x="68" y="156"/>
                  </a:moveTo>
                  <a:cubicBezTo>
                    <a:pt x="68" y="70"/>
                    <a:pt x="68" y="70"/>
                    <a:pt x="68" y="70"/>
                  </a:cubicBezTo>
                  <a:cubicBezTo>
                    <a:pt x="93" y="69"/>
                    <a:pt x="93" y="69"/>
                    <a:pt x="93" y="69"/>
                  </a:cubicBezTo>
                  <a:cubicBezTo>
                    <a:pt x="104" y="69"/>
                    <a:pt x="104" y="69"/>
                    <a:pt x="104" y="69"/>
                  </a:cubicBezTo>
                  <a:cubicBezTo>
                    <a:pt x="121" y="69"/>
                    <a:pt x="136" y="55"/>
                    <a:pt x="136" y="37"/>
                  </a:cubicBezTo>
                  <a:cubicBezTo>
                    <a:pt x="136" y="30"/>
                    <a:pt x="136" y="30"/>
                    <a:pt x="136" y="30"/>
                  </a:cubicBezTo>
                  <a:cubicBezTo>
                    <a:pt x="136" y="17"/>
                    <a:pt x="128" y="6"/>
                    <a:pt x="118" y="1"/>
                  </a:cubicBezTo>
                  <a:cubicBezTo>
                    <a:pt x="194" y="1"/>
                    <a:pt x="293" y="0"/>
                    <a:pt x="369" y="0"/>
                  </a:cubicBezTo>
                  <a:cubicBezTo>
                    <a:pt x="395" y="1"/>
                    <a:pt x="399" y="17"/>
                    <a:pt x="399" y="30"/>
                  </a:cubicBezTo>
                  <a:cubicBezTo>
                    <a:pt x="399" y="37"/>
                    <a:pt x="399" y="37"/>
                    <a:pt x="399" y="37"/>
                  </a:cubicBezTo>
                  <a:cubicBezTo>
                    <a:pt x="399" y="55"/>
                    <a:pt x="413" y="69"/>
                    <a:pt x="431" y="69"/>
                  </a:cubicBezTo>
                  <a:cubicBezTo>
                    <a:pt x="442" y="69"/>
                    <a:pt x="442" y="69"/>
                    <a:pt x="442" y="69"/>
                  </a:cubicBezTo>
                  <a:cubicBezTo>
                    <a:pt x="452" y="69"/>
                    <a:pt x="462" y="64"/>
                    <a:pt x="467" y="57"/>
                  </a:cubicBezTo>
                  <a:cubicBezTo>
                    <a:pt x="467" y="246"/>
                    <a:pt x="467" y="246"/>
                    <a:pt x="467" y="246"/>
                  </a:cubicBezTo>
                  <a:cubicBezTo>
                    <a:pt x="362" y="246"/>
                    <a:pt x="362" y="246"/>
                    <a:pt x="362" y="246"/>
                  </a:cubicBezTo>
                  <a:cubicBezTo>
                    <a:pt x="346" y="246"/>
                    <a:pt x="333" y="259"/>
                    <a:pt x="333" y="275"/>
                  </a:cubicBezTo>
                  <a:cubicBezTo>
                    <a:pt x="333" y="285"/>
                    <a:pt x="333" y="285"/>
                    <a:pt x="333" y="285"/>
                  </a:cubicBezTo>
                  <a:cubicBezTo>
                    <a:pt x="333" y="302"/>
                    <a:pt x="346" y="315"/>
                    <a:pt x="362" y="315"/>
                  </a:cubicBezTo>
                  <a:cubicBezTo>
                    <a:pt x="364" y="315"/>
                    <a:pt x="364" y="315"/>
                    <a:pt x="364" y="315"/>
                  </a:cubicBezTo>
                  <a:cubicBezTo>
                    <a:pt x="382" y="315"/>
                    <a:pt x="396" y="328"/>
                    <a:pt x="398" y="346"/>
                  </a:cubicBezTo>
                  <a:cubicBezTo>
                    <a:pt x="399" y="361"/>
                    <a:pt x="412" y="373"/>
                    <a:pt x="427" y="373"/>
                  </a:cubicBezTo>
                  <a:cubicBezTo>
                    <a:pt x="434" y="373"/>
                    <a:pt x="434" y="373"/>
                    <a:pt x="434" y="373"/>
                  </a:cubicBezTo>
                  <a:cubicBezTo>
                    <a:pt x="450" y="373"/>
                    <a:pt x="464" y="385"/>
                    <a:pt x="467" y="401"/>
                  </a:cubicBezTo>
                  <a:cubicBezTo>
                    <a:pt x="467" y="464"/>
                    <a:pt x="467" y="464"/>
                    <a:pt x="467" y="464"/>
                  </a:cubicBezTo>
                  <a:cubicBezTo>
                    <a:pt x="467" y="480"/>
                    <a:pt x="454" y="494"/>
                    <a:pt x="438" y="494"/>
                  </a:cubicBezTo>
                  <a:cubicBezTo>
                    <a:pt x="312" y="494"/>
                    <a:pt x="312" y="494"/>
                    <a:pt x="312" y="494"/>
                  </a:cubicBezTo>
                  <a:cubicBezTo>
                    <a:pt x="311" y="494"/>
                    <a:pt x="310" y="494"/>
                    <a:pt x="309" y="494"/>
                  </a:cubicBezTo>
                  <a:cubicBezTo>
                    <a:pt x="307" y="494"/>
                    <a:pt x="305" y="494"/>
                    <a:pt x="303" y="494"/>
                  </a:cubicBezTo>
                  <a:cubicBezTo>
                    <a:pt x="69" y="494"/>
                    <a:pt x="69" y="494"/>
                    <a:pt x="69" y="494"/>
                  </a:cubicBezTo>
                  <a:cubicBezTo>
                    <a:pt x="69" y="467"/>
                    <a:pt x="69" y="467"/>
                    <a:pt x="69" y="467"/>
                  </a:cubicBezTo>
                  <a:cubicBezTo>
                    <a:pt x="69" y="449"/>
                    <a:pt x="53" y="433"/>
                    <a:pt x="35" y="433"/>
                  </a:cubicBezTo>
                  <a:cubicBezTo>
                    <a:pt x="30" y="433"/>
                    <a:pt x="30" y="433"/>
                    <a:pt x="30" y="433"/>
                  </a:cubicBezTo>
                  <a:cubicBezTo>
                    <a:pt x="14" y="433"/>
                    <a:pt x="0" y="420"/>
                    <a:pt x="0" y="404"/>
                  </a:cubicBezTo>
                  <a:cubicBezTo>
                    <a:pt x="0" y="220"/>
                    <a:pt x="0" y="220"/>
                    <a:pt x="0" y="220"/>
                  </a:cubicBezTo>
                  <a:cubicBezTo>
                    <a:pt x="0" y="204"/>
                    <a:pt x="14" y="190"/>
                    <a:pt x="30" y="190"/>
                  </a:cubicBezTo>
                  <a:cubicBezTo>
                    <a:pt x="34" y="190"/>
                    <a:pt x="34" y="190"/>
                    <a:pt x="34" y="190"/>
                  </a:cubicBezTo>
                  <a:cubicBezTo>
                    <a:pt x="53" y="190"/>
                    <a:pt x="68" y="175"/>
                    <a:pt x="68" y="156"/>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8" name="Freeform 21">
              <a:extLst>
                <a:ext uri="{FF2B5EF4-FFF2-40B4-BE49-F238E27FC236}">
                  <a16:creationId xmlns:a16="http://schemas.microsoft.com/office/drawing/2014/main" id="{EFBE32CA-CD39-44E0-BB50-14B5916CCF93}"/>
                </a:ext>
              </a:extLst>
            </p:cNvPr>
            <p:cNvSpPr>
              <a:spLocks/>
            </p:cNvSpPr>
            <p:nvPr userDrawn="1"/>
          </p:nvSpPr>
          <p:spPr bwMode="auto">
            <a:xfrm>
              <a:off x="2753" y="861"/>
              <a:ext cx="226" cy="422"/>
            </a:xfrm>
            <a:custGeom>
              <a:avLst/>
              <a:gdLst>
                <a:gd name="T0" fmla="*/ 128 w 128"/>
                <a:gd name="T1" fmla="*/ 239 h 239"/>
                <a:gd name="T2" fmla="*/ 128 w 128"/>
                <a:gd name="T3" fmla="*/ 24 h 239"/>
                <a:gd name="T4" fmla="*/ 104 w 128"/>
                <a:gd name="T5" fmla="*/ 0 h 239"/>
                <a:gd name="T6" fmla="*/ 96 w 128"/>
                <a:gd name="T7" fmla="*/ 0 h 239"/>
                <a:gd name="T8" fmla="*/ 71 w 128"/>
                <a:gd name="T9" fmla="*/ 24 h 239"/>
                <a:gd name="T10" fmla="*/ 71 w 128"/>
                <a:gd name="T11" fmla="*/ 28 h 239"/>
                <a:gd name="T12" fmla="*/ 37 w 128"/>
                <a:gd name="T13" fmla="*/ 62 h 239"/>
                <a:gd name="T14" fmla="*/ 32 w 128"/>
                <a:gd name="T15" fmla="*/ 62 h 239"/>
                <a:gd name="T16" fmla="*/ 0 w 128"/>
                <a:gd name="T17" fmla="*/ 94 h 239"/>
                <a:gd name="T18" fmla="*/ 0 w 128"/>
                <a:gd name="T19" fmla="*/ 194 h 239"/>
                <a:gd name="T20" fmla="*/ 0 w 128"/>
                <a:gd name="T21" fmla="*/ 195 h 239"/>
                <a:gd name="T22" fmla="*/ 0 w 128"/>
                <a:gd name="T23" fmla="*/ 197 h 239"/>
                <a:gd name="T24" fmla="*/ 0 w 128"/>
                <a:gd name="T25" fmla="*/ 198 h 239"/>
                <a:gd name="T26" fmla="*/ 0 w 128"/>
                <a:gd name="T27" fmla="*/ 205 h 239"/>
                <a:gd name="T28" fmla="*/ 32 w 128"/>
                <a:gd name="T29" fmla="*/ 237 h 239"/>
                <a:gd name="T30" fmla="*/ 40 w 128"/>
                <a:gd name="T31" fmla="*/ 237 h 239"/>
                <a:gd name="T32" fmla="*/ 50 w 128"/>
                <a:gd name="T33" fmla="*/ 239 h 239"/>
                <a:gd name="T34" fmla="*/ 128 w 128"/>
                <a:gd name="T3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39">
                  <a:moveTo>
                    <a:pt x="128" y="239"/>
                  </a:moveTo>
                  <a:cubicBezTo>
                    <a:pt x="128" y="24"/>
                    <a:pt x="128" y="24"/>
                    <a:pt x="128" y="24"/>
                  </a:cubicBezTo>
                  <a:cubicBezTo>
                    <a:pt x="128" y="11"/>
                    <a:pt x="117" y="0"/>
                    <a:pt x="104" y="0"/>
                  </a:cubicBezTo>
                  <a:cubicBezTo>
                    <a:pt x="96" y="0"/>
                    <a:pt x="96" y="0"/>
                    <a:pt x="96" y="0"/>
                  </a:cubicBezTo>
                  <a:cubicBezTo>
                    <a:pt x="82" y="0"/>
                    <a:pt x="71" y="11"/>
                    <a:pt x="71" y="24"/>
                  </a:cubicBezTo>
                  <a:cubicBezTo>
                    <a:pt x="71" y="28"/>
                    <a:pt x="71" y="28"/>
                    <a:pt x="71" y="28"/>
                  </a:cubicBezTo>
                  <a:cubicBezTo>
                    <a:pt x="71" y="47"/>
                    <a:pt x="56" y="62"/>
                    <a:pt x="37" y="62"/>
                  </a:cubicBezTo>
                  <a:cubicBezTo>
                    <a:pt x="32" y="62"/>
                    <a:pt x="32" y="62"/>
                    <a:pt x="32" y="62"/>
                  </a:cubicBezTo>
                  <a:cubicBezTo>
                    <a:pt x="15" y="62"/>
                    <a:pt x="0" y="77"/>
                    <a:pt x="0" y="94"/>
                  </a:cubicBezTo>
                  <a:cubicBezTo>
                    <a:pt x="0" y="194"/>
                    <a:pt x="0" y="194"/>
                    <a:pt x="0" y="194"/>
                  </a:cubicBezTo>
                  <a:cubicBezTo>
                    <a:pt x="0" y="194"/>
                    <a:pt x="0" y="194"/>
                    <a:pt x="0" y="195"/>
                  </a:cubicBezTo>
                  <a:cubicBezTo>
                    <a:pt x="0" y="195"/>
                    <a:pt x="0" y="196"/>
                    <a:pt x="0" y="197"/>
                  </a:cubicBezTo>
                  <a:cubicBezTo>
                    <a:pt x="0" y="197"/>
                    <a:pt x="0" y="197"/>
                    <a:pt x="0" y="198"/>
                  </a:cubicBezTo>
                  <a:cubicBezTo>
                    <a:pt x="0" y="205"/>
                    <a:pt x="0" y="205"/>
                    <a:pt x="0" y="205"/>
                  </a:cubicBezTo>
                  <a:cubicBezTo>
                    <a:pt x="0" y="223"/>
                    <a:pt x="15" y="237"/>
                    <a:pt x="32" y="237"/>
                  </a:cubicBezTo>
                  <a:cubicBezTo>
                    <a:pt x="40" y="237"/>
                    <a:pt x="40" y="237"/>
                    <a:pt x="40" y="237"/>
                  </a:cubicBezTo>
                  <a:cubicBezTo>
                    <a:pt x="43" y="237"/>
                    <a:pt x="47" y="238"/>
                    <a:pt x="50" y="239"/>
                  </a:cubicBezTo>
                  <a:cubicBezTo>
                    <a:pt x="75" y="239"/>
                    <a:pt x="101" y="239"/>
                    <a:pt x="128" y="239"/>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9" name="Freeform 22">
              <a:extLst>
                <a:ext uri="{FF2B5EF4-FFF2-40B4-BE49-F238E27FC236}">
                  <a16:creationId xmlns:a16="http://schemas.microsoft.com/office/drawing/2014/main" id="{4C444C8D-A05D-4A27-AC98-1E74E5E9E40B}"/>
                </a:ext>
              </a:extLst>
            </p:cNvPr>
            <p:cNvSpPr>
              <a:spLocks/>
            </p:cNvSpPr>
            <p:nvPr userDrawn="1"/>
          </p:nvSpPr>
          <p:spPr bwMode="auto">
            <a:xfrm>
              <a:off x="2875" y="2701"/>
              <a:ext cx="100" cy="204"/>
            </a:xfrm>
            <a:custGeom>
              <a:avLst/>
              <a:gdLst>
                <a:gd name="T0" fmla="*/ 24 w 57"/>
                <a:gd name="T1" fmla="*/ 115 h 115"/>
                <a:gd name="T2" fmla="*/ 32 w 57"/>
                <a:gd name="T3" fmla="*/ 115 h 115"/>
                <a:gd name="T4" fmla="*/ 57 w 57"/>
                <a:gd name="T5" fmla="*/ 91 h 115"/>
                <a:gd name="T6" fmla="*/ 57 w 57"/>
                <a:gd name="T7" fmla="*/ 24 h 115"/>
                <a:gd name="T8" fmla="*/ 32 w 57"/>
                <a:gd name="T9" fmla="*/ 0 h 115"/>
                <a:gd name="T10" fmla="*/ 24 w 57"/>
                <a:gd name="T11" fmla="*/ 0 h 115"/>
                <a:gd name="T12" fmla="*/ 0 w 57"/>
                <a:gd name="T13" fmla="*/ 24 h 115"/>
                <a:gd name="T14" fmla="*/ 0 w 57"/>
                <a:gd name="T15" fmla="*/ 91 h 115"/>
                <a:gd name="T16" fmla="*/ 24 w 57"/>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15">
                  <a:moveTo>
                    <a:pt x="24" y="115"/>
                  </a:moveTo>
                  <a:cubicBezTo>
                    <a:pt x="32" y="115"/>
                    <a:pt x="32" y="115"/>
                    <a:pt x="32" y="115"/>
                  </a:cubicBezTo>
                  <a:cubicBezTo>
                    <a:pt x="46" y="115"/>
                    <a:pt x="57" y="104"/>
                    <a:pt x="57" y="91"/>
                  </a:cubicBezTo>
                  <a:cubicBezTo>
                    <a:pt x="57" y="24"/>
                    <a:pt x="57" y="24"/>
                    <a:pt x="57" y="24"/>
                  </a:cubicBezTo>
                  <a:cubicBezTo>
                    <a:pt x="57" y="11"/>
                    <a:pt x="46" y="0"/>
                    <a:pt x="32" y="0"/>
                  </a:cubicBezTo>
                  <a:cubicBezTo>
                    <a:pt x="24" y="0"/>
                    <a:pt x="24" y="0"/>
                    <a:pt x="24" y="0"/>
                  </a:cubicBezTo>
                  <a:cubicBezTo>
                    <a:pt x="11" y="0"/>
                    <a:pt x="0" y="11"/>
                    <a:pt x="0" y="24"/>
                  </a:cubicBezTo>
                  <a:cubicBezTo>
                    <a:pt x="0" y="91"/>
                    <a:pt x="0" y="91"/>
                    <a:pt x="0" y="91"/>
                  </a:cubicBezTo>
                  <a:cubicBezTo>
                    <a:pt x="0" y="104"/>
                    <a:pt x="11" y="115"/>
                    <a:pt x="24" y="115"/>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0" name="Freeform 23">
              <a:extLst>
                <a:ext uri="{FF2B5EF4-FFF2-40B4-BE49-F238E27FC236}">
                  <a16:creationId xmlns:a16="http://schemas.microsoft.com/office/drawing/2014/main" id="{5207F3E6-0F58-4292-8DBB-C98B3FE8013A}"/>
                </a:ext>
              </a:extLst>
            </p:cNvPr>
            <p:cNvSpPr>
              <a:spLocks/>
            </p:cNvSpPr>
            <p:nvPr userDrawn="1"/>
          </p:nvSpPr>
          <p:spPr bwMode="auto">
            <a:xfrm>
              <a:off x="2283" y="1403"/>
              <a:ext cx="461" cy="321"/>
            </a:xfrm>
            <a:custGeom>
              <a:avLst/>
              <a:gdLst>
                <a:gd name="T0" fmla="*/ 139 w 261"/>
                <a:gd name="T1" fmla="*/ 0 h 182"/>
                <a:gd name="T2" fmla="*/ 104 w 261"/>
                <a:gd name="T3" fmla="*/ 35 h 182"/>
                <a:gd name="T4" fmla="*/ 104 w 261"/>
                <a:gd name="T5" fmla="*/ 61 h 182"/>
                <a:gd name="T6" fmla="*/ 35 w 261"/>
                <a:gd name="T7" fmla="*/ 61 h 182"/>
                <a:gd name="T8" fmla="*/ 0 w 261"/>
                <a:gd name="T9" fmla="*/ 96 h 182"/>
                <a:gd name="T10" fmla="*/ 0 w 261"/>
                <a:gd name="T11" fmla="*/ 119 h 182"/>
                <a:gd name="T12" fmla="*/ 98 w 261"/>
                <a:gd name="T13" fmla="*/ 119 h 182"/>
                <a:gd name="T14" fmla="*/ 133 w 261"/>
                <a:gd name="T15" fmla="*/ 154 h 182"/>
                <a:gd name="T16" fmla="*/ 165 w 261"/>
                <a:gd name="T17" fmla="*/ 182 h 182"/>
                <a:gd name="T18" fmla="*/ 193 w 261"/>
                <a:gd name="T19" fmla="*/ 182 h 182"/>
                <a:gd name="T20" fmla="*/ 193 w 261"/>
                <a:gd name="T21" fmla="*/ 151 h 182"/>
                <a:gd name="T22" fmla="*/ 223 w 261"/>
                <a:gd name="T23" fmla="*/ 121 h 182"/>
                <a:gd name="T24" fmla="*/ 227 w 261"/>
                <a:gd name="T25" fmla="*/ 121 h 182"/>
                <a:gd name="T26" fmla="*/ 261 w 261"/>
                <a:gd name="T27" fmla="*/ 87 h 182"/>
                <a:gd name="T28" fmla="*/ 261 w 261"/>
                <a:gd name="T29" fmla="*/ 1 h 182"/>
                <a:gd name="T30" fmla="*/ 139 w 261"/>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82">
                  <a:moveTo>
                    <a:pt x="139" y="0"/>
                  </a:moveTo>
                  <a:cubicBezTo>
                    <a:pt x="120" y="0"/>
                    <a:pt x="104" y="15"/>
                    <a:pt x="104" y="35"/>
                  </a:cubicBezTo>
                  <a:cubicBezTo>
                    <a:pt x="104" y="61"/>
                    <a:pt x="104" y="61"/>
                    <a:pt x="104" y="61"/>
                  </a:cubicBezTo>
                  <a:cubicBezTo>
                    <a:pt x="35" y="61"/>
                    <a:pt x="35" y="61"/>
                    <a:pt x="35" y="61"/>
                  </a:cubicBezTo>
                  <a:cubicBezTo>
                    <a:pt x="16" y="61"/>
                    <a:pt x="0" y="77"/>
                    <a:pt x="0" y="96"/>
                  </a:cubicBezTo>
                  <a:cubicBezTo>
                    <a:pt x="0" y="119"/>
                    <a:pt x="0" y="119"/>
                    <a:pt x="0" y="119"/>
                  </a:cubicBezTo>
                  <a:cubicBezTo>
                    <a:pt x="98" y="119"/>
                    <a:pt x="98" y="119"/>
                    <a:pt x="98" y="119"/>
                  </a:cubicBezTo>
                  <a:cubicBezTo>
                    <a:pt x="117" y="119"/>
                    <a:pt x="133" y="135"/>
                    <a:pt x="133" y="154"/>
                  </a:cubicBezTo>
                  <a:cubicBezTo>
                    <a:pt x="131" y="170"/>
                    <a:pt x="143" y="179"/>
                    <a:pt x="165" y="182"/>
                  </a:cubicBezTo>
                  <a:cubicBezTo>
                    <a:pt x="193" y="182"/>
                    <a:pt x="193" y="182"/>
                    <a:pt x="193" y="182"/>
                  </a:cubicBezTo>
                  <a:cubicBezTo>
                    <a:pt x="193" y="151"/>
                    <a:pt x="193" y="151"/>
                    <a:pt x="193" y="151"/>
                  </a:cubicBezTo>
                  <a:cubicBezTo>
                    <a:pt x="193" y="135"/>
                    <a:pt x="207" y="121"/>
                    <a:pt x="223" y="121"/>
                  </a:cubicBezTo>
                  <a:cubicBezTo>
                    <a:pt x="227" y="121"/>
                    <a:pt x="227" y="121"/>
                    <a:pt x="227" y="121"/>
                  </a:cubicBezTo>
                  <a:cubicBezTo>
                    <a:pt x="246" y="121"/>
                    <a:pt x="261" y="106"/>
                    <a:pt x="261" y="87"/>
                  </a:cubicBezTo>
                  <a:cubicBezTo>
                    <a:pt x="261" y="1"/>
                    <a:pt x="261" y="1"/>
                    <a:pt x="261" y="1"/>
                  </a:cubicBezTo>
                  <a:lnTo>
                    <a:pt x="139"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1" name="Freeform 24">
              <a:extLst>
                <a:ext uri="{FF2B5EF4-FFF2-40B4-BE49-F238E27FC236}">
                  <a16:creationId xmlns:a16="http://schemas.microsoft.com/office/drawing/2014/main" id="{662DF861-CF04-416E-8557-9ABEEA295075}"/>
                </a:ext>
              </a:extLst>
            </p:cNvPr>
            <p:cNvSpPr>
              <a:spLocks/>
            </p:cNvSpPr>
            <p:nvPr userDrawn="1"/>
          </p:nvSpPr>
          <p:spPr bwMode="auto">
            <a:xfrm>
              <a:off x="2160" y="1613"/>
              <a:ext cx="464" cy="332"/>
            </a:xfrm>
            <a:custGeom>
              <a:avLst/>
              <a:gdLst>
                <a:gd name="T0" fmla="*/ 263 w 263"/>
                <a:gd name="T1" fmla="*/ 188 h 188"/>
                <a:gd name="T2" fmla="*/ 263 w 263"/>
                <a:gd name="T3" fmla="*/ 63 h 188"/>
                <a:gd name="T4" fmla="*/ 235 w 263"/>
                <a:gd name="T5" fmla="*/ 63 h 188"/>
                <a:gd name="T6" fmla="*/ 203 w 263"/>
                <a:gd name="T7" fmla="*/ 35 h 188"/>
                <a:gd name="T8" fmla="*/ 168 w 263"/>
                <a:gd name="T9" fmla="*/ 0 h 188"/>
                <a:gd name="T10" fmla="*/ 71 w 263"/>
                <a:gd name="T11" fmla="*/ 0 h 188"/>
                <a:gd name="T12" fmla="*/ 71 w 263"/>
                <a:gd name="T13" fmla="*/ 29 h 188"/>
                <a:gd name="T14" fmla="*/ 35 w 263"/>
                <a:gd name="T15" fmla="*/ 66 h 188"/>
                <a:gd name="T16" fmla="*/ 0 w 263"/>
                <a:gd name="T17" fmla="*/ 66 h 188"/>
                <a:gd name="T18" fmla="*/ 0 w 263"/>
                <a:gd name="T19" fmla="*/ 89 h 188"/>
                <a:gd name="T20" fmla="*/ 35 w 263"/>
                <a:gd name="T21" fmla="*/ 124 h 188"/>
                <a:gd name="T22" fmla="*/ 95 w 263"/>
                <a:gd name="T23" fmla="*/ 124 h 188"/>
                <a:gd name="T24" fmla="*/ 134 w 263"/>
                <a:gd name="T25" fmla="*/ 153 h 188"/>
                <a:gd name="T26" fmla="*/ 169 w 263"/>
                <a:gd name="T27" fmla="*/ 188 h 188"/>
                <a:gd name="T28" fmla="*/ 263 w 263"/>
                <a:gd name="T2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188">
                  <a:moveTo>
                    <a:pt x="263" y="188"/>
                  </a:moveTo>
                  <a:cubicBezTo>
                    <a:pt x="263" y="63"/>
                    <a:pt x="263" y="63"/>
                    <a:pt x="263" y="63"/>
                  </a:cubicBezTo>
                  <a:cubicBezTo>
                    <a:pt x="235" y="63"/>
                    <a:pt x="235" y="63"/>
                    <a:pt x="235" y="63"/>
                  </a:cubicBezTo>
                  <a:cubicBezTo>
                    <a:pt x="213" y="60"/>
                    <a:pt x="201" y="51"/>
                    <a:pt x="203" y="35"/>
                  </a:cubicBezTo>
                  <a:cubicBezTo>
                    <a:pt x="203" y="16"/>
                    <a:pt x="187" y="0"/>
                    <a:pt x="168" y="0"/>
                  </a:cubicBezTo>
                  <a:cubicBezTo>
                    <a:pt x="71" y="0"/>
                    <a:pt x="71" y="0"/>
                    <a:pt x="71" y="0"/>
                  </a:cubicBezTo>
                  <a:cubicBezTo>
                    <a:pt x="71" y="29"/>
                    <a:pt x="71" y="29"/>
                    <a:pt x="71" y="29"/>
                  </a:cubicBezTo>
                  <a:cubicBezTo>
                    <a:pt x="71" y="48"/>
                    <a:pt x="55" y="66"/>
                    <a:pt x="35" y="66"/>
                  </a:cubicBezTo>
                  <a:cubicBezTo>
                    <a:pt x="0" y="66"/>
                    <a:pt x="0" y="66"/>
                    <a:pt x="0" y="66"/>
                  </a:cubicBezTo>
                  <a:cubicBezTo>
                    <a:pt x="0" y="89"/>
                    <a:pt x="0" y="89"/>
                    <a:pt x="0" y="89"/>
                  </a:cubicBezTo>
                  <a:cubicBezTo>
                    <a:pt x="0" y="108"/>
                    <a:pt x="16" y="124"/>
                    <a:pt x="35" y="124"/>
                  </a:cubicBezTo>
                  <a:cubicBezTo>
                    <a:pt x="95" y="124"/>
                    <a:pt x="95" y="124"/>
                    <a:pt x="95" y="124"/>
                  </a:cubicBezTo>
                  <a:cubicBezTo>
                    <a:pt x="129" y="123"/>
                    <a:pt x="134" y="136"/>
                    <a:pt x="134" y="153"/>
                  </a:cubicBezTo>
                  <a:cubicBezTo>
                    <a:pt x="134" y="172"/>
                    <a:pt x="149" y="188"/>
                    <a:pt x="169" y="188"/>
                  </a:cubicBezTo>
                  <a:lnTo>
                    <a:pt x="263" y="188"/>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2" name="Freeform 25">
              <a:extLst>
                <a:ext uri="{FF2B5EF4-FFF2-40B4-BE49-F238E27FC236}">
                  <a16:creationId xmlns:a16="http://schemas.microsoft.com/office/drawing/2014/main" id="{0F33B11D-0DBD-48A7-BDEE-AC00AEA1A255}"/>
                </a:ext>
              </a:extLst>
            </p:cNvPr>
            <p:cNvSpPr>
              <a:spLocks/>
            </p:cNvSpPr>
            <p:nvPr userDrawn="1"/>
          </p:nvSpPr>
          <p:spPr bwMode="auto">
            <a:xfrm>
              <a:off x="2511" y="1829"/>
              <a:ext cx="113" cy="116"/>
            </a:xfrm>
            <a:custGeom>
              <a:avLst/>
              <a:gdLst>
                <a:gd name="T0" fmla="*/ 64 w 64"/>
                <a:gd name="T1" fmla="*/ 0 h 66"/>
                <a:gd name="T2" fmla="*/ 25 w 64"/>
                <a:gd name="T3" fmla="*/ 0 h 66"/>
                <a:gd name="T4" fmla="*/ 0 w 64"/>
                <a:gd name="T5" fmla="*/ 24 h 66"/>
                <a:gd name="T6" fmla="*/ 0 w 64"/>
                <a:gd name="T7" fmla="*/ 66 h 66"/>
                <a:gd name="T8" fmla="*/ 64 w 64"/>
                <a:gd name="T9" fmla="*/ 66 h 66"/>
                <a:gd name="T10" fmla="*/ 64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64" y="0"/>
                  </a:moveTo>
                  <a:cubicBezTo>
                    <a:pt x="25" y="0"/>
                    <a:pt x="25" y="0"/>
                    <a:pt x="25" y="0"/>
                  </a:cubicBezTo>
                  <a:cubicBezTo>
                    <a:pt x="11" y="0"/>
                    <a:pt x="0" y="11"/>
                    <a:pt x="0" y="24"/>
                  </a:cubicBezTo>
                  <a:cubicBezTo>
                    <a:pt x="0" y="66"/>
                    <a:pt x="0" y="66"/>
                    <a:pt x="0" y="66"/>
                  </a:cubicBezTo>
                  <a:cubicBezTo>
                    <a:pt x="64" y="66"/>
                    <a:pt x="64" y="66"/>
                    <a:pt x="64" y="66"/>
                  </a:cubicBezTo>
                  <a:lnTo>
                    <a:pt x="64"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3" name="Freeform 26">
              <a:extLst>
                <a:ext uri="{FF2B5EF4-FFF2-40B4-BE49-F238E27FC236}">
                  <a16:creationId xmlns:a16="http://schemas.microsoft.com/office/drawing/2014/main" id="{47D3B188-D4DD-4D35-9C4E-67650BC49C48}"/>
                </a:ext>
              </a:extLst>
            </p:cNvPr>
            <p:cNvSpPr>
              <a:spLocks/>
            </p:cNvSpPr>
            <p:nvPr userDrawn="1"/>
          </p:nvSpPr>
          <p:spPr bwMode="auto">
            <a:xfrm>
              <a:off x="1348" y="1730"/>
              <a:ext cx="1396" cy="1067"/>
            </a:xfrm>
            <a:custGeom>
              <a:avLst/>
              <a:gdLst>
                <a:gd name="T0" fmla="*/ 397 w 791"/>
                <a:gd name="T1" fmla="*/ 86 h 604"/>
                <a:gd name="T2" fmla="*/ 234 w 791"/>
                <a:gd name="T3" fmla="*/ 120 h 604"/>
                <a:gd name="T4" fmla="*/ 165 w 791"/>
                <a:gd name="T5" fmla="*/ 181 h 604"/>
                <a:gd name="T6" fmla="*/ 0 w 791"/>
                <a:gd name="T7" fmla="*/ 205 h 604"/>
                <a:gd name="T8" fmla="*/ 24 w 791"/>
                <a:gd name="T9" fmla="*/ 238 h 604"/>
                <a:gd name="T10" fmla="*/ 127 w 791"/>
                <a:gd name="T11" fmla="*/ 271 h 604"/>
                <a:gd name="T12" fmla="*/ 231 w 791"/>
                <a:gd name="T13" fmla="*/ 295 h 604"/>
                <a:gd name="T14" fmla="*/ 265 w 791"/>
                <a:gd name="T15" fmla="*/ 388 h 604"/>
                <a:gd name="T16" fmla="*/ 225 w 791"/>
                <a:gd name="T17" fmla="*/ 422 h 604"/>
                <a:gd name="T18" fmla="*/ 201 w 791"/>
                <a:gd name="T19" fmla="*/ 513 h 604"/>
                <a:gd name="T20" fmla="*/ 371 w 791"/>
                <a:gd name="T21" fmla="*/ 547 h 604"/>
                <a:gd name="T22" fmla="*/ 395 w 791"/>
                <a:gd name="T23" fmla="*/ 580 h 604"/>
                <a:gd name="T24" fmla="*/ 395 w 791"/>
                <a:gd name="T25" fmla="*/ 580 h 604"/>
                <a:gd name="T26" fmla="*/ 529 w 791"/>
                <a:gd name="T27" fmla="*/ 604 h 604"/>
                <a:gd name="T28" fmla="*/ 553 w 791"/>
                <a:gd name="T29" fmla="*/ 548 h 604"/>
                <a:gd name="T30" fmla="*/ 749 w 791"/>
                <a:gd name="T31" fmla="*/ 548 h 604"/>
                <a:gd name="T32" fmla="*/ 791 w 791"/>
                <a:gd name="T33" fmla="*/ 523 h 604"/>
                <a:gd name="T34" fmla="*/ 751 w 791"/>
                <a:gd name="T35" fmla="*/ 363 h 604"/>
                <a:gd name="T36" fmla="*/ 727 w 791"/>
                <a:gd name="T37" fmla="*/ 265 h 604"/>
                <a:gd name="T38" fmla="*/ 791 w 791"/>
                <a:gd name="T39" fmla="*/ 240 h 604"/>
                <a:gd name="T40" fmla="*/ 758 w 791"/>
                <a:gd name="T41" fmla="*/ 179 h 604"/>
                <a:gd name="T42" fmla="*/ 723 w 791"/>
                <a:gd name="T43" fmla="*/ 150 h 604"/>
                <a:gd name="T44" fmla="*/ 629 w 791"/>
                <a:gd name="T45" fmla="*/ 122 h 604"/>
                <a:gd name="T46" fmla="*/ 594 w 791"/>
                <a:gd name="T47" fmla="*/ 86 h 604"/>
                <a:gd name="T48" fmla="*/ 554 w 791"/>
                <a:gd name="T49" fmla="*/ 58 h 604"/>
                <a:gd name="T50" fmla="*/ 471 w 791"/>
                <a:gd name="T51" fmla="*/ 48 h 604"/>
                <a:gd name="T52" fmla="*/ 468 w 791"/>
                <a:gd name="T53" fmla="*/ 45 h 604"/>
                <a:gd name="T54" fmla="*/ 467 w 791"/>
                <a:gd name="T55" fmla="*/ 45 h 604"/>
                <a:gd name="T56" fmla="*/ 466 w 791"/>
                <a:gd name="T57" fmla="*/ 42 h 604"/>
                <a:gd name="T58" fmla="*/ 465 w 791"/>
                <a:gd name="T59" fmla="*/ 41 h 604"/>
                <a:gd name="T60" fmla="*/ 465 w 791"/>
                <a:gd name="T61" fmla="*/ 41 h 604"/>
                <a:gd name="T62" fmla="*/ 465 w 791"/>
                <a:gd name="T63" fmla="*/ 40 h 604"/>
                <a:gd name="T64" fmla="*/ 464 w 791"/>
                <a:gd name="T65" fmla="*/ 40 h 604"/>
                <a:gd name="T66" fmla="*/ 464 w 791"/>
                <a:gd name="T67" fmla="*/ 40 h 604"/>
                <a:gd name="T68" fmla="*/ 464 w 791"/>
                <a:gd name="T69" fmla="*/ 39 h 604"/>
                <a:gd name="T70" fmla="*/ 464 w 791"/>
                <a:gd name="T71" fmla="*/ 39 h 604"/>
                <a:gd name="T72" fmla="*/ 464 w 791"/>
                <a:gd name="T73" fmla="*/ 39 h 604"/>
                <a:gd name="T74" fmla="*/ 463 w 791"/>
                <a:gd name="T75" fmla="*/ 38 h 604"/>
                <a:gd name="T76" fmla="*/ 463 w 791"/>
                <a:gd name="T77" fmla="*/ 38 h 604"/>
                <a:gd name="T78" fmla="*/ 463 w 791"/>
                <a:gd name="T79" fmla="*/ 37 h 604"/>
                <a:gd name="T80" fmla="*/ 463 w 791"/>
                <a:gd name="T81" fmla="*/ 37 h 604"/>
                <a:gd name="T82" fmla="*/ 463 w 791"/>
                <a:gd name="T83" fmla="*/ 36 h 604"/>
                <a:gd name="T84" fmla="*/ 462 w 791"/>
                <a:gd name="T85" fmla="*/ 36 h 604"/>
                <a:gd name="T86" fmla="*/ 460 w 791"/>
                <a:gd name="T87" fmla="*/ 0 h 604"/>
                <a:gd name="T88" fmla="*/ 397 w 791"/>
                <a:gd name="T89" fmla="*/ 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604">
                  <a:moveTo>
                    <a:pt x="397" y="48"/>
                  </a:moveTo>
                  <a:cubicBezTo>
                    <a:pt x="397" y="86"/>
                    <a:pt x="397" y="86"/>
                    <a:pt x="397" y="86"/>
                  </a:cubicBezTo>
                  <a:cubicBezTo>
                    <a:pt x="397" y="105"/>
                    <a:pt x="381" y="120"/>
                    <a:pt x="363" y="120"/>
                  </a:cubicBezTo>
                  <a:cubicBezTo>
                    <a:pt x="234" y="120"/>
                    <a:pt x="234" y="120"/>
                    <a:pt x="234" y="120"/>
                  </a:cubicBezTo>
                  <a:cubicBezTo>
                    <a:pt x="216" y="120"/>
                    <a:pt x="201" y="134"/>
                    <a:pt x="199" y="151"/>
                  </a:cubicBezTo>
                  <a:cubicBezTo>
                    <a:pt x="197" y="168"/>
                    <a:pt x="183" y="181"/>
                    <a:pt x="165" y="181"/>
                  </a:cubicBezTo>
                  <a:cubicBezTo>
                    <a:pt x="24" y="181"/>
                    <a:pt x="24" y="181"/>
                    <a:pt x="24" y="181"/>
                  </a:cubicBezTo>
                  <a:cubicBezTo>
                    <a:pt x="10" y="181"/>
                    <a:pt x="0" y="192"/>
                    <a:pt x="0" y="205"/>
                  </a:cubicBezTo>
                  <a:cubicBezTo>
                    <a:pt x="0" y="213"/>
                    <a:pt x="0" y="213"/>
                    <a:pt x="0" y="213"/>
                  </a:cubicBezTo>
                  <a:cubicBezTo>
                    <a:pt x="0" y="227"/>
                    <a:pt x="10" y="238"/>
                    <a:pt x="24" y="238"/>
                  </a:cubicBezTo>
                  <a:cubicBezTo>
                    <a:pt x="93" y="238"/>
                    <a:pt x="93" y="238"/>
                    <a:pt x="93" y="238"/>
                  </a:cubicBezTo>
                  <a:cubicBezTo>
                    <a:pt x="112" y="238"/>
                    <a:pt x="127" y="253"/>
                    <a:pt x="127" y="271"/>
                  </a:cubicBezTo>
                  <a:cubicBezTo>
                    <a:pt x="127" y="284"/>
                    <a:pt x="138" y="295"/>
                    <a:pt x="151" y="295"/>
                  </a:cubicBezTo>
                  <a:cubicBezTo>
                    <a:pt x="231" y="295"/>
                    <a:pt x="231" y="295"/>
                    <a:pt x="231" y="295"/>
                  </a:cubicBezTo>
                  <a:cubicBezTo>
                    <a:pt x="250" y="295"/>
                    <a:pt x="265" y="310"/>
                    <a:pt x="265" y="329"/>
                  </a:cubicBezTo>
                  <a:cubicBezTo>
                    <a:pt x="265" y="388"/>
                    <a:pt x="265" y="388"/>
                    <a:pt x="265" y="388"/>
                  </a:cubicBezTo>
                  <a:cubicBezTo>
                    <a:pt x="265" y="407"/>
                    <a:pt x="250" y="422"/>
                    <a:pt x="231" y="422"/>
                  </a:cubicBezTo>
                  <a:cubicBezTo>
                    <a:pt x="225" y="422"/>
                    <a:pt x="225" y="422"/>
                    <a:pt x="225" y="422"/>
                  </a:cubicBezTo>
                  <a:cubicBezTo>
                    <a:pt x="211" y="422"/>
                    <a:pt x="201" y="433"/>
                    <a:pt x="201" y="447"/>
                  </a:cubicBezTo>
                  <a:cubicBezTo>
                    <a:pt x="201" y="513"/>
                    <a:pt x="201" y="513"/>
                    <a:pt x="201" y="513"/>
                  </a:cubicBezTo>
                  <a:cubicBezTo>
                    <a:pt x="201" y="532"/>
                    <a:pt x="185" y="547"/>
                    <a:pt x="167" y="547"/>
                  </a:cubicBezTo>
                  <a:cubicBezTo>
                    <a:pt x="371" y="547"/>
                    <a:pt x="371" y="547"/>
                    <a:pt x="371" y="547"/>
                  </a:cubicBezTo>
                  <a:cubicBezTo>
                    <a:pt x="384" y="547"/>
                    <a:pt x="395" y="558"/>
                    <a:pt x="395" y="571"/>
                  </a:cubicBezTo>
                  <a:cubicBezTo>
                    <a:pt x="395" y="580"/>
                    <a:pt x="395" y="580"/>
                    <a:pt x="395" y="580"/>
                  </a:cubicBezTo>
                  <a:cubicBezTo>
                    <a:pt x="395" y="580"/>
                    <a:pt x="395" y="580"/>
                    <a:pt x="395" y="580"/>
                  </a:cubicBezTo>
                  <a:cubicBezTo>
                    <a:pt x="395" y="580"/>
                    <a:pt x="395" y="580"/>
                    <a:pt x="395" y="580"/>
                  </a:cubicBezTo>
                  <a:cubicBezTo>
                    <a:pt x="395" y="593"/>
                    <a:pt x="406" y="604"/>
                    <a:pt x="419" y="604"/>
                  </a:cubicBezTo>
                  <a:cubicBezTo>
                    <a:pt x="529" y="604"/>
                    <a:pt x="529" y="604"/>
                    <a:pt x="529" y="604"/>
                  </a:cubicBezTo>
                  <a:cubicBezTo>
                    <a:pt x="529" y="572"/>
                    <a:pt x="529" y="572"/>
                    <a:pt x="529" y="572"/>
                  </a:cubicBezTo>
                  <a:cubicBezTo>
                    <a:pt x="529" y="559"/>
                    <a:pt x="540" y="548"/>
                    <a:pt x="553" y="548"/>
                  </a:cubicBezTo>
                  <a:cubicBezTo>
                    <a:pt x="741" y="548"/>
                    <a:pt x="741" y="548"/>
                    <a:pt x="741" y="548"/>
                  </a:cubicBezTo>
                  <a:cubicBezTo>
                    <a:pt x="749" y="548"/>
                    <a:pt x="749" y="548"/>
                    <a:pt x="749" y="548"/>
                  </a:cubicBezTo>
                  <a:cubicBezTo>
                    <a:pt x="767" y="547"/>
                    <a:pt x="767" y="547"/>
                    <a:pt x="767" y="547"/>
                  </a:cubicBezTo>
                  <a:cubicBezTo>
                    <a:pt x="780" y="547"/>
                    <a:pt x="791" y="536"/>
                    <a:pt x="791" y="523"/>
                  </a:cubicBezTo>
                  <a:cubicBezTo>
                    <a:pt x="791" y="470"/>
                    <a:pt x="791" y="417"/>
                    <a:pt x="791" y="363"/>
                  </a:cubicBezTo>
                  <a:cubicBezTo>
                    <a:pt x="751" y="363"/>
                    <a:pt x="751" y="363"/>
                    <a:pt x="751" y="363"/>
                  </a:cubicBezTo>
                  <a:cubicBezTo>
                    <a:pt x="738" y="363"/>
                    <a:pt x="727" y="353"/>
                    <a:pt x="727" y="339"/>
                  </a:cubicBezTo>
                  <a:cubicBezTo>
                    <a:pt x="727" y="265"/>
                    <a:pt x="727" y="265"/>
                    <a:pt x="727" y="265"/>
                  </a:cubicBezTo>
                  <a:cubicBezTo>
                    <a:pt x="727" y="251"/>
                    <a:pt x="738" y="240"/>
                    <a:pt x="751" y="240"/>
                  </a:cubicBezTo>
                  <a:cubicBezTo>
                    <a:pt x="791" y="240"/>
                    <a:pt x="791" y="240"/>
                    <a:pt x="791" y="240"/>
                  </a:cubicBezTo>
                  <a:cubicBezTo>
                    <a:pt x="791" y="208"/>
                    <a:pt x="791" y="208"/>
                    <a:pt x="791" y="208"/>
                  </a:cubicBezTo>
                  <a:cubicBezTo>
                    <a:pt x="789" y="192"/>
                    <a:pt x="775" y="179"/>
                    <a:pt x="758" y="179"/>
                  </a:cubicBezTo>
                  <a:cubicBezTo>
                    <a:pt x="753" y="179"/>
                    <a:pt x="753" y="179"/>
                    <a:pt x="753" y="179"/>
                  </a:cubicBezTo>
                  <a:cubicBezTo>
                    <a:pt x="737" y="179"/>
                    <a:pt x="723" y="166"/>
                    <a:pt x="723" y="150"/>
                  </a:cubicBezTo>
                  <a:cubicBezTo>
                    <a:pt x="723" y="122"/>
                    <a:pt x="723" y="122"/>
                    <a:pt x="723" y="122"/>
                  </a:cubicBezTo>
                  <a:cubicBezTo>
                    <a:pt x="629" y="122"/>
                    <a:pt x="629" y="122"/>
                    <a:pt x="629" y="122"/>
                  </a:cubicBezTo>
                  <a:cubicBezTo>
                    <a:pt x="612" y="122"/>
                    <a:pt x="598" y="110"/>
                    <a:pt x="595" y="95"/>
                  </a:cubicBezTo>
                  <a:cubicBezTo>
                    <a:pt x="594" y="92"/>
                    <a:pt x="594" y="89"/>
                    <a:pt x="594" y="86"/>
                  </a:cubicBezTo>
                  <a:cubicBezTo>
                    <a:pt x="594" y="70"/>
                    <a:pt x="589" y="57"/>
                    <a:pt x="555" y="58"/>
                  </a:cubicBezTo>
                  <a:cubicBezTo>
                    <a:pt x="555" y="58"/>
                    <a:pt x="554" y="58"/>
                    <a:pt x="554" y="58"/>
                  </a:cubicBezTo>
                  <a:cubicBezTo>
                    <a:pt x="495" y="58"/>
                    <a:pt x="495" y="58"/>
                    <a:pt x="495" y="58"/>
                  </a:cubicBezTo>
                  <a:cubicBezTo>
                    <a:pt x="486" y="58"/>
                    <a:pt x="477" y="54"/>
                    <a:pt x="471" y="48"/>
                  </a:cubicBezTo>
                  <a:cubicBezTo>
                    <a:pt x="471" y="48"/>
                    <a:pt x="471" y="48"/>
                    <a:pt x="471" y="48"/>
                  </a:cubicBezTo>
                  <a:cubicBezTo>
                    <a:pt x="470" y="47"/>
                    <a:pt x="469" y="46"/>
                    <a:pt x="468" y="45"/>
                  </a:cubicBezTo>
                  <a:cubicBezTo>
                    <a:pt x="468" y="45"/>
                    <a:pt x="468" y="45"/>
                    <a:pt x="468" y="45"/>
                  </a:cubicBezTo>
                  <a:cubicBezTo>
                    <a:pt x="467" y="45"/>
                    <a:pt x="467" y="45"/>
                    <a:pt x="467" y="45"/>
                  </a:cubicBezTo>
                  <a:cubicBezTo>
                    <a:pt x="467" y="45"/>
                    <a:pt x="467" y="45"/>
                    <a:pt x="467" y="45"/>
                  </a:cubicBezTo>
                  <a:cubicBezTo>
                    <a:pt x="467" y="44"/>
                    <a:pt x="466" y="43"/>
                    <a:pt x="466" y="42"/>
                  </a:cubicBezTo>
                  <a:cubicBezTo>
                    <a:pt x="466" y="42"/>
                    <a:pt x="466" y="42"/>
                    <a:pt x="466" y="42"/>
                  </a:cubicBezTo>
                  <a:cubicBezTo>
                    <a:pt x="465" y="42"/>
                    <a:pt x="465" y="41"/>
                    <a:pt x="465" y="41"/>
                  </a:cubicBezTo>
                  <a:cubicBezTo>
                    <a:pt x="465" y="41"/>
                    <a:pt x="465" y="41"/>
                    <a:pt x="465" y="41"/>
                  </a:cubicBezTo>
                  <a:cubicBezTo>
                    <a:pt x="465" y="41"/>
                    <a:pt x="465" y="41"/>
                    <a:pt x="465" y="41"/>
                  </a:cubicBezTo>
                  <a:cubicBezTo>
                    <a:pt x="465" y="41"/>
                    <a:pt x="465" y="41"/>
                    <a:pt x="465" y="41"/>
                  </a:cubicBezTo>
                  <a:cubicBezTo>
                    <a:pt x="465" y="40"/>
                    <a:pt x="465" y="40"/>
                    <a:pt x="465" y="40"/>
                  </a:cubicBezTo>
                  <a:cubicBezTo>
                    <a:pt x="465" y="40"/>
                    <a:pt x="465" y="40"/>
                    <a:pt x="465" y="40"/>
                  </a:cubicBezTo>
                  <a:cubicBezTo>
                    <a:pt x="464" y="40"/>
                    <a:pt x="464" y="40"/>
                    <a:pt x="464" y="40"/>
                  </a:cubicBezTo>
                  <a:cubicBezTo>
                    <a:pt x="464" y="40"/>
                    <a:pt x="464" y="40"/>
                    <a:pt x="464" y="40"/>
                  </a:cubicBezTo>
                  <a:cubicBezTo>
                    <a:pt x="464" y="40"/>
                    <a:pt x="464" y="40"/>
                    <a:pt x="464" y="40"/>
                  </a:cubicBezTo>
                  <a:cubicBezTo>
                    <a:pt x="464" y="40"/>
                    <a:pt x="464" y="40"/>
                    <a:pt x="464" y="40"/>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3" y="38"/>
                    <a:pt x="463" y="38"/>
                    <a:pt x="463" y="38"/>
                  </a:cubicBezTo>
                  <a:cubicBezTo>
                    <a:pt x="463" y="38"/>
                    <a:pt x="463" y="38"/>
                    <a:pt x="463" y="38"/>
                  </a:cubicBezTo>
                  <a:cubicBezTo>
                    <a:pt x="463" y="38"/>
                    <a:pt x="463" y="38"/>
                    <a:pt x="463" y="38"/>
                  </a:cubicBezTo>
                  <a:cubicBezTo>
                    <a:pt x="463" y="38"/>
                    <a:pt x="463" y="38"/>
                    <a:pt x="463" y="38"/>
                  </a:cubicBezTo>
                  <a:cubicBezTo>
                    <a:pt x="463" y="37"/>
                    <a:pt x="463" y="37"/>
                    <a:pt x="463" y="37"/>
                  </a:cubicBezTo>
                  <a:cubicBezTo>
                    <a:pt x="463" y="37"/>
                    <a:pt x="463" y="37"/>
                    <a:pt x="463" y="37"/>
                  </a:cubicBezTo>
                  <a:cubicBezTo>
                    <a:pt x="463" y="37"/>
                    <a:pt x="463" y="37"/>
                    <a:pt x="463" y="37"/>
                  </a:cubicBezTo>
                  <a:cubicBezTo>
                    <a:pt x="463" y="37"/>
                    <a:pt x="463" y="37"/>
                    <a:pt x="463" y="37"/>
                  </a:cubicBezTo>
                  <a:cubicBezTo>
                    <a:pt x="463" y="36"/>
                    <a:pt x="463" y="36"/>
                    <a:pt x="463" y="36"/>
                  </a:cubicBezTo>
                  <a:cubicBezTo>
                    <a:pt x="463" y="36"/>
                    <a:pt x="463" y="36"/>
                    <a:pt x="463" y="36"/>
                  </a:cubicBezTo>
                  <a:cubicBezTo>
                    <a:pt x="462" y="36"/>
                    <a:pt x="462" y="36"/>
                    <a:pt x="462" y="36"/>
                  </a:cubicBezTo>
                  <a:cubicBezTo>
                    <a:pt x="462" y="36"/>
                    <a:pt x="462" y="36"/>
                    <a:pt x="462" y="36"/>
                  </a:cubicBezTo>
                  <a:cubicBezTo>
                    <a:pt x="461" y="32"/>
                    <a:pt x="460" y="28"/>
                    <a:pt x="460" y="23"/>
                  </a:cubicBezTo>
                  <a:cubicBezTo>
                    <a:pt x="460" y="0"/>
                    <a:pt x="460" y="0"/>
                    <a:pt x="460" y="0"/>
                  </a:cubicBezTo>
                  <a:cubicBezTo>
                    <a:pt x="432" y="0"/>
                    <a:pt x="432" y="0"/>
                    <a:pt x="432" y="0"/>
                  </a:cubicBezTo>
                  <a:cubicBezTo>
                    <a:pt x="412" y="0"/>
                    <a:pt x="397" y="16"/>
                    <a:pt x="397" y="35"/>
                  </a:cubicBezTo>
                  <a:cubicBezTo>
                    <a:pt x="397" y="48"/>
                    <a:pt x="397" y="48"/>
                    <a:pt x="397" y="48"/>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4" name="Freeform 27">
              <a:extLst>
                <a:ext uri="{FF2B5EF4-FFF2-40B4-BE49-F238E27FC236}">
                  <a16:creationId xmlns:a16="http://schemas.microsoft.com/office/drawing/2014/main" id="{85FB30B1-97BF-44CC-83E6-5B2BD976E585}"/>
                </a:ext>
              </a:extLst>
            </p:cNvPr>
            <p:cNvSpPr>
              <a:spLocks/>
            </p:cNvSpPr>
            <p:nvPr userDrawn="1"/>
          </p:nvSpPr>
          <p:spPr bwMode="auto">
            <a:xfrm>
              <a:off x="2167" y="3127"/>
              <a:ext cx="100" cy="97"/>
            </a:xfrm>
            <a:custGeom>
              <a:avLst/>
              <a:gdLst>
                <a:gd name="T0" fmla="*/ 24 w 57"/>
                <a:gd name="T1" fmla="*/ 55 h 55"/>
                <a:gd name="T2" fmla="*/ 33 w 57"/>
                <a:gd name="T3" fmla="*/ 55 h 55"/>
                <a:gd name="T4" fmla="*/ 57 w 57"/>
                <a:gd name="T5" fmla="*/ 30 h 55"/>
                <a:gd name="T6" fmla="*/ 57 w 57"/>
                <a:gd name="T7" fmla="*/ 25 h 55"/>
                <a:gd name="T8" fmla="*/ 33 w 57"/>
                <a:gd name="T9" fmla="*/ 0 h 55"/>
                <a:gd name="T10" fmla="*/ 24 w 57"/>
                <a:gd name="T11" fmla="*/ 0 h 55"/>
                <a:gd name="T12" fmla="*/ 0 w 57"/>
                <a:gd name="T13" fmla="*/ 25 h 55"/>
                <a:gd name="T14" fmla="*/ 0 w 57"/>
                <a:gd name="T15" fmla="*/ 30 h 55"/>
                <a:gd name="T16" fmla="*/ 24 w 5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24" y="55"/>
                  </a:moveTo>
                  <a:cubicBezTo>
                    <a:pt x="33" y="55"/>
                    <a:pt x="33" y="55"/>
                    <a:pt x="33" y="55"/>
                  </a:cubicBezTo>
                  <a:cubicBezTo>
                    <a:pt x="46" y="55"/>
                    <a:pt x="57" y="44"/>
                    <a:pt x="57" y="30"/>
                  </a:cubicBezTo>
                  <a:cubicBezTo>
                    <a:pt x="57" y="25"/>
                    <a:pt x="57" y="25"/>
                    <a:pt x="57" y="25"/>
                  </a:cubicBezTo>
                  <a:cubicBezTo>
                    <a:pt x="57" y="11"/>
                    <a:pt x="46" y="0"/>
                    <a:pt x="33" y="0"/>
                  </a:cubicBezTo>
                  <a:cubicBezTo>
                    <a:pt x="24" y="0"/>
                    <a:pt x="24" y="0"/>
                    <a:pt x="24" y="0"/>
                  </a:cubicBezTo>
                  <a:cubicBezTo>
                    <a:pt x="11" y="0"/>
                    <a:pt x="0" y="11"/>
                    <a:pt x="0" y="25"/>
                  </a:cubicBezTo>
                  <a:cubicBezTo>
                    <a:pt x="0" y="30"/>
                    <a:pt x="0" y="30"/>
                    <a:pt x="0" y="30"/>
                  </a:cubicBezTo>
                  <a:cubicBezTo>
                    <a:pt x="0" y="44"/>
                    <a:pt x="11" y="55"/>
                    <a:pt x="24" y="55"/>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5" name="Freeform 28">
              <a:extLst>
                <a:ext uri="{FF2B5EF4-FFF2-40B4-BE49-F238E27FC236}">
                  <a16:creationId xmlns:a16="http://schemas.microsoft.com/office/drawing/2014/main" id="{DBE20163-2B3E-44E3-B1D0-C284526E9B95}"/>
                </a:ext>
              </a:extLst>
            </p:cNvPr>
            <p:cNvSpPr>
              <a:spLocks noEditPoints="1"/>
            </p:cNvSpPr>
            <p:nvPr userDrawn="1"/>
          </p:nvSpPr>
          <p:spPr bwMode="auto">
            <a:xfrm>
              <a:off x="2875" y="3027"/>
              <a:ext cx="222" cy="310"/>
            </a:xfrm>
            <a:custGeom>
              <a:avLst/>
              <a:gdLst>
                <a:gd name="T0" fmla="*/ 57 w 126"/>
                <a:gd name="T1" fmla="*/ 152 h 176"/>
                <a:gd name="T2" fmla="*/ 101 w 126"/>
                <a:gd name="T3" fmla="*/ 57 h 176"/>
                <a:gd name="T4" fmla="*/ 101 w 126"/>
                <a:gd name="T5" fmla="*/ 0 h 176"/>
                <a:gd name="T6" fmla="*/ 23 w 126"/>
                <a:gd name="T7" fmla="*/ 0 h 176"/>
                <a:gd name="T8" fmla="*/ 23 w 126"/>
                <a:gd name="T9" fmla="*/ 0 h 176"/>
                <a:gd name="T10" fmla="*/ 21 w 126"/>
                <a:gd name="T11" fmla="*/ 1 h 176"/>
                <a:gd name="T12" fmla="*/ 21 w 126"/>
                <a:gd name="T13" fmla="*/ 1 h 176"/>
                <a:gd name="T14" fmla="*/ 20 w 126"/>
                <a:gd name="T15" fmla="*/ 1 h 176"/>
                <a:gd name="T16" fmla="*/ 19 w 126"/>
                <a:gd name="T17" fmla="*/ 1 h 176"/>
                <a:gd name="T18" fmla="*/ 18 w 126"/>
                <a:gd name="T19" fmla="*/ 1 h 176"/>
                <a:gd name="T20" fmla="*/ 17 w 126"/>
                <a:gd name="T21" fmla="*/ 1 h 176"/>
                <a:gd name="T22" fmla="*/ 16 w 126"/>
                <a:gd name="T23" fmla="*/ 2 h 176"/>
                <a:gd name="T24" fmla="*/ 16 w 126"/>
                <a:gd name="T25" fmla="*/ 2 h 176"/>
                <a:gd name="T26" fmla="*/ 15 w 126"/>
                <a:gd name="T27" fmla="*/ 2 h 176"/>
                <a:gd name="T28" fmla="*/ 14 w 126"/>
                <a:gd name="T29" fmla="*/ 3 h 176"/>
                <a:gd name="T30" fmla="*/ 13 w 126"/>
                <a:gd name="T31" fmla="*/ 3 h 176"/>
                <a:gd name="T32" fmla="*/ 12 w 126"/>
                <a:gd name="T33" fmla="*/ 3 h 176"/>
                <a:gd name="T34" fmla="*/ 11 w 126"/>
                <a:gd name="T35" fmla="*/ 4 h 176"/>
                <a:gd name="T36" fmla="*/ 11 w 126"/>
                <a:gd name="T37" fmla="*/ 4 h 176"/>
                <a:gd name="T38" fmla="*/ 10 w 126"/>
                <a:gd name="T39" fmla="*/ 5 h 176"/>
                <a:gd name="T40" fmla="*/ 9 w 126"/>
                <a:gd name="T41" fmla="*/ 5 h 176"/>
                <a:gd name="T42" fmla="*/ 9 w 126"/>
                <a:gd name="T43" fmla="*/ 6 h 176"/>
                <a:gd name="T44" fmla="*/ 8 w 126"/>
                <a:gd name="T45" fmla="*/ 6 h 176"/>
                <a:gd name="T46" fmla="*/ 7 w 126"/>
                <a:gd name="T47" fmla="*/ 7 h 176"/>
                <a:gd name="T48" fmla="*/ 7 w 126"/>
                <a:gd name="T49" fmla="*/ 8 h 176"/>
                <a:gd name="T50" fmla="*/ 6 w 126"/>
                <a:gd name="T51" fmla="*/ 8 h 176"/>
                <a:gd name="T52" fmla="*/ 6 w 126"/>
                <a:gd name="T53" fmla="*/ 9 h 176"/>
                <a:gd name="T54" fmla="*/ 5 w 126"/>
                <a:gd name="T55" fmla="*/ 10 h 176"/>
                <a:gd name="T56" fmla="*/ 5 w 126"/>
                <a:gd name="T57" fmla="*/ 10 h 176"/>
                <a:gd name="T58" fmla="*/ 4 w 126"/>
                <a:gd name="T59" fmla="*/ 11 h 176"/>
                <a:gd name="T60" fmla="*/ 4 w 126"/>
                <a:gd name="T61" fmla="*/ 12 h 176"/>
                <a:gd name="T62" fmla="*/ 3 w 126"/>
                <a:gd name="T63" fmla="*/ 13 h 176"/>
                <a:gd name="T64" fmla="*/ 3 w 126"/>
                <a:gd name="T65" fmla="*/ 13 h 176"/>
                <a:gd name="T66" fmla="*/ 2 w 126"/>
                <a:gd name="T67" fmla="*/ 14 h 176"/>
                <a:gd name="T68" fmla="*/ 2 w 126"/>
                <a:gd name="T69" fmla="*/ 15 h 176"/>
                <a:gd name="T70" fmla="*/ 1 w 126"/>
                <a:gd name="T71" fmla="*/ 16 h 176"/>
                <a:gd name="T72" fmla="*/ 1 w 126"/>
                <a:gd name="T73" fmla="*/ 16 h 176"/>
                <a:gd name="T74" fmla="*/ 1 w 126"/>
                <a:gd name="T75" fmla="*/ 17 h 176"/>
                <a:gd name="T76" fmla="*/ 1 w 126"/>
                <a:gd name="T77" fmla="*/ 18 h 176"/>
                <a:gd name="T78" fmla="*/ 0 w 126"/>
                <a:gd name="T79" fmla="*/ 19 h 176"/>
                <a:gd name="T80" fmla="*/ 0 w 126"/>
                <a:gd name="T81" fmla="*/ 20 h 176"/>
                <a:gd name="T82" fmla="*/ 0 w 126"/>
                <a:gd name="T83" fmla="*/ 21 h 176"/>
                <a:gd name="T84" fmla="*/ 0 w 126"/>
                <a:gd name="T85" fmla="*/ 22 h 176"/>
                <a:gd name="T86" fmla="*/ 0 w 126"/>
                <a:gd name="T87" fmla="*/ 23 h 176"/>
                <a:gd name="T88" fmla="*/ 0 w 126"/>
                <a:gd name="T89" fmla="*/ 23 h 176"/>
                <a:gd name="T90" fmla="*/ 0 w 126"/>
                <a:gd name="T91" fmla="*/ 25 h 176"/>
                <a:gd name="T92" fmla="*/ 0 w 126"/>
                <a:gd name="T93" fmla="*/ 152 h 176"/>
                <a:gd name="T94" fmla="*/ 24 w 126"/>
                <a:gd name="T9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6">
                  <a:moveTo>
                    <a:pt x="24" y="176"/>
                  </a:moveTo>
                  <a:cubicBezTo>
                    <a:pt x="32" y="176"/>
                    <a:pt x="32" y="176"/>
                    <a:pt x="32" y="176"/>
                  </a:cubicBezTo>
                  <a:cubicBezTo>
                    <a:pt x="46" y="176"/>
                    <a:pt x="57" y="165"/>
                    <a:pt x="57" y="152"/>
                  </a:cubicBezTo>
                  <a:cubicBezTo>
                    <a:pt x="57" y="91"/>
                    <a:pt x="57" y="91"/>
                    <a:pt x="57" y="91"/>
                  </a:cubicBezTo>
                  <a:cubicBezTo>
                    <a:pt x="57" y="72"/>
                    <a:pt x="72" y="57"/>
                    <a:pt x="91" y="57"/>
                  </a:cubicBezTo>
                  <a:cubicBezTo>
                    <a:pt x="101" y="57"/>
                    <a:pt x="101" y="57"/>
                    <a:pt x="101" y="57"/>
                  </a:cubicBezTo>
                  <a:cubicBezTo>
                    <a:pt x="115" y="57"/>
                    <a:pt x="126" y="46"/>
                    <a:pt x="126" y="33"/>
                  </a:cubicBezTo>
                  <a:cubicBezTo>
                    <a:pt x="126" y="25"/>
                    <a:pt x="126" y="25"/>
                    <a:pt x="126" y="25"/>
                  </a:cubicBezTo>
                  <a:cubicBezTo>
                    <a:pt x="126" y="11"/>
                    <a:pt x="115" y="0"/>
                    <a:pt x="101" y="0"/>
                  </a:cubicBezTo>
                  <a:cubicBezTo>
                    <a:pt x="32" y="0"/>
                    <a:pt x="32" y="0"/>
                    <a:pt x="32" y="0"/>
                  </a:cubicBezTo>
                  <a:cubicBezTo>
                    <a:pt x="24" y="0"/>
                    <a:pt x="24" y="0"/>
                    <a:pt x="24" y="0"/>
                  </a:cubicBezTo>
                  <a:cubicBezTo>
                    <a:pt x="23" y="0"/>
                    <a:pt x="23" y="0"/>
                    <a:pt x="23" y="0"/>
                  </a:cubicBezTo>
                  <a:cubicBezTo>
                    <a:pt x="23" y="0"/>
                    <a:pt x="23" y="0"/>
                    <a:pt x="23" y="0"/>
                  </a:cubicBezTo>
                  <a:cubicBezTo>
                    <a:pt x="23" y="0"/>
                    <a:pt x="23" y="0"/>
                    <a:pt x="23" y="0"/>
                  </a:cubicBezTo>
                  <a:cubicBezTo>
                    <a:pt x="23" y="0"/>
                    <a:pt x="23" y="0"/>
                    <a:pt x="23" y="0"/>
                  </a:cubicBezTo>
                  <a:cubicBezTo>
                    <a:pt x="22" y="0"/>
                    <a:pt x="22" y="0"/>
                    <a:pt x="22" y="0"/>
                  </a:cubicBezTo>
                  <a:cubicBezTo>
                    <a:pt x="22" y="0"/>
                    <a:pt x="22" y="0"/>
                    <a:pt x="22" y="0"/>
                  </a:cubicBezTo>
                  <a:cubicBezTo>
                    <a:pt x="21" y="1"/>
                    <a:pt x="21" y="1"/>
                    <a:pt x="21" y="1"/>
                  </a:cubicBezTo>
                  <a:cubicBezTo>
                    <a:pt x="21" y="1"/>
                    <a:pt x="21" y="1"/>
                    <a:pt x="21" y="1"/>
                  </a:cubicBezTo>
                  <a:cubicBezTo>
                    <a:pt x="21" y="1"/>
                    <a:pt x="21" y="1"/>
                    <a:pt x="21" y="1"/>
                  </a:cubicBezTo>
                  <a:cubicBezTo>
                    <a:pt x="21" y="1"/>
                    <a:pt x="21" y="1"/>
                    <a:pt x="21" y="1"/>
                  </a:cubicBezTo>
                  <a:cubicBezTo>
                    <a:pt x="20" y="1"/>
                    <a:pt x="20" y="1"/>
                    <a:pt x="20"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2"/>
                    <a:pt x="17" y="2"/>
                    <a:pt x="17" y="2"/>
                  </a:cubicBezTo>
                  <a:cubicBezTo>
                    <a:pt x="17" y="2"/>
                    <a:pt x="17" y="2"/>
                    <a:pt x="17" y="2"/>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4" y="3"/>
                    <a:pt x="14" y="3"/>
                    <a:pt x="14" y="3"/>
                  </a:cubicBezTo>
                  <a:cubicBezTo>
                    <a:pt x="14" y="3"/>
                    <a:pt x="14" y="3"/>
                    <a:pt x="14"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2" y="3"/>
                  </a:cubicBezTo>
                  <a:cubicBezTo>
                    <a:pt x="12" y="3"/>
                    <a:pt x="12" y="3"/>
                    <a:pt x="12" y="3"/>
                  </a:cubicBezTo>
                  <a:cubicBezTo>
                    <a:pt x="12" y="4"/>
                    <a:pt x="12" y="4"/>
                    <a:pt x="12" y="4"/>
                  </a:cubicBezTo>
                  <a:cubicBezTo>
                    <a:pt x="12" y="4"/>
                    <a:pt x="12" y="4"/>
                    <a:pt x="12" y="4"/>
                  </a:cubicBezTo>
                  <a:cubicBezTo>
                    <a:pt x="12" y="4"/>
                    <a:pt x="12" y="4"/>
                    <a:pt x="11" y="4"/>
                  </a:cubicBezTo>
                  <a:cubicBezTo>
                    <a:pt x="11" y="4"/>
                    <a:pt x="11" y="4"/>
                    <a:pt x="11" y="4"/>
                  </a:cubicBezTo>
                  <a:cubicBezTo>
                    <a:pt x="11" y="4"/>
                    <a:pt x="11" y="4"/>
                    <a:pt x="11" y="4"/>
                  </a:cubicBezTo>
                  <a:cubicBezTo>
                    <a:pt x="11" y="4"/>
                    <a:pt x="11" y="4"/>
                    <a:pt x="11" y="4"/>
                  </a:cubicBezTo>
                  <a:cubicBezTo>
                    <a:pt x="10" y="5"/>
                    <a:pt x="10" y="5"/>
                    <a:pt x="10" y="5"/>
                  </a:cubicBezTo>
                  <a:cubicBezTo>
                    <a:pt x="10" y="5"/>
                    <a:pt x="10" y="5"/>
                    <a:pt x="10" y="5"/>
                  </a:cubicBezTo>
                  <a:cubicBezTo>
                    <a:pt x="10" y="5"/>
                    <a:pt x="10" y="5"/>
                    <a:pt x="10" y="5"/>
                  </a:cubicBezTo>
                  <a:cubicBezTo>
                    <a:pt x="10" y="5"/>
                    <a:pt x="10" y="5"/>
                    <a:pt x="10" y="5"/>
                  </a:cubicBezTo>
                  <a:cubicBezTo>
                    <a:pt x="9" y="5"/>
                    <a:pt x="9" y="5"/>
                    <a:pt x="9" y="5"/>
                  </a:cubicBezTo>
                  <a:cubicBezTo>
                    <a:pt x="9" y="5"/>
                    <a:pt x="9" y="5"/>
                    <a:pt x="9" y="5"/>
                  </a:cubicBezTo>
                  <a:cubicBezTo>
                    <a:pt x="9" y="6"/>
                    <a:pt x="9" y="6"/>
                    <a:pt x="9" y="6"/>
                  </a:cubicBezTo>
                  <a:cubicBezTo>
                    <a:pt x="9" y="6"/>
                    <a:pt x="9" y="6"/>
                    <a:pt x="9" y="6"/>
                  </a:cubicBezTo>
                  <a:cubicBezTo>
                    <a:pt x="9" y="6"/>
                    <a:pt x="9" y="6"/>
                    <a:pt x="9" y="6"/>
                  </a:cubicBezTo>
                  <a:cubicBezTo>
                    <a:pt x="9" y="6"/>
                    <a:pt x="9" y="6"/>
                    <a:pt x="9" y="6"/>
                  </a:cubicBezTo>
                  <a:cubicBezTo>
                    <a:pt x="8" y="6"/>
                    <a:pt x="8" y="6"/>
                    <a:pt x="8" y="6"/>
                  </a:cubicBezTo>
                  <a:cubicBezTo>
                    <a:pt x="8" y="6"/>
                    <a:pt x="8" y="6"/>
                    <a:pt x="8" y="6"/>
                  </a:cubicBezTo>
                  <a:cubicBezTo>
                    <a:pt x="8" y="7"/>
                    <a:pt x="8" y="7"/>
                    <a:pt x="8" y="7"/>
                  </a:cubicBezTo>
                  <a:cubicBezTo>
                    <a:pt x="8" y="7"/>
                    <a:pt x="8" y="7"/>
                    <a:pt x="8" y="7"/>
                  </a:cubicBezTo>
                  <a:cubicBezTo>
                    <a:pt x="7" y="7"/>
                    <a:pt x="7" y="7"/>
                    <a:pt x="7" y="7"/>
                  </a:cubicBezTo>
                  <a:cubicBezTo>
                    <a:pt x="7" y="7"/>
                    <a:pt x="7" y="7"/>
                    <a:pt x="7" y="7"/>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6" y="9"/>
                    <a:pt x="6" y="9"/>
                  </a:cubicBezTo>
                  <a:cubicBezTo>
                    <a:pt x="5" y="9"/>
                    <a:pt x="5" y="9"/>
                    <a:pt x="5" y="9"/>
                  </a:cubicBezTo>
                  <a:cubicBezTo>
                    <a:pt x="5" y="9"/>
                    <a:pt x="5" y="9"/>
                    <a:pt x="5" y="9"/>
                  </a:cubicBezTo>
                  <a:cubicBezTo>
                    <a:pt x="5" y="9"/>
                    <a:pt x="5" y="10"/>
                    <a:pt x="5" y="10"/>
                  </a:cubicBezTo>
                  <a:cubicBezTo>
                    <a:pt x="5" y="10"/>
                    <a:pt x="5" y="10"/>
                    <a:pt x="5" y="10"/>
                  </a:cubicBezTo>
                  <a:cubicBezTo>
                    <a:pt x="5" y="10"/>
                    <a:pt x="5" y="10"/>
                    <a:pt x="5" y="10"/>
                  </a:cubicBezTo>
                  <a:cubicBezTo>
                    <a:pt x="5" y="10"/>
                    <a:pt x="5" y="10"/>
                    <a:pt x="5" y="10"/>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3" y="13"/>
                    <a:pt x="3" y="13"/>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2" y="15"/>
                    <a:pt x="2" y="15"/>
                    <a:pt x="2" y="15"/>
                  </a:cubicBezTo>
                  <a:cubicBezTo>
                    <a:pt x="2" y="15"/>
                    <a:pt x="2" y="15"/>
                    <a:pt x="2" y="15"/>
                  </a:cubicBezTo>
                  <a:cubicBezTo>
                    <a:pt x="1" y="16"/>
                    <a:pt x="1" y="16"/>
                    <a:pt x="1" y="16"/>
                  </a:cubicBezTo>
                  <a:cubicBezTo>
                    <a:pt x="1" y="16"/>
                    <a:pt x="1" y="16"/>
                    <a:pt x="1" y="16"/>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7"/>
                    <a:pt x="1" y="17"/>
                    <a:pt x="1" y="17"/>
                  </a:cubicBezTo>
                  <a:cubicBezTo>
                    <a:pt x="1" y="18"/>
                    <a:pt x="1" y="18"/>
                    <a:pt x="1" y="18"/>
                  </a:cubicBezTo>
                  <a:cubicBezTo>
                    <a:pt x="1" y="18"/>
                    <a:pt x="1" y="18"/>
                    <a:pt x="1" y="18"/>
                  </a:cubicBezTo>
                  <a:cubicBezTo>
                    <a:pt x="1" y="19"/>
                    <a:pt x="1" y="19"/>
                    <a:pt x="1" y="19"/>
                  </a:cubicBezTo>
                  <a:cubicBezTo>
                    <a:pt x="1" y="19"/>
                    <a:pt x="1" y="19"/>
                    <a:pt x="1" y="19"/>
                  </a:cubicBezTo>
                  <a:cubicBezTo>
                    <a:pt x="0" y="19"/>
                    <a:pt x="0" y="19"/>
                    <a:pt x="0" y="19"/>
                  </a:cubicBezTo>
                  <a:cubicBezTo>
                    <a:pt x="0" y="19"/>
                    <a:pt x="0" y="19"/>
                    <a:pt x="0" y="19"/>
                  </a:cubicBezTo>
                  <a:cubicBezTo>
                    <a:pt x="0" y="20"/>
                    <a:pt x="0" y="20"/>
                    <a:pt x="0" y="20"/>
                  </a:cubicBezTo>
                  <a:cubicBezTo>
                    <a:pt x="0" y="20"/>
                    <a:pt x="0" y="20"/>
                    <a:pt x="0" y="20"/>
                  </a:cubicBezTo>
                  <a:cubicBezTo>
                    <a:pt x="0" y="20"/>
                    <a:pt x="0" y="20"/>
                    <a:pt x="0" y="20"/>
                  </a:cubicBezTo>
                  <a:cubicBezTo>
                    <a:pt x="0" y="20"/>
                    <a:pt x="0" y="20"/>
                    <a:pt x="0" y="20"/>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2"/>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4"/>
                    <a:pt x="0" y="24"/>
                    <a:pt x="0" y="24"/>
                  </a:cubicBezTo>
                  <a:cubicBezTo>
                    <a:pt x="0" y="25"/>
                    <a:pt x="0" y="25"/>
                    <a:pt x="0" y="25"/>
                  </a:cubicBezTo>
                  <a:cubicBezTo>
                    <a:pt x="0" y="25"/>
                    <a:pt x="0" y="25"/>
                    <a:pt x="0" y="25"/>
                  </a:cubicBezTo>
                  <a:cubicBezTo>
                    <a:pt x="0" y="33"/>
                    <a:pt x="0" y="33"/>
                    <a:pt x="0" y="33"/>
                  </a:cubicBezTo>
                  <a:cubicBezTo>
                    <a:pt x="0" y="152"/>
                    <a:pt x="0" y="152"/>
                    <a:pt x="0" y="152"/>
                  </a:cubicBezTo>
                  <a:cubicBezTo>
                    <a:pt x="0" y="165"/>
                    <a:pt x="11" y="176"/>
                    <a:pt x="24" y="176"/>
                  </a:cubicBezTo>
                  <a:close/>
                  <a:moveTo>
                    <a:pt x="24" y="0"/>
                  </a:moveTo>
                  <a:cubicBezTo>
                    <a:pt x="24" y="0"/>
                    <a:pt x="24" y="0"/>
                    <a:pt x="24" y="0"/>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6" name="Freeform 29">
              <a:extLst>
                <a:ext uri="{FF2B5EF4-FFF2-40B4-BE49-F238E27FC236}">
                  <a16:creationId xmlns:a16="http://schemas.microsoft.com/office/drawing/2014/main" id="{3557D667-26D4-435C-9C26-7B1EB3F21C95}"/>
                </a:ext>
              </a:extLst>
            </p:cNvPr>
            <p:cNvSpPr>
              <a:spLocks/>
            </p:cNvSpPr>
            <p:nvPr userDrawn="1"/>
          </p:nvSpPr>
          <p:spPr bwMode="auto">
            <a:xfrm>
              <a:off x="762" y="2910"/>
              <a:ext cx="464" cy="645"/>
            </a:xfrm>
            <a:custGeom>
              <a:avLst/>
              <a:gdLst>
                <a:gd name="T0" fmla="*/ 231 w 263"/>
                <a:gd name="T1" fmla="*/ 127 h 365"/>
                <a:gd name="T2" fmla="*/ 239 w 263"/>
                <a:gd name="T3" fmla="*/ 127 h 365"/>
                <a:gd name="T4" fmla="*/ 263 w 263"/>
                <a:gd name="T5" fmla="*/ 102 h 365"/>
                <a:gd name="T6" fmla="*/ 263 w 263"/>
                <a:gd name="T7" fmla="*/ 25 h 365"/>
                <a:gd name="T8" fmla="*/ 239 w 263"/>
                <a:gd name="T9" fmla="*/ 0 h 365"/>
                <a:gd name="T10" fmla="*/ 91 w 263"/>
                <a:gd name="T11" fmla="*/ 0 h 365"/>
                <a:gd name="T12" fmla="*/ 66 w 263"/>
                <a:gd name="T13" fmla="*/ 1 h 365"/>
                <a:gd name="T14" fmla="*/ 66 w 263"/>
                <a:gd name="T15" fmla="*/ 90 h 365"/>
                <a:gd name="T16" fmla="*/ 32 w 263"/>
                <a:gd name="T17" fmla="*/ 124 h 365"/>
                <a:gd name="T18" fmla="*/ 24 w 263"/>
                <a:gd name="T19" fmla="*/ 124 h 365"/>
                <a:gd name="T20" fmla="*/ 0 w 263"/>
                <a:gd name="T21" fmla="*/ 149 h 365"/>
                <a:gd name="T22" fmla="*/ 0 w 263"/>
                <a:gd name="T23" fmla="*/ 195 h 365"/>
                <a:gd name="T24" fmla="*/ 0 w 263"/>
                <a:gd name="T25" fmla="*/ 219 h 365"/>
                <a:gd name="T26" fmla="*/ 0 w 263"/>
                <a:gd name="T27" fmla="*/ 341 h 365"/>
                <a:gd name="T28" fmla="*/ 24 w 263"/>
                <a:gd name="T29" fmla="*/ 365 h 365"/>
                <a:gd name="T30" fmla="*/ 106 w 263"/>
                <a:gd name="T31" fmla="*/ 365 h 365"/>
                <a:gd name="T32" fmla="*/ 130 w 263"/>
                <a:gd name="T33" fmla="*/ 364 h 365"/>
                <a:gd name="T34" fmla="*/ 130 w 263"/>
                <a:gd name="T35" fmla="*/ 278 h 365"/>
                <a:gd name="T36" fmla="*/ 164 w 263"/>
                <a:gd name="T37" fmla="*/ 244 h 365"/>
                <a:gd name="T38" fmla="*/ 172 w 263"/>
                <a:gd name="T39" fmla="*/ 244 h 365"/>
                <a:gd name="T40" fmla="*/ 197 w 263"/>
                <a:gd name="T41" fmla="*/ 219 h 365"/>
                <a:gd name="T42" fmla="*/ 197 w 263"/>
                <a:gd name="T43" fmla="*/ 161 h 365"/>
                <a:gd name="T44" fmla="*/ 231 w 263"/>
                <a:gd name="T45" fmla="*/ 12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3" h="365">
                  <a:moveTo>
                    <a:pt x="231" y="127"/>
                  </a:moveTo>
                  <a:cubicBezTo>
                    <a:pt x="239" y="127"/>
                    <a:pt x="239" y="127"/>
                    <a:pt x="239" y="127"/>
                  </a:cubicBezTo>
                  <a:cubicBezTo>
                    <a:pt x="252" y="127"/>
                    <a:pt x="263" y="116"/>
                    <a:pt x="263" y="102"/>
                  </a:cubicBezTo>
                  <a:cubicBezTo>
                    <a:pt x="263" y="25"/>
                    <a:pt x="263" y="25"/>
                    <a:pt x="263" y="25"/>
                  </a:cubicBezTo>
                  <a:cubicBezTo>
                    <a:pt x="263" y="11"/>
                    <a:pt x="252" y="0"/>
                    <a:pt x="239" y="0"/>
                  </a:cubicBezTo>
                  <a:cubicBezTo>
                    <a:pt x="91" y="0"/>
                    <a:pt x="91" y="0"/>
                    <a:pt x="91" y="0"/>
                  </a:cubicBezTo>
                  <a:cubicBezTo>
                    <a:pt x="66" y="1"/>
                    <a:pt x="66" y="1"/>
                    <a:pt x="66" y="1"/>
                  </a:cubicBezTo>
                  <a:cubicBezTo>
                    <a:pt x="66" y="90"/>
                    <a:pt x="66" y="90"/>
                    <a:pt x="66" y="90"/>
                  </a:cubicBezTo>
                  <a:cubicBezTo>
                    <a:pt x="66" y="108"/>
                    <a:pt x="51" y="124"/>
                    <a:pt x="32" y="124"/>
                  </a:cubicBezTo>
                  <a:cubicBezTo>
                    <a:pt x="24" y="124"/>
                    <a:pt x="24" y="124"/>
                    <a:pt x="24" y="124"/>
                  </a:cubicBezTo>
                  <a:cubicBezTo>
                    <a:pt x="10" y="124"/>
                    <a:pt x="0" y="135"/>
                    <a:pt x="0" y="149"/>
                  </a:cubicBezTo>
                  <a:cubicBezTo>
                    <a:pt x="0" y="195"/>
                    <a:pt x="0" y="195"/>
                    <a:pt x="0" y="195"/>
                  </a:cubicBezTo>
                  <a:cubicBezTo>
                    <a:pt x="0" y="219"/>
                    <a:pt x="0" y="219"/>
                    <a:pt x="0" y="219"/>
                  </a:cubicBezTo>
                  <a:cubicBezTo>
                    <a:pt x="0" y="341"/>
                    <a:pt x="0" y="341"/>
                    <a:pt x="0" y="341"/>
                  </a:cubicBezTo>
                  <a:cubicBezTo>
                    <a:pt x="0" y="354"/>
                    <a:pt x="10" y="365"/>
                    <a:pt x="24" y="365"/>
                  </a:cubicBezTo>
                  <a:cubicBezTo>
                    <a:pt x="106" y="365"/>
                    <a:pt x="106" y="365"/>
                    <a:pt x="106" y="365"/>
                  </a:cubicBezTo>
                  <a:cubicBezTo>
                    <a:pt x="130" y="364"/>
                    <a:pt x="130" y="364"/>
                    <a:pt x="130" y="364"/>
                  </a:cubicBezTo>
                  <a:cubicBezTo>
                    <a:pt x="130" y="278"/>
                    <a:pt x="130" y="278"/>
                    <a:pt x="130" y="278"/>
                  </a:cubicBezTo>
                  <a:cubicBezTo>
                    <a:pt x="130" y="259"/>
                    <a:pt x="145" y="244"/>
                    <a:pt x="164" y="244"/>
                  </a:cubicBezTo>
                  <a:cubicBezTo>
                    <a:pt x="172" y="244"/>
                    <a:pt x="172" y="244"/>
                    <a:pt x="172" y="244"/>
                  </a:cubicBezTo>
                  <a:cubicBezTo>
                    <a:pt x="186" y="244"/>
                    <a:pt x="197" y="233"/>
                    <a:pt x="197" y="219"/>
                  </a:cubicBezTo>
                  <a:cubicBezTo>
                    <a:pt x="197" y="161"/>
                    <a:pt x="197" y="161"/>
                    <a:pt x="197" y="161"/>
                  </a:cubicBezTo>
                  <a:cubicBezTo>
                    <a:pt x="197" y="142"/>
                    <a:pt x="212" y="127"/>
                    <a:pt x="231" y="127"/>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7" name="Freeform 30">
              <a:extLst>
                <a:ext uri="{FF2B5EF4-FFF2-40B4-BE49-F238E27FC236}">
                  <a16:creationId xmlns:a16="http://schemas.microsoft.com/office/drawing/2014/main" id="{B973A0E1-AF27-411D-99B3-20EF06982629}"/>
                </a:ext>
              </a:extLst>
            </p:cNvPr>
            <p:cNvSpPr>
              <a:spLocks/>
            </p:cNvSpPr>
            <p:nvPr userDrawn="1"/>
          </p:nvSpPr>
          <p:spPr bwMode="auto">
            <a:xfrm>
              <a:off x="878" y="2594"/>
              <a:ext cx="1404" cy="1063"/>
            </a:xfrm>
            <a:custGeom>
              <a:avLst/>
              <a:gdLst>
                <a:gd name="T0" fmla="*/ 164 w 795"/>
                <a:gd name="T1" fmla="*/ 602 h 602"/>
                <a:gd name="T2" fmla="*/ 228 w 795"/>
                <a:gd name="T3" fmla="*/ 602 h 602"/>
                <a:gd name="T4" fmla="*/ 263 w 795"/>
                <a:gd name="T5" fmla="*/ 572 h 602"/>
                <a:gd name="T6" fmla="*/ 296 w 795"/>
                <a:gd name="T7" fmla="*/ 544 h 602"/>
                <a:gd name="T8" fmla="*/ 428 w 795"/>
                <a:gd name="T9" fmla="*/ 544 h 602"/>
                <a:gd name="T10" fmla="*/ 462 w 795"/>
                <a:gd name="T11" fmla="*/ 514 h 602"/>
                <a:gd name="T12" fmla="*/ 495 w 795"/>
                <a:gd name="T13" fmla="*/ 485 h 602"/>
                <a:gd name="T14" fmla="*/ 529 w 795"/>
                <a:gd name="T15" fmla="*/ 450 h 602"/>
                <a:gd name="T16" fmla="*/ 529 w 795"/>
                <a:gd name="T17" fmla="*/ 335 h 602"/>
                <a:gd name="T18" fmla="*/ 562 w 795"/>
                <a:gd name="T19" fmla="*/ 301 h 602"/>
                <a:gd name="T20" fmla="*/ 596 w 795"/>
                <a:gd name="T21" fmla="*/ 271 h 602"/>
                <a:gd name="T22" fmla="*/ 628 w 795"/>
                <a:gd name="T23" fmla="*/ 243 h 602"/>
                <a:gd name="T24" fmla="*/ 662 w 795"/>
                <a:gd name="T25" fmla="*/ 208 h 602"/>
                <a:gd name="T26" fmla="*/ 696 w 795"/>
                <a:gd name="T27" fmla="*/ 175 h 602"/>
                <a:gd name="T28" fmla="*/ 771 w 795"/>
                <a:gd name="T29" fmla="*/ 175 h 602"/>
                <a:gd name="T30" fmla="*/ 795 w 795"/>
                <a:gd name="T31" fmla="*/ 153 h 602"/>
                <a:gd name="T32" fmla="*/ 795 w 795"/>
                <a:gd name="T33" fmla="*/ 115 h 602"/>
                <a:gd name="T34" fmla="*/ 685 w 795"/>
                <a:gd name="T35" fmla="*/ 115 h 602"/>
                <a:gd name="T36" fmla="*/ 661 w 795"/>
                <a:gd name="T37" fmla="*/ 91 h 602"/>
                <a:gd name="T38" fmla="*/ 661 w 795"/>
                <a:gd name="T39" fmla="*/ 91 h 602"/>
                <a:gd name="T40" fmla="*/ 661 w 795"/>
                <a:gd name="T41" fmla="*/ 91 h 602"/>
                <a:gd name="T42" fmla="*/ 661 w 795"/>
                <a:gd name="T43" fmla="*/ 82 h 602"/>
                <a:gd name="T44" fmla="*/ 637 w 795"/>
                <a:gd name="T45" fmla="*/ 58 h 602"/>
                <a:gd name="T46" fmla="*/ 433 w 795"/>
                <a:gd name="T47" fmla="*/ 58 h 602"/>
                <a:gd name="T48" fmla="*/ 433 w 795"/>
                <a:gd name="T49" fmla="*/ 58 h 602"/>
                <a:gd name="T50" fmla="*/ 359 w 795"/>
                <a:gd name="T51" fmla="*/ 58 h 602"/>
                <a:gd name="T52" fmla="*/ 325 w 795"/>
                <a:gd name="T53" fmla="*/ 24 h 602"/>
                <a:gd name="T54" fmla="*/ 300 w 795"/>
                <a:gd name="T55" fmla="*/ 0 h 602"/>
                <a:gd name="T56" fmla="*/ 25 w 795"/>
                <a:gd name="T57" fmla="*/ 0 h 602"/>
                <a:gd name="T58" fmla="*/ 0 w 795"/>
                <a:gd name="T59" fmla="*/ 24 h 602"/>
                <a:gd name="T60" fmla="*/ 0 w 795"/>
                <a:gd name="T61" fmla="*/ 122 h 602"/>
                <a:gd name="T62" fmla="*/ 0 w 795"/>
                <a:gd name="T63" fmla="*/ 123 h 602"/>
                <a:gd name="T64" fmla="*/ 0 w 795"/>
                <a:gd name="T65" fmla="*/ 126 h 602"/>
                <a:gd name="T66" fmla="*/ 0 w 795"/>
                <a:gd name="T67" fmla="*/ 128 h 602"/>
                <a:gd name="T68" fmla="*/ 0 w 795"/>
                <a:gd name="T69" fmla="*/ 180 h 602"/>
                <a:gd name="T70" fmla="*/ 25 w 795"/>
                <a:gd name="T71" fmla="*/ 179 h 602"/>
                <a:gd name="T72" fmla="*/ 173 w 795"/>
                <a:gd name="T73" fmla="*/ 179 h 602"/>
                <a:gd name="T74" fmla="*/ 197 w 795"/>
                <a:gd name="T75" fmla="*/ 204 h 602"/>
                <a:gd name="T76" fmla="*/ 197 w 795"/>
                <a:gd name="T77" fmla="*/ 281 h 602"/>
                <a:gd name="T78" fmla="*/ 173 w 795"/>
                <a:gd name="T79" fmla="*/ 306 h 602"/>
                <a:gd name="T80" fmla="*/ 165 w 795"/>
                <a:gd name="T81" fmla="*/ 306 h 602"/>
                <a:gd name="T82" fmla="*/ 131 w 795"/>
                <a:gd name="T83" fmla="*/ 340 h 602"/>
                <a:gd name="T84" fmla="*/ 131 w 795"/>
                <a:gd name="T85" fmla="*/ 398 h 602"/>
                <a:gd name="T86" fmla="*/ 106 w 795"/>
                <a:gd name="T87" fmla="*/ 423 h 602"/>
                <a:gd name="T88" fmla="*/ 98 w 795"/>
                <a:gd name="T89" fmla="*/ 423 h 602"/>
                <a:gd name="T90" fmla="*/ 64 w 795"/>
                <a:gd name="T91" fmla="*/ 457 h 602"/>
                <a:gd name="T92" fmla="*/ 64 w 795"/>
                <a:gd name="T93" fmla="*/ 543 h 602"/>
                <a:gd name="T94" fmla="*/ 46 w 795"/>
                <a:gd name="T95" fmla="*/ 544 h 602"/>
                <a:gd name="T96" fmla="*/ 48 w 795"/>
                <a:gd name="T97" fmla="*/ 544 h 602"/>
                <a:gd name="T98" fmla="*/ 96 w 795"/>
                <a:gd name="T99" fmla="*/ 544 h 602"/>
                <a:gd name="T100" fmla="*/ 129 w 795"/>
                <a:gd name="T101" fmla="*/ 572 h 602"/>
                <a:gd name="T102" fmla="*/ 164 w 795"/>
                <a:gd name="T103"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602">
                  <a:moveTo>
                    <a:pt x="164" y="602"/>
                  </a:moveTo>
                  <a:cubicBezTo>
                    <a:pt x="228" y="602"/>
                    <a:pt x="228" y="602"/>
                    <a:pt x="228" y="602"/>
                  </a:cubicBezTo>
                  <a:cubicBezTo>
                    <a:pt x="245" y="602"/>
                    <a:pt x="260" y="589"/>
                    <a:pt x="263" y="572"/>
                  </a:cubicBezTo>
                  <a:cubicBezTo>
                    <a:pt x="265" y="556"/>
                    <a:pt x="279" y="544"/>
                    <a:pt x="296" y="544"/>
                  </a:cubicBezTo>
                  <a:cubicBezTo>
                    <a:pt x="428" y="544"/>
                    <a:pt x="428" y="544"/>
                    <a:pt x="428" y="544"/>
                  </a:cubicBezTo>
                  <a:cubicBezTo>
                    <a:pt x="445" y="544"/>
                    <a:pt x="460" y="531"/>
                    <a:pt x="462" y="514"/>
                  </a:cubicBezTo>
                  <a:cubicBezTo>
                    <a:pt x="465" y="497"/>
                    <a:pt x="478" y="485"/>
                    <a:pt x="495" y="485"/>
                  </a:cubicBezTo>
                  <a:cubicBezTo>
                    <a:pt x="514" y="484"/>
                    <a:pt x="529" y="468"/>
                    <a:pt x="529" y="450"/>
                  </a:cubicBezTo>
                  <a:cubicBezTo>
                    <a:pt x="529" y="335"/>
                    <a:pt x="529" y="335"/>
                    <a:pt x="529" y="335"/>
                  </a:cubicBezTo>
                  <a:cubicBezTo>
                    <a:pt x="529" y="316"/>
                    <a:pt x="544" y="301"/>
                    <a:pt x="562" y="301"/>
                  </a:cubicBezTo>
                  <a:cubicBezTo>
                    <a:pt x="579" y="300"/>
                    <a:pt x="593" y="288"/>
                    <a:pt x="596" y="271"/>
                  </a:cubicBezTo>
                  <a:cubicBezTo>
                    <a:pt x="599" y="255"/>
                    <a:pt x="612" y="243"/>
                    <a:pt x="628" y="243"/>
                  </a:cubicBezTo>
                  <a:cubicBezTo>
                    <a:pt x="647" y="242"/>
                    <a:pt x="662" y="227"/>
                    <a:pt x="662" y="208"/>
                  </a:cubicBezTo>
                  <a:cubicBezTo>
                    <a:pt x="663" y="190"/>
                    <a:pt x="678" y="175"/>
                    <a:pt x="696" y="175"/>
                  </a:cubicBezTo>
                  <a:cubicBezTo>
                    <a:pt x="771" y="175"/>
                    <a:pt x="771" y="175"/>
                    <a:pt x="771" y="175"/>
                  </a:cubicBezTo>
                  <a:cubicBezTo>
                    <a:pt x="784" y="175"/>
                    <a:pt x="795" y="166"/>
                    <a:pt x="795" y="153"/>
                  </a:cubicBezTo>
                  <a:cubicBezTo>
                    <a:pt x="795" y="115"/>
                    <a:pt x="795" y="115"/>
                    <a:pt x="795" y="115"/>
                  </a:cubicBezTo>
                  <a:cubicBezTo>
                    <a:pt x="758" y="115"/>
                    <a:pt x="722" y="115"/>
                    <a:pt x="685" y="115"/>
                  </a:cubicBezTo>
                  <a:cubicBezTo>
                    <a:pt x="672" y="115"/>
                    <a:pt x="661" y="104"/>
                    <a:pt x="661" y="91"/>
                  </a:cubicBezTo>
                  <a:cubicBezTo>
                    <a:pt x="661" y="91"/>
                    <a:pt x="661" y="91"/>
                    <a:pt x="661" y="91"/>
                  </a:cubicBezTo>
                  <a:cubicBezTo>
                    <a:pt x="661" y="91"/>
                    <a:pt x="661" y="91"/>
                    <a:pt x="661" y="91"/>
                  </a:cubicBezTo>
                  <a:cubicBezTo>
                    <a:pt x="661" y="82"/>
                    <a:pt x="661" y="82"/>
                    <a:pt x="661" y="82"/>
                  </a:cubicBezTo>
                  <a:cubicBezTo>
                    <a:pt x="661" y="69"/>
                    <a:pt x="650" y="58"/>
                    <a:pt x="637" y="58"/>
                  </a:cubicBezTo>
                  <a:cubicBezTo>
                    <a:pt x="433" y="58"/>
                    <a:pt x="433" y="58"/>
                    <a:pt x="433" y="58"/>
                  </a:cubicBezTo>
                  <a:cubicBezTo>
                    <a:pt x="433" y="58"/>
                    <a:pt x="433" y="58"/>
                    <a:pt x="433" y="58"/>
                  </a:cubicBezTo>
                  <a:cubicBezTo>
                    <a:pt x="359" y="58"/>
                    <a:pt x="359" y="58"/>
                    <a:pt x="359" y="58"/>
                  </a:cubicBezTo>
                  <a:cubicBezTo>
                    <a:pt x="340" y="58"/>
                    <a:pt x="325" y="43"/>
                    <a:pt x="325" y="24"/>
                  </a:cubicBezTo>
                  <a:cubicBezTo>
                    <a:pt x="324" y="11"/>
                    <a:pt x="314" y="0"/>
                    <a:pt x="300" y="0"/>
                  </a:cubicBezTo>
                  <a:cubicBezTo>
                    <a:pt x="25" y="0"/>
                    <a:pt x="25" y="0"/>
                    <a:pt x="25" y="0"/>
                  </a:cubicBezTo>
                  <a:cubicBezTo>
                    <a:pt x="11" y="0"/>
                    <a:pt x="0" y="11"/>
                    <a:pt x="0" y="24"/>
                  </a:cubicBezTo>
                  <a:cubicBezTo>
                    <a:pt x="0" y="122"/>
                    <a:pt x="0" y="122"/>
                    <a:pt x="0" y="122"/>
                  </a:cubicBezTo>
                  <a:cubicBezTo>
                    <a:pt x="0" y="122"/>
                    <a:pt x="0" y="122"/>
                    <a:pt x="0" y="123"/>
                  </a:cubicBezTo>
                  <a:cubicBezTo>
                    <a:pt x="1" y="124"/>
                    <a:pt x="1" y="125"/>
                    <a:pt x="0" y="126"/>
                  </a:cubicBezTo>
                  <a:cubicBezTo>
                    <a:pt x="0" y="127"/>
                    <a:pt x="0" y="127"/>
                    <a:pt x="0" y="128"/>
                  </a:cubicBezTo>
                  <a:cubicBezTo>
                    <a:pt x="0" y="180"/>
                    <a:pt x="0" y="180"/>
                    <a:pt x="0" y="180"/>
                  </a:cubicBezTo>
                  <a:cubicBezTo>
                    <a:pt x="25" y="179"/>
                    <a:pt x="25" y="179"/>
                    <a:pt x="25" y="179"/>
                  </a:cubicBezTo>
                  <a:cubicBezTo>
                    <a:pt x="173" y="179"/>
                    <a:pt x="173" y="179"/>
                    <a:pt x="173" y="179"/>
                  </a:cubicBezTo>
                  <a:cubicBezTo>
                    <a:pt x="186" y="179"/>
                    <a:pt x="197" y="190"/>
                    <a:pt x="197" y="204"/>
                  </a:cubicBezTo>
                  <a:cubicBezTo>
                    <a:pt x="197" y="281"/>
                    <a:pt x="197" y="281"/>
                    <a:pt x="197" y="281"/>
                  </a:cubicBezTo>
                  <a:cubicBezTo>
                    <a:pt x="197" y="295"/>
                    <a:pt x="186" y="306"/>
                    <a:pt x="173" y="306"/>
                  </a:cubicBezTo>
                  <a:cubicBezTo>
                    <a:pt x="165" y="306"/>
                    <a:pt x="165" y="306"/>
                    <a:pt x="165" y="306"/>
                  </a:cubicBezTo>
                  <a:cubicBezTo>
                    <a:pt x="146" y="306"/>
                    <a:pt x="131" y="321"/>
                    <a:pt x="131" y="340"/>
                  </a:cubicBezTo>
                  <a:cubicBezTo>
                    <a:pt x="131" y="398"/>
                    <a:pt x="131" y="398"/>
                    <a:pt x="131" y="398"/>
                  </a:cubicBezTo>
                  <a:cubicBezTo>
                    <a:pt x="131" y="412"/>
                    <a:pt x="120" y="423"/>
                    <a:pt x="106" y="423"/>
                  </a:cubicBezTo>
                  <a:cubicBezTo>
                    <a:pt x="98" y="423"/>
                    <a:pt x="98" y="423"/>
                    <a:pt x="98" y="423"/>
                  </a:cubicBezTo>
                  <a:cubicBezTo>
                    <a:pt x="79" y="423"/>
                    <a:pt x="64" y="438"/>
                    <a:pt x="64" y="457"/>
                  </a:cubicBezTo>
                  <a:cubicBezTo>
                    <a:pt x="64" y="543"/>
                    <a:pt x="64" y="543"/>
                    <a:pt x="64" y="543"/>
                  </a:cubicBezTo>
                  <a:cubicBezTo>
                    <a:pt x="46" y="544"/>
                    <a:pt x="46" y="544"/>
                    <a:pt x="46" y="544"/>
                  </a:cubicBezTo>
                  <a:cubicBezTo>
                    <a:pt x="46" y="544"/>
                    <a:pt x="47" y="544"/>
                    <a:pt x="48" y="544"/>
                  </a:cubicBezTo>
                  <a:cubicBezTo>
                    <a:pt x="96" y="544"/>
                    <a:pt x="96" y="544"/>
                    <a:pt x="96" y="544"/>
                  </a:cubicBezTo>
                  <a:cubicBezTo>
                    <a:pt x="112" y="544"/>
                    <a:pt x="126" y="556"/>
                    <a:pt x="129" y="572"/>
                  </a:cubicBezTo>
                  <a:cubicBezTo>
                    <a:pt x="132" y="589"/>
                    <a:pt x="146" y="602"/>
                    <a:pt x="164" y="602"/>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8" name="Freeform 31">
              <a:extLst>
                <a:ext uri="{FF2B5EF4-FFF2-40B4-BE49-F238E27FC236}">
                  <a16:creationId xmlns:a16="http://schemas.microsoft.com/office/drawing/2014/main" id="{D649E8C9-D3B1-4DB6-8C9A-B1A3D328C442}"/>
                </a:ext>
              </a:extLst>
            </p:cNvPr>
            <p:cNvSpPr>
              <a:spLocks noEditPoints="1"/>
            </p:cNvSpPr>
            <p:nvPr userDrawn="1"/>
          </p:nvSpPr>
          <p:spPr bwMode="auto">
            <a:xfrm>
              <a:off x="3353" y="3454"/>
              <a:ext cx="311" cy="223"/>
            </a:xfrm>
            <a:custGeom>
              <a:avLst/>
              <a:gdLst>
                <a:gd name="T0" fmla="*/ 24 w 176"/>
                <a:gd name="T1" fmla="*/ 57 h 126"/>
                <a:gd name="T2" fmla="*/ 119 w 176"/>
                <a:gd name="T3" fmla="*/ 102 h 126"/>
                <a:gd name="T4" fmla="*/ 176 w 176"/>
                <a:gd name="T5" fmla="*/ 102 h 126"/>
                <a:gd name="T6" fmla="*/ 176 w 176"/>
                <a:gd name="T7" fmla="*/ 24 h 126"/>
                <a:gd name="T8" fmla="*/ 175 w 176"/>
                <a:gd name="T9" fmla="*/ 23 h 126"/>
                <a:gd name="T10" fmla="*/ 175 w 176"/>
                <a:gd name="T11" fmla="*/ 22 h 126"/>
                <a:gd name="T12" fmla="*/ 175 w 176"/>
                <a:gd name="T13" fmla="*/ 21 h 126"/>
                <a:gd name="T14" fmla="*/ 175 w 176"/>
                <a:gd name="T15" fmla="*/ 20 h 126"/>
                <a:gd name="T16" fmla="*/ 175 w 176"/>
                <a:gd name="T17" fmla="*/ 19 h 126"/>
                <a:gd name="T18" fmla="*/ 175 w 176"/>
                <a:gd name="T19" fmla="*/ 18 h 126"/>
                <a:gd name="T20" fmla="*/ 175 w 176"/>
                <a:gd name="T21" fmla="*/ 18 h 126"/>
                <a:gd name="T22" fmla="*/ 174 w 176"/>
                <a:gd name="T23" fmla="*/ 16 h 126"/>
                <a:gd name="T24" fmla="*/ 174 w 176"/>
                <a:gd name="T25" fmla="*/ 16 h 126"/>
                <a:gd name="T26" fmla="*/ 174 w 176"/>
                <a:gd name="T27" fmla="*/ 15 h 126"/>
                <a:gd name="T28" fmla="*/ 173 w 176"/>
                <a:gd name="T29" fmla="*/ 14 h 126"/>
                <a:gd name="T30" fmla="*/ 173 w 176"/>
                <a:gd name="T31" fmla="*/ 13 h 126"/>
                <a:gd name="T32" fmla="*/ 173 w 176"/>
                <a:gd name="T33" fmla="*/ 13 h 126"/>
                <a:gd name="T34" fmla="*/ 172 w 176"/>
                <a:gd name="T35" fmla="*/ 12 h 126"/>
                <a:gd name="T36" fmla="*/ 172 w 176"/>
                <a:gd name="T37" fmla="*/ 11 h 126"/>
                <a:gd name="T38" fmla="*/ 171 w 176"/>
                <a:gd name="T39" fmla="*/ 10 h 126"/>
                <a:gd name="T40" fmla="*/ 171 w 176"/>
                <a:gd name="T41" fmla="*/ 10 h 126"/>
                <a:gd name="T42" fmla="*/ 170 w 176"/>
                <a:gd name="T43" fmla="*/ 9 h 126"/>
                <a:gd name="T44" fmla="*/ 170 w 176"/>
                <a:gd name="T45" fmla="*/ 8 h 126"/>
                <a:gd name="T46" fmla="*/ 169 w 176"/>
                <a:gd name="T47" fmla="*/ 8 h 126"/>
                <a:gd name="T48" fmla="*/ 168 w 176"/>
                <a:gd name="T49" fmla="*/ 7 h 126"/>
                <a:gd name="T50" fmla="*/ 168 w 176"/>
                <a:gd name="T51" fmla="*/ 6 h 126"/>
                <a:gd name="T52" fmla="*/ 167 w 176"/>
                <a:gd name="T53" fmla="*/ 6 h 126"/>
                <a:gd name="T54" fmla="*/ 166 w 176"/>
                <a:gd name="T55" fmla="*/ 5 h 126"/>
                <a:gd name="T56" fmla="*/ 166 w 176"/>
                <a:gd name="T57" fmla="*/ 5 h 126"/>
                <a:gd name="T58" fmla="*/ 165 w 176"/>
                <a:gd name="T59" fmla="*/ 4 h 126"/>
                <a:gd name="T60" fmla="*/ 164 w 176"/>
                <a:gd name="T61" fmla="*/ 4 h 126"/>
                <a:gd name="T62" fmla="*/ 163 w 176"/>
                <a:gd name="T63" fmla="*/ 3 h 126"/>
                <a:gd name="T64" fmla="*/ 163 w 176"/>
                <a:gd name="T65" fmla="*/ 3 h 126"/>
                <a:gd name="T66" fmla="*/ 162 w 176"/>
                <a:gd name="T67" fmla="*/ 2 h 126"/>
                <a:gd name="T68" fmla="*/ 161 w 176"/>
                <a:gd name="T69" fmla="*/ 2 h 126"/>
                <a:gd name="T70" fmla="*/ 160 w 176"/>
                <a:gd name="T71" fmla="*/ 2 h 126"/>
                <a:gd name="T72" fmla="*/ 160 w 176"/>
                <a:gd name="T73" fmla="*/ 2 h 126"/>
                <a:gd name="T74" fmla="*/ 159 w 176"/>
                <a:gd name="T75" fmla="*/ 1 h 126"/>
                <a:gd name="T76" fmla="*/ 158 w 176"/>
                <a:gd name="T77" fmla="*/ 1 h 126"/>
                <a:gd name="T78" fmla="*/ 157 w 176"/>
                <a:gd name="T79" fmla="*/ 1 h 126"/>
                <a:gd name="T80" fmla="*/ 156 w 176"/>
                <a:gd name="T81" fmla="*/ 1 h 126"/>
                <a:gd name="T82" fmla="*/ 155 w 176"/>
                <a:gd name="T83" fmla="*/ 0 h 126"/>
                <a:gd name="T84" fmla="*/ 154 w 176"/>
                <a:gd name="T85" fmla="*/ 0 h 126"/>
                <a:gd name="T86" fmla="*/ 153 w 176"/>
                <a:gd name="T87" fmla="*/ 0 h 126"/>
                <a:gd name="T88" fmla="*/ 153 w 176"/>
                <a:gd name="T89" fmla="*/ 0 h 126"/>
                <a:gd name="T90" fmla="*/ 151 w 176"/>
                <a:gd name="T91" fmla="*/ 0 h 126"/>
                <a:gd name="T92" fmla="*/ 24 w 176"/>
                <a:gd name="T93" fmla="*/ 0 h 126"/>
                <a:gd name="T94" fmla="*/ 176 w 176"/>
                <a:gd name="T9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6">
                  <a:moveTo>
                    <a:pt x="0" y="24"/>
                  </a:moveTo>
                  <a:cubicBezTo>
                    <a:pt x="0" y="33"/>
                    <a:pt x="0" y="33"/>
                    <a:pt x="0" y="33"/>
                  </a:cubicBezTo>
                  <a:cubicBezTo>
                    <a:pt x="0" y="46"/>
                    <a:pt x="11" y="57"/>
                    <a:pt x="24" y="57"/>
                  </a:cubicBezTo>
                  <a:cubicBezTo>
                    <a:pt x="85" y="57"/>
                    <a:pt x="85" y="57"/>
                    <a:pt x="85" y="57"/>
                  </a:cubicBezTo>
                  <a:cubicBezTo>
                    <a:pt x="103" y="57"/>
                    <a:pt x="119" y="72"/>
                    <a:pt x="119" y="91"/>
                  </a:cubicBezTo>
                  <a:cubicBezTo>
                    <a:pt x="119" y="102"/>
                    <a:pt x="119" y="102"/>
                    <a:pt x="119" y="102"/>
                  </a:cubicBezTo>
                  <a:cubicBezTo>
                    <a:pt x="119" y="115"/>
                    <a:pt x="130" y="126"/>
                    <a:pt x="143" y="126"/>
                  </a:cubicBezTo>
                  <a:cubicBezTo>
                    <a:pt x="151" y="126"/>
                    <a:pt x="151" y="126"/>
                    <a:pt x="151" y="126"/>
                  </a:cubicBezTo>
                  <a:cubicBezTo>
                    <a:pt x="165" y="126"/>
                    <a:pt x="176" y="115"/>
                    <a:pt x="176" y="102"/>
                  </a:cubicBezTo>
                  <a:cubicBezTo>
                    <a:pt x="176" y="33"/>
                    <a:pt x="176" y="33"/>
                    <a:pt x="176" y="33"/>
                  </a:cubicBezTo>
                  <a:cubicBezTo>
                    <a:pt x="176" y="24"/>
                    <a:pt x="176" y="24"/>
                    <a:pt x="176" y="24"/>
                  </a:cubicBezTo>
                  <a:cubicBezTo>
                    <a:pt x="176" y="24"/>
                    <a:pt x="176" y="24"/>
                    <a:pt x="176" y="24"/>
                  </a:cubicBezTo>
                  <a:cubicBezTo>
                    <a:pt x="176" y="24"/>
                    <a:pt x="176" y="24"/>
                    <a:pt x="176" y="24"/>
                  </a:cubicBezTo>
                  <a:cubicBezTo>
                    <a:pt x="175" y="23"/>
                    <a:pt x="175" y="23"/>
                    <a:pt x="175" y="23"/>
                  </a:cubicBezTo>
                  <a:cubicBezTo>
                    <a:pt x="175" y="23"/>
                    <a:pt x="175" y="23"/>
                    <a:pt x="175" y="23"/>
                  </a:cubicBezTo>
                  <a:cubicBezTo>
                    <a:pt x="175" y="22"/>
                    <a:pt x="175" y="22"/>
                    <a:pt x="175" y="22"/>
                  </a:cubicBezTo>
                  <a:cubicBezTo>
                    <a:pt x="175" y="22"/>
                    <a:pt x="175" y="22"/>
                    <a:pt x="175" y="22"/>
                  </a:cubicBezTo>
                  <a:cubicBezTo>
                    <a:pt x="175" y="22"/>
                    <a:pt x="175" y="22"/>
                    <a:pt x="175" y="22"/>
                  </a:cubicBezTo>
                  <a:cubicBezTo>
                    <a:pt x="175" y="22"/>
                    <a:pt x="175" y="22"/>
                    <a:pt x="175" y="22"/>
                  </a:cubicBezTo>
                  <a:cubicBezTo>
                    <a:pt x="175" y="21"/>
                    <a:pt x="175" y="21"/>
                    <a:pt x="175" y="21"/>
                  </a:cubicBezTo>
                  <a:cubicBezTo>
                    <a:pt x="175" y="21"/>
                    <a:pt x="175" y="21"/>
                    <a:pt x="175" y="21"/>
                  </a:cubicBezTo>
                  <a:cubicBezTo>
                    <a:pt x="175" y="21"/>
                    <a:pt x="175" y="21"/>
                    <a:pt x="175" y="21"/>
                  </a:cubicBezTo>
                  <a:cubicBezTo>
                    <a:pt x="175" y="21"/>
                    <a:pt x="175" y="21"/>
                    <a:pt x="175" y="21"/>
                  </a:cubicBezTo>
                  <a:cubicBezTo>
                    <a:pt x="175" y="20"/>
                    <a:pt x="175" y="20"/>
                    <a:pt x="175" y="20"/>
                  </a:cubicBezTo>
                  <a:cubicBezTo>
                    <a:pt x="175" y="20"/>
                    <a:pt x="175" y="20"/>
                    <a:pt x="175" y="20"/>
                  </a:cubicBezTo>
                  <a:cubicBezTo>
                    <a:pt x="175" y="20"/>
                    <a:pt x="175" y="20"/>
                    <a:pt x="175" y="19"/>
                  </a:cubicBezTo>
                  <a:cubicBezTo>
                    <a:pt x="175" y="19"/>
                    <a:pt x="175" y="19"/>
                    <a:pt x="175" y="19"/>
                  </a:cubicBezTo>
                  <a:cubicBezTo>
                    <a:pt x="175" y="19"/>
                    <a:pt x="175" y="19"/>
                    <a:pt x="175" y="19"/>
                  </a:cubicBezTo>
                  <a:cubicBezTo>
                    <a:pt x="175" y="19"/>
                    <a:pt x="175" y="19"/>
                    <a:pt x="175" y="19"/>
                  </a:cubicBezTo>
                  <a:cubicBezTo>
                    <a:pt x="175" y="18"/>
                    <a:pt x="175" y="18"/>
                    <a:pt x="175"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4" y="16"/>
                    <a:pt x="174" y="16"/>
                    <a:pt x="174" y="16"/>
                  </a:cubicBezTo>
                  <a:cubicBezTo>
                    <a:pt x="174" y="16"/>
                    <a:pt x="174" y="16"/>
                    <a:pt x="174" y="16"/>
                  </a:cubicBezTo>
                  <a:cubicBezTo>
                    <a:pt x="174" y="16"/>
                    <a:pt x="174" y="16"/>
                    <a:pt x="174" y="16"/>
                  </a:cubicBezTo>
                  <a:cubicBezTo>
                    <a:pt x="174" y="16"/>
                    <a:pt x="174" y="16"/>
                    <a:pt x="174" y="16"/>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3" y="14"/>
                    <a:pt x="173" y="14"/>
                    <a:pt x="173" y="14"/>
                  </a:cubicBezTo>
                  <a:cubicBezTo>
                    <a:pt x="173" y="14"/>
                    <a:pt x="173" y="14"/>
                    <a:pt x="173" y="14"/>
                  </a:cubicBezTo>
                  <a:cubicBezTo>
                    <a:pt x="173" y="14"/>
                    <a:pt x="173" y="14"/>
                    <a:pt x="173" y="14"/>
                  </a:cubicBezTo>
                  <a:cubicBezTo>
                    <a:pt x="173" y="14"/>
                    <a:pt x="173" y="14"/>
                    <a:pt x="173" y="14"/>
                  </a:cubicBezTo>
                  <a:cubicBezTo>
                    <a:pt x="173" y="13"/>
                    <a:pt x="173" y="13"/>
                    <a:pt x="173" y="13"/>
                  </a:cubicBezTo>
                  <a:cubicBezTo>
                    <a:pt x="173" y="13"/>
                    <a:pt x="173" y="13"/>
                    <a:pt x="173" y="13"/>
                  </a:cubicBezTo>
                  <a:cubicBezTo>
                    <a:pt x="173" y="13"/>
                    <a:pt x="173" y="13"/>
                    <a:pt x="173" y="13"/>
                  </a:cubicBezTo>
                  <a:cubicBezTo>
                    <a:pt x="173" y="13"/>
                    <a:pt x="173" y="13"/>
                    <a:pt x="173" y="13"/>
                  </a:cubicBezTo>
                  <a:cubicBezTo>
                    <a:pt x="172" y="12"/>
                    <a:pt x="172" y="12"/>
                    <a:pt x="172" y="12"/>
                  </a:cubicBezTo>
                  <a:cubicBezTo>
                    <a:pt x="172" y="12"/>
                    <a:pt x="172" y="12"/>
                    <a:pt x="172" y="12"/>
                  </a:cubicBezTo>
                  <a:cubicBezTo>
                    <a:pt x="172" y="12"/>
                    <a:pt x="172" y="12"/>
                    <a:pt x="172" y="12"/>
                  </a:cubicBezTo>
                  <a:cubicBezTo>
                    <a:pt x="172" y="12"/>
                    <a:pt x="172" y="12"/>
                    <a:pt x="172" y="12"/>
                  </a:cubicBezTo>
                  <a:cubicBezTo>
                    <a:pt x="172" y="11"/>
                    <a:pt x="172" y="11"/>
                    <a:pt x="172" y="11"/>
                  </a:cubicBezTo>
                  <a:cubicBezTo>
                    <a:pt x="172" y="11"/>
                    <a:pt x="172" y="11"/>
                    <a:pt x="172" y="11"/>
                  </a:cubicBezTo>
                  <a:cubicBezTo>
                    <a:pt x="171" y="11"/>
                    <a:pt x="171" y="11"/>
                    <a:pt x="171" y="11"/>
                  </a:cubicBezTo>
                  <a:cubicBezTo>
                    <a:pt x="171" y="11"/>
                    <a:pt x="171" y="11"/>
                    <a:pt x="171" y="11"/>
                  </a:cubicBezTo>
                  <a:cubicBezTo>
                    <a:pt x="171" y="10"/>
                    <a:pt x="171" y="10"/>
                    <a:pt x="171" y="10"/>
                  </a:cubicBezTo>
                  <a:cubicBezTo>
                    <a:pt x="171" y="10"/>
                    <a:pt x="171" y="10"/>
                    <a:pt x="171" y="10"/>
                  </a:cubicBezTo>
                  <a:cubicBezTo>
                    <a:pt x="171" y="10"/>
                    <a:pt x="171" y="10"/>
                    <a:pt x="171" y="10"/>
                  </a:cubicBezTo>
                  <a:cubicBezTo>
                    <a:pt x="171" y="10"/>
                    <a:pt x="171" y="10"/>
                    <a:pt x="171" y="10"/>
                  </a:cubicBezTo>
                  <a:cubicBezTo>
                    <a:pt x="170" y="9"/>
                    <a:pt x="170" y="9"/>
                    <a:pt x="170" y="9"/>
                  </a:cubicBezTo>
                  <a:cubicBezTo>
                    <a:pt x="170" y="9"/>
                    <a:pt x="170" y="9"/>
                    <a:pt x="170" y="9"/>
                  </a:cubicBezTo>
                  <a:cubicBezTo>
                    <a:pt x="170" y="9"/>
                    <a:pt x="170" y="9"/>
                    <a:pt x="170" y="9"/>
                  </a:cubicBezTo>
                  <a:cubicBezTo>
                    <a:pt x="170" y="9"/>
                    <a:pt x="170" y="9"/>
                    <a:pt x="170" y="9"/>
                  </a:cubicBezTo>
                  <a:cubicBezTo>
                    <a:pt x="170" y="8"/>
                    <a:pt x="170" y="8"/>
                    <a:pt x="170" y="8"/>
                  </a:cubicBezTo>
                  <a:cubicBezTo>
                    <a:pt x="170" y="8"/>
                    <a:pt x="170" y="8"/>
                    <a:pt x="170" y="8"/>
                  </a:cubicBezTo>
                  <a:cubicBezTo>
                    <a:pt x="169" y="8"/>
                    <a:pt x="169" y="8"/>
                    <a:pt x="169" y="8"/>
                  </a:cubicBezTo>
                  <a:cubicBezTo>
                    <a:pt x="169" y="8"/>
                    <a:pt x="169" y="8"/>
                    <a:pt x="169" y="8"/>
                  </a:cubicBezTo>
                  <a:cubicBezTo>
                    <a:pt x="169" y="8"/>
                    <a:pt x="169" y="8"/>
                    <a:pt x="169" y="8"/>
                  </a:cubicBezTo>
                  <a:cubicBezTo>
                    <a:pt x="169" y="8"/>
                    <a:pt x="169" y="8"/>
                    <a:pt x="169" y="8"/>
                  </a:cubicBezTo>
                  <a:cubicBezTo>
                    <a:pt x="168" y="7"/>
                    <a:pt x="168" y="7"/>
                    <a:pt x="168" y="7"/>
                  </a:cubicBezTo>
                  <a:cubicBezTo>
                    <a:pt x="168" y="7"/>
                    <a:pt x="168" y="7"/>
                    <a:pt x="168" y="7"/>
                  </a:cubicBezTo>
                  <a:cubicBezTo>
                    <a:pt x="168" y="7"/>
                    <a:pt x="168" y="7"/>
                    <a:pt x="168" y="7"/>
                  </a:cubicBezTo>
                  <a:cubicBezTo>
                    <a:pt x="168" y="7"/>
                    <a:pt x="168" y="7"/>
                    <a:pt x="168" y="7"/>
                  </a:cubicBezTo>
                  <a:cubicBezTo>
                    <a:pt x="168" y="6"/>
                    <a:pt x="168" y="6"/>
                    <a:pt x="168" y="6"/>
                  </a:cubicBezTo>
                  <a:cubicBezTo>
                    <a:pt x="168" y="6"/>
                    <a:pt x="168" y="6"/>
                    <a:pt x="168" y="6"/>
                  </a:cubicBezTo>
                  <a:cubicBezTo>
                    <a:pt x="167" y="6"/>
                    <a:pt x="167" y="6"/>
                    <a:pt x="167" y="6"/>
                  </a:cubicBezTo>
                  <a:cubicBezTo>
                    <a:pt x="167" y="6"/>
                    <a:pt x="167" y="6"/>
                    <a:pt x="167" y="6"/>
                  </a:cubicBezTo>
                  <a:cubicBezTo>
                    <a:pt x="167" y="6"/>
                    <a:pt x="167" y="6"/>
                    <a:pt x="167" y="6"/>
                  </a:cubicBezTo>
                  <a:cubicBezTo>
                    <a:pt x="167" y="6"/>
                    <a:pt x="167" y="6"/>
                    <a:pt x="167" y="6"/>
                  </a:cubicBezTo>
                  <a:cubicBezTo>
                    <a:pt x="167" y="5"/>
                    <a:pt x="166" y="5"/>
                    <a:pt x="166" y="5"/>
                  </a:cubicBezTo>
                  <a:cubicBezTo>
                    <a:pt x="166" y="5"/>
                    <a:pt x="166" y="5"/>
                    <a:pt x="166" y="5"/>
                  </a:cubicBezTo>
                  <a:cubicBezTo>
                    <a:pt x="166" y="5"/>
                    <a:pt x="166" y="5"/>
                    <a:pt x="166" y="5"/>
                  </a:cubicBezTo>
                  <a:cubicBezTo>
                    <a:pt x="166" y="5"/>
                    <a:pt x="166" y="5"/>
                    <a:pt x="166" y="5"/>
                  </a:cubicBezTo>
                  <a:cubicBezTo>
                    <a:pt x="165" y="5"/>
                    <a:pt x="165" y="5"/>
                    <a:pt x="165" y="5"/>
                  </a:cubicBezTo>
                  <a:cubicBezTo>
                    <a:pt x="165" y="5"/>
                    <a:pt x="165" y="5"/>
                    <a:pt x="165" y="5"/>
                  </a:cubicBezTo>
                  <a:cubicBezTo>
                    <a:pt x="165" y="4"/>
                    <a:pt x="165" y="4"/>
                    <a:pt x="165" y="4"/>
                  </a:cubicBezTo>
                  <a:cubicBezTo>
                    <a:pt x="165" y="4"/>
                    <a:pt x="165" y="4"/>
                    <a:pt x="165" y="4"/>
                  </a:cubicBezTo>
                  <a:cubicBezTo>
                    <a:pt x="164" y="4"/>
                    <a:pt x="164" y="4"/>
                    <a:pt x="164" y="4"/>
                  </a:cubicBezTo>
                  <a:cubicBezTo>
                    <a:pt x="164" y="4"/>
                    <a:pt x="164" y="4"/>
                    <a:pt x="164" y="4"/>
                  </a:cubicBezTo>
                  <a:cubicBezTo>
                    <a:pt x="164" y="4"/>
                    <a:pt x="164" y="4"/>
                    <a:pt x="164" y="4"/>
                  </a:cubicBezTo>
                  <a:cubicBezTo>
                    <a:pt x="164" y="4"/>
                    <a:pt x="164" y="4"/>
                    <a:pt x="164" y="4"/>
                  </a:cubicBezTo>
                  <a:cubicBezTo>
                    <a:pt x="163" y="3"/>
                    <a:pt x="163" y="3"/>
                    <a:pt x="163" y="3"/>
                  </a:cubicBezTo>
                  <a:cubicBezTo>
                    <a:pt x="163" y="3"/>
                    <a:pt x="163" y="3"/>
                    <a:pt x="163" y="3"/>
                  </a:cubicBezTo>
                  <a:cubicBezTo>
                    <a:pt x="163" y="3"/>
                    <a:pt x="163" y="3"/>
                    <a:pt x="163" y="3"/>
                  </a:cubicBezTo>
                  <a:cubicBezTo>
                    <a:pt x="163" y="3"/>
                    <a:pt x="163" y="3"/>
                    <a:pt x="163" y="3"/>
                  </a:cubicBezTo>
                  <a:cubicBezTo>
                    <a:pt x="162" y="3"/>
                    <a:pt x="162" y="3"/>
                    <a:pt x="162" y="3"/>
                  </a:cubicBezTo>
                  <a:cubicBezTo>
                    <a:pt x="162" y="3"/>
                    <a:pt x="162" y="3"/>
                    <a:pt x="162" y="3"/>
                  </a:cubicBezTo>
                  <a:cubicBezTo>
                    <a:pt x="162" y="2"/>
                    <a:pt x="162" y="2"/>
                    <a:pt x="162" y="2"/>
                  </a:cubicBezTo>
                  <a:cubicBezTo>
                    <a:pt x="162" y="2"/>
                    <a:pt x="162" y="2"/>
                    <a:pt x="162" y="2"/>
                  </a:cubicBezTo>
                  <a:cubicBezTo>
                    <a:pt x="161" y="2"/>
                    <a:pt x="161" y="2"/>
                    <a:pt x="161" y="2"/>
                  </a:cubicBezTo>
                  <a:cubicBezTo>
                    <a:pt x="161" y="2"/>
                    <a:pt x="161" y="2"/>
                    <a:pt x="161" y="2"/>
                  </a:cubicBezTo>
                  <a:cubicBezTo>
                    <a:pt x="161" y="2"/>
                    <a:pt x="161" y="2"/>
                    <a:pt x="161" y="2"/>
                  </a:cubicBezTo>
                  <a:cubicBezTo>
                    <a:pt x="161" y="2"/>
                    <a:pt x="161" y="2"/>
                    <a:pt x="161" y="2"/>
                  </a:cubicBezTo>
                  <a:cubicBezTo>
                    <a:pt x="160" y="2"/>
                    <a:pt x="160" y="2"/>
                    <a:pt x="160" y="2"/>
                  </a:cubicBezTo>
                  <a:cubicBezTo>
                    <a:pt x="160" y="2"/>
                    <a:pt x="160" y="2"/>
                    <a:pt x="160" y="2"/>
                  </a:cubicBezTo>
                  <a:cubicBezTo>
                    <a:pt x="160" y="2"/>
                    <a:pt x="160" y="2"/>
                    <a:pt x="160" y="2"/>
                  </a:cubicBezTo>
                  <a:cubicBezTo>
                    <a:pt x="160" y="2"/>
                    <a:pt x="160" y="2"/>
                    <a:pt x="160" y="2"/>
                  </a:cubicBezTo>
                  <a:cubicBezTo>
                    <a:pt x="159" y="1"/>
                    <a:pt x="159" y="1"/>
                    <a:pt x="159" y="1"/>
                  </a:cubicBezTo>
                  <a:cubicBezTo>
                    <a:pt x="159" y="1"/>
                    <a:pt x="159" y="1"/>
                    <a:pt x="159" y="1"/>
                  </a:cubicBezTo>
                  <a:cubicBezTo>
                    <a:pt x="159" y="1"/>
                    <a:pt x="159" y="1"/>
                    <a:pt x="159" y="1"/>
                  </a:cubicBezTo>
                  <a:cubicBezTo>
                    <a:pt x="159" y="1"/>
                    <a:pt x="159" y="1"/>
                    <a:pt x="159" y="1"/>
                  </a:cubicBezTo>
                  <a:cubicBezTo>
                    <a:pt x="158" y="1"/>
                    <a:pt x="158" y="1"/>
                    <a:pt x="158" y="1"/>
                  </a:cubicBezTo>
                  <a:cubicBezTo>
                    <a:pt x="158" y="1"/>
                    <a:pt x="158" y="1"/>
                    <a:pt x="158" y="1"/>
                  </a:cubicBezTo>
                  <a:cubicBezTo>
                    <a:pt x="157" y="1"/>
                    <a:pt x="157" y="1"/>
                    <a:pt x="157" y="1"/>
                  </a:cubicBezTo>
                  <a:cubicBezTo>
                    <a:pt x="157" y="1"/>
                    <a:pt x="157" y="1"/>
                    <a:pt x="157" y="1"/>
                  </a:cubicBezTo>
                  <a:cubicBezTo>
                    <a:pt x="157" y="1"/>
                    <a:pt x="157" y="1"/>
                    <a:pt x="157" y="1"/>
                  </a:cubicBezTo>
                  <a:cubicBezTo>
                    <a:pt x="157" y="1"/>
                    <a:pt x="157" y="1"/>
                    <a:pt x="157" y="1"/>
                  </a:cubicBezTo>
                  <a:cubicBezTo>
                    <a:pt x="156" y="1"/>
                    <a:pt x="156" y="1"/>
                    <a:pt x="156" y="1"/>
                  </a:cubicBezTo>
                  <a:cubicBezTo>
                    <a:pt x="156" y="1"/>
                    <a:pt x="156" y="1"/>
                    <a:pt x="156" y="1"/>
                  </a:cubicBezTo>
                  <a:cubicBezTo>
                    <a:pt x="156" y="0"/>
                    <a:pt x="156" y="0"/>
                    <a:pt x="156" y="0"/>
                  </a:cubicBezTo>
                  <a:cubicBezTo>
                    <a:pt x="156" y="0"/>
                    <a:pt x="156" y="0"/>
                    <a:pt x="156" y="0"/>
                  </a:cubicBezTo>
                  <a:cubicBezTo>
                    <a:pt x="155" y="0"/>
                    <a:pt x="155" y="0"/>
                    <a:pt x="155" y="0"/>
                  </a:cubicBezTo>
                  <a:cubicBezTo>
                    <a:pt x="155" y="0"/>
                    <a:pt x="155" y="0"/>
                    <a:pt x="155" y="0"/>
                  </a:cubicBezTo>
                  <a:cubicBezTo>
                    <a:pt x="154" y="0"/>
                    <a:pt x="154" y="0"/>
                    <a:pt x="154" y="0"/>
                  </a:cubicBezTo>
                  <a:cubicBezTo>
                    <a:pt x="154" y="0"/>
                    <a:pt x="154" y="0"/>
                    <a:pt x="154" y="0"/>
                  </a:cubicBezTo>
                  <a:cubicBezTo>
                    <a:pt x="154" y="0"/>
                    <a:pt x="154" y="0"/>
                    <a:pt x="154" y="0"/>
                  </a:cubicBezTo>
                  <a:cubicBezTo>
                    <a:pt x="154" y="0"/>
                    <a:pt x="154" y="0"/>
                    <a:pt x="154" y="0"/>
                  </a:cubicBezTo>
                  <a:cubicBezTo>
                    <a:pt x="153" y="0"/>
                    <a:pt x="153" y="0"/>
                    <a:pt x="153" y="0"/>
                  </a:cubicBezTo>
                  <a:cubicBezTo>
                    <a:pt x="153" y="0"/>
                    <a:pt x="153" y="0"/>
                    <a:pt x="153" y="0"/>
                  </a:cubicBezTo>
                  <a:cubicBezTo>
                    <a:pt x="153" y="0"/>
                    <a:pt x="153" y="0"/>
                    <a:pt x="153" y="0"/>
                  </a:cubicBezTo>
                  <a:cubicBezTo>
                    <a:pt x="153" y="0"/>
                    <a:pt x="153" y="0"/>
                    <a:pt x="153" y="0"/>
                  </a:cubicBezTo>
                  <a:cubicBezTo>
                    <a:pt x="152" y="0"/>
                    <a:pt x="152" y="0"/>
                    <a:pt x="152" y="0"/>
                  </a:cubicBezTo>
                  <a:cubicBezTo>
                    <a:pt x="152" y="0"/>
                    <a:pt x="152" y="0"/>
                    <a:pt x="152" y="0"/>
                  </a:cubicBezTo>
                  <a:cubicBezTo>
                    <a:pt x="151" y="0"/>
                    <a:pt x="151" y="0"/>
                    <a:pt x="151" y="0"/>
                  </a:cubicBezTo>
                  <a:cubicBezTo>
                    <a:pt x="151" y="0"/>
                    <a:pt x="151" y="0"/>
                    <a:pt x="151" y="0"/>
                  </a:cubicBezTo>
                  <a:cubicBezTo>
                    <a:pt x="143" y="0"/>
                    <a:pt x="143" y="0"/>
                    <a:pt x="143" y="0"/>
                  </a:cubicBezTo>
                  <a:cubicBezTo>
                    <a:pt x="24" y="0"/>
                    <a:pt x="24" y="0"/>
                    <a:pt x="24" y="0"/>
                  </a:cubicBezTo>
                  <a:cubicBezTo>
                    <a:pt x="11" y="0"/>
                    <a:pt x="0" y="11"/>
                    <a:pt x="0" y="24"/>
                  </a:cubicBezTo>
                  <a:close/>
                  <a:moveTo>
                    <a:pt x="176" y="24"/>
                  </a:moveTo>
                  <a:cubicBezTo>
                    <a:pt x="176" y="24"/>
                    <a:pt x="176" y="24"/>
                    <a:pt x="176" y="2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9" name="Freeform 32">
              <a:extLst>
                <a:ext uri="{FF2B5EF4-FFF2-40B4-BE49-F238E27FC236}">
                  <a16:creationId xmlns:a16="http://schemas.microsoft.com/office/drawing/2014/main" id="{30466106-093E-4955-AA76-3D7852B60C44}"/>
                </a:ext>
              </a:extLst>
            </p:cNvPr>
            <p:cNvSpPr>
              <a:spLocks noEditPoints="1"/>
            </p:cNvSpPr>
            <p:nvPr userDrawn="1"/>
          </p:nvSpPr>
          <p:spPr bwMode="auto">
            <a:xfrm>
              <a:off x="2744" y="2260"/>
              <a:ext cx="1290" cy="1187"/>
            </a:xfrm>
            <a:custGeom>
              <a:avLst/>
              <a:gdLst>
                <a:gd name="T0" fmla="*/ 158 w 731"/>
                <a:gd name="T1" fmla="*/ 246 h 672"/>
                <a:gd name="T2" fmla="*/ 204 w 731"/>
                <a:gd name="T3" fmla="*/ 284 h 672"/>
                <a:gd name="T4" fmla="*/ 204 w 731"/>
                <a:gd name="T5" fmla="*/ 286 h 672"/>
                <a:gd name="T6" fmla="*/ 214 w 731"/>
                <a:gd name="T7" fmla="*/ 302 h 672"/>
                <a:gd name="T8" fmla="*/ 215 w 731"/>
                <a:gd name="T9" fmla="*/ 303 h 672"/>
                <a:gd name="T10" fmla="*/ 217 w 731"/>
                <a:gd name="T11" fmla="*/ 304 h 672"/>
                <a:gd name="T12" fmla="*/ 218 w 731"/>
                <a:gd name="T13" fmla="*/ 305 h 672"/>
                <a:gd name="T14" fmla="*/ 220 w 731"/>
                <a:gd name="T15" fmla="*/ 305 h 672"/>
                <a:gd name="T16" fmla="*/ 222 w 731"/>
                <a:gd name="T17" fmla="*/ 306 h 672"/>
                <a:gd name="T18" fmla="*/ 223 w 731"/>
                <a:gd name="T19" fmla="*/ 306 h 672"/>
                <a:gd name="T20" fmla="*/ 225 w 731"/>
                <a:gd name="T21" fmla="*/ 307 h 672"/>
                <a:gd name="T22" fmla="*/ 227 w 731"/>
                <a:gd name="T23" fmla="*/ 307 h 672"/>
                <a:gd name="T24" fmla="*/ 272 w 731"/>
                <a:gd name="T25" fmla="*/ 341 h 672"/>
                <a:gd name="T26" fmla="*/ 272 w 731"/>
                <a:gd name="T27" fmla="*/ 344 h 672"/>
                <a:gd name="T28" fmla="*/ 272 w 731"/>
                <a:gd name="T29" fmla="*/ 346 h 672"/>
                <a:gd name="T30" fmla="*/ 272 w 731"/>
                <a:gd name="T31" fmla="*/ 348 h 672"/>
                <a:gd name="T32" fmla="*/ 295 w 731"/>
                <a:gd name="T33" fmla="*/ 367 h 672"/>
                <a:gd name="T34" fmla="*/ 333 w 731"/>
                <a:gd name="T35" fmla="*/ 402 h 672"/>
                <a:gd name="T36" fmla="*/ 333 w 731"/>
                <a:gd name="T37" fmla="*/ 404 h 672"/>
                <a:gd name="T38" fmla="*/ 334 w 731"/>
                <a:gd name="T39" fmla="*/ 406 h 672"/>
                <a:gd name="T40" fmla="*/ 347 w 731"/>
                <a:gd name="T41" fmla="*/ 424 h 672"/>
                <a:gd name="T42" fmla="*/ 349 w 731"/>
                <a:gd name="T43" fmla="*/ 425 h 672"/>
                <a:gd name="T44" fmla="*/ 350 w 731"/>
                <a:gd name="T45" fmla="*/ 425 h 672"/>
                <a:gd name="T46" fmla="*/ 352 w 731"/>
                <a:gd name="T47" fmla="*/ 426 h 672"/>
                <a:gd name="T48" fmla="*/ 353 w 731"/>
                <a:gd name="T49" fmla="*/ 426 h 672"/>
                <a:gd name="T50" fmla="*/ 356 w 731"/>
                <a:gd name="T51" fmla="*/ 426 h 672"/>
                <a:gd name="T52" fmla="*/ 366 w 731"/>
                <a:gd name="T53" fmla="*/ 426 h 672"/>
                <a:gd name="T54" fmla="*/ 403 w 731"/>
                <a:gd name="T55" fmla="*/ 466 h 672"/>
                <a:gd name="T56" fmla="*/ 403 w 731"/>
                <a:gd name="T57" fmla="*/ 467 h 672"/>
                <a:gd name="T58" fmla="*/ 403 w 731"/>
                <a:gd name="T59" fmla="*/ 469 h 672"/>
                <a:gd name="T60" fmla="*/ 404 w 731"/>
                <a:gd name="T61" fmla="*/ 471 h 672"/>
                <a:gd name="T62" fmla="*/ 404 w 731"/>
                <a:gd name="T63" fmla="*/ 473 h 672"/>
                <a:gd name="T64" fmla="*/ 405 w 731"/>
                <a:gd name="T65" fmla="*/ 474 h 672"/>
                <a:gd name="T66" fmla="*/ 406 w 731"/>
                <a:gd name="T67" fmla="*/ 476 h 672"/>
                <a:gd name="T68" fmla="*/ 407 w 731"/>
                <a:gd name="T69" fmla="*/ 477 h 672"/>
                <a:gd name="T70" fmla="*/ 408 w 731"/>
                <a:gd name="T71" fmla="*/ 479 h 672"/>
                <a:gd name="T72" fmla="*/ 409 w 731"/>
                <a:gd name="T73" fmla="*/ 480 h 672"/>
                <a:gd name="T74" fmla="*/ 410 w 731"/>
                <a:gd name="T75" fmla="*/ 481 h 672"/>
                <a:gd name="T76" fmla="*/ 411 w 731"/>
                <a:gd name="T77" fmla="*/ 483 h 672"/>
                <a:gd name="T78" fmla="*/ 413 w 731"/>
                <a:gd name="T79" fmla="*/ 484 h 672"/>
                <a:gd name="T80" fmla="*/ 414 w 731"/>
                <a:gd name="T81" fmla="*/ 485 h 672"/>
                <a:gd name="T82" fmla="*/ 416 w 731"/>
                <a:gd name="T83" fmla="*/ 486 h 672"/>
                <a:gd name="T84" fmla="*/ 417 w 731"/>
                <a:gd name="T85" fmla="*/ 486 h 672"/>
                <a:gd name="T86" fmla="*/ 419 w 731"/>
                <a:gd name="T87" fmla="*/ 487 h 672"/>
                <a:gd name="T88" fmla="*/ 420 w 731"/>
                <a:gd name="T89" fmla="*/ 488 h 672"/>
                <a:gd name="T90" fmla="*/ 422 w 731"/>
                <a:gd name="T91" fmla="*/ 488 h 672"/>
                <a:gd name="T92" fmla="*/ 424 w 731"/>
                <a:gd name="T93" fmla="*/ 488 h 672"/>
                <a:gd name="T94" fmla="*/ 426 w 731"/>
                <a:gd name="T95" fmla="*/ 489 h 672"/>
                <a:gd name="T96" fmla="*/ 538 w 731"/>
                <a:gd name="T97" fmla="*/ 523 h 672"/>
                <a:gd name="T98" fmla="*/ 595 w 731"/>
                <a:gd name="T99" fmla="*/ 648 h 672"/>
                <a:gd name="T100" fmla="*/ 650 w 731"/>
                <a:gd name="T101" fmla="*/ 555 h 672"/>
                <a:gd name="T102" fmla="*/ 731 w 731"/>
                <a:gd name="T103" fmla="*/ 457 h 672"/>
                <a:gd name="T104" fmla="*/ 498 w 731"/>
                <a:gd name="T105" fmla="*/ 372 h 672"/>
                <a:gd name="T106" fmla="*/ 430 w 731"/>
                <a:gd name="T107" fmla="*/ 246 h 672"/>
                <a:gd name="T108" fmla="*/ 334 w 731"/>
                <a:gd name="T109" fmla="*/ 155 h 672"/>
                <a:gd name="T110" fmla="*/ 66 w 731"/>
                <a:gd name="T111" fmla="*/ 22 h 672"/>
                <a:gd name="T112" fmla="*/ 403 w 731"/>
                <a:gd name="T113" fmla="*/ 464 h 672"/>
                <a:gd name="T114" fmla="*/ 272 w 731"/>
                <a:gd name="T115" fmla="*/ 34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1" h="672">
                  <a:moveTo>
                    <a:pt x="0" y="216"/>
                  </a:moveTo>
                  <a:cubicBezTo>
                    <a:pt x="0" y="223"/>
                    <a:pt x="4" y="186"/>
                    <a:pt x="20" y="186"/>
                  </a:cubicBezTo>
                  <a:cubicBezTo>
                    <a:pt x="99" y="186"/>
                    <a:pt x="99" y="186"/>
                    <a:pt x="99" y="186"/>
                  </a:cubicBezTo>
                  <a:cubicBezTo>
                    <a:pt x="114" y="186"/>
                    <a:pt x="134" y="181"/>
                    <a:pt x="134" y="214"/>
                  </a:cubicBezTo>
                  <a:cubicBezTo>
                    <a:pt x="134" y="221"/>
                    <a:pt x="134" y="221"/>
                    <a:pt x="134" y="221"/>
                  </a:cubicBezTo>
                  <a:cubicBezTo>
                    <a:pt x="134" y="235"/>
                    <a:pt x="145" y="246"/>
                    <a:pt x="158" y="246"/>
                  </a:cubicBezTo>
                  <a:cubicBezTo>
                    <a:pt x="170" y="246"/>
                    <a:pt x="170" y="246"/>
                    <a:pt x="170" y="246"/>
                  </a:cubicBezTo>
                  <a:cubicBezTo>
                    <a:pt x="189" y="246"/>
                    <a:pt x="204" y="261"/>
                    <a:pt x="204" y="280"/>
                  </a:cubicBezTo>
                  <a:cubicBezTo>
                    <a:pt x="204" y="283"/>
                    <a:pt x="204" y="283"/>
                    <a:pt x="204" y="283"/>
                  </a:cubicBezTo>
                  <a:cubicBezTo>
                    <a:pt x="204" y="283"/>
                    <a:pt x="204" y="283"/>
                    <a:pt x="204" y="283"/>
                  </a:cubicBezTo>
                  <a:cubicBezTo>
                    <a:pt x="204" y="283"/>
                    <a:pt x="204" y="283"/>
                    <a:pt x="204" y="283"/>
                  </a:cubicBezTo>
                  <a:cubicBezTo>
                    <a:pt x="204" y="284"/>
                    <a:pt x="204" y="284"/>
                    <a:pt x="204" y="284"/>
                  </a:cubicBezTo>
                  <a:cubicBezTo>
                    <a:pt x="204" y="284"/>
                    <a:pt x="204" y="284"/>
                    <a:pt x="204" y="284"/>
                  </a:cubicBezTo>
                  <a:cubicBezTo>
                    <a:pt x="204" y="285"/>
                    <a:pt x="204" y="285"/>
                    <a:pt x="204" y="285"/>
                  </a:cubicBezTo>
                  <a:cubicBezTo>
                    <a:pt x="204" y="285"/>
                    <a:pt x="204" y="285"/>
                    <a:pt x="204" y="285"/>
                  </a:cubicBezTo>
                  <a:cubicBezTo>
                    <a:pt x="204" y="285"/>
                    <a:pt x="204" y="285"/>
                    <a:pt x="204" y="285"/>
                  </a:cubicBezTo>
                  <a:cubicBezTo>
                    <a:pt x="204" y="285"/>
                    <a:pt x="204" y="285"/>
                    <a:pt x="204" y="285"/>
                  </a:cubicBezTo>
                  <a:cubicBezTo>
                    <a:pt x="204" y="286"/>
                    <a:pt x="204" y="286"/>
                    <a:pt x="204" y="286"/>
                  </a:cubicBezTo>
                  <a:cubicBezTo>
                    <a:pt x="204" y="286"/>
                    <a:pt x="204" y="286"/>
                    <a:pt x="204" y="286"/>
                  </a:cubicBezTo>
                  <a:cubicBezTo>
                    <a:pt x="204" y="286"/>
                    <a:pt x="204" y="286"/>
                    <a:pt x="204" y="286"/>
                  </a:cubicBezTo>
                  <a:cubicBezTo>
                    <a:pt x="204" y="286"/>
                    <a:pt x="204" y="286"/>
                    <a:pt x="204" y="286"/>
                  </a:cubicBezTo>
                  <a:cubicBezTo>
                    <a:pt x="205" y="287"/>
                    <a:pt x="205" y="287"/>
                    <a:pt x="205" y="287"/>
                  </a:cubicBezTo>
                  <a:cubicBezTo>
                    <a:pt x="205" y="287"/>
                    <a:pt x="205" y="287"/>
                    <a:pt x="205" y="287"/>
                  </a:cubicBezTo>
                  <a:cubicBezTo>
                    <a:pt x="206" y="293"/>
                    <a:pt x="209" y="298"/>
                    <a:pt x="214" y="302"/>
                  </a:cubicBezTo>
                  <a:cubicBezTo>
                    <a:pt x="214" y="302"/>
                    <a:pt x="214" y="302"/>
                    <a:pt x="214" y="302"/>
                  </a:cubicBezTo>
                  <a:cubicBezTo>
                    <a:pt x="214" y="302"/>
                    <a:pt x="214" y="302"/>
                    <a:pt x="214" y="302"/>
                  </a:cubicBezTo>
                  <a:cubicBezTo>
                    <a:pt x="214" y="302"/>
                    <a:pt x="214" y="302"/>
                    <a:pt x="214" y="302"/>
                  </a:cubicBezTo>
                  <a:cubicBezTo>
                    <a:pt x="215" y="303"/>
                    <a:pt x="215" y="303"/>
                    <a:pt x="215" y="303"/>
                  </a:cubicBezTo>
                  <a:cubicBezTo>
                    <a:pt x="215" y="303"/>
                    <a:pt x="215" y="303"/>
                    <a:pt x="215" y="303"/>
                  </a:cubicBezTo>
                  <a:cubicBezTo>
                    <a:pt x="215" y="303"/>
                    <a:pt x="215" y="303"/>
                    <a:pt x="215" y="303"/>
                  </a:cubicBezTo>
                  <a:cubicBezTo>
                    <a:pt x="215" y="303"/>
                    <a:pt x="215" y="303"/>
                    <a:pt x="215" y="303"/>
                  </a:cubicBezTo>
                  <a:cubicBezTo>
                    <a:pt x="216" y="303"/>
                    <a:pt x="216" y="303"/>
                    <a:pt x="216" y="303"/>
                  </a:cubicBezTo>
                  <a:cubicBezTo>
                    <a:pt x="216" y="303"/>
                    <a:pt x="216" y="303"/>
                    <a:pt x="216" y="303"/>
                  </a:cubicBezTo>
                  <a:cubicBezTo>
                    <a:pt x="216" y="303"/>
                    <a:pt x="216" y="303"/>
                    <a:pt x="216" y="303"/>
                  </a:cubicBezTo>
                  <a:cubicBezTo>
                    <a:pt x="216" y="304"/>
                    <a:pt x="216" y="304"/>
                    <a:pt x="217" y="304"/>
                  </a:cubicBezTo>
                  <a:cubicBezTo>
                    <a:pt x="217" y="304"/>
                    <a:pt x="217" y="304"/>
                    <a:pt x="217" y="304"/>
                  </a:cubicBezTo>
                  <a:cubicBezTo>
                    <a:pt x="217" y="304"/>
                    <a:pt x="217" y="304"/>
                    <a:pt x="217" y="304"/>
                  </a:cubicBezTo>
                  <a:cubicBezTo>
                    <a:pt x="217" y="304"/>
                    <a:pt x="217" y="304"/>
                    <a:pt x="217" y="304"/>
                  </a:cubicBezTo>
                  <a:cubicBezTo>
                    <a:pt x="217" y="304"/>
                    <a:pt x="217" y="304"/>
                    <a:pt x="217" y="304"/>
                  </a:cubicBezTo>
                  <a:cubicBezTo>
                    <a:pt x="218" y="304"/>
                    <a:pt x="218" y="304"/>
                    <a:pt x="218" y="304"/>
                  </a:cubicBezTo>
                  <a:cubicBezTo>
                    <a:pt x="218" y="304"/>
                    <a:pt x="218" y="304"/>
                    <a:pt x="218" y="304"/>
                  </a:cubicBezTo>
                  <a:cubicBezTo>
                    <a:pt x="218" y="305"/>
                    <a:pt x="218" y="305"/>
                    <a:pt x="218" y="305"/>
                  </a:cubicBezTo>
                  <a:cubicBezTo>
                    <a:pt x="218" y="305"/>
                    <a:pt x="218" y="305"/>
                    <a:pt x="218" y="305"/>
                  </a:cubicBezTo>
                  <a:cubicBezTo>
                    <a:pt x="219" y="305"/>
                    <a:pt x="219" y="305"/>
                    <a:pt x="219" y="305"/>
                  </a:cubicBezTo>
                  <a:cubicBezTo>
                    <a:pt x="219" y="305"/>
                    <a:pt x="219" y="305"/>
                    <a:pt x="219" y="305"/>
                  </a:cubicBezTo>
                  <a:cubicBezTo>
                    <a:pt x="219" y="305"/>
                    <a:pt x="219" y="305"/>
                    <a:pt x="219" y="305"/>
                  </a:cubicBezTo>
                  <a:cubicBezTo>
                    <a:pt x="219" y="305"/>
                    <a:pt x="219" y="305"/>
                    <a:pt x="219" y="305"/>
                  </a:cubicBezTo>
                  <a:cubicBezTo>
                    <a:pt x="220" y="305"/>
                    <a:pt x="220" y="305"/>
                    <a:pt x="220" y="305"/>
                  </a:cubicBezTo>
                  <a:cubicBezTo>
                    <a:pt x="220" y="305"/>
                    <a:pt x="220" y="305"/>
                    <a:pt x="220" y="305"/>
                  </a:cubicBezTo>
                  <a:cubicBezTo>
                    <a:pt x="221" y="306"/>
                    <a:pt x="221" y="306"/>
                    <a:pt x="221" y="306"/>
                  </a:cubicBezTo>
                  <a:cubicBezTo>
                    <a:pt x="221" y="306"/>
                    <a:pt x="221" y="306"/>
                    <a:pt x="221" y="306"/>
                  </a:cubicBezTo>
                  <a:cubicBezTo>
                    <a:pt x="221" y="306"/>
                    <a:pt x="221" y="306"/>
                    <a:pt x="221" y="306"/>
                  </a:cubicBezTo>
                  <a:cubicBezTo>
                    <a:pt x="221" y="306"/>
                    <a:pt x="221" y="306"/>
                    <a:pt x="222" y="306"/>
                  </a:cubicBezTo>
                  <a:cubicBezTo>
                    <a:pt x="222" y="306"/>
                    <a:pt x="222" y="306"/>
                    <a:pt x="222" y="306"/>
                  </a:cubicBezTo>
                  <a:cubicBezTo>
                    <a:pt x="222" y="306"/>
                    <a:pt x="222" y="306"/>
                    <a:pt x="222" y="306"/>
                  </a:cubicBezTo>
                  <a:cubicBezTo>
                    <a:pt x="222" y="306"/>
                    <a:pt x="222" y="306"/>
                    <a:pt x="222" y="306"/>
                  </a:cubicBezTo>
                  <a:cubicBezTo>
                    <a:pt x="222" y="306"/>
                    <a:pt x="222" y="306"/>
                    <a:pt x="222" y="306"/>
                  </a:cubicBezTo>
                  <a:cubicBezTo>
                    <a:pt x="223" y="306"/>
                    <a:pt x="223" y="306"/>
                    <a:pt x="223" y="306"/>
                  </a:cubicBezTo>
                  <a:cubicBezTo>
                    <a:pt x="223" y="306"/>
                    <a:pt x="223" y="306"/>
                    <a:pt x="223" y="306"/>
                  </a:cubicBezTo>
                  <a:cubicBezTo>
                    <a:pt x="223" y="306"/>
                    <a:pt x="223" y="306"/>
                    <a:pt x="223" y="306"/>
                  </a:cubicBezTo>
                  <a:cubicBezTo>
                    <a:pt x="223" y="306"/>
                    <a:pt x="223" y="306"/>
                    <a:pt x="223" y="306"/>
                  </a:cubicBezTo>
                  <a:cubicBezTo>
                    <a:pt x="224" y="306"/>
                    <a:pt x="224" y="306"/>
                    <a:pt x="224" y="306"/>
                  </a:cubicBezTo>
                  <a:cubicBezTo>
                    <a:pt x="224" y="306"/>
                    <a:pt x="224" y="306"/>
                    <a:pt x="224" y="306"/>
                  </a:cubicBezTo>
                  <a:cubicBezTo>
                    <a:pt x="224" y="307"/>
                    <a:pt x="224" y="307"/>
                    <a:pt x="224" y="307"/>
                  </a:cubicBezTo>
                  <a:cubicBezTo>
                    <a:pt x="225" y="307"/>
                    <a:pt x="225" y="307"/>
                    <a:pt x="225" y="307"/>
                  </a:cubicBezTo>
                  <a:cubicBezTo>
                    <a:pt x="225" y="307"/>
                    <a:pt x="225" y="307"/>
                    <a:pt x="225" y="307"/>
                  </a:cubicBezTo>
                  <a:cubicBezTo>
                    <a:pt x="225" y="307"/>
                    <a:pt x="225" y="307"/>
                    <a:pt x="225" y="307"/>
                  </a:cubicBezTo>
                  <a:cubicBezTo>
                    <a:pt x="226" y="307"/>
                    <a:pt x="226" y="307"/>
                    <a:pt x="226" y="307"/>
                  </a:cubicBezTo>
                  <a:cubicBezTo>
                    <a:pt x="226" y="307"/>
                    <a:pt x="226" y="307"/>
                    <a:pt x="226" y="307"/>
                  </a:cubicBezTo>
                  <a:cubicBezTo>
                    <a:pt x="226" y="307"/>
                    <a:pt x="226" y="307"/>
                    <a:pt x="226" y="307"/>
                  </a:cubicBezTo>
                  <a:cubicBezTo>
                    <a:pt x="226" y="307"/>
                    <a:pt x="226" y="307"/>
                    <a:pt x="226" y="307"/>
                  </a:cubicBezTo>
                  <a:cubicBezTo>
                    <a:pt x="227" y="307"/>
                    <a:pt x="227" y="307"/>
                    <a:pt x="227" y="307"/>
                  </a:cubicBezTo>
                  <a:cubicBezTo>
                    <a:pt x="227" y="307"/>
                    <a:pt x="227" y="307"/>
                    <a:pt x="227" y="307"/>
                  </a:cubicBezTo>
                  <a:cubicBezTo>
                    <a:pt x="227" y="307"/>
                    <a:pt x="227" y="307"/>
                    <a:pt x="227" y="307"/>
                  </a:cubicBezTo>
                  <a:cubicBezTo>
                    <a:pt x="228" y="307"/>
                    <a:pt x="228" y="307"/>
                    <a:pt x="229" y="307"/>
                  </a:cubicBezTo>
                  <a:cubicBezTo>
                    <a:pt x="237" y="307"/>
                    <a:pt x="237" y="307"/>
                    <a:pt x="237" y="307"/>
                  </a:cubicBezTo>
                  <a:cubicBezTo>
                    <a:pt x="238" y="307"/>
                    <a:pt x="238" y="307"/>
                    <a:pt x="238" y="307"/>
                  </a:cubicBezTo>
                  <a:cubicBezTo>
                    <a:pt x="256" y="307"/>
                    <a:pt x="272" y="322"/>
                    <a:pt x="272" y="341"/>
                  </a:cubicBezTo>
                  <a:cubicBezTo>
                    <a:pt x="272" y="342"/>
                    <a:pt x="272" y="342"/>
                    <a:pt x="272" y="342"/>
                  </a:cubicBezTo>
                  <a:cubicBezTo>
                    <a:pt x="272" y="343"/>
                    <a:pt x="272" y="343"/>
                    <a:pt x="272" y="343"/>
                  </a:cubicBezTo>
                  <a:cubicBezTo>
                    <a:pt x="272" y="343"/>
                    <a:pt x="272" y="343"/>
                    <a:pt x="272" y="343"/>
                  </a:cubicBezTo>
                  <a:cubicBezTo>
                    <a:pt x="272" y="344"/>
                    <a:pt x="272" y="344"/>
                    <a:pt x="272" y="344"/>
                  </a:cubicBezTo>
                  <a:cubicBezTo>
                    <a:pt x="272" y="344"/>
                    <a:pt x="272" y="344"/>
                    <a:pt x="272" y="344"/>
                  </a:cubicBezTo>
                  <a:cubicBezTo>
                    <a:pt x="272" y="344"/>
                    <a:pt x="272" y="344"/>
                    <a:pt x="272" y="344"/>
                  </a:cubicBezTo>
                  <a:cubicBezTo>
                    <a:pt x="272" y="344"/>
                    <a:pt x="272" y="344"/>
                    <a:pt x="272" y="344"/>
                  </a:cubicBezTo>
                  <a:cubicBezTo>
                    <a:pt x="272" y="345"/>
                    <a:pt x="272" y="345"/>
                    <a:pt x="272" y="345"/>
                  </a:cubicBezTo>
                  <a:cubicBezTo>
                    <a:pt x="272" y="345"/>
                    <a:pt x="272" y="345"/>
                    <a:pt x="272" y="345"/>
                  </a:cubicBezTo>
                  <a:cubicBezTo>
                    <a:pt x="272" y="345"/>
                    <a:pt x="272" y="345"/>
                    <a:pt x="272" y="345"/>
                  </a:cubicBezTo>
                  <a:cubicBezTo>
                    <a:pt x="272" y="345"/>
                    <a:pt x="272" y="345"/>
                    <a:pt x="272" y="345"/>
                  </a:cubicBezTo>
                  <a:cubicBezTo>
                    <a:pt x="272" y="346"/>
                    <a:pt x="272" y="346"/>
                    <a:pt x="272" y="346"/>
                  </a:cubicBezTo>
                  <a:cubicBezTo>
                    <a:pt x="272" y="346"/>
                    <a:pt x="272" y="346"/>
                    <a:pt x="272" y="346"/>
                  </a:cubicBezTo>
                  <a:cubicBezTo>
                    <a:pt x="272" y="347"/>
                    <a:pt x="272" y="347"/>
                    <a:pt x="272" y="347"/>
                  </a:cubicBezTo>
                  <a:cubicBezTo>
                    <a:pt x="272" y="347"/>
                    <a:pt x="272" y="347"/>
                    <a:pt x="272" y="347"/>
                  </a:cubicBezTo>
                  <a:cubicBezTo>
                    <a:pt x="272" y="347"/>
                    <a:pt x="272" y="347"/>
                    <a:pt x="272" y="347"/>
                  </a:cubicBezTo>
                  <a:cubicBezTo>
                    <a:pt x="272" y="347"/>
                    <a:pt x="272" y="347"/>
                    <a:pt x="272" y="347"/>
                  </a:cubicBezTo>
                  <a:cubicBezTo>
                    <a:pt x="272" y="348"/>
                    <a:pt x="272" y="348"/>
                    <a:pt x="272" y="348"/>
                  </a:cubicBezTo>
                  <a:cubicBezTo>
                    <a:pt x="272" y="348"/>
                    <a:pt x="272" y="348"/>
                    <a:pt x="272" y="348"/>
                  </a:cubicBezTo>
                  <a:cubicBezTo>
                    <a:pt x="272" y="348"/>
                    <a:pt x="272" y="348"/>
                    <a:pt x="272" y="348"/>
                  </a:cubicBezTo>
                  <a:cubicBezTo>
                    <a:pt x="272" y="348"/>
                    <a:pt x="272" y="348"/>
                    <a:pt x="272" y="348"/>
                  </a:cubicBezTo>
                  <a:cubicBezTo>
                    <a:pt x="275" y="358"/>
                    <a:pt x="284" y="366"/>
                    <a:pt x="294" y="366"/>
                  </a:cubicBezTo>
                  <a:cubicBezTo>
                    <a:pt x="294" y="366"/>
                    <a:pt x="294" y="366"/>
                    <a:pt x="294" y="366"/>
                  </a:cubicBezTo>
                  <a:cubicBezTo>
                    <a:pt x="295" y="367"/>
                    <a:pt x="295" y="367"/>
                    <a:pt x="295" y="367"/>
                  </a:cubicBezTo>
                  <a:cubicBezTo>
                    <a:pt x="295" y="367"/>
                    <a:pt x="295" y="367"/>
                    <a:pt x="295" y="367"/>
                  </a:cubicBezTo>
                  <a:cubicBezTo>
                    <a:pt x="295" y="367"/>
                    <a:pt x="295" y="367"/>
                    <a:pt x="295" y="367"/>
                  </a:cubicBezTo>
                  <a:cubicBezTo>
                    <a:pt x="295" y="367"/>
                    <a:pt x="296" y="367"/>
                    <a:pt x="296" y="367"/>
                  </a:cubicBezTo>
                  <a:cubicBezTo>
                    <a:pt x="299" y="367"/>
                    <a:pt x="299" y="367"/>
                    <a:pt x="299" y="367"/>
                  </a:cubicBezTo>
                  <a:cubicBezTo>
                    <a:pt x="318" y="367"/>
                    <a:pt x="333" y="382"/>
                    <a:pt x="333" y="401"/>
                  </a:cubicBezTo>
                  <a:cubicBezTo>
                    <a:pt x="333" y="402"/>
                    <a:pt x="333" y="402"/>
                    <a:pt x="333" y="402"/>
                  </a:cubicBezTo>
                  <a:cubicBezTo>
                    <a:pt x="333" y="403"/>
                    <a:pt x="333" y="403"/>
                    <a:pt x="333" y="403"/>
                  </a:cubicBezTo>
                  <a:cubicBezTo>
                    <a:pt x="333" y="403"/>
                    <a:pt x="333" y="403"/>
                    <a:pt x="333" y="403"/>
                  </a:cubicBezTo>
                  <a:cubicBezTo>
                    <a:pt x="333" y="403"/>
                    <a:pt x="333" y="403"/>
                    <a:pt x="333" y="403"/>
                  </a:cubicBezTo>
                  <a:cubicBezTo>
                    <a:pt x="333" y="403"/>
                    <a:pt x="333" y="403"/>
                    <a:pt x="333" y="403"/>
                  </a:cubicBezTo>
                  <a:cubicBezTo>
                    <a:pt x="333" y="404"/>
                    <a:pt x="333" y="404"/>
                    <a:pt x="333" y="404"/>
                  </a:cubicBezTo>
                  <a:cubicBezTo>
                    <a:pt x="333" y="404"/>
                    <a:pt x="333" y="404"/>
                    <a:pt x="333" y="404"/>
                  </a:cubicBezTo>
                  <a:cubicBezTo>
                    <a:pt x="333" y="405"/>
                    <a:pt x="333" y="405"/>
                    <a:pt x="333" y="405"/>
                  </a:cubicBezTo>
                  <a:cubicBezTo>
                    <a:pt x="333" y="405"/>
                    <a:pt x="333" y="405"/>
                    <a:pt x="333" y="405"/>
                  </a:cubicBezTo>
                  <a:cubicBezTo>
                    <a:pt x="334" y="405"/>
                    <a:pt x="334" y="405"/>
                    <a:pt x="334" y="405"/>
                  </a:cubicBezTo>
                  <a:cubicBezTo>
                    <a:pt x="334" y="405"/>
                    <a:pt x="334" y="405"/>
                    <a:pt x="334" y="405"/>
                  </a:cubicBezTo>
                  <a:cubicBezTo>
                    <a:pt x="334" y="406"/>
                    <a:pt x="334" y="406"/>
                    <a:pt x="334" y="406"/>
                  </a:cubicBezTo>
                  <a:cubicBezTo>
                    <a:pt x="334" y="406"/>
                    <a:pt x="334" y="406"/>
                    <a:pt x="334" y="406"/>
                  </a:cubicBezTo>
                  <a:cubicBezTo>
                    <a:pt x="335" y="413"/>
                    <a:pt x="339" y="419"/>
                    <a:pt x="346" y="423"/>
                  </a:cubicBezTo>
                  <a:cubicBezTo>
                    <a:pt x="346" y="423"/>
                    <a:pt x="346" y="423"/>
                    <a:pt x="346" y="423"/>
                  </a:cubicBezTo>
                  <a:cubicBezTo>
                    <a:pt x="346" y="423"/>
                    <a:pt x="346" y="423"/>
                    <a:pt x="346" y="423"/>
                  </a:cubicBezTo>
                  <a:cubicBezTo>
                    <a:pt x="347" y="424"/>
                    <a:pt x="347" y="424"/>
                    <a:pt x="347" y="424"/>
                  </a:cubicBezTo>
                  <a:cubicBezTo>
                    <a:pt x="347" y="424"/>
                    <a:pt x="347" y="424"/>
                    <a:pt x="347" y="424"/>
                  </a:cubicBezTo>
                  <a:cubicBezTo>
                    <a:pt x="347" y="424"/>
                    <a:pt x="347" y="424"/>
                    <a:pt x="347" y="424"/>
                  </a:cubicBezTo>
                  <a:cubicBezTo>
                    <a:pt x="347" y="424"/>
                    <a:pt x="347" y="424"/>
                    <a:pt x="347" y="424"/>
                  </a:cubicBezTo>
                  <a:cubicBezTo>
                    <a:pt x="348" y="424"/>
                    <a:pt x="348" y="424"/>
                    <a:pt x="348" y="424"/>
                  </a:cubicBezTo>
                  <a:cubicBezTo>
                    <a:pt x="348" y="424"/>
                    <a:pt x="348" y="424"/>
                    <a:pt x="348" y="424"/>
                  </a:cubicBezTo>
                  <a:cubicBezTo>
                    <a:pt x="348" y="424"/>
                    <a:pt x="348" y="424"/>
                    <a:pt x="348" y="424"/>
                  </a:cubicBezTo>
                  <a:cubicBezTo>
                    <a:pt x="348" y="424"/>
                    <a:pt x="348" y="424"/>
                    <a:pt x="348" y="424"/>
                  </a:cubicBezTo>
                  <a:cubicBezTo>
                    <a:pt x="349" y="425"/>
                    <a:pt x="349" y="425"/>
                    <a:pt x="349" y="425"/>
                  </a:cubicBezTo>
                  <a:cubicBezTo>
                    <a:pt x="349" y="425"/>
                    <a:pt x="349" y="425"/>
                    <a:pt x="349" y="425"/>
                  </a:cubicBezTo>
                  <a:cubicBezTo>
                    <a:pt x="349" y="425"/>
                    <a:pt x="349" y="425"/>
                    <a:pt x="349" y="425"/>
                  </a:cubicBezTo>
                  <a:cubicBezTo>
                    <a:pt x="349" y="425"/>
                    <a:pt x="349" y="425"/>
                    <a:pt x="349" y="425"/>
                  </a:cubicBezTo>
                  <a:cubicBezTo>
                    <a:pt x="350" y="425"/>
                    <a:pt x="350" y="425"/>
                    <a:pt x="350" y="425"/>
                  </a:cubicBezTo>
                  <a:cubicBezTo>
                    <a:pt x="350" y="425"/>
                    <a:pt x="350" y="425"/>
                    <a:pt x="350" y="425"/>
                  </a:cubicBezTo>
                  <a:cubicBezTo>
                    <a:pt x="350" y="425"/>
                    <a:pt x="350" y="425"/>
                    <a:pt x="350" y="425"/>
                  </a:cubicBezTo>
                  <a:cubicBezTo>
                    <a:pt x="350" y="425"/>
                    <a:pt x="350" y="425"/>
                    <a:pt x="351" y="425"/>
                  </a:cubicBezTo>
                  <a:cubicBezTo>
                    <a:pt x="351" y="425"/>
                    <a:pt x="351" y="425"/>
                    <a:pt x="351" y="425"/>
                  </a:cubicBezTo>
                  <a:cubicBezTo>
                    <a:pt x="351" y="425"/>
                    <a:pt x="351" y="425"/>
                    <a:pt x="351" y="425"/>
                  </a:cubicBezTo>
                  <a:cubicBezTo>
                    <a:pt x="351" y="425"/>
                    <a:pt x="351" y="425"/>
                    <a:pt x="351" y="425"/>
                  </a:cubicBezTo>
                  <a:cubicBezTo>
                    <a:pt x="351" y="425"/>
                    <a:pt x="351" y="425"/>
                    <a:pt x="351" y="425"/>
                  </a:cubicBezTo>
                  <a:cubicBezTo>
                    <a:pt x="352" y="426"/>
                    <a:pt x="352" y="426"/>
                    <a:pt x="352" y="426"/>
                  </a:cubicBezTo>
                  <a:cubicBezTo>
                    <a:pt x="352" y="426"/>
                    <a:pt x="352" y="426"/>
                    <a:pt x="352"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4" y="426"/>
                    <a:pt x="354" y="426"/>
                    <a:pt x="354" y="426"/>
                  </a:cubicBezTo>
                  <a:cubicBezTo>
                    <a:pt x="354" y="426"/>
                    <a:pt x="354" y="426"/>
                    <a:pt x="354" y="426"/>
                  </a:cubicBezTo>
                  <a:cubicBezTo>
                    <a:pt x="354" y="426"/>
                    <a:pt x="354" y="426"/>
                    <a:pt x="354" y="426"/>
                  </a:cubicBezTo>
                  <a:cubicBezTo>
                    <a:pt x="355" y="426"/>
                    <a:pt x="355" y="426"/>
                    <a:pt x="355" y="426"/>
                  </a:cubicBezTo>
                  <a:cubicBezTo>
                    <a:pt x="355" y="426"/>
                    <a:pt x="355" y="426"/>
                    <a:pt x="355"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7" y="426"/>
                    <a:pt x="357" y="426"/>
                    <a:pt x="358" y="426"/>
                  </a:cubicBezTo>
                  <a:cubicBezTo>
                    <a:pt x="366" y="426"/>
                    <a:pt x="366" y="426"/>
                    <a:pt x="366" y="426"/>
                  </a:cubicBezTo>
                  <a:cubicBezTo>
                    <a:pt x="369" y="426"/>
                    <a:pt x="369" y="426"/>
                    <a:pt x="369" y="426"/>
                  </a:cubicBezTo>
                  <a:cubicBezTo>
                    <a:pt x="388" y="426"/>
                    <a:pt x="403" y="442"/>
                    <a:pt x="403" y="460"/>
                  </a:cubicBezTo>
                  <a:cubicBezTo>
                    <a:pt x="403" y="464"/>
                    <a:pt x="403" y="464"/>
                    <a:pt x="403" y="464"/>
                  </a:cubicBezTo>
                  <a:cubicBezTo>
                    <a:pt x="403" y="465"/>
                    <a:pt x="403" y="465"/>
                    <a:pt x="403" y="465"/>
                  </a:cubicBezTo>
                  <a:cubicBezTo>
                    <a:pt x="403" y="465"/>
                    <a:pt x="403" y="465"/>
                    <a:pt x="403" y="465"/>
                  </a:cubicBezTo>
                  <a:cubicBezTo>
                    <a:pt x="403" y="466"/>
                    <a:pt x="403" y="466"/>
                    <a:pt x="403" y="466"/>
                  </a:cubicBezTo>
                  <a:cubicBezTo>
                    <a:pt x="403" y="466"/>
                    <a:pt x="403" y="466"/>
                    <a:pt x="403" y="466"/>
                  </a:cubicBezTo>
                  <a:cubicBezTo>
                    <a:pt x="403" y="466"/>
                    <a:pt x="403" y="466"/>
                    <a:pt x="403" y="466"/>
                  </a:cubicBezTo>
                  <a:cubicBezTo>
                    <a:pt x="403" y="466"/>
                    <a:pt x="403" y="466"/>
                    <a:pt x="403" y="466"/>
                  </a:cubicBezTo>
                  <a:cubicBezTo>
                    <a:pt x="403" y="467"/>
                    <a:pt x="403" y="467"/>
                    <a:pt x="403" y="467"/>
                  </a:cubicBezTo>
                  <a:cubicBezTo>
                    <a:pt x="403" y="467"/>
                    <a:pt x="403" y="467"/>
                    <a:pt x="403" y="467"/>
                  </a:cubicBezTo>
                  <a:cubicBezTo>
                    <a:pt x="403" y="467"/>
                    <a:pt x="403" y="467"/>
                    <a:pt x="403" y="467"/>
                  </a:cubicBezTo>
                  <a:cubicBezTo>
                    <a:pt x="403" y="467"/>
                    <a:pt x="403" y="467"/>
                    <a:pt x="403" y="467"/>
                  </a:cubicBezTo>
                  <a:cubicBezTo>
                    <a:pt x="403" y="468"/>
                    <a:pt x="403" y="468"/>
                    <a:pt x="403" y="468"/>
                  </a:cubicBezTo>
                  <a:cubicBezTo>
                    <a:pt x="403" y="468"/>
                    <a:pt x="403" y="468"/>
                    <a:pt x="403" y="468"/>
                  </a:cubicBezTo>
                  <a:cubicBezTo>
                    <a:pt x="403" y="469"/>
                    <a:pt x="403" y="469"/>
                    <a:pt x="403" y="469"/>
                  </a:cubicBezTo>
                  <a:cubicBezTo>
                    <a:pt x="403" y="469"/>
                    <a:pt x="403" y="469"/>
                    <a:pt x="403" y="469"/>
                  </a:cubicBezTo>
                  <a:cubicBezTo>
                    <a:pt x="403" y="469"/>
                    <a:pt x="403" y="469"/>
                    <a:pt x="403" y="469"/>
                  </a:cubicBezTo>
                  <a:cubicBezTo>
                    <a:pt x="403" y="469"/>
                    <a:pt x="403" y="469"/>
                    <a:pt x="403" y="469"/>
                  </a:cubicBezTo>
                  <a:cubicBezTo>
                    <a:pt x="403" y="470"/>
                    <a:pt x="403" y="470"/>
                    <a:pt x="403" y="470"/>
                  </a:cubicBezTo>
                  <a:cubicBezTo>
                    <a:pt x="403" y="470"/>
                    <a:pt x="403" y="470"/>
                    <a:pt x="403" y="470"/>
                  </a:cubicBezTo>
                  <a:cubicBezTo>
                    <a:pt x="404" y="470"/>
                    <a:pt x="404" y="470"/>
                    <a:pt x="404" y="470"/>
                  </a:cubicBezTo>
                  <a:cubicBezTo>
                    <a:pt x="404" y="470"/>
                    <a:pt x="404" y="470"/>
                    <a:pt x="404" y="470"/>
                  </a:cubicBezTo>
                  <a:cubicBezTo>
                    <a:pt x="404" y="471"/>
                    <a:pt x="404" y="471"/>
                    <a:pt x="404" y="471"/>
                  </a:cubicBezTo>
                  <a:cubicBezTo>
                    <a:pt x="404" y="471"/>
                    <a:pt x="404" y="471"/>
                    <a:pt x="404" y="471"/>
                  </a:cubicBezTo>
                  <a:cubicBezTo>
                    <a:pt x="404" y="472"/>
                    <a:pt x="404" y="472"/>
                    <a:pt x="404" y="472"/>
                  </a:cubicBezTo>
                  <a:cubicBezTo>
                    <a:pt x="404" y="472"/>
                    <a:pt x="404" y="472"/>
                    <a:pt x="404" y="472"/>
                  </a:cubicBezTo>
                  <a:cubicBezTo>
                    <a:pt x="404" y="472"/>
                    <a:pt x="404" y="472"/>
                    <a:pt x="404" y="472"/>
                  </a:cubicBezTo>
                  <a:cubicBezTo>
                    <a:pt x="404" y="472"/>
                    <a:pt x="404" y="472"/>
                    <a:pt x="404" y="472"/>
                  </a:cubicBezTo>
                  <a:cubicBezTo>
                    <a:pt x="404" y="473"/>
                    <a:pt x="404" y="473"/>
                    <a:pt x="404" y="473"/>
                  </a:cubicBezTo>
                  <a:cubicBezTo>
                    <a:pt x="404" y="473"/>
                    <a:pt x="404" y="473"/>
                    <a:pt x="404" y="473"/>
                  </a:cubicBezTo>
                  <a:cubicBezTo>
                    <a:pt x="405" y="473"/>
                    <a:pt x="405" y="473"/>
                    <a:pt x="405" y="473"/>
                  </a:cubicBezTo>
                  <a:cubicBezTo>
                    <a:pt x="405" y="473"/>
                    <a:pt x="405" y="473"/>
                    <a:pt x="405" y="473"/>
                  </a:cubicBezTo>
                  <a:cubicBezTo>
                    <a:pt x="405" y="474"/>
                    <a:pt x="405" y="474"/>
                    <a:pt x="405" y="474"/>
                  </a:cubicBezTo>
                  <a:cubicBezTo>
                    <a:pt x="405" y="474"/>
                    <a:pt x="405" y="474"/>
                    <a:pt x="405" y="474"/>
                  </a:cubicBezTo>
                  <a:cubicBezTo>
                    <a:pt x="405" y="474"/>
                    <a:pt x="405" y="474"/>
                    <a:pt x="405" y="474"/>
                  </a:cubicBezTo>
                  <a:cubicBezTo>
                    <a:pt x="405" y="474"/>
                    <a:pt x="405" y="474"/>
                    <a:pt x="405" y="474"/>
                  </a:cubicBezTo>
                  <a:cubicBezTo>
                    <a:pt x="405" y="475"/>
                    <a:pt x="405" y="475"/>
                    <a:pt x="405" y="475"/>
                  </a:cubicBezTo>
                  <a:cubicBezTo>
                    <a:pt x="405" y="475"/>
                    <a:pt x="405" y="475"/>
                    <a:pt x="405" y="475"/>
                  </a:cubicBezTo>
                  <a:cubicBezTo>
                    <a:pt x="406" y="475"/>
                    <a:pt x="406" y="475"/>
                    <a:pt x="406" y="475"/>
                  </a:cubicBezTo>
                  <a:cubicBezTo>
                    <a:pt x="406" y="475"/>
                    <a:pt x="406" y="475"/>
                    <a:pt x="406" y="475"/>
                  </a:cubicBezTo>
                  <a:cubicBezTo>
                    <a:pt x="406" y="476"/>
                    <a:pt x="406" y="476"/>
                    <a:pt x="406" y="476"/>
                  </a:cubicBezTo>
                  <a:cubicBezTo>
                    <a:pt x="406" y="476"/>
                    <a:pt x="406" y="476"/>
                    <a:pt x="406" y="476"/>
                  </a:cubicBezTo>
                  <a:cubicBezTo>
                    <a:pt x="406" y="476"/>
                    <a:pt x="406" y="476"/>
                    <a:pt x="406" y="476"/>
                  </a:cubicBezTo>
                  <a:cubicBezTo>
                    <a:pt x="406" y="476"/>
                    <a:pt x="406" y="476"/>
                    <a:pt x="406" y="476"/>
                  </a:cubicBezTo>
                  <a:cubicBezTo>
                    <a:pt x="406" y="477"/>
                    <a:pt x="406" y="477"/>
                    <a:pt x="406" y="477"/>
                  </a:cubicBezTo>
                  <a:cubicBezTo>
                    <a:pt x="406" y="477"/>
                    <a:pt x="406" y="477"/>
                    <a:pt x="406" y="477"/>
                  </a:cubicBezTo>
                  <a:cubicBezTo>
                    <a:pt x="407" y="477"/>
                    <a:pt x="407" y="477"/>
                    <a:pt x="407" y="477"/>
                  </a:cubicBezTo>
                  <a:cubicBezTo>
                    <a:pt x="407" y="477"/>
                    <a:pt x="407" y="477"/>
                    <a:pt x="407" y="477"/>
                  </a:cubicBezTo>
                  <a:cubicBezTo>
                    <a:pt x="407" y="478"/>
                    <a:pt x="407" y="478"/>
                    <a:pt x="407" y="478"/>
                  </a:cubicBezTo>
                  <a:cubicBezTo>
                    <a:pt x="407" y="478"/>
                    <a:pt x="407" y="478"/>
                    <a:pt x="407" y="478"/>
                  </a:cubicBezTo>
                  <a:cubicBezTo>
                    <a:pt x="407" y="478"/>
                    <a:pt x="407" y="478"/>
                    <a:pt x="407" y="478"/>
                  </a:cubicBezTo>
                  <a:cubicBezTo>
                    <a:pt x="407" y="478"/>
                    <a:pt x="407" y="478"/>
                    <a:pt x="407" y="478"/>
                  </a:cubicBezTo>
                  <a:cubicBezTo>
                    <a:pt x="408" y="479"/>
                    <a:pt x="408" y="479"/>
                    <a:pt x="408" y="479"/>
                  </a:cubicBezTo>
                  <a:cubicBezTo>
                    <a:pt x="408" y="479"/>
                    <a:pt x="408" y="479"/>
                    <a:pt x="408" y="479"/>
                  </a:cubicBezTo>
                  <a:cubicBezTo>
                    <a:pt x="408" y="479"/>
                    <a:pt x="408" y="479"/>
                    <a:pt x="408" y="479"/>
                  </a:cubicBezTo>
                  <a:cubicBezTo>
                    <a:pt x="408" y="479"/>
                    <a:pt x="408" y="479"/>
                    <a:pt x="408" y="479"/>
                  </a:cubicBezTo>
                  <a:cubicBezTo>
                    <a:pt x="408" y="479"/>
                    <a:pt x="408" y="480"/>
                    <a:pt x="408" y="480"/>
                  </a:cubicBezTo>
                  <a:cubicBezTo>
                    <a:pt x="408" y="480"/>
                    <a:pt x="408" y="480"/>
                    <a:pt x="408" y="480"/>
                  </a:cubicBezTo>
                  <a:cubicBezTo>
                    <a:pt x="409" y="480"/>
                    <a:pt x="409" y="480"/>
                    <a:pt x="409" y="480"/>
                  </a:cubicBezTo>
                  <a:cubicBezTo>
                    <a:pt x="409" y="480"/>
                    <a:pt x="409" y="480"/>
                    <a:pt x="409" y="480"/>
                  </a:cubicBezTo>
                  <a:cubicBezTo>
                    <a:pt x="409" y="481"/>
                    <a:pt x="409" y="481"/>
                    <a:pt x="409" y="481"/>
                  </a:cubicBezTo>
                  <a:cubicBezTo>
                    <a:pt x="409" y="481"/>
                    <a:pt x="409" y="481"/>
                    <a:pt x="409" y="481"/>
                  </a:cubicBezTo>
                  <a:cubicBezTo>
                    <a:pt x="410" y="481"/>
                    <a:pt x="410" y="481"/>
                    <a:pt x="410" y="481"/>
                  </a:cubicBezTo>
                  <a:cubicBezTo>
                    <a:pt x="410" y="481"/>
                    <a:pt x="410" y="481"/>
                    <a:pt x="410" y="481"/>
                  </a:cubicBezTo>
                  <a:cubicBezTo>
                    <a:pt x="410" y="481"/>
                    <a:pt x="410" y="481"/>
                    <a:pt x="410" y="481"/>
                  </a:cubicBezTo>
                  <a:cubicBezTo>
                    <a:pt x="410" y="481"/>
                    <a:pt x="410" y="481"/>
                    <a:pt x="410" y="481"/>
                  </a:cubicBezTo>
                  <a:cubicBezTo>
                    <a:pt x="410" y="482"/>
                    <a:pt x="410" y="482"/>
                    <a:pt x="410" y="482"/>
                  </a:cubicBezTo>
                  <a:cubicBezTo>
                    <a:pt x="410" y="482"/>
                    <a:pt x="410" y="482"/>
                    <a:pt x="410" y="482"/>
                  </a:cubicBezTo>
                  <a:cubicBezTo>
                    <a:pt x="411" y="482"/>
                    <a:pt x="411" y="482"/>
                    <a:pt x="411" y="482"/>
                  </a:cubicBezTo>
                  <a:cubicBezTo>
                    <a:pt x="411" y="482"/>
                    <a:pt x="411" y="482"/>
                    <a:pt x="411" y="482"/>
                  </a:cubicBezTo>
                  <a:cubicBezTo>
                    <a:pt x="411" y="483"/>
                    <a:pt x="411" y="483"/>
                    <a:pt x="411" y="483"/>
                  </a:cubicBezTo>
                  <a:cubicBezTo>
                    <a:pt x="411" y="483"/>
                    <a:pt x="411" y="483"/>
                    <a:pt x="411" y="483"/>
                  </a:cubicBezTo>
                  <a:cubicBezTo>
                    <a:pt x="412" y="483"/>
                    <a:pt x="412" y="483"/>
                    <a:pt x="412" y="483"/>
                  </a:cubicBezTo>
                  <a:cubicBezTo>
                    <a:pt x="412" y="483"/>
                    <a:pt x="412" y="483"/>
                    <a:pt x="412" y="483"/>
                  </a:cubicBezTo>
                  <a:cubicBezTo>
                    <a:pt x="412" y="483"/>
                    <a:pt x="412" y="483"/>
                    <a:pt x="412" y="483"/>
                  </a:cubicBezTo>
                  <a:cubicBezTo>
                    <a:pt x="412" y="483"/>
                    <a:pt x="412" y="483"/>
                    <a:pt x="412" y="483"/>
                  </a:cubicBezTo>
                  <a:cubicBezTo>
                    <a:pt x="412" y="484"/>
                    <a:pt x="412" y="484"/>
                    <a:pt x="413" y="484"/>
                  </a:cubicBezTo>
                  <a:cubicBezTo>
                    <a:pt x="413" y="484"/>
                    <a:pt x="413" y="484"/>
                    <a:pt x="413" y="484"/>
                  </a:cubicBezTo>
                  <a:cubicBezTo>
                    <a:pt x="413" y="484"/>
                    <a:pt x="413" y="484"/>
                    <a:pt x="413" y="484"/>
                  </a:cubicBezTo>
                  <a:cubicBezTo>
                    <a:pt x="413" y="484"/>
                    <a:pt x="413" y="484"/>
                    <a:pt x="413" y="484"/>
                  </a:cubicBezTo>
                  <a:cubicBezTo>
                    <a:pt x="414" y="484"/>
                    <a:pt x="414" y="484"/>
                    <a:pt x="414" y="484"/>
                  </a:cubicBezTo>
                  <a:cubicBezTo>
                    <a:pt x="414" y="484"/>
                    <a:pt x="414" y="484"/>
                    <a:pt x="414" y="484"/>
                  </a:cubicBezTo>
                  <a:cubicBezTo>
                    <a:pt x="414" y="485"/>
                    <a:pt x="414" y="485"/>
                    <a:pt x="414" y="485"/>
                  </a:cubicBezTo>
                  <a:cubicBezTo>
                    <a:pt x="414" y="485"/>
                    <a:pt x="414" y="485"/>
                    <a:pt x="414" y="485"/>
                  </a:cubicBezTo>
                  <a:cubicBezTo>
                    <a:pt x="415" y="485"/>
                    <a:pt x="415" y="485"/>
                    <a:pt x="415" y="485"/>
                  </a:cubicBezTo>
                  <a:cubicBezTo>
                    <a:pt x="415" y="485"/>
                    <a:pt x="415" y="485"/>
                    <a:pt x="415" y="485"/>
                  </a:cubicBezTo>
                  <a:cubicBezTo>
                    <a:pt x="415" y="485"/>
                    <a:pt x="415" y="485"/>
                    <a:pt x="415" y="485"/>
                  </a:cubicBezTo>
                  <a:cubicBezTo>
                    <a:pt x="415" y="485"/>
                    <a:pt x="415" y="485"/>
                    <a:pt x="415" y="485"/>
                  </a:cubicBezTo>
                  <a:cubicBezTo>
                    <a:pt x="416" y="486"/>
                    <a:pt x="416" y="486"/>
                    <a:pt x="416" y="486"/>
                  </a:cubicBezTo>
                  <a:cubicBezTo>
                    <a:pt x="416" y="486"/>
                    <a:pt x="416" y="486"/>
                    <a:pt x="416" y="486"/>
                  </a:cubicBezTo>
                  <a:cubicBezTo>
                    <a:pt x="416" y="486"/>
                    <a:pt x="416" y="486"/>
                    <a:pt x="416" y="486"/>
                  </a:cubicBezTo>
                  <a:cubicBezTo>
                    <a:pt x="416" y="486"/>
                    <a:pt x="416" y="486"/>
                    <a:pt x="416" y="486"/>
                  </a:cubicBezTo>
                  <a:cubicBezTo>
                    <a:pt x="417" y="486"/>
                    <a:pt x="417" y="486"/>
                    <a:pt x="417" y="486"/>
                  </a:cubicBezTo>
                  <a:cubicBezTo>
                    <a:pt x="417" y="486"/>
                    <a:pt x="417" y="486"/>
                    <a:pt x="417" y="486"/>
                  </a:cubicBezTo>
                  <a:cubicBezTo>
                    <a:pt x="417" y="486"/>
                    <a:pt x="417" y="486"/>
                    <a:pt x="417" y="486"/>
                  </a:cubicBezTo>
                  <a:cubicBezTo>
                    <a:pt x="417" y="486"/>
                    <a:pt x="417" y="486"/>
                    <a:pt x="417" y="486"/>
                  </a:cubicBezTo>
                  <a:cubicBezTo>
                    <a:pt x="417" y="487"/>
                    <a:pt x="417" y="487"/>
                    <a:pt x="418" y="487"/>
                  </a:cubicBezTo>
                  <a:cubicBezTo>
                    <a:pt x="418" y="487"/>
                    <a:pt x="418" y="487"/>
                    <a:pt x="418" y="487"/>
                  </a:cubicBezTo>
                  <a:cubicBezTo>
                    <a:pt x="418" y="487"/>
                    <a:pt x="418" y="487"/>
                    <a:pt x="418" y="487"/>
                  </a:cubicBezTo>
                  <a:cubicBezTo>
                    <a:pt x="418" y="487"/>
                    <a:pt x="418" y="487"/>
                    <a:pt x="418" y="487"/>
                  </a:cubicBezTo>
                  <a:cubicBezTo>
                    <a:pt x="419" y="487"/>
                    <a:pt x="419" y="487"/>
                    <a:pt x="419" y="487"/>
                  </a:cubicBezTo>
                  <a:cubicBezTo>
                    <a:pt x="419" y="487"/>
                    <a:pt x="419" y="487"/>
                    <a:pt x="419" y="487"/>
                  </a:cubicBezTo>
                  <a:cubicBezTo>
                    <a:pt x="419" y="487"/>
                    <a:pt x="419" y="487"/>
                    <a:pt x="419" y="487"/>
                  </a:cubicBezTo>
                  <a:cubicBezTo>
                    <a:pt x="419" y="487"/>
                    <a:pt x="419" y="487"/>
                    <a:pt x="419" y="487"/>
                  </a:cubicBezTo>
                  <a:cubicBezTo>
                    <a:pt x="420" y="487"/>
                    <a:pt x="420" y="487"/>
                    <a:pt x="420" y="487"/>
                  </a:cubicBezTo>
                  <a:cubicBezTo>
                    <a:pt x="420" y="487"/>
                    <a:pt x="420" y="487"/>
                    <a:pt x="420" y="487"/>
                  </a:cubicBezTo>
                  <a:cubicBezTo>
                    <a:pt x="420" y="488"/>
                    <a:pt x="420" y="488"/>
                    <a:pt x="420" y="488"/>
                  </a:cubicBezTo>
                  <a:cubicBezTo>
                    <a:pt x="420" y="488"/>
                    <a:pt x="420" y="488"/>
                    <a:pt x="420" y="488"/>
                  </a:cubicBezTo>
                  <a:cubicBezTo>
                    <a:pt x="421" y="488"/>
                    <a:pt x="421" y="488"/>
                    <a:pt x="421" y="488"/>
                  </a:cubicBezTo>
                  <a:cubicBezTo>
                    <a:pt x="421" y="488"/>
                    <a:pt x="421" y="488"/>
                    <a:pt x="421" y="488"/>
                  </a:cubicBezTo>
                  <a:cubicBezTo>
                    <a:pt x="422" y="488"/>
                    <a:pt x="422" y="488"/>
                    <a:pt x="422" y="488"/>
                  </a:cubicBezTo>
                  <a:cubicBezTo>
                    <a:pt x="422" y="488"/>
                    <a:pt x="422" y="488"/>
                    <a:pt x="422" y="488"/>
                  </a:cubicBezTo>
                  <a:cubicBezTo>
                    <a:pt x="422" y="488"/>
                    <a:pt x="422" y="488"/>
                    <a:pt x="422" y="488"/>
                  </a:cubicBezTo>
                  <a:cubicBezTo>
                    <a:pt x="422" y="488"/>
                    <a:pt x="422" y="488"/>
                    <a:pt x="422" y="488"/>
                  </a:cubicBezTo>
                  <a:cubicBezTo>
                    <a:pt x="422" y="488"/>
                    <a:pt x="423" y="488"/>
                    <a:pt x="423" y="488"/>
                  </a:cubicBezTo>
                  <a:cubicBezTo>
                    <a:pt x="423" y="488"/>
                    <a:pt x="423" y="488"/>
                    <a:pt x="423" y="488"/>
                  </a:cubicBezTo>
                  <a:cubicBezTo>
                    <a:pt x="423" y="488"/>
                    <a:pt x="423" y="488"/>
                    <a:pt x="423" y="488"/>
                  </a:cubicBezTo>
                  <a:cubicBezTo>
                    <a:pt x="423" y="488"/>
                    <a:pt x="423" y="488"/>
                    <a:pt x="423" y="488"/>
                  </a:cubicBezTo>
                  <a:cubicBezTo>
                    <a:pt x="424" y="488"/>
                    <a:pt x="424" y="488"/>
                    <a:pt x="424" y="488"/>
                  </a:cubicBezTo>
                  <a:cubicBezTo>
                    <a:pt x="424" y="488"/>
                    <a:pt x="424" y="488"/>
                    <a:pt x="424" y="488"/>
                  </a:cubicBezTo>
                  <a:cubicBezTo>
                    <a:pt x="425" y="488"/>
                    <a:pt x="425" y="488"/>
                    <a:pt x="425" y="488"/>
                  </a:cubicBezTo>
                  <a:cubicBezTo>
                    <a:pt x="425" y="488"/>
                    <a:pt x="425" y="488"/>
                    <a:pt x="425" y="488"/>
                  </a:cubicBezTo>
                  <a:cubicBezTo>
                    <a:pt x="425" y="488"/>
                    <a:pt x="425" y="488"/>
                    <a:pt x="425" y="488"/>
                  </a:cubicBezTo>
                  <a:cubicBezTo>
                    <a:pt x="425" y="488"/>
                    <a:pt x="425" y="488"/>
                    <a:pt x="425" y="488"/>
                  </a:cubicBezTo>
                  <a:cubicBezTo>
                    <a:pt x="426" y="489"/>
                    <a:pt x="426" y="489"/>
                    <a:pt x="426" y="489"/>
                  </a:cubicBezTo>
                  <a:cubicBezTo>
                    <a:pt x="426" y="489"/>
                    <a:pt x="426" y="489"/>
                    <a:pt x="426" y="489"/>
                  </a:cubicBezTo>
                  <a:cubicBezTo>
                    <a:pt x="426" y="489"/>
                    <a:pt x="426" y="489"/>
                    <a:pt x="426" y="489"/>
                  </a:cubicBezTo>
                  <a:cubicBezTo>
                    <a:pt x="426" y="489"/>
                    <a:pt x="427" y="489"/>
                    <a:pt x="427" y="489"/>
                  </a:cubicBezTo>
                  <a:cubicBezTo>
                    <a:pt x="440" y="489"/>
                    <a:pt x="440" y="489"/>
                    <a:pt x="440" y="489"/>
                  </a:cubicBezTo>
                  <a:cubicBezTo>
                    <a:pt x="504" y="489"/>
                    <a:pt x="504" y="489"/>
                    <a:pt x="504" y="489"/>
                  </a:cubicBezTo>
                  <a:cubicBezTo>
                    <a:pt x="523" y="489"/>
                    <a:pt x="538" y="504"/>
                    <a:pt x="538" y="523"/>
                  </a:cubicBezTo>
                  <a:cubicBezTo>
                    <a:pt x="538" y="578"/>
                    <a:pt x="538" y="578"/>
                    <a:pt x="538" y="578"/>
                  </a:cubicBezTo>
                  <a:cubicBezTo>
                    <a:pt x="538" y="647"/>
                    <a:pt x="538" y="647"/>
                    <a:pt x="538" y="647"/>
                  </a:cubicBezTo>
                  <a:cubicBezTo>
                    <a:pt x="538" y="648"/>
                    <a:pt x="538" y="648"/>
                    <a:pt x="538" y="648"/>
                  </a:cubicBezTo>
                  <a:cubicBezTo>
                    <a:pt x="538" y="661"/>
                    <a:pt x="549" y="672"/>
                    <a:pt x="562" y="672"/>
                  </a:cubicBezTo>
                  <a:cubicBezTo>
                    <a:pt x="571" y="672"/>
                    <a:pt x="571" y="672"/>
                    <a:pt x="571" y="672"/>
                  </a:cubicBezTo>
                  <a:cubicBezTo>
                    <a:pt x="584" y="672"/>
                    <a:pt x="595" y="661"/>
                    <a:pt x="595" y="648"/>
                  </a:cubicBezTo>
                  <a:cubicBezTo>
                    <a:pt x="595" y="645"/>
                    <a:pt x="595" y="645"/>
                    <a:pt x="595" y="645"/>
                  </a:cubicBezTo>
                  <a:cubicBezTo>
                    <a:pt x="595" y="626"/>
                    <a:pt x="610" y="611"/>
                    <a:pt x="629" y="611"/>
                  </a:cubicBezTo>
                  <a:cubicBezTo>
                    <a:pt x="642" y="611"/>
                    <a:pt x="642" y="611"/>
                    <a:pt x="642" y="611"/>
                  </a:cubicBezTo>
                  <a:cubicBezTo>
                    <a:pt x="655" y="611"/>
                    <a:pt x="666" y="600"/>
                    <a:pt x="666" y="586"/>
                  </a:cubicBezTo>
                  <a:cubicBezTo>
                    <a:pt x="666" y="578"/>
                    <a:pt x="666" y="578"/>
                    <a:pt x="666" y="578"/>
                  </a:cubicBezTo>
                  <a:cubicBezTo>
                    <a:pt x="666" y="568"/>
                    <a:pt x="659" y="559"/>
                    <a:pt x="650" y="555"/>
                  </a:cubicBezTo>
                  <a:cubicBezTo>
                    <a:pt x="645" y="554"/>
                    <a:pt x="627" y="557"/>
                    <a:pt x="621" y="554"/>
                  </a:cubicBezTo>
                  <a:cubicBezTo>
                    <a:pt x="605" y="546"/>
                    <a:pt x="599" y="529"/>
                    <a:pt x="601" y="517"/>
                  </a:cubicBezTo>
                  <a:cubicBezTo>
                    <a:pt x="604" y="501"/>
                    <a:pt x="613" y="489"/>
                    <a:pt x="630" y="489"/>
                  </a:cubicBezTo>
                  <a:cubicBezTo>
                    <a:pt x="706" y="489"/>
                    <a:pt x="706" y="489"/>
                    <a:pt x="706" y="489"/>
                  </a:cubicBezTo>
                  <a:cubicBezTo>
                    <a:pt x="720" y="489"/>
                    <a:pt x="731" y="478"/>
                    <a:pt x="731" y="465"/>
                  </a:cubicBezTo>
                  <a:cubicBezTo>
                    <a:pt x="731" y="457"/>
                    <a:pt x="731" y="457"/>
                    <a:pt x="731" y="457"/>
                  </a:cubicBezTo>
                  <a:cubicBezTo>
                    <a:pt x="731" y="443"/>
                    <a:pt x="720" y="432"/>
                    <a:pt x="706" y="432"/>
                  </a:cubicBezTo>
                  <a:cubicBezTo>
                    <a:pt x="630" y="432"/>
                    <a:pt x="630" y="432"/>
                    <a:pt x="630" y="432"/>
                  </a:cubicBezTo>
                  <a:cubicBezTo>
                    <a:pt x="611" y="432"/>
                    <a:pt x="596" y="417"/>
                    <a:pt x="596" y="398"/>
                  </a:cubicBezTo>
                  <a:cubicBezTo>
                    <a:pt x="596" y="396"/>
                    <a:pt x="596" y="396"/>
                    <a:pt x="596" y="396"/>
                  </a:cubicBezTo>
                  <a:cubicBezTo>
                    <a:pt x="596" y="383"/>
                    <a:pt x="585" y="372"/>
                    <a:pt x="571" y="372"/>
                  </a:cubicBezTo>
                  <a:cubicBezTo>
                    <a:pt x="498" y="372"/>
                    <a:pt x="498" y="372"/>
                    <a:pt x="498" y="372"/>
                  </a:cubicBezTo>
                  <a:cubicBezTo>
                    <a:pt x="480" y="372"/>
                    <a:pt x="464" y="357"/>
                    <a:pt x="464" y="338"/>
                  </a:cubicBezTo>
                  <a:cubicBezTo>
                    <a:pt x="464" y="272"/>
                    <a:pt x="464" y="272"/>
                    <a:pt x="464" y="272"/>
                  </a:cubicBezTo>
                  <a:cubicBezTo>
                    <a:pt x="464" y="267"/>
                    <a:pt x="463" y="263"/>
                    <a:pt x="461" y="259"/>
                  </a:cubicBezTo>
                  <a:cubicBezTo>
                    <a:pt x="461" y="259"/>
                    <a:pt x="461" y="259"/>
                    <a:pt x="461" y="259"/>
                  </a:cubicBezTo>
                  <a:cubicBezTo>
                    <a:pt x="456" y="251"/>
                    <a:pt x="449" y="246"/>
                    <a:pt x="440" y="246"/>
                  </a:cubicBezTo>
                  <a:cubicBezTo>
                    <a:pt x="430" y="246"/>
                    <a:pt x="430" y="246"/>
                    <a:pt x="430" y="246"/>
                  </a:cubicBezTo>
                  <a:cubicBezTo>
                    <a:pt x="412" y="246"/>
                    <a:pt x="396" y="231"/>
                    <a:pt x="396" y="212"/>
                  </a:cubicBezTo>
                  <a:cubicBezTo>
                    <a:pt x="396" y="212"/>
                    <a:pt x="396" y="212"/>
                    <a:pt x="396" y="212"/>
                  </a:cubicBezTo>
                  <a:cubicBezTo>
                    <a:pt x="396" y="199"/>
                    <a:pt x="385" y="188"/>
                    <a:pt x="372" y="188"/>
                  </a:cubicBezTo>
                  <a:cubicBezTo>
                    <a:pt x="355" y="187"/>
                    <a:pt x="355" y="187"/>
                    <a:pt x="355" y="187"/>
                  </a:cubicBezTo>
                  <a:cubicBezTo>
                    <a:pt x="343" y="186"/>
                    <a:pt x="334" y="175"/>
                    <a:pt x="334" y="163"/>
                  </a:cubicBezTo>
                  <a:cubicBezTo>
                    <a:pt x="334" y="155"/>
                    <a:pt x="334" y="155"/>
                    <a:pt x="334" y="155"/>
                  </a:cubicBezTo>
                  <a:cubicBezTo>
                    <a:pt x="334" y="142"/>
                    <a:pt x="345" y="131"/>
                    <a:pt x="358" y="131"/>
                  </a:cubicBezTo>
                  <a:cubicBezTo>
                    <a:pt x="400" y="131"/>
                    <a:pt x="400" y="131"/>
                    <a:pt x="400" y="131"/>
                  </a:cubicBezTo>
                  <a:cubicBezTo>
                    <a:pt x="400" y="24"/>
                    <a:pt x="400" y="24"/>
                    <a:pt x="400" y="24"/>
                  </a:cubicBezTo>
                  <a:cubicBezTo>
                    <a:pt x="399" y="11"/>
                    <a:pt x="389" y="0"/>
                    <a:pt x="375" y="0"/>
                  </a:cubicBezTo>
                  <a:cubicBezTo>
                    <a:pt x="90" y="0"/>
                    <a:pt x="90" y="0"/>
                    <a:pt x="90" y="0"/>
                  </a:cubicBezTo>
                  <a:cubicBezTo>
                    <a:pt x="78" y="0"/>
                    <a:pt x="68" y="10"/>
                    <a:pt x="66" y="22"/>
                  </a:cubicBezTo>
                  <a:cubicBezTo>
                    <a:pt x="66" y="39"/>
                    <a:pt x="66" y="39"/>
                    <a:pt x="66" y="39"/>
                  </a:cubicBezTo>
                  <a:cubicBezTo>
                    <a:pt x="66" y="53"/>
                    <a:pt x="55" y="63"/>
                    <a:pt x="42" y="63"/>
                  </a:cubicBezTo>
                  <a:cubicBezTo>
                    <a:pt x="0" y="63"/>
                    <a:pt x="0" y="63"/>
                    <a:pt x="0" y="63"/>
                  </a:cubicBezTo>
                  <a:cubicBezTo>
                    <a:pt x="0" y="216"/>
                    <a:pt x="0" y="216"/>
                    <a:pt x="0" y="216"/>
                  </a:cubicBezTo>
                  <a:close/>
                  <a:moveTo>
                    <a:pt x="403" y="464"/>
                  </a:moveTo>
                  <a:cubicBezTo>
                    <a:pt x="403" y="464"/>
                    <a:pt x="403" y="464"/>
                    <a:pt x="403" y="464"/>
                  </a:cubicBezTo>
                  <a:cubicBezTo>
                    <a:pt x="403" y="464"/>
                    <a:pt x="403" y="464"/>
                    <a:pt x="403" y="464"/>
                  </a:cubicBezTo>
                  <a:close/>
                  <a:moveTo>
                    <a:pt x="204" y="283"/>
                  </a:moveTo>
                  <a:cubicBezTo>
                    <a:pt x="204" y="283"/>
                    <a:pt x="204" y="283"/>
                    <a:pt x="204" y="283"/>
                  </a:cubicBezTo>
                  <a:cubicBezTo>
                    <a:pt x="204" y="283"/>
                    <a:pt x="204" y="283"/>
                    <a:pt x="204" y="283"/>
                  </a:cubicBezTo>
                  <a:close/>
                  <a:moveTo>
                    <a:pt x="272" y="342"/>
                  </a:moveTo>
                  <a:cubicBezTo>
                    <a:pt x="272" y="342"/>
                    <a:pt x="272" y="342"/>
                    <a:pt x="272" y="342"/>
                  </a:cubicBezTo>
                  <a:cubicBezTo>
                    <a:pt x="272" y="342"/>
                    <a:pt x="272" y="342"/>
                    <a:pt x="272" y="342"/>
                  </a:cubicBezTo>
                  <a:close/>
                  <a:moveTo>
                    <a:pt x="333" y="402"/>
                  </a:moveTo>
                  <a:cubicBezTo>
                    <a:pt x="333" y="402"/>
                    <a:pt x="333" y="402"/>
                    <a:pt x="333" y="402"/>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0" name="Freeform 33">
              <a:extLst>
                <a:ext uri="{FF2B5EF4-FFF2-40B4-BE49-F238E27FC236}">
                  <a16:creationId xmlns:a16="http://schemas.microsoft.com/office/drawing/2014/main" id="{C338AB23-957D-4A43-A521-7B92003DCAB2}"/>
                </a:ext>
              </a:extLst>
            </p:cNvPr>
            <p:cNvSpPr>
              <a:spLocks noEditPoints="1"/>
            </p:cNvSpPr>
            <p:nvPr userDrawn="1"/>
          </p:nvSpPr>
          <p:spPr bwMode="auto">
            <a:xfrm>
              <a:off x="2631" y="2048"/>
              <a:ext cx="470" cy="323"/>
            </a:xfrm>
            <a:custGeom>
              <a:avLst/>
              <a:gdLst>
                <a:gd name="T0" fmla="*/ 266 w 266"/>
                <a:gd name="T1" fmla="*/ 120 h 183"/>
                <a:gd name="T2" fmla="*/ 266 w 266"/>
                <a:gd name="T3" fmla="*/ 60 h 183"/>
                <a:gd name="T4" fmla="*/ 24 w 266"/>
                <a:gd name="T5" fmla="*/ 60 h 183"/>
                <a:gd name="T6" fmla="*/ 0 w 266"/>
                <a:gd name="T7" fmla="*/ 85 h 183"/>
                <a:gd name="T8" fmla="*/ 0 w 266"/>
                <a:gd name="T9" fmla="*/ 159 h 183"/>
                <a:gd name="T10" fmla="*/ 24 w 266"/>
                <a:gd name="T11" fmla="*/ 183 h 183"/>
                <a:gd name="T12" fmla="*/ 106 w 266"/>
                <a:gd name="T13" fmla="*/ 183 h 183"/>
                <a:gd name="T14" fmla="*/ 130 w 266"/>
                <a:gd name="T15" fmla="*/ 159 h 183"/>
                <a:gd name="T16" fmla="*/ 130 w 266"/>
                <a:gd name="T17" fmla="*/ 142 h 183"/>
                <a:gd name="T18" fmla="*/ 154 w 266"/>
                <a:gd name="T19" fmla="*/ 120 h 183"/>
                <a:gd name="T20" fmla="*/ 266 w 266"/>
                <a:gd name="T21" fmla="*/ 120 h 183"/>
                <a:gd name="T22" fmla="*/ 38 w 266"/>
                <a:gd name="T23" fmla="*/ 0 h 183"/>
                <a:gd name="T24" fmla="*/ 38 w 266"/>
                <a:gd name="T25" fmla="*/ 0 h 183"/>
                <a:gd name="T26" fmla="*/ 38 w 266"/>
                <a:gd name="T2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3">
                  <a:moveTo>
                    <a:pt x="266" y="120"/>
                  </a:moveTo>
                  <a:cubicBezTo>
                    <a:pt x="266" y="60"/>
                    <a:pt x="266" y="60"/>
                    <a:pt x="266" y="60"/>
                  </a:cubicBezTo>
                  <a:cubicBezTo>
                    <a:pt x="179" y="60"/>
                    <a:pt x="105" y="60"/>
                    <a:pt x="24" y="60"/>
                  </a:cubicBezTo>
                  <a:cubicBezTo>
                    <a:pt x="11" y="60"/>
                    <a:pt x="0" y="71"/>
                    <a:pt x="0" y="85"/>
                  </a:cubicBezTo>
                  <a:cubicBezTo>
                    <a:pt x="0" y="159"/>
                    <a:pt x="0" y="159"/>
                    <a:pt x="0" y="159"/>
                  </a:cubicBezTo>
                  <a:cubicBezTo>
                    <a:pt x="0" y="173"/>
                    <a:pt x="11" y="183"/>
                    <a:pt x="24" y="183"/>
                  </a:cubicBezTo>
                  <a:cubicBezTo>
                    <a:pt x="106" y="183"/>
                    <a:pt x="106" y="183"/>
                    <a:pt x="106" y="183"/>
                  </a:cubicBezTo>
                  <a:cubicBezTo>
                    <a:pt x="119" y="183"/>
                    <a:pt x="130" y="173"/>
                    <a:pt x="130" y="159"/>
                  </a:cubicBezTo>
                  <a:cubicBezTo>
                    <a:pt x="130" y="142"/>
                    <a:pt x="130" y="142"/>
                    <a:pt x="130" y="142"/>
                  </a:cubicBezTo>
                  <a:cubicBezTo>
                    <a:pt x="132" y="130"/>
                    <a:pt x="142" y="120"/>
                    <a:pt x="154" y="120"/>
                  </a:cubicBezTo>
                  <a:cubicBezTo>
                    <a:pt x="266" y="120"/>
                    <a:pt x="266" y="120"/>
                    <a:pt x="266" y="120"/>
                  </a:cubicBezTo>
                  <a:close/>
                  <a:moveTo>
                    <a:pt x="38" y="0"/>
                  </a:moveTo>
                  <a:cubicBezTo>
                    <a:pt x="38" y="0"/>
                    <a:pt x="38" y="0"/>
                    <a:pt x="38" y="0"/>
                  </a:cubicBezTo>
                  <a:cubicBezTo>
                    <a:pt x="38" y="0"/>
                    <a:pt x="38" y="0"/>
                    <a:pt x="38" y="0"/>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1" name="Freeform 34">
              <a:extLst>
                <a:ext uri="{FF2B5EF4-FFF2-40B4-BE49-F238E27FC236}">
                  <a16:creationId xmlns:a16="http://schemas.microsoft.com/office/drawing/2014/main" id="{B0773918-9A89-4830-A885-9331EDA6B126}"/>
                </a:ext>
              </a:extLst>
            </p:cNvPr>
            <p:cNvSpPr>
              <a:spLocks/>
            </p:cNvSpPr>
            <p:nvPr userDrawn="1"/>
          </p:nvSpPr>
          <p:spPr bwMode="auto">
            <a:xfrm>
              <a:off x="3101" y="2064"/>
              <a:ext cx="706" cy="424"/>
            </a:xfrm>
            <a:custGeom>
              <a:avLst/>
              <a:gdLst>
                <a:gd name="T0" fmla="*/ 198 w 400"/>
                <a:gd name="T1" fmla="*/ 0 h 240"/>
                <a:gd name="T2" fmla="*/ 400 w 400"/>
                <a:gd name="T3" fmla="*/ 0 h 240"/>
                <a:gd name="T4" fmla="*/ 400 w 400"/>
                <a:gd name="T5" fmla="*/ 89 h 240"/>
                <a:gd name="T6" fmla="*/ 375 w 400"/>
                <a:gd name="T7" fmla="*/ 113 h 240"/>
                <a:gd name="T8" fmla="*/ 361 w 400"/>
                <a:gd name="T9" fmla="*/ 113 h 240"/>
                <a:gd name="T10" fmla="*/ 330 w 400"/>
                <a:gd name="T11" fmla="*/ 146 h 240"/>
                <a:gd name="T12" fmla="*/ 330 w 400"/>
                <a:gd name="T13" fmla="*/ 216 h 240"/>
                <a:gd name="T14" fmla="*/ 306 w 400"/>
                <a:gd name="T15" fmla="*/ 240 h 240"/>
                <a:gd name="T16" fmla="*/ 198 w 400"/>
                <a:gd name="T17" fmla="*/ 240 h 240"/>
                <a:gd name="T18" fmla="*/ 200 w 400"/>
                <a:gd name="T19" fmla="*/ 216 h 240"/>
                <a:gd name="T20" fmla="*/ 200 w 400"/>
                <a:gd name="T21" fmla="*/ 133 h 240"/>
                <a:gd name="T22" fmla="*/ 176 w 400"/>
                <a:gd name="T23" fmla="*/ 111 h 240"/>
                <a:gd name="T24" fmla="*/ 0 w 400"/>
                <a:gd name="T25" fmla="*/ 111 h 240"/>
                <a:gd name="T26" fmla="*/ 0 w 400"/>
                <a:gd name="T27" fmla="*/ 51 h 240"/>
                <a:gd name="T28" fmla="*/ 33 w 400"/>
                <a:gd name="T29" fmla="*/ 51 h 240"/>
                <a:gd name="T30" fmla="*/ 39 w 400"/>
                <a:gd name="T31" fmla="*/ 51 h 240"/>
                <a:gd name="T32" fmla="*/ 42 w 400"/>
                <a:gd name="T33" fmla="*/ 51 h 240"/>
                <a:gd name="T34" fmla="*/ 168 w 400"/>
                <a:gd name="T35" fmla="*/ 51 h 240"/>
                <a:gd name="T36" fmla="*/ 197 w 400"/>
                <a:gd name="T37" fmla="*/ 21 h 240"/>
                <a:gd name="T38" fmla="*/ 198 w 400"/>
                <a:gd name="T3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240">
                  <a:moveTo>
                    <a:pt x="198" y="0"/>
                  </a:moveTo>
                  <a:cubicBezTo>
                    <a:pt x="400" y="0"/>
                    <a:pt x="400" y="0"/>
                    <a:pt x="400" y="0"/>
                  </a:cubicBezTo>
                  <a:cubicBezTo>
                    <a:pt x="400" y="89"/>
                    <a:pt x="400" y="89"/>
                    <a:pt x="400" y="89"/>
                  </a:cubicBezTo>
                  <a:cubicBezTo>
                    <a:pt x="400" y="102"/>
                    <a:pt x="389" y="113"/>
                    <a:pt x="375" y="113"/>
                  </a:cubicBezTo>
                  <a:cubicBezTo>
                    <a:pt x="361" y="113"/>
                    <a:pt x="361" y="113"/>
                    <a:pt x="361" y="113"/>
                  </a:cubicBezTo>
                  <a:cubicBezTo>
                    <a:pt x="337" y="113"/>
                    <a:pt x="330" y="136"/>
                    <a:pt x="330" y="146"/>
                  </a:cubicBezTo>
                  <a:cubicBezTo>
                    <a:pt x="330" y="216"/>
                    <a:pt x="330" y="216"/>
                    <a:pt x="330" y="216"/>
                  </a:cubicBezTo>
                  <a:cubicBezTo>
                    <a:pt x="330" y="230"/>
                    <a:pt x="319" y="240"/>
                    <a:pt x="306" y="240"/>
                  </a:cubicBezTo>
                  <a:cubicBezTo>
                    <a:pt x="198" y="240"/>
                    <a:pt x="198" y="240"/>
                    <a:pt x="198" y="240"/>
                  </a:cubicBezTo>
                  <a:cubicBezTo>
                    <a:pt x="200" y="216"/>
                    <a:pt x="200" y="216"/>
                    <a:pt x="200" y="216"/>
                  </a:cubicBezTo>
                  <a:cubicBezTo>
                    <a:pt x="200" y="133"/>
                    <a:pt x="200" y="133"/>
                    <a:pt x="200" y="133"/>
                  </a:cubicBezTo>
                  <a:cubicBezTo>
                    <a:pt x="198" y="121"/>
                    <a:pt x="188" y="111"/>
                    <a:pt x="176" y="111"/>
                  </a:cubicBezTo>
                  <a:cubicBezTo>
                    <a:pt x="0" y="111"/>
                    <a:pt x="0" y="111"/>
                    <a:pt x="0" y="111"/>
                  </a:cubicBezTo>
                  <a:cubicBezTo>
                    <a:pt x="0" y="51"/>
                    <a:pt x="0" y="51"/>
                    <a:pt x="0" y="51"/>
                  </a:cubicBezTo>
                  <a:cubicBezTo>
                    <a:pt x="33" y="51"/>
                    <a:pt x="33" y="51"/>
                    <a:pt x="33" y="51"/>
                  </a:cubicBezTo>
                  <a:cubicBezTo>
                    <a:pt x="35" y="51"/>
                    <a:pt x="37" y="51"/>
                    <a:pt x="39" y="51"/>
                  </a:cubicBezTo>
                  <a:cubicBezTo>
                    <a:pt x="40" y="51"/>
                    <a:pt x="41" y="51"/>
                    <a:pt x="42" y="51"/>
                  </a:cubicBezTo>
                  <a:cubicBezTo>
                    <a:pt x="168" y="51"/>
                    <a:pt x="168" y="51"/>
                    <a:pt x="168" y="51"/>
                  </a:cubicBezTo>
                  <a:cubicBezTo>
                    <a:pt x="184" y="51"/>
                    <a:pt x="197" y="37"/>
                    <a:pt x="197" y="21"/>
                  </a:cubicBezTo>
                  <a:lnTo>
                    <a:pt x="198"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2" name="Freeform 35">
              <a:extLst>
                <a:ext uri="{FF2B5EF4-FFF2-40B4-BE49-F238E27FC236}">
                  <a16:creationId xmlns:a16="http://schemas.microsoft.com/office/drawing/2014/main" id="{3E7ED246-4832-4772-93F9-DB7378811F0F}"/>
                </a:ext>
              </a:extLst>
            </p:cNvPr>
            <p:cNvSpPr>
              <a:spLocks/>
            </p:cNvSpPr>
            <p:nvPr userDrawn="1"/>
          </p:nvSpPr>
          <p:spPr bwMode="auto">
            <a:xfrm>
              <a:off x="3450" y="2375"/>
              <a:ext cx="233" cy="113"/>
            </a:xfrm>
            <a:custGeom>
              <a:avLst/>
              <a:gdLst>
                <a:gd name="T0" fmla="*/ 132 w 132"/>
                <a:gd name="T1" fmla="*/ 0 h 64"/>
                <a:gd name="T2" fmla="*/ 132 w 132"/>
                <a:gd name="T3" fmla="*/ 40 h 64"/>
                <a:gd name="T4" fmla="*/ 108 w 132"/>
                <a:gd name="T5" fmla="*/ 64 h 64"/>
                <a:gd name="T6" fmla="*/ 0 w 132"/>
                <a:gd name="T7" fmla="*/ 64 h 64"/>
                <a:gd name="T8" fmla="*/ 2 w 132"/>
                <a:gd name="T9" fmla="*/ 40 h 64"/>
                <a:gd name="T10" fmla="*/ 2 w 132"/>
                <a:gd name="T11" fmla="*/ 0 h 64"/>
                <a:gd name="T12" fmla="*/ 132 w 1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2" h="64">
                  <a:moveTo>
                    <a:pt x="132" y="0"/>
                  </a:moveTo>
                  <a:cubicBezTo>
                    <a:pt x="132" y="40"/>
                    <a:pt x="132" y="40"/>
                    <a:pt x="132" y="40"/>
                  </a:cubicBezTo>
                  <a:cubicBezTo>
                    <a:pt x="132" y="54"/>
                    <a:pt x="121" y="64"/>
                    <a:pt x="108" y="64"/>
                  </a:cubicBezTo>
                  <a:cubicBezTo>
                    <a:pt x="0" y="64"/>
                    <a:pt x="0" y="64"/>
                    <a:pt x="0" y="64"/>
                  </a:cubicBezTo>
                  <a:cubicBezTo>
                    <a:pt x="2" y="40"/>
                    <a:pt x="2" y="40"/>
                    <a:pt x="2" y="40"/>
                  </a:cubicBezTo>
                  <a:cubicBezTo>
                    <a:pt x="2" y="0"/>
                    <a:pt x="2" y="0"/>
                    <a:pt x="2" y="0"/>
                  </a:cubicBezTo>
                  <a:lnTo>
                    <a:pt x="132"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3" name="Freeform 36">
              <a:extLst>
                <a:ext uri="{FF2B5EF4-FFF2-40B4-BE49-F238E27FC236}">
                  <a16:creationId xmlns:a16="http://schemas.microsoft.com/office/drawing/2014/main" id="{AB7B7E8E-B0BB-4898-82B2-67ECB3680EC5}"/>
                </a:ext>
              </a:extLst>
            </p:cNvPr>
            <p:cNvSpPr>
              <a:spLocks noEditPoints="1"/>
            </p:cNvSpPr>
            <p:nvPr userDrawn="1"/>
          </p:nvSpPr>
          <p:spPr bwMode="auto">
            <a:xfrm>
              <a:off x="3544" y="2375"/>
              <a:ext cx="490" cy="365"/>
            </a:xfrm>
            <a:custGeom>
              <a:avLst/>
              <a:gdLst>
                <a:gd name="T0" fmla="*/ 17 w 278"/>
                <a:gd name="T1" fmla="*/ 92 h 207"/>
                <a:gd name="T2" fmla="*/ 41 w 278"/>
                <a:gd name="T3" fmla="*/ 124 h 207"/>
                <a:gd name="T4" fmla="*/ 87 w 278"/>
                <a:gd name="T5" fmla="*/ 158 h 207"/>
                <a:gd name="T6" fmla="*/ 87 w 278"/>
                <a:gd name="T7" fmla="*/ 162 h 207"/>
                <a:gd name="T8" fmla="*/ 87 w 278"/>
                <a:gd name="T9" fmla="*/ 163 h 207"/>
                <a:gd name="T10" fmla="*/ 87 w 278"/>
                <a:gd name="T11" fmla="*/ 163 h 207"/>
                <a:gd name="T12" fmla="*/ 87 w 278"/>
                <a:gd name="T13" fmla="*/ 164 h 207"/>
                <a:gd name="T14" fmla="*/ 87 w 278"/>
                <a:gd name="T15" fmla="*/ 164 h 207"/>
                <a:gd name="T16" fmla="*/ 87 w 278"/>
                <a:gd name="T17" fmla="*/ 165 h 207"/>
                <a:gd name="T18" fmla="*/ 87 w 278"/>
                <a:gd name="T19" fmla="*/ 166 h 207"/>
                <a:gd name="T20" fmla="*/ 97 w 278"/>
                <a:gd name="T21" fmla="*/ 181 h 207"/>
                <a:gd name="T22" fmla="*/ 97 w 278"/>
                <a:gd name="T23" fmla="*/ 181 h 207"/>
                <a:gd name="T24" fmla="*/ 98 w 278"/>
                <a:gd name="T25" fmla="*/ 181 h 207"/>
                <a:gd name="T26" fmla="*/ 98 w 278"/>
                <a:gd name="T27" fmla="*/ 182 h 207"/>
                <a:gd name="T28" fmla="*/ 99 w 278"/>
                <a:gd name="T29" fmla="*/ 182 h 207"/>
                <a:gd name="T30" fmla="*/ 99 w 278"/>
                <a:gd name="T31" fmla="*/ 182 h 207"/>
                <a:gd name="T32" fmla="*/ 100 w 278"/>
                <a:gd name="T33" fmla="*/ 183 h 207"/>
                <a:gd name="T34" fmla="*/ 100 w 278"/>
                <a:gd name="T35" fmla="*/ 183 h 207"/>
                <a:gd name="T36" fmla="*/ 101 w 278"/>
                <a:gd name="T37" fmla="*/ 183 h 207"/>
                <a:gd name="T38" fmla="*/ 101 w 278"/>
                <a:gd name="T39" fmla="*/ 183 h 207"/>
                <a:gd name="T40" fmla="*/ 102 w 278"/>
                <a:gd name="T41" fmla="*/ 184 h 207"/>
                <a:gd name="T42" fmla="*/ 102 w 278"/>
                <a:gd name="T43" fmla="*/ 184 h 207"/>
                <a:gd name="T44" fmla="*/ 103 w 278"/>
                <a:gd name="T45" fmla="*/ 184 h 207"/>
                <a:gd name="T46" fmla="*/ 103 w 278"/>
                <a:gd name="T47" fmla="*/ 184 h 207"/>
                <a:gd name="T48" fmla="*/ 103 w 278"/>
                <a:gd name="T49" fmla="*/ 184 h 207"/>
                <a:gd name="T50" fmla="*/ 104 w 278"/>
                <a:gd name="T51" fmla="*/ 185 h 207"/>
                <a:gd name="T52" fmla="*/ 105 w 278"/>
                <a:gd name="T53" fmla="*/ 185 h 207"/>
                <a:gd name="T54" fmla="*/ 106 w 278"/>
                <a:gd name="T55" fmla="*/ 185 h 207"/>
                <a:gd name="T56" fmla="*/ 106 w 278"/>
                <a:gd name="T57" fmla="*/ 185 h 207"/>
                <a:gd name="T58" fmla="*/ 107 w 278"/>
                <a:gd name="T59" fmla="*/ 185 h 207"/>
                <a:gd name="T60" fmla="*/ 107 w 278"/>
                <a:gd name="T61" fmla="*/ 185 h 207"/>
                <a:gd name="T62" fmla="*/ 108 w 278"/>
                <a:gd name="T63" fmla="*/ 185 h 207"/>
                <a:gd name="T64" fmla="*/ 109 w 278"/>
                <a:gd name="T65" fmla="*/ 185 h 207"/>
                <a:gd name="T66" fmla="*/ 109 w 278"/>
                <a:gd name="T67" fmla="*/ 185 h 207"/>
                <a:gd name="T68" fmla="*/ 110 w 278"/>
                <a:gd name="T69" fmla="*/ 186 h 207"/>
                <a:gd name="T70" fmla="*/ 110 w 278"/>
                <a:gd name="T71" fmla="*/ 186 h 207"/>
                <a:gd name="T72" fmla="*/ 181 w 278"/>
                <a:gd name="T73" fmla="*/ 186 h 207"/>
                <a:gd name="T74" fmla="*/ 213 w 278"/>
                <a:gd name="T75" fmla="*/ 207 h 207"/>
                <a:gd name="T76" fmla="*/ 178 w 278"/>
                <a:gd name="T77" fmla="*/ 116 h 207"/>
                <a:gd name="T78" fmla="*/ 147 w 278"/>
                <a:gd name="T79" fmla="*/ 91 h 207"/>
                <a:gd name="T80" fmla="*/ 171 w 278"/>
                <a:gd name="T81" fmla="*/ 59 h 207"/>
                <a:gd name="T82" fmla="*/ 278 w 278"/>
                <a:gd name="T83" fmla="*/ 0 h 207"/>
                <a:gd name="T84" fmla="*/ 79 w 278"/>
                <a:gd name="T85" fmla="*/ 40 h 207"/>
                <a:gd name="T86" fmla="*/ 0 w 278"/>
                <a:gd name="T87" fmla="*/ 64 h 207"/>
                <a:gd name="T88" fmla="*/ 87 w 278"/>
                <a:gd name="T89" fmla="*/ 16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07">
                  <a:moveTo>
                    <a:pt x="0" y="64"/>
                  </a:moveTo>
                  <a:cubicBezTo>
                    <a:pt x="10" y="65"/>
                    <a:pt x="17" y="71"/>
                    <a:pt x="17" y="92"/>
                  </a:cubicBezTo>
                  <a:cubicBezTo>
                    <a:pt x="17" y="100"/>
                    <a:pt x="17" y="100"/>
                    <a:pt x="17" y="100"/>
                  </a:cubicBezTo>
                  <a:cubicBezTo>
                    <a:pt x="17" y="113"/>
                    <a:pt x="28" y="124"/>
                    <a:pt x="41" y="124"/>
                  </a:cubicBezTo>
                  <a:cubicBezTo>
                    <a:pt x="53" y="124"/>
                    <a:pt x="53" y="124"/>
                    <a:pt x="53" y="124"/>
                  </a:cubicBezTo>
                  <a:cubicBezTo>
                    <a:pt x="72" y="124"/>
                    <a:pt x="87" y="140"/>
                    <a:pt x="87" y="158"/>
                  </a:cubicBezTo>
                  <a:cubicBezTo>
                    <a:pt x="87" y="161"/>
                    <a:pt x="87" y="161"/>
                    <a:pt x="87" y="161"/>
                  </a:cubicBezTo>
                  <a:cubicBezTo>
                    <a:pt x="87" y="162"/>
                    <a:pt x="87" y="162"/>
                    <a:pt x="87" y="162"/>
                  </a:cubicBezTo>
                  <a:cubicBezTo>
                    <a:pt x="87" y="162"/>
                    <a:pt x="87" y="162"/>
                    <a:pt x="87" y="162"/>
                  </a:cubicBezTo>
                  <a:cubicBezTo>
                    <a:pt x="87" y="163"/>
                    <a:pt x="87" y="163"/>
                    <a:pt x="87" y="163"/>
                  </a:cubicBezTo>
                  <a:cubicBezTo>
                    <a:pt x="87" y="163"/>
                    <a:pt x="87" y="163"/>
                    <a:pt x="87" y="163"/>
                  </a:cubicBezTo>
                  <a:cubicBezTo>
                    <a:pt x="87" y="163"/>
                    <a:pt x="87" y="163"/>
                    <a:pt x="87" y="163"/>
                  </a:cubicBezTo>
                  <a:cubicBezTo>
                    <a:pt x="87" y="163"/>
                    <a:pt x="87" y="163"/>
                    <a:pt x="87" y="163"/>
                  </a:cubicBezTo>
                  <a:cubicBezTo>
                    <a:pt x="87" y="164"/>
                    <a:pt x="87" y="164"/>
                    <a:pt x="87" y="164"/>
                  </a:cubicBezTo>
                  <a:cubicBezTo>
                    <a:pt x="87" y="164"/>
                    <a:pt x="87" y="164"/>
                    <a:pt x="87" y="164"/>
                  </a:cubicBezTo>
                  <a:cubicBezTo>
                    <a:pt x="87" y="164"/>
                    <a:pt x="87" y="164"/>
                    <a:pt x="87" y="164"/>
                  </a:cubicBezTo>
                  <a:cubicBezTo>
                    <a:pt x="87" y="164"/>
                    <a:pt x="87" y="164"/>
                    <a:pt x="87" y="164"/>
                  </a:cubicBezTo>
                  <a:cubicBezTo>
                    <a:pt x="87" y="165"/>
                    <a:pt x="87" y="165"/>
                    <a:pt x="87" y="165"/>
                  </a:cubicBezTo>
                  <a:cubicBezTo>
                    <a:pt x="87" y="165"/>
                    <a:pt x="87" y="165"/>
                    <a:pt x="87" y="165"/>
                  </a:cubicBezTo>
                  <a:cubicBezTo>
                    <a:pt x="87" y="166"/>
                    <a:pt x="87" y="166"/>
                    <a:pt x="87" y="166"/>
                  </a:cubicBezTo>
                  <a:cubicBezTo>
                    <a:pt x="87" y="166"/>
                    <a:pt x="87" y="166"/>
                    <a:pt x="87" y="166"/>
                  </a:cubicBezTo>
                  <a:cubicBezTo>
                    <a:pt x="88" y="172"/>
                    <a:pt x="92" y="177"/>
                    <a:pt x="97" y="181"/>
                  </a:cubicBezTo>
                  <a:cubicBezTo>
                    <a:pt x="97" y="181"/>
                    <a:pt x="97" y="181"/>
                    <a:pt x="97" y="181"/>
                  </a:cubicBezTo>
                  <a:cubicBezTo>
                    <a:pt x="97" y="181"/>
                    <a:pt x="97" y="181"/>
                    <a:pt x="97" y="181"/>
                  </a:cubicBezTo>
                  <a:cubicBezTo>
                    <a:pt x="97" y="181"/>
                    <a:pt x="97" y="181"/>
                    <a:pt x="97" y="181"/>
                  </a:cubicBezTo>
                  <a:cubicBezTo>
                    <a:pt x="98" y="181"/>
                    <a:pt x="98" y="181"/>
                    <a:pt x="98" y="181"/>
                  </a:cubicBezTo>
                  <a:cubicBezTo>
                    <a:pt x="98" y="181"/>
                    <a:pt x="98" y="181"/>
                    <a:pt x="98" y="181"/>
                  </a:cubicBezTo>
                  <a:cubicBezTo>
                    <a:pt x="98" y="182"/>
                    <a:pt x="98" y="182"/>
                    <a:pt x="98" y="182"/>
                  </a:cubicBezTo>
                  <a:cubicBezTo>
                    <a:pt x="98" y="182"/>
                    <a:pt x="98" y="182"/>
                    <a:pt x="98"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100" y="183"/>
                    <a:pt x="100" y="183"/>
                    <a:pt x="100" y="183"/>
                  </a:cubicBezTo>
                  <a:cubicBezTo>
                    <a:pt x="100" y="183"/>
                    <a:pt x="100" y="183"/>
                    <a:pt x="100" y="183"/>
                  </a:cubicBezTo>
                  <a:cubicBezTo>
                    <a:pt x="100" y="183"/>
                    <a:pt x="100" y="183"/>
                    <a:pt x="100" y="183"/>
                  </a:cubicBezTo>
                  <a:cubicBezTo>
                    <a:pt x="100" y="183"/>
                    <a:pt x="100" y="183"/>
                    <a:pt x="100" y="183"/>
                  </a:cubicBezTo>
                  <a:cubicBezTo>
                    <a:pt x="101" y="183"/>
                    <a:pt x="101" y="183"/>
                    <a:pt x="101" y="183"/>
                  </a:cubicBezTo>
                  <a:cubicBezTo>
                    <a:pt x="101" y="183"/>
                    <a:pt x="101" y="183"/>
                    <a:pt x="101" y="183"/>
                  </a:cubicBezTo>
                  <a:cubicBezTo>
                    <a:pt x="101" y="183"/>
                    <a:pt x="101" y="183"/>
                    <a:pt x="101" y="183"/>
                  </a:cubicBezTo>
                  <a:cubicBezTo>
                    <a:pt x="101" y="183"/>
                    <a:pt x="101" y="183"/>
                    <a:pt x="101" y="183"/>
                  </a:cubicBezTo>
                  <a:cubicBezTo>
                    <a:pt x="101" y="183"/>
                    <a:pt x="102" y="184"/>
                    <a:pt x="102" y="184"/>
                  </a:cubicBezTo>
                  <a:cubicBezTo>
                    <a:pt x="102" y="184"/>
                    <a:pt x="102" y="184"/>
                    <a:pt x="102" y="184"/>
                  </a:cubicBezTo>
                  <a:cubicBezTo>
                    <a:pt x="102" y="184"/>
                    <a:pt x="102" y="184"/>
                    <a:pt x="102" y="184"/>
                  </a:cubicBezTo>
                  <a:cubicBezTo>
                    <a:pt x="102" y="184"/>
                    <a:pt x="102" y="184"/>
                    <a:pt x="102"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4" y="184"/>
                    <a:pt x="104" y="185"/>
                    <a:pt x="104" y="185"/>
                  </a:cubicBezTo>
                  <a:cubicBezTo>
                    <a:pt x="104" y="185"/>
                    <a:pt x="104" y="185"/>
                    <a:pt x="104" y="185"/>
                  </a:cubicBezTo>
                  <a:cubicBezTo>
                    <a:pt x="104" y="185"/>
                    <a:pt x="104" y="185"/>
                    <a:pt x="104" y="185"/>
                  </a:cubicBezTo>
                  <a:cubicBezTo>
                    <a:pt x="105" y="185"/>
                    <a:pt x="105" y="185"/>
                    <a:pt x="105" y="185"/>
                  </a:cubicBezTo>
                  <a:cubicBezTo>
                    <a:pt x="105" y="185"/>
                    <a:pt x="105" y="185"/>
                    <a:pt x="105" y="185"/>
                  </a:cubicBezTo>
                  <a:cubicBezTo>
                    <a:pt x="106" y="185"/>
                    <a:pt x="106" y="185"/>
                    <a:pt x="106" y="185"/>
                  </a:cubicBezTo>
                  <a:cubicBezTo>
                    <a:pt x="106" y="185"/>
                    <a:pt x="106" y="185"/>
                    <a:pt x="106" y="185"/>
                  </a:cubicBezTo>
                  <a:cubicBezTo>
                    <a:pt x="106" y="185"/>
                    <a:pt x="106" y="185"/>
                    <a:pt x="106" y="185"/>
                  </a:cubicBezTo>
                  <a:cubicBezTo>
                    <a:pt x="106" y="185"/>
                    <a:pt x="106" y="185"/>
                    <a:pt x="106" y="185"/>
                  </a:cubicBezTo>
                  <a:cubicBezTo>
                    <a:pt x="106" y="185"/>
                    <a:pt x="107" y="185"/>
                    <a:pt x="107" y="185"/>
                  </a:cubicBezTo>
                  <a:cubicBezTo>
                    <a:pt x="107" y="185"/>
                    <a:pt x="107" y="185"/>
                    <a:pt x="107" y="185"/>
                  </a:cubicBezTo>
                  <a:cubicBezTo>
                    <a:pt x="107" y="185"/>
                    <a:pt x="107" y="185"/>
                    <a:pt x="107" y="185"/>
                  </a:cubicBezTo>
                  <a:cubicBezTo>
                    <a:pt x="107" y="185"/>
                    <a:pt x="108" y="185"/>
                    <a:pt x="108" y="185"/>
                  </a:cubicBezTo>
                  <a:cubicBezTo>
                    <a:pt x="108" y="185"/>
                    <a:pt x="108" y="185"/>
                    <a:pt x="108" y="185"/>
                  </a:cubicBezTo>
                  <a:cubicBezTo>
                    <a:pt x="108" y="185"/>
                    <a:pt x="108" y="185"/>
                    <a:pt x="108" y="185"/>
                  </a:cubicBezTo>
                  <a:cubicBezTo>
                    <a:pt x="109" y="185"/>
                    <a:pt x="109" y="185"/>
                    <a:pt x="109" y="185"/>
                  </a:cubicBezTo>
                  <a:cubicBezTo>
                    <a:pt x="109" y="185"/>
                    <a:pt x="109" y="185"/>
                    <a:pt x="109" y="185"/>
                  </a:cubicBezTo>
                  <a:cubicBezTo>
                    <a:pt x="109" y="185"/>
                    <a:pt x="109" y="185"/>
                    <a:pt x="109" y="185"/>
                  </a:cubicBezTo>
                  <a:cubicBezTo>
                    <a:pt x="109" y="185"/>
                    <a:pt x="109" y="185"/>
                    <a:pt x="109" y="185"/>
                  </a:cubicBezTo>
                  <a:cubicBezTo>
                    <a:pt x="110" y="186"/>
                    <a:pt x="110" y="186"/>
                    <a:pt x="110" y="186"/>
                  </a:cubicBezTo>
                  <a:cubicBezTo>
                    <a:pt x="110" y="186"/>
                    <a:pt x="110" y="186"/>
                    <a:pt x="110" y="186"/>
                  </a:cubicBezTo>
                  <a:cubicBezTo>
                    <a:pt x="110" y="186"/>
                    <a:pt x="110" y="186"/>
                    <a:pt x="110" y="186"/>
                  </a:cubicBezTo>
                  <a:cubicBezTo>
                    <a:pt x="111" y="186"/>
                    <a:pt x="111" y="186"/>
                    <a:pt x="111" y="186"/>
                  </a:cubicBezTo>
                  <a:cubicBezTo>
                    <a:pt x="181" y="186"/>
                    <a:pt x="181" y="186"/>
                    <a:pt x="181" y="186"/>
                  </a:cubicBezTo>
                  <a:cubicBezTo>
                    <a:pt x="182" y="186"/>
                    <a:pt x="182" y="186"/>
                    <a:pt x="182" y="186"/>
                  </a:cubicBezTo>
                  <a:cubicBezTo>
                    <a:pt x="196" y="186"/>
                    <a:pt x="208" y="194"/>
                    <a:pt x="213" y="207"/>
                  </a:cubicBezTo>
                  <a:cubicBezTo>
                    <a:pt x="212" y="145"/>
                    <a:pt x="212" y="145"/>
                    <a:pt x="212" y="145"/>
                  </a:cubicBezTo>
                  <a:cubicBezTo>
                    <a:pt x="212" y="114"/>
                    <a:pt x="184" y="116"/>
                    <a:pt x="178" y="116"/>
                  </a:cubicBezTo>
                  <a:cubicBezTo>
                    <a:pt x="171" y="116"/>
                    <a:pt x="171" y="116"/>
                    <a:pt x="171" y="116"/>
                  </a:cubicBezTo>
                  <a:cubicBezTo>
                    <a:pt x="158" y="116"/>
                    <a:pt x="147" y="105"/>
                    <a:pt x="147" y="91"/>
                  </a:cubicBezTo>
                  <a:cubicBezTo>
                    <a:pt x="147" y="83"/>
                    <a:pt x="147" y="83"/>
                    <a:pt x="147" y="83"/>
                  </a:cubicBezTo>
                  <a:cubicBezTo>
                    <a:pt x="147" y="70"/>
                    <a:pt x="158" y="59"/>
                    <a:pt x="171" y="59"/>
                  </a:cubicBezTo>
                  <a:cubicBezTo>
                    <a:pt x="278" y="59"/>
                    <a:pt x="278" y="59"/>
                    <a:pt x="278" y="59"/>
                  </a:cubicBezTo>
                  <a:cubicBezTo>
                    <a:pt x="278" y="0"/>
                    <a:pt x="278" y="0"/>
                    <a:pt x="278" y="0"/>
                  </a:cubicBezTo>
                  <a:cubicBezTo>
                    <a:pt x="79" y="0"/>
                    <a:pt x="79" y="0"/>
                    <a:pt x="79" y="0"/>
                  </a:cubicBezTo>
                  <a:cubicBezTo>
                    <a:pt x="79" y="40"/>
                    <a:pt x="79" y="40"/>
                    <a:pt x="79" y="40"/>
                  </a:cubicBezTo>
                  <a:cubicBezTo>
                    <a:pt x="79" y="54"/>
                    <a:pt x="68" y="64"/>
                    <a:pt x="55" y="64"/>
                  </a:cubicBezTo>
                  <a:cubicBezTo>
                    <a:pt x="0" y="64"/>
                    <a:pt x="0" y="64"/>
                    <a:pt x="0" y="64"/>
                  </a:cubicBezTo>
                  <a:close/>
                  <a:moveTo>
                    <a:pt x="87" y="161"/>
                  </a:moveTo>
                  <a:cubicBezTo>
                    <a:pt x="87" y="161"/>
                    <a:pt x="87" y="161"/>
                    <a:pt x="87" y="161"/>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4" name="Freeform 37">
              <a:extLst>
                <a:ext uri="{FF2B5EF4-FFF2-40B4-BE49-F238E27FC236}">
                  <a16:creationId xmlns:a16="http://schemas.microsoft.com/office/drawing/2014/main" id="{6AC9CAA1-46BE-47A4-BD0F-2F0349276E70}"/>
                </a:ext>
              </a:extLst>
            </p:cNvPr>
            <p:cNvSpPr>
              <a:spLocks/>
            </p:cNvSpPr>
            <p:nvPr userDrawn="1"/>
          </p:nvSpPr>
          <p:spPr bwMode="auto">
            <a:xfrm>
              <a:off x="4747" y="3777"/>
              <a:ext cx="332" cy="101"/>
            </a:xfrm>
            <a:custGeom>
              <a:avLst/>
              <a:gdLst>
                <a:gd name="T0" fmla="*/ 0 w 188"/>
                <a:gd name="T1" fmla="*/ 24 h 57"/>
                <a:gd name="T2" fmla="*/ 0 w 188"/>
                <a:gd name="T3" fmla="*/ 32 h 57"/>
                <a:gd name="T4" fmla="*/ 24 w 188"/>
                <a:gd name="T5" fmla="*/ 57 h 57"/>
                <a:gd name="T6" fmla="*/ 164 w 188"/>
                <a:gd name="T7" fmla="*/ 57 h 57"/>
                <a:gd name="T8" fmla="*/ 188 w 188"/>
                <a:gd name="T9" fmla="*/ 32 h 57"/>
                <a:gd name="T10" fmla="*/ 188 w 188"/>
                <a:gd name="T11" fmla="*/ 24 h 57"/>
                <a:gd name="T12" fmla="*/ 164 w 188"/>
                <a:gd name="T13" fmla="*/ 0 h 57"/>
                <a:gd name="T14" fmla="*/ 24 w 188"/>
                <a:gd name="T15" fmla="*/ 0 h 57"/>
                <a:gd name="T16" fmla="*/ 0 w 188"/>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57">
                  <a:moveTo>
                    <a:pt x="0" y="24"/>
                  </a:moveTo>
                  <a:cubicBezTo>
                    <a:pt x="0" y="32"/>
                    <a:pt x="0" y="32"/>
                    <a:pt x="0" y="32"/>
                  </a:cubicBezTo>
                  <a:cubicBezTo>
                    <a:pt x="0" y="46"/>
                    <a:pt x="11" y="57"/>
                    <a:pt x="24" y="57"/>
                  </a:cubicBezTo>
                  <a:cubicBezTo>
                    <a:pt x="164" y="57"/>
                    <a:pt x="164" y="57"/>
                    <a:pt x="164" y="57"/>
                  </a:cubicBezTo>
                  <a:cubicBezTo>
                    <a:pt x="177" y="57"/>
                    <a:pt x="188" y="46"/>
                    <a:pt x="188" y="32"/>
                  </a:cubicBezTo>
                  <a:cubicBezTo>
                    <a:pt x="188" y="24"/>
                    <a:pt x="188" y="24"/>
                    <a:pt x="188" y="24"/>
                  </a:cubicBezTo>
                  <a:cubicBezTo>
                    <a:pt x="188" y="11"/>
                    <a:pt x="177" y="0"/>
                    <a:pt x="164" y="0"/>
                  </a:cubicBezTo>
                  <a:cubicBezTo>
                    <a:pt x="24" y="0"/>
                    <a:pt x="24" y="0"/>
                    <a:pt x="24" y="0"/>
                  </a:cubicBezTo>
                  <a:cubicBezTo>
                    <a:pt x="11" y="0"/>
                    <a:pt x="0" y="11"/>
                    <a:pt x="0" y="2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5" name="Freeform 38">
              <a:extLst>
                <a:ext uri="{FF2B5EF4-FFF2-40B4-BE49-F238E27FC236}">
                  <a16:creationId xmlns:a16="http://schemas.microsoft.com/office/drawing/2014/main" id="{050904C5-5990-4E19-8A06-47CE489254A7}"/>
                </a:ext>
              </a:extLst>
            </p:cNvPr>
            <p:cNvSpPr>
              <a:spLocks noEditPoints="1"/>
            </p:cNvSpPr>
            <p:nvPr userDrawn="1"/>
          </p:nvSpPr>
          <p:spPr bwMode="auto">
            <a:xfrm>
              <a:off x="4267" y="2807"/>
              <a:ext cx="703" cy="870"/>
            </a:xfrm>
            <a:custGeom>
              <a:avLst/>
              <a:gdLst>
                <a:gd name="T0" fmla="*/ 71 w 398"/>
                <a:gd name="T1" fmla="*/ 219 h 492"/>
                <a:gd name="T2" fmla="*/ 0 w 398"/>
                <a:gd name="T3" fmla="*/ 280 h 492"/>
                <a:gd name="T4" fmla="*/ 0 w 398"/>
                <a:gd name="T5" fmla="*/ 281 h 492"/>
                <a:gd name="T6" fmla="*/ 0 w 398"/>
                <a:gd name="T7" fmla="*/ 282 h 492"/>
                <a:gd name="T8" fmla="*/ 13 w 398"/>
                <a:gd name="T9" fmla="*/ 300 h 492"/>
                <a:gd name="T10" fmla="*/ 13 w 398"/>
                <a:gd name="T11" fmla="*/ 301 h 492"/>
                <a:gd name="T12" fmla="*/ 14 w 398"/>
                <a:gd name="T13" fmla="*/ 301 h 492"/>
                <a:gd name="T14" fmla="*/ 16 w 398"/>
                <a:gd name="T15" fmla="*/ 301 h 492"/>
                <a:gd name="T16" fmla="*/ 17 w 398"/>
                <a:gd name="T17" fmla="*/ 302 h 492"/>
                <a:gd name="T18" fmla="*/ 18 w 398"/>
                <a:gd name="T19" fmla="*/ 302 h 492"/>
                <a:gd name="T20" fmla="*/ 19 w 398"/>
                <a:gd name="T21" fmla="*/ 303 h 492"/>
                <a:gd name="T22" fmla="*/ 20 w 398"/>
                <a:gd name="T23" fmla="*/ 303 h 492"/>
                <a:gd name="T24" fmla="*/ 21 w 398"/>
                <a:gd name="T25" fmla="*/ 303 h 492"/>
                <a:gd name="T26" fmla="*/ 23 w 398"/>
                <a:gd name="T27" fmla="*/ 303 h 492"/>
                <a:gd name="T28" fmla="*/ 25 w 398"/>
                <a:gd name="T29" fmla="*/ 303 h 492"/>
                <a:gd name="T30" fmla="*/ 70 w 398"/>
                <a:gd name="T31" fmla="*/ 341 h 492"/>
                <a:gd name="T32" fmla="*/ 70 w 398"/>
                <a:gd name="T33" fmla="*/ 343 h 492"/>
                <a:gd name="T34" fmla="*/ 70 w 398"/>
                <a:gd name="T35" fmla="*/ 344 h 492"/>
                <a:gd name="T36" fmla="*/ 70 w 398"/>
                <a:gd name="T37" fmla="*/ 345 h 492"/>
                <a:gd name="T38" fmla="*/ 70 w 398"/>
                <a:gd name="T39" fmla="*/ 346 h 492"/>
                <a:gd name="T40" fmla="*/ 71 w 398"/>
                <a:gd name="T41" fmla="*/ 347 h 492"/>
                <a:gd name="T42" fmla="*/ 71 w 398"/>
                <a:gd name="T43" fmla="*/ 348 h 492"/>
                <a:gd name="T44" fmla="*/ 71 w 398"/>
                <a:gd name="T45" fmla="*/ 350 h 492"/>
                <a:gd name="T46" fmla="*/ 72 w 398"/>
                <a:gd name="T47" fmla="*/ 351 h 492"/>
                <a:gd name="T48" fmla="*/ 72 w 398"/>
                <a:gd name="T49" fmla="*/ 352 h 492"/>
                <a:gd name="T50" fmla="*/ 73 w 398"/>
                <a:gd name="T51" fmla="*/ 353 h 492"/>
                <a:gd name="T52" fmla="*/ 73 w 398"/>
                <a:gd name="T53" fmla="*/ 354 h 492"/>
                <a:gd name="T54" fmla="*/ 74 w 398"/>
                <a:gd name="T55" fmla="*/ 355 h 492"/>
                <a:gd name="T56" fmla="*/ 75 w 398"/>
                <a:gd name="T57" fmla="*/ 356 h 492"/>
                <a:gd name="T58" fmla="*/ 75 w 398"/>
                <a:gd name="T59" fmla="*/ 357 h 492"/>
                <a:gd name="T60" fmla="*/ 76 w 398"/>
                <a:gd name="T61" fmla="*/ 358 h 492"/>
                <a:gd name="T62" fmla="*/ 77 w 398"/>
                <a:gd name="T63" fmla="*/ 358 h 492"/>
                <a:gd name="T64" fmla="*/ 78 w 398"/>
                <a:gd name="T65" fmla="*/ 359 h 492"/>
                <a:gd name="T66" fmla="*/ 79 w 398"/>
                <a:gd name="T67" fmla="*/ 360 h 492"/>
                <a:gd name="T68" fmla="*/ 79 w 398"/>
                <a:gd name="T69" fmla="*/ 361 h 492"/>
                <a:gd name="T70" fmla="*/ 80 w 398"/>
                <a:gd name="T71" fmla="*/ 361 h 492"/>
                <a:gd name="T72" fmla="*/ 81 w 398"/>
                <a:gd name="T73" fmla="*/ 362 h 492"/>
                <a:gd name="T74" fmla="*/ 82 w 398"/>
                <a:gd name="T75" fmla="*/ 363 h 492"/>
                <a:gd name="T76" fmla="*/ 83 w 398"/>
                <a:gd name="T77" fmla="*/ 363 h 492"/>
                <a:gd name="T78" fmla="*/ 85 w 398"/>
                <a:gd name="T79" fmla="*/ 364 h 492"/>
                <a:gd name="T80" fmla="*/ 86 w 398"/>
                <a:gd name="T81" fmla="*/ 364 h 492"/>
                <a:gd name="T82" fmla="*/ 87 w 398"/>
                <a:gd name="T83" fmla="*/ 364 h 492"/>
                <a:gd name="T84" fmla="*/ 88 w 398"/>
                <a:gd name="T85" fmla="*/ 365 h 492"/>
                <a:gd name="T86" fmla="*/ 89 w 398"/>
                <a:gd name="T87" fmla="*/ 365 h 492"/>
                <a:gd name="T88" fmla="*/ 90 w 398"/>
                <a:gd name="T89" fmla="*/ 365 h 492"/>
                <a:gd name="T90" fmla="*/ 91 w 398"/>
                <a:gd name="T91" fmla="*/ 365 h 492"/>
                <a:gd name="T92" fmla="*/ 93 w 398"/>
                <a:gd name="T93" fmla="*/ 365 h 492"/>
                <a:gd name="T94" fmla="*/ 106 w 398"/>
                <a:gd name="T95" fmla="*/ 366 h 492"/>
                <a:gd name="T96" fmla="*/ 140 w 398"/>
                <a:gd name="T97" fmla="*/ 467 h 492"/>
                <a:gd name="T98" fmla="*/ 262 w 398"/>
                <a:gd name="T99" fmla="*/ 464 h 492"/>
                <a:gd name="T100" fmla="*/ 198 w 398"/>
                <a:gd name="T101" fmla="*/ 211 h 492"/>
                <a:gd name="T102" fmla="*/ 397 w 398"/>
                <a:gd name="T103" fmla="*/ 154 h 492"/>
                <a:gd name="T104" fmla="*/ 360 w 398"/>
                <a:gd name="T105" fmla="*/ 0 h 492"/>
                <a:gd name="T106" fmla="*/ 267 w 398"/>
                <a:gd name="T107" fmla="*/ 59 h 492"/>
                <a:gd name="T108" fmla="*/ 70 w 398"/>
                <a:gd name="T109" fmla="*/ 341 h 492"/>
                <a:gd name="T110" fmla="*/ 0 w 398"/>
                <a:gd name="T111" fmla="*/ 27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492">
                  <a:moveTo>
                    <a:pt x="207" y="121"/>
                  </a:moveTo>
                  <a:cubicBezTo>
                    <a:pt x="207" y="121"/>
                    <a:pt x="207" y="121"/>
                    <a:pt x="207" y="121"/>
                  </a:cubicBezTo>
                  <a:cubicBezTo>
                    <a:pt x="71" y="121"/>
                    <a:pt x="71" y="121"/>
                    <a:pt x="71" y="121"/>
                  </a:cubicBezTo>
                  <a:cubicBezTo>
                    <a:pt x="71" y="219"/>
                    <a:pt x="71" y="219"/>
                    <a:pt x="71" y="219"/>
                  </a:cubicBezTo>
                  <a:cubicBezTo>
                    <a:pt x="71" y="232"/>
                    <a:pt x="60" y="243"/>
                    <a:pt x="47" y="243"/>
                  </a:cubicBezTo>
                  <a:cubicBezTo>
                    <a:pt x="0" y="243"/>
                    <a:pt x="0" y="243"/>
                    <a:pt x="0" y="243"/>
                  </a:cubicBezTo>
                  <a:cubicBezTo>
                    <a:pt x="0" y="279"/>
                    <a:pt x="0" y="279"/>
                    <a:pt x="0" y="279"/>
                  </a:cubicBezTo>
                  <a:cubicBezTo>
                    <a:pt x="0" y="280"/>
                    <a:pt x="0" y="280"/>
                    <a:pt x="0" y="280"/>
                  </a:cubicBezTo>
                  <a:cubicBezTo>
                    <a:pt x="0" y="280"/>
                    <a:pt x="0" y="280"/>
                    <a:pt x="0" y="280"/>
                  </a:cubicBezTo>
                  <a:cubicBezTo>
                    <a:pt x="0" y="280"/>
                    <a:pt x="0" y="280"/>
                    <a:pt x="0" y="280"/>
                  </a:cubicBezTo>
                  <a:cubicBezTo>
                    <a:pt x="0" y="280"/>
                    <a:pt x="0" y="280"/>
                    <a:pt x="0" y="280"/>
                  </a:cubicBezTo>
                  <a:cubicBezTo>
                    <a:pt x="0" y="281"/>
                    <a:pt x="0" y="281"/>
                    <a:pt x="0" y="281"/>
                  </a:cubicBezTo>
                  <a:cubicBezTo>
                    <a:pt x="0" y="281"/>
                    <a:pt x="0" y="281"/>
                    <a:pt x="0" y="281"/>
                  </a:cubicBezTo>
                  <a:cubicBezTo>
                    <a:pt x="0" y="281"/>
                    <a:pt x="0" y="281"/>
                    <a:pt x="0" y="281"/>
                  </a:cubicBezTo>
                  <a:cubicBezTo>
                    <a:pt x="0" y="281"/>
                    <a:pt x="0" y="281"/>
                    <a:pt x="0" y="281"/>
                  </a:cubicBezTo>
                  <a:cubicBezTo>
                    <a:pt x="0" y="282"/>
                    <a:pt x="0" y="282"/>
                    <a:pt x="0" y="282"/>
                  </a:cubicBezTo>
                  <a:cubicBezTo>
                    <a:pt x="0" y="282"/>
                    <a:pt x="0" y="282"/>
                    <a:pt x="0" y="282"/>
                  </a:cubicBezTo>
                  <a:cubicBezTo>
                    <a:pt x="0" y="283"/>
                    <a:pt x="0" y="283"/>
                    <a:pt x="0" y="283"/>
                  </a:cubicBezTo>
                  <a:cubicBezTo>
                    <a:pt x="0" y="283"/>
                    <a:pt x="0" y="283"/>
                    <a:pt x="0" y="283"/>
                  </a:cubicBezTo>
                  <a:cubicBezTo>
                    <a:pt x="2" y="290"/>
                    <a:pt x="6" y="296"/>
                    <a:pt x="13" y="300"/>
                  </a:cubicBezTo>
                  <a:cubicBezTo>
                    <a:pt x="13" y="300"/>
                    <a:pt x="13" y="300"/>
                    <a:pt x="13" y="300"/>
                  </a:cubicBezTo>
                  <a:cubicBezTo>
                    <a:pt x="13" y="300"/>
                    <a:pt x="13" y="300"/>
                    <a:pt x="13" y="300"/>
                  </a:cubicBezTo>
                  <a:cubicBezTo>
                    <a:pt x="13" y="301"/>
                    <a:pt x="13" y="301"/>
                    <a:pt x="13" y="301"/>
                  </a:cubicBezTo>
                  <a:cubicBezTo>
                    <a:pt x="13" y="301"/>
                    <a:pt x="13" y="301"/>
                    <a:pt x="13" y="301"/>
                  </a:cubicBezTo>
                  <a:cubicBezTo>
                    <a:pt x="14" y="301"/>
                    <a:pt x="14" y="301"/>
                    <a:pt x="14" y="301"/>
                  </a:cubicBezTo>
                  <a:cubicBezTo>
                    <a:pt x="14" y="301"/>
                    <a:pt x="14" y="301"/>
                    <a:pt x="14" y="301"/>
                  </a:cubicBezTo>
                  <a:cubicBezTo>
                    <a:pt x="14" y="301"/>
                    <a:pt x="14" y="301"/>
                    <a:pt x="14" y="301"/>
                  </a:cubicBezTo>
                  <a:cubicBezTo>
                    <a:pt x="14" y="301"/>
                    <a:pt x="14" y="301"/>
                    <a:pt x="14" y="301"/>
                  </a:cubicBezTo>
                  <a:cubicBezTo>
                    <a:pt x="15" y="301"/>
                    <a:pt x="15" y="301"/>
                    <a:pt x="15" y="301"/>
                  </a:cubicBezTo>
                  <a:cubicBezTo>
                    <a:pt x="15" y="301"/>
                    <a:pt x="15" y="301"/>
                    <a:pt x="15" y="301"/>
                  </a:cubicBezTo>
                  <a:cubicBezTo>
                    <a:pt x="16" y="301"/>
                    <a:pt x="16" y="301"/>
                    <a:pt x="16" y="301"/>
                  </a:cubicBezTo>
                  <a:cubicBezTo>
                    <a:pt x="16" y="301"/>
                    <a:pt x="16" y="301"/>
                    <a:pt x="16" y="301"/>
                  </a:cubicBezTo>
                  <a:cubicBezTo>
                    <a:pt x="16" y="302"/>
                    <a:pt x="16" y="302"/>
                    <a:pt x="16" y="302"/>
                  </a:cubicBezTo>
                  <a:cubicBezTo>
                    <a:pt x="16" y="302"/>
                    <a:pt x="16" y="302"/>
                    <a:pt x="16" y="302"/>
                  </a:cubicBezTo>
                  <a:cubicBezTo>
                    <a:pt x="17" y="302"/>
                    <a:pt x="17" y="302"/>
                    <a:pt x="17" y="302"/>
                  </a:cubicBezTo>
                  <a:cubicBezTo>
                    <a:pt x="17" y="302"/>
                    <a:pt x="17" y="302"/>
                    <a:pt x="17" y="302"/>
                  </a:cubicBezTo>
                  <a:cubicBezTo>
                    <a:pt x="17" y="302"/>
                    <a:pt x="17" y="302"/>
                    <a:pt x="17" y="302"/>
                  </a:cubicBezTo>
                  <a:cubicBezTo>
                    <a:pt x="17" y="302"/>
                    <a:pt x="17" y="302"/>
                    <a:pt x="18" y="302"/>
                  </a:cubicBezTo>
                  <a:cubicBezTo>
                    <a:pt x="18" y="302"/>
                    <a:pt x="18" y="302"/>
                    <a:pt x="18" y="302"/>
                  </a:cubicBezTo>
                  <a:cubicBezTo>
                    <a:pt x="18" y="302"/>
                    <a:pt x="18" y="302"/>
                    <a:pt x="18" y="302"/>
                  </a:cubicBezTo>
                  <a:cubicBezTo>
                    <a:pt x="18" y="302"/>
                    <a:pt x="18" y="302"/>
                    <a:pt x="18" y="302"/>
                  </a:cubicBezTo>
                  <a:cubicBezTo>
                    <a:pt x="18" y="302"/>
                    <a:pt x="18" y="302"/>
                    <a:pt x="18" y="302"/>
                  </a:cubicBezTo>
                  <a:cubicBezTo>
                    <a:pt x="19" y="303"/>
                    <a:pt x="19" y="303"/>
                    <a:pt x="19" y="303"/>
                  </a:cubicBezTo>
                  <a:cubicBezTo>
                    <a:pt x="19" y="303"/>
                    <a:pt x="19" y="303"/>
                    <a:pt x="19"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1" y="303"/>
                    <a:pt x="21" y="303"/>
                    <a:pt x="21" y="303"/>
                  </a:cubicBezTo>
                  <a:cubicBezTo>
                    <a:pt x="21" y="303"/>
                    <a:pt x="21" y="303"/>
                    <a:pt x="21" y="303"/>
                  </a:cubicBezTo>
                  <a:cubicBezTo>
                    <a:pt x="21" y="303"/>
                    <a:pt x="21" y="303"/>
                    <a:pt x="21" y="303"/>
                  </a:cubicBezTo>
                  <a:cubicBezTo>
                    <a:pt x="22" y="303"/>
                    <a:pt x="22" y="303"/>
                    <a:pt x="22" y="303"/>
                  </a:cubicBezTo>
                  <a:cubicBezTo>
                    <a:pt x="22" y="303"/>
                    <a:pt x="22" y="303"/>
                    <a:pt x="22"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4" y="303"/>
                    <a:pt x="24" y="303"/>
                    <a:pt x="25" y="303"/>
                  </a:cubicBezTo>
                  <a:cubicBezTo>
                    <a:pt x="33" y="303"/>
                    <a:pt x="33" y="303"/>
                    <a:pt x="33" y="303"/>
                  </a:cubicBezTo>
                  <a:cubicBezTo>
                    <a:pt x="36" y="303"/>
                    <a:pt x="36" y="303"/>
                    <a:pt x="36" y="303"/>
                  </a:cubicBezTo>
                  <a:cubicBezTo>
                    <a:pt x="54" y="303"/>
                    <a:pt x="70" y="318"/>
                    <a:pt x="70" y="337"/>
                  </a:cubicBezTo>
                  <a:cubicBezTo>
                    <a:pt x="70" y="341"/>
                    <a:pt x="70" y="341"/>
                    <a:pt x="70" y="341"/>
                  </a:cubicBezTo>
                  <a:cubicBezTo>
                    <a:pt x="70" y="342"/>
                    <a:pt x="70" y="342"/>
                    <a:pt x="70" y="342"/>
                  </a:cubicBezTo>
                  <a:cubicBezTo>
                    <a:pt x="70" y="342"/>
                    <a:pt x="70" y="342"/>
                    <a:pt x="70" y="342"/>
                  </a:cubicBezTo>
                  <a:cubicBezTo>
                    <a:pt x="70" y="343"/>
                    <a:pt x="70" y="343"/>
                    <a:pt x="70" y="343"/>
                  </a:cubicBezTo>
                  <a:cubicBezTo>
                    <a:pt x="70" y="343"/>
                    <a:pt x="70" y="343"/>
                    <a:pt x="70" y="343"/>
                  </a:cubicBezTo>
                  <a:cubicBezTo>
                    <a:pt x="70" y="343"/>
                    <a:pt x="70" y="343"/>
                    <a:pt x="70" y="343"/>
                  </a:cubicBezTo>
                  <a:cubicBezTo>
                    <a:pt x="70" y="343"/>
                    <a:pt x="70" y="343"/>
                    <a:pt x="70" y="343"/>
                  </a:cubicBezTo>
                  <a:cubicBezTo>
                    <a:pt x="70" y="344"/>
                    <a:pt x="70" y="344"/>
                    <a:pt x="70" y="344"/>
                  </a:cubicBezTo>
                  <a:cubicBezTo>
                    <a:pt x="70" y="344"/>
                    <a:pt x="70" y="344"/>
                    <a:pt x="70" y="344"/>
                  </a:cubicBezTo>
                  <a:cubicBezTo>
                    <a:pt x="70" y="344"/>
                    <a:pt x="70" y="344"/>
                    <a:pt x="70" y="344"/>
                  </a:cubicBezTo>
                  <a:cubicBezTo>
                    <a:pt x="70" y="344"/>
                    <a:pt x="70" y="344"/>
                    <a:pt x="70" y="344"/>
                  </a:cubicBezTo>
                  <a:cubicBezTo>
                    <a:pt x="70" y="345"/>
                    <a:pt x="70" y="345"/>
                    <a:pt x="70" y="345"/>
                  </a:cubicBezTo>
                  <a:cubicBezTo>
                    <a:pt x="70" y="345"/>
                    <a:pt x="70" y="345"/>
                    <a:pt x="70" y="345"/>
                  </a:cubicBezTo>
                  <a:cubicBezTo>
                    <a:pt x="70" y="346"/>
                    <a:pt x="70" y="346"/>
                    <a:pt x="70" y="346"/>
                  </a:cubicBezTo>
                  <a:cubicBezTo>
                    <a:pt x="70" y="346"/>
                    <a:pt x="70" y="346"/>
                    <a:pt x="70" y="346"/>
                  </a:cubicBezTo>
                  <a:cubicBezTo>
                    <a:pt x="70" y="346"/>
                    <a:pt x="70" y="346"/>
                    <a:pt x="70" y="346"/>
                  </a:cubicBezTo>
                  <a:cubicBezTo>
                    <a:pt x="70" y="346"/>
                    <a:pt x="70" y="346"/>
                    <a:pt x="70" y="346"/>
                  </a:cubicBezTo>
                  <a:cubicBezTo>
                    <a:pt x="70" y="347"/>
                    <a:pt x="70" y="347"/>
                    <a:pt x="70" y="347"/>
                  </a:cubicBezTo>
                  <a:cubicBezTo>
                    <a:pt x="70" y="347"/>
                    <a:pt x="70" y="347"/>
                    <a:pt x="70" y="347"/>
                  </a:cubicBezTo>
                  <a:cubicBezTo>
                    <a:pt x="71" y="347"/>
                    <a:pt x="71" y="347"/>
                    <a:pt x="71" y="347"/>
                  </a:cubicBezTo>
                  <a:cubicBezTo>
                    <a:pt x="71" y="347"/>
                    <a:pt x="71" y="347"/>
                    <a:pt x="71" y="347"/>
                  </a:cubicBezTo>
                  <a:cubicBezTo>
                    <a:pt x="71" y="348"/>
                    <a:pt x="71" y="348"/>
                    <a:pt x="71" y="348"/>
                  </a:cubicBezTo>
                  <a:cubicBezTo>
                    <a:pt x="71" y="348"/>
                    <a:pt x="71" y="348"/>
                    <a:pt x="71" y="348"/>
                  </a:cubicBezTo>
                  <a:cubicBezTo>
                    <a:pt x="71" y="348"/>
                    <a:pt x="71" y="348"/>
                    <a:pt x="71" y="348"/>
                  </a:cubicBezTo>
                  <a:cubicBezTo>
                    <a:pt x="71" y="348"/>
                    <a:pt x="71" y="348"/>
                    <a:pt x="71" y="348"/>
                  </a:cubicBezTo>
                  <a:cubicBezTo>
                    <a:pt x="71" y="349"/>
                    <a:pt x="71" y="349"/>
                    <a:pt x="71" y="349"/>
                  </a:cubicBezTo>
                  <a:cubicBezTo>
                    <a:pt x="71" y="349"/>
                    <a:pt x="71" y="349"/>
                    <a:pt x="71" y="349"/>
                  </a:cubicBezTo>
                  <a:cubicBezTo>
                    <a:pt x="71" y="350"/>
                    <a:pt x="71" y="350"/>
                    <a:pt x="71" y="350"/>
                  </a:cubicBezTo>
                  <a:cubicBezTo>
                    <a:pt x="71" y="350"/>
                    <a:pt x="71" y="350"/>
                    <a:pt x="71" y="350"/>
                  </a:cubicBezTo>
                  <a:cubicBezTo>
                    <a:pt x="71" y="350"/>
                    <a:pt x="71" y="350"/>
                    <a:pt x="71" y="350"/>
                  </a:cubicBezTo>
                  <a:cubicBezTo>
                    <a:pt x="71" y="350"/>
                    <a:pt x="71" y="350"/>
                    <a:pt x="71" y="350"/>
                  </a:cubicBezTo>
                  <a:cubicBezTo>
                    <a:pt x="72" y="351"/>
                    <a:pt x="72" y="351"/>
                    <a:pt x="72" y="351"/>
                  </a:cubicBezTo>
                  <a:cubicBezTo>
                    <a:pt x="72" y="351"/>
                    <a:pt x="72" y="351"/>
                    <a:pt x="72" y="351"/>
                  </a:cubicBezTo>
                  <a:cubicBezTo>
                    <a:pt x="72" y="351"/>
                    <a:pt x="72" y="351"/>
                    <a:pt x="72" y="351"/>
                  </a:cubicBezTo>
                  <a:cubicBezTo>
                    <a:pt x="72" y="351"/>
                    <a:pt x="72" y="351"/>
                    <a:pt x="72" y="351"/>
                  </a:cubicBezTo>
                  <a:cubicBezTo>
                    <a:pt x="72" y="352"/>
                    <a:pt x="72" y="352"/>
                    <a:pt x="72" y="352"/>
                  </a:cubicBezTo>
                  <a:cubicBezTo>
                    <a:pt x="72" y="352"/>
                    <a:pt x="72" y="352"/>
                    <a:pt x="72" y="352"/>
                  </a:cubicBezTo>
                  <a:cubicBezTo>
                    <a:pt x="72" y="352"/>
                    <a:pt x="72" y="352"/>
                    <a:pt x="72" y="352"/>
                  </a:cubicBezTo>
                  <a:cubicBezTo>
                    <a:pt x="72" y="352"/>
                    <a:pt x="72" y="352"/>
                    <a:pt x="72" y="352"/>
                  </a:cubicBezTo>
                  <a:cubicBezTo>
                    <a:pt x="72" y="352"/>
                    <a:pt x="73" y="353"/>
                    <a:pt x="73" y="353"/>
                  </a:cubicBezTo>
                  <a:cubicBezTo>
                    <a:pt x="73" y="353"/>
                    <a:pt x="73" y="353"/>
                    <a:pt x="73" y="353"/>
                  </a:cubicBezTo>
                  <a:cubicBezTo>
                    <a:pt x="73" y="353"/>
                    <a:pt x="73" y="353"/>
                    <a:pt x="73" y="353"/>
                  </a:cubicBezTo>
                  <a:cubicBezTo>
                    <a:pt x="73" y="353"/>
                    <a:pt x="73" y="353"/>
                    <a:pt x="73" y="353"/>
                  </a:cubicBezTo>
                  <a:cubicBezTo>
                    <a:pt x="73" y="353"/>
                    <a:pt x="73" y="354"/>
                    <a:pt x="73" y="354"/>
                  </a:cubicBezTo>
                  <a:cubicBezTo>
                    <a:pt x="73" y="354"/>
                    <a:pt x="73" y="354"/>
                    <a:pt x="73" y="354"/>
                  </a:cubicBezTo>
                  <a:cubicBezTo>
                    <a:pt x="74" y="354"/>
                    <a:pt x="74" y="354"/>
                    <a:pt x="74" y="354"/>
                  </a:cubicBezTo>
                  <a:cubicBezTo>
                    <a:pt x="74" y="354"/>
                    <a:pt x="74" y="354"/>
                    <a:pt x="74" y="354"/>
                  </a:cubicBezTo>
                  <a:cubicBezTo>
                    <a:pt x="74" y="355"/>
                    <a:pt x="74" y="355"/>
                    <a:pt x="74" y="355"/>
                  </a:cubicBezTo>
                  <a:cubicBezTo>
                    <a:pt x="74" y="355"/>
                    <a:pt x="74" y="355"/>
                    <a:pt x="74" y="355"/>
                  </a:cubicBezTo>
                  <a:cubicBezTo>
                    <a:pt x="74" y="355"/>
                    <a:pt x="74" y="355"/>
                    <a:pt x="74" y="355"/>
                  </a:cubicBezTo>
                  <a:cubicBezTo>
                    <a:pt x="74" y="355"/>
                    <a:pt x="74" y="355"/>
                    <a:pt x="74" y="355"/>
                  </a:cubicBezTo>
                  <a:cubicBezTo>
                    <a:pt x="75" y="356"/>
                    <a:pt x="75" y="356"/>
                    <a:pt x="75" y="356"/>
                  </a:cubicBezTo>
                  <a:cubicBezTo>
                    <a:pt x="75" y="356"/>
                    <a:pt x="75" y="356"/>
                    <a:pt x="75" y="356"/>
                  </a:cubicBezTo>
                  <a:cubicBezTo>
                    <a:pt x="75" y="356"/>
                    <a:pt x="75" y="356"/>
                    <a:pt x="75" y="356"/>
                  </a:cubicBezTo>
                  <a:cubicBezTo>
                    <a:pt x="75" y="356"/>
                    <a:pt x="75" y="356"/>
                    <a:pt x="75" y="356"/>
                  </a:cubicBezTo>
                  <a:cubicBezTo>
                    <a:pt x="75" y="356"/>
                    <a:pt x="75" y="357"/>
                    <a:pt x="75" y="357"/>
                  </a:cubicBezTo>
                  <a:cubicBezTo>
                    <a:pt x="75" y="357"/>
                    <a:pt x="75" y="357"/>
                    <a:pt x="75" y="357"/>
                  </a:cubicBezTo>
                  <a:cubicBezTo>
                    <a:pt x="76" y="357"/>
                    <a:pt x="76" y="357"/>
                    <a:pt x="76" y="357"/>
                  </a:cubicBezTo>
                  <a:cubicBezTo>
                    <a:pt x="76" y="357"/>
                    <a:pt x="76" y="357"/>
                    <a:pt x="76" y="357"/>
                  </a:cubicBezTo>
                  <a:cubicBezTo>
                    <a:pt x="76" y="358"/>
                    <a:pt x="76" y="358"/>
                    <a:pt x="76" y="358"/>
                  </a:cubicBezTo>
                  <a:cubicBezTo>
                    <a:pt x="76" y="358"/>
                    <a:pt x="76" y="358"/>
                    <a:pt x="76" y="358"/>
                  </a:cubicBezTo>
                  <a:cubicBezTo>
                    <a:pt x="76" y="358"/>
                    <a:pt x="76" y="358"/>
                    <a:pt x="76" y="358"/>
                  </a:cubicBezTo>
                  <a:cubicBezTo>
                    <a:pt x="76" y="358"/>
                    <a:pt x="76" y="358"/>
                    <a:pt x="76" y="358"/>
                  </a:cubicBezTo>
                  <a:cubicBezTo>
                    <a:pt x="77" y="358"/>
                    <a:pt x="77" y="358"/>
                    <a:pt x="77" y="358"/>
                  </a:cubicBezTo>
                  <a:cubicBezTo>
                    <a:pt x="77" y="358"/>
                    <a:pt x="77" y="358"/>
                    <a:pt x="77" y="358"/>
                  </a:cubicBezTo>
                  <a:cubicBezTo>
                    <a:pt x="77" y="359"/>
                    <a:pt x="77" y="359"/>
                    <a:pt x="77" y="359"/>
                  </a:cubicBezTo>
                  <a:cubicBezTo>
                    <a:pt x="77" y="359"/>
                    <a:pt x="77" y="359"/>
                    <a:pt x="77" y="359"/>
                  </a:cubicBezTo>
                  <a:cubicBezTo>
                    <a:pt x="78" y="359"/>
                    <a:pt x="78" y="359"/>
                    <a:pt x="78" y="359"/>
                  </a:cubicBezTo>
                  <a:cubicBezTo>
                    <a:pt x="78" y="359"/>
                    <a:pt x="78" y="359"/>
                    <a:pt x="78" y="359"/>
                  </a:cubicBezTo>
                  <a:cubicBezTo>
                    <a:pt x="78" y="360"/>
                    <a:pt x="78" y="360"/>
                    <a:pt x="78" y="360"/>
                  </a:cubicBezTo>
                  <a:cubicBezTo>
                    <a:pt x="78" y="360"/>
                    <a:pt x="78" y="360"/>
                    <a:pt x="78" y="360"/>
                  </a:cubicBezTo>
                  <a:cubicBezTo>
                    <a:pt x="79" y="360"/>
                    <a:pt x="79" y="360"/>
                    <a:pt x="79" y="360"/>
                  </a:cubicBezTo>
                  <a:cubicBezTo>
                    <a:pt x="79" y="360"/>
                    <a:pt x="79" y="360"/>
                    <a:pt x="79" y="360"/>
                  </a:cubicBezTo>
                  <a:cubicBezTo>
                    <a:pt x="79" y="360"/>
                    <a:pt x="79" y="360"/>
                    <a:pt x="79" y="360"/>
                  </a:cubicBezTo>
                  <a:cubicBezTo>
                    <a:pt x="79" y="360"/>
                    <a:pt x="79" y="360"/>
                    <a:pt x="79" y="360"/>
                  </a:cubicBezTo>
                  <a:cubicBezTo>
                    <a:pt x="79" y="360"/>
                    <a:pt x="79" y="361"/>
                    <a:pt x="79" y="361"/>
                  </a:cubicBezTo>
                  <a:cubicBezTo>
                    <a:pt x="79" y="361"/>
                    <a:pt x="79" y="361"/>
                    <a:pt x="79" y="361"/>
                  </a:cubicBezTo>
                  <a:cubicBezTo>
                    <a:pt x="80" y="361"/>
                    <a:pt x="80" y="361"/>
                    <a:pt x="80" y="361"/>
                  </a:cubicBezTo>
                  <a:cubicBezTo>
                    <a:pt x="80" y="361"/>
                    <a:pt x="80" y="361"/>
                    <a:pt x="80" y="361"/>
                  </a:cubicBezTo>
                  <a:cubicBezTo>
                    <a:pt x="80" y="361"/>
                    <a:pt x="80" y="361"/>
                    <a:pt x="80" y="361"/>
                  </a:cubicBezTo>
                  <a:cubicBezTo>
                    <a:pt x="80" y="361"/>
                    <a:pt x="80" y="361"/>
                    <a:pt x="80" y="361"/>
                  </a:cubicBezTo>
                  <a:cubicBezTo>
                    <a:pt x="81" y="362"/>
                    <a:pt x="81" y="362"/>
                    <a:pt x="81" y="362"/>
                  </a:cubicBezTo>
                  <a:cubicBezTo>
                    <a:pt x="81" y="362"/>
                    <a:pt x="81" y="362"/>
                    <a:pt x="81" y="362"/>
                  </a:cubicBezTo>
                  <a:cubicBezTo>
                    <a:pt x="81" y="362"/>
                    <a:pt x="81" y="362"/>
                    <a:pt x="81" y="362"/>
                  </a:cubicBezTo>
                  <a:cubicBezTo>
                    <a:pt x="81" y="362"/>
                    <a:pt x="81" y="362"/>
                    <a:pt x="81" y="362"/>
                  </a:cubicBezTo>
                  <a:cubicBezTo>
                    <a:pt x="82" y="362"/>
                    <a:pt x="82" y="362"/>
                    <a:pt x="82" y="362"/>
                  </a:cubicBezTo>
                  <a:cubicBezTo>
                    <a:pt x="82" y="362"/>
                    <a:pt x="82" y="362"/>
                    <a:pt x="82" y="362"/>
                  </a:cubicBezTo>
                  <a:cubicBezTo>
                    <a:pt x="82" y="363"/>
                    <a:pt x="82" y="363"/>
                    <a:pt x="82" y="363"/>
                  </a:cubicBezTo>
                  <a:cubicBezTo>
                    <a:pt x="82" y="363"/>
                    <a:pt x="82" y="363"/>
                    <a:pt x="82" y="363"/>
                  </a:cubicBezTo>
                  <a:cubicBezTo>
                    <a:pt x="83" y="363"/>
                    <a:pt x="83" y="363"/>
                    <a:pt x="83" y="363"/>
                  </a:cubicBezTo>
                  <a:cubicBezTo>
                    <a:pt x="83" y="363"/>
                    <a:pt x="83" y="363"/>
                    <a:pt x="83" y="363"/>
                  </a:cubicBezTo>
                  <a:cubicBezTo>
                    <a:pt x="83" y="363"/>
                    <a:pt x="83" y="363"/>
                    <a:pt x="83" y="363"/>
                  </a:cubicBezTo>
                  <a:cubicBezTo>
                    <a:pt x="83" y="363"/>
                    <a:pt x="83" y="363"/>
                    <a:pt x="83" y="363"/>
                  </a:cubicBezTo>
                  <a:cubicBezTo>
                    <a:pt x="84" y="363"/>
                    <a:pt x="84" y="363"/>
                    <a:pt x="84" y="363"/>
                  </a:cubicBezTo>
                  <a:cubicBezTo>
                    <a:pt x="84" y="363"/>
                    <a:pt x="84" y="363"/>
                    <a:pt x="84" y="363"/>
                  </a:cubicBezTo>
                  <a:cubicBezTo>
                    <a:pt x="84" y="363"/>
                    <a:pt x="84" y="364"/>
                    <a:pt x="85" y="364"/>
                  </a:cubicBezTo>
                  <a:cubicBezTo>
                    <a:pt x="85" y="364"/>
                    <a:pt x="85" y="364"/>
                    <a:pt x="85" y="364"/>
                  </a:cubicBezTo>
                  <a:cubicBezTo>
                    <a:pt x="85" y="364"/>
                    <a:pt x="85" y="364"/>
                    <a:pt x="85" y="364"/>
                  </a:cubicBezTo>
                  <a:cubicBezTo>
                    <a:pt x="85" y="364"/>
                    <a:pt x="85" y="364"/>
                    <a:pt x="85" y="364"/>
                  </a:cubicBezTo>
                  <a:cubicBezTo>
                    <a:pt x="86" y="364"/>
                    <a:pt x="86" y="364"/>
                    <a:pt x="86" y="364"/>
                  </a:cubicBezTo>
                  <a:cubicBezTo>
                    <a:pt x="86" y="364"/>
                    <a:pt x="86" y="364"/>
                    <a:pt x="86" y="364"/>
                  </a:cubicBezTo>
                  <a:cubicBezTo>
                    <a:pt x="86" y="364"/>
                    <a:pt x="86" y="364"/>
                    <a:pt x="86" y="364"/>
                  </a:cubicBezTo>
                  <a:cubicBezTo>
                    <a:pt x="86" y="364"/>
                    <a:pt x="86" y="364"/>
                    <a:pt x="86" y="364"/>
                  </a:cubicBezTo>
                  <a:cubicBezTo>
                    <a:pt x="87" y="364"/>
                    <a:pt x="87" y="364"/>
                    <a:pt x="87" y="364"/>
                  </a:cubicBezTo>
                  <a:cubicBezTo>
                    <a:pt x="87" y="364"/>
                    <a:pt x="87" y="364"/>
                    <a:pt x="87" y="364"/>
                  </a:cubicBezTo>
                  <a:cubicBezTo>
                    <a:pt x="87" y="365"/>
                    <a:pt x="87" y="365"/>
                    <a:pt x="87" y="365"/>
                  </a:cubicBezTo>
                  <a:cubicBezTo>
                    <a:pt x="87" y="365"/>
                    <a:pt x="87" y="365"/>
                    <a:pt x="87" y="365"/>
                  </a:cubicBezTo>
                  <a:cubicBezTo>
                    <a:pt x="88" y="365"/>
                    <a:pt x="88" y="365"/>
                    <a:pt x="88" y="365"/>
                  </a:cubicBezTo>
                  <a:cubicBezTo>
                    <a:pt x="88" y="365"/>
                    <a:pt x="88" y="365"/>
                    <a:pt x="88" y="365"/>
                  </a:cubicBezTo>
                  <a:cubicBezTo>
                    <a:pt x="88" y="365"/>
                    <a:pt x="88" y="365"/>
                    <a:pt x="88" y="365"/>
                  </a:cubicBezTo>
                  <a:cubicBezTo>
                    <a:pt x="88" y="365"/>
                    <a:pt x="88" y="365"/>
                    <a:pt x="88" y="365"/>
                  </a:cubicBezTo>
                  <a:cubicBezTo>
                    <a:pt x="89" y="365"/>
                    <a:pt x="89" y="365"/>
                    <a:pt x="89" y="365"/>
                  </a:cubicBezTo>
                  <a:cubicBezTo>
                    <a:pt x="89" y="365"/>
                    <a:pt x="89" y="365"/>
                    <a:pt x="89" y="365"/>
                  </a:cubicBezTo>
                  <a:cubicBezTo>
                    <a:pt x="89" y="365"/>
                    <a:pt x="89" y="365"/>
                    <a:pt x="90" y="365"/>
                  </a:cubicBezTo>
                  <a:cubicBezTo>
                    <a:pt x="90" y="365"/>
                    <a:pt x="90" y="365"/>
                    <a:pt x="90" y="365"/>
                  </a:cubicBezTo>
                  <a:cubicBezTo>
                    <a:pt x="90" y="365"/>
                    <a:pt x="90" y="365"/>
                    <a:pt x="90" y="365"/>
                  </a:cubicBezTo>
                  <a:cubicBezTo>
                    <a:pt x="90" y="365"/>
                    <a:pt x="90" y="365"/>
                    <a:pt x="90" y="365"/>
                  </a:cubicBezTo>
                  <a:cubicBezTo>
                    <a:pt x="91" y="365"/>
                    <a:pt x="91" y="365"/>
                    <a:pt x="91" y="365"/>
                  </a:cubicBezTo>
                  <a:cubicBezTo>
                    <a:pt x="91" y="365"/>
                    <a:pt x="91" y="365"/>
                    <a:pt x="91" y="365"/>
                  </a:cubicBezTo>
                  <a:cubicBezTo>
                    <a:pt x="91" y="365"/>
                    <a:pt x="91" y="365"/>
                    <a:pt x="91" y="365"/>
                  </a:cubicBezTo>
                  <a:cubicBezTo>
                    <a:pt x="91" y="365"/>
                    <a:pt x="91" y="365"/>
                    <a:pt x="91" y="365"/>
                  </a:cubicBezTo>
                  <a:cubicBezTo>
                    <a:pt x="92" y="365"/>
                    <a:pt x="92" y="365"/>
                    <a:pt x="92" y="365"/>
                  </a:cubicBezTo>
                  <a:cubicBezTo>
                    <a:pt x="92" y="365"/>
                    <a:pt x="92" y="365"/>
                    <a:pt x="92" y="365"/>
                  </a:cubicBezTo>
                  <a:cubicBezTo>
                    <a:pt x="93" y="365"/>
                    <a:pt x="93" y="365"/>
                    <a:pt x="93" y="365"/>
                  </a:cubicBezTo>
                  <a:cubicBezTo>
                    <a:pt x="93" y="365"/>
                    <a:pt x="93" y="365"/>
                    <a:pt x="93" y="365"/>
                  </a:cubicBezTo>
                  <a:cubicBezTo>
                    <a:pt x="93" y="365"/>
                    <a:pt x="93" y="365"/>
                    <a:pt x="93" y="365"/>
                  </a:cubicBezTo>
                  <a:cubicBezTo>
                    <a:pt x="93" y="365"/>
                    <a:pt x="94" y="366"/>
                    <a:pt x="94" y="366"/>
                  </a:cubicBezTo>
                  <a:cubicBezTo>
                    <a:pt x="100" y="366"/>
                    <a:pt x="100" y="366"/>
                    <a:pt x="100" y="366"/>
                  </a:cubicBezTo>
                  <a:cubicBezTo>
                    <a:pt x="106" y="366"/>
                    <a:pt x="106" y="366"/>
                    <a:pt x="106" y="366"/>
                  </a:cubicBezTo>
                  <a:cubicBezTo>
                    <a:pt x="124" y="366"/>
                    <a:pt x="140" y="381"/>
                    <a:pt x="140" y="400"/>
                  </a:cubicBezTo>
                  <a:cubicBezTo>
                    <a:pt x="140" y="426"/>
                    <a:pt x="140" y="426"/>
                    <a:pt x="140" y="426"/>
                  </a:cubicBezTo>
                  <a:cubicBezTo>
                    <a:pt x="140" y="466"/>
                    <a:pt x="140" y="466"/>
                    <a:pt x="140" y="466"/>
                  </a:cubicBezTo>
                  <a:cubicBezTo>
                    <a:pt x="140" y="467"/>
                    <a:pt x="140" y="467"/>
                    <a:pt x="140" y="467"/>
                  </a:cubicBezTo>
                  <a:cubicBezTo>
                    <a:pt x="140" y="481"/>
                    <a:pt x="151" y="492"/>
                    <a:pt x="164" y="492"/>
                  </a:cubicBezTo>
                  <a:cubicBezTo>
                    <a:pt x="237" y="492"/>
                    <a:pt x="237" y="492"/>
                    <a:pt x="237" y="492"/>
                  </a:cubicBezTo>
                  <a:cubicBezTo>
                    <a:pt x="251" y="492"/>
                    <a:pt x="262" y="481"/>
                    <a:pt x="262" y="467"/>
                  </a:cubicBezTo>
                  <a:cubicBezTo>
                    <a:pt x="262" y="464"/>
                    <a:pt x="262" y="464"/>
                    <a:pt x="262" y="464"/>
                  </a:cubicBezTo>
                  <a:cubicBezTo>
                    <a:pt x="262" y="252"/>
                    <a:pt x="262" y="252"/>
                    <a:pt x="262" y="252"/>
                  </a:cubicBezTo>
                  <a:cubicBezTo>
                    <a:pt x="262" y="243"/>
                    <a:pt x="258" y="235"/>
                    <a:pt x="241" y="235"/>
                  </a:cubicBezTo>
                  <a:cubicBezTo>
                    <a:pt x="223" y="235"/>
                    <a:pt x="223" y="235"/>
                    <a:pt x="223" y="235"/>
                  </a:cubicBezTo>
                  <a:cubicBezTo>
                    <a:pt x="209" y="235"/>
                    <a:pt x="198" y="224"/>
                    <a:pt x="198" y="211"/>
                  </a:cubicBezTo>
                  <a:cubicBezTo>
                    <a:pt x="198" y="202"/>
                    <a:pt x="198" y="202"/>
                    <a:pt x="198" y="202"/>
                  </a:cubicBezTo>
                  <a:cubicBezTo>
                    <a:pt x="198" y="189"/>
                    <a:pt x="209" y="178"/>
                    <a:pt x="223" y="178"/>
                  </a:cubicBezTo>
                  <a:cubicBezTo>
                    <a:pt x="273" y="178"/>
                    <a:pt x="323" y="178"/>
                    <a:pt x="373" y="178"/>
                  </a:cubicBezTo>
                  <a:cubicBezTo>
                    <a:pt x="387" y="178"/>
                    <a:pt x="397" y="167"/>
                    <a:pt x="397" y="154"/>
                  </a:cubicBezTo>
                  <a:cubicBezTo>
                    <a:pt x="397" y="88"/>
                    <a:pt x="397" y="88"/>
                    <a:pt x="397" y="88"/>
                  </a:cubicBezTo>
                  <a:cubicBezTo>
                    <a:pt x="397" y="86"/>
                    <a:pt x="398" y="85"/>
                    <a:pt x="397" y="85"/>
                  </a:cubicBezTo>
                  <a:cubicBezTo>
                    <a:pt x="397" y="0"/>
                    <a:pt x="397" y="0"/>
                    <a:pt x="397" y="0"/>
                  </a:cubicBezTo>
                  <a:cubicBezTo>
                    <a:pt x="360" y="0"/>
                    <a:pt x="360" y="0"/>
                    <a:pt x="360" y="0"/>
                  </a:cubicBezTo>
                  <a:cubicBezTo>
                    <a:pt x="350" y="0"/>
                    <a:pt x="340" y="7"/>
                    <a:pt x="337" y="17"/>
                  </a:cubicBezTo>
                  <a:cubicBezTo>
                    <a:pt x="337" y="35"/>
                    <a:pt x="337" y="35"/>
                    <a:pt x="337" y="35"/>
                  </a:cubicBezTo>
                  <a:cubicBezTo>
                    <a:pt x="337" y="48"/>
                    <a:pt x="326" y="59"/>
                    <a:pt x="313" y="59"/>
                  </a:cubicBezTo>
                  <a:cubicBezTo>
                    <a:pt x="267" y="59"/>
                    <a:pt x="267" y="59"/>
                    <a:pt x="267" y="59"/>
                  </a:cubicBezTo>
                  <a:cubicBezTo>
                    <a:pt x="267" y="97"/>
                    <a:pt x="267" y="97"/>
                    <a:pt x="267" y="97"/>
                  </a:cubicBezTo>
                  <a:cubicBezTo>
                    <a:pt x="267" y="110"/>
                    <a:pt x="256" y="121"/>
                    <a:pt x="243" y="121"/>
                  </a:cubicBezTo>
                  <a:cubicBezTo>
                    <a:pt x="207" y="121"/>
                    <a:pt x="207" y="121"/>
                    <a:pt x="207" y="121"/>
                  </a:cubicBezTo>
                  <a:close/>
                  <a:moveTo>
                    <a:pt x="70" y="341"/>
                  </a:moveTo>
                  <a:cubicBezTo>
                    <a:pt x="70" y="341"/>
                    <a:pt x="70" y="341"/>
                    <a:pt x="70" y="341"/>
                  </a:cubicBezTo>
                  <a:cubicBezTo>
                    <a:pt x="70" y="341"/>
                    <a:pt x="70" y="341"/>
                    <a:pt x="70" y="341"/>
                  </a:cubicBezTo>
                  <a:close/>
                  <a:moveTo>
                    <a:pt x="0" y="279"/>
                  </a:moveTo>
                  <a:cubicBezTo>
                    <a:pt x="0" y="279"/>
                    <a:pt x="0" y="279"/>
                    <a:pt x="0" y="279"/>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6" name="Freeform 39">
              <a:extLst>
                <a:ext uri="{FF2B5EF4-FFF2-40B4-BE49-F238E27FC236}">
                  <a16:creationId xmlns:a16="http://schemas.microsoft.com/office/drawing/2014/main" id="{73CE9CDF-8BC3-42B7-B778-3967F1F54187}"/>
                </a:ext>
              </a:extLst>
            </p:cNvPr>
            <p:cNvSpPr>
              <a:spLocks/>
            </p:cNvSpPr>
            <p:nvPr userDrawn="1"/>
          </p:nvSpPr>
          <p:spPr bwMode="auto">
            <a:xfrm>
              <a:off x="4977" y="2910"/>
              <a:ext cx="503" cy="756"/>
            </a:xfrm>
            <a:custGeom>
              <a:avLst/>
              <a:gdLst>
                <a:gd name="T0" fmla="*/ 158 w 285"/>
                <a:gd name="T1" fmla="*/ 428 h 428"/>
                <a:gd name="T2" fmla="*/ 285 w 285"/>
                <a:gd name="T3" fmla="*/ 428 h 428"/>
                <a:gd name="T4" fmla="*/ 285 w 285"/>
                <a:gd name="T5" fmla="*/ 0 h 428"/>
                <a:gd name="T6" fmla="*/ 229 w 285"/>
                <a:gd name="T7" fmla="*/ 0 h 428"/>
                <a:gd name="T8" fmla="*/ 200 w 285"/>
                <a:gd name="T9" fmla="*/ 29 h 428"/>
                <a:gd name="T10" fmla="*/ 200 w 285"/>
                <a:gd name="T11" fmla="*/ 64 h 428"/>
                <a:gd name="T12" fmla="*/ 99 w 285"/>
                <a:gd name="T13" fmla="*/ 64 h 428"/>
                <a:gd name="T14" fmla="*/ 69 w 285"/>
                <a:gd name="T15" fmla="*/ 94 h 428"/>
                <a:gd name="T16" fmla="*/ 69 w 285"/>
                <a:gd name="T17" fmla="*/ 120 h 428"/>
                <a:gd name="T18" fmla="*/ 30 w 285"/>
                <a:gd name="T19" fmla="*/ 120 h 428"/>
                <a:gd name="T20" fmla="*/ 0 w 285"/>
                <a:gd name="T21" fmla="*/ 149 h 428"/>
                <a:gd name="T22" fmla="*/ 0 w 285"/>
                <a:gd name="T23" fmla="*/ 278 h 428"/>
                <a:gd name="T24" fmla="*/ 30 w 285"/>
                <a:gd name="T25" fmla="*/ 308 h 428"/>
                <a:gd name="T26" fmla="*/ 52 w 285"/>
                <a:gd name="T27" fmla="*/ 308 h 428"/>
                <a:gd name="T28" fmla="*/ 69 w 285"/>
                <a:gd name="T29" fmla="*/ 326 h 428"/>
                <a:gd name="T30" fmla="*/ 69 w 285"/>
                <a:gd name="T31" fmla="*/ 339 h 428"/>
                <a:gd name="T32" fmla="*/ 99 w 285"/>
                <a:gd name="T33" fmla="*/ 368 h 428"/>
                <a:gd name="T34" fmla="*/ 133 w 285"/>
                <a:gd name="T35" fmla="*/ 368 h 428"/>
                <a:gd name="T36" fmla="*/ 133 w 285"/>
                <a:gd name="T37" fmla="*/ 404 h 428"/>
                <a:gd name="T38" fmla="*/ 158 w 285"/>
                <a:gd name="T3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428">
                  <a:moveTo>
                    <a:pt x="158" y="428"/>
                  </a:moveTo>
                  <a:cubicBezTo>
                    <a:pt x="285" y="428"/>
                    <a:pt x="285" y="428"/>
                    <a:pt x="285" y="428"/>
                  </a:cubicBezTo>
                  <a:cubicBezTo>
                    <a:pt x="285" y="0"/>
                    <a:pt x="285" y="0"/>
                    <a:pt x="285" y="0"/>
                  </a:cubicBezTo>
                  <a:cubicBezTo>
                    <a:pt x="229" y="0"/>
                    <a:pt x="229" y="0"/>
                    <a:pt x="229" y="0"/>
                  </a:cubicBezTo>
                  <a:cubicBezTo>
                    <a:pt x="213" y="0"/>
                    <a:pt x="200" y="13"/>
                    <a:pt x="200" y="29"/>
                  </a:cubicBezTo>
                  <a:cubicBezTo>
                    <a:pt x="200" y="64"/>
                    <a:pt x="200" y="64"/>
                    <a:pt x="200" y="64"/>
                  </a:cubicBezTo>
                  <a:cubicBezTo>
                    <a:pt x="99" y="64"/>
                    <a:pt x="99" y="64"/>
                    <a:pt x="99" y="64"/>
                  </a:cubicBezTo>
                  <a:cubicBezTo>
                    <a:pt x="83" y="64"/>
                    <a:pt x="69" y="78"/>
                    <a:pt x="69" y="94"/>
                  </a:cubicBezTo>
                  <a:cubicBezTo>
                    <a:pt x="69" y="120"/>
                    <a:pt x="69" y="120"/>
                    <a:pt x="69" y="120"/>
                  </a:cubicBezTo>
                  <a:cubicBezTo>
                    <a:pt x="30" y="120"/>
                    <a:pt x="30" y="120"/>
                    <a:pt x="30" y="120"/>
                  </a:cubicBezTo>
                  <a:cubicBezTo>
                    <a:pt x="14" y="120"/>
                    <a:pt x="0" y="133"/>
                    <a:pt x="0" y="149"/>
                  </a:cubicBezTo>
                  <a:cubicBezTo>
                    <a:pt x="0" y="278"/>
                    <a:pt x="0" y="278"/>
                    <a:pt x="0" y="278"/>
                  </a:cubicBezTo>
                  <a:cubicBezTo>
                    <a:pt x="0" y="295"/>
                    <a:pt x="14" y="308"/>
                    <a:pt x="30" y="308"/>
                  </a:cubicBezTo>
                  <a:cubicBezTo>
                    <a:pt x="52" y="308"/>
                    <a:pt x="52" y="308"/>
                    <a:pt x="52" y="308"/>
                  </a:cubicBezTo>
                  <a:cubicBezTo>
                    <a:pt x="63" y="309"/>
                    <a:pt x="70" y="317"/>
                    <a:pt x="69" y="326"/>
                  </a:cubicBezTo>
                  <a:cubicBezTo>
                    <a:pt x="69" y="339"/>
                    <a:pt x="69" y="339"/>
                    <a:pt x="69" y="339"/>
                  </a:cubicBezTo>
                  <a:cubicBezTo>
                    <a:pt x="69" y="355"/>
                    <a:pt x="83" y="368"/>
                    <a:pt x="99" y="368"/>
                  </a:cubicBezTo>
                  <a:cubicBezTo>
                    <a:pt x="133" y="368"/>
                    <a:pt x="133" y="368"/>
                    <a:pt x="133" y="368"/>
                  </a:cubicBezTo>
                  <a:cubicBezTo>
                    <a:pt x="133" y="404"/>
                    <a:pt x="133" y="404"/>
                    <a:pt x="133" y="404"/>
                  </a:cubicBezTo>
                  <a:cubicBezTo>
                    <a:pt x="133" y="418"/>
                    <a:pt x="144" y="428"/>
                    <a:pt x="158" y="428"/>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7" name="Freeform 42">
              <a:extLst>
                <a:ext uri="{FF2B5EF4-FFF2-40B4-BE49-F238E27FC236}">
                  <a16:creationId xmlns:a16="http://schemas.microsoft.com/office/drawing/2014/main" id="{E1BFEA05-CF85-42FB-9955-BA763E4C4C78}"/>
                </a:ext>
              </a:extLst>
            </p:cNvPr>
            <p:cNvSpPr>
              <a:spLocks/>
            </p:cNvSpPr>
            <p:nvPr userDrawn="1"/>
          </p:nvSpPr>
          <p:spPr bwMode="auto">
            <a:xfrm>
              <a:off x="4529" y="2604"/>
              <a:ext cx="734" cy="417"/>
            </a:xfrm>
            <a:custGeom>
              <a:avLst/>
              <a:gdLst>
                <a:gd name="T0" fmla="*/ 0 w 416"/>
                <a:gd name="T1" fmla="*/ 87 h 236"/>
                <a:gd name="T2" fmla="*/ 0 w 416"/>
                <a:gd name="T3" fmla="*/ 236 h 236"/>
                <a:gd name="T4" fmla="*/ 59 w 416"/>
                <a:gd name="T5" fmla="*/ 236 h 236"/>
                <a:gd name="T6" fmla="*/ 59 w 416"/>
                <a:gd name="T7" fmla="*/ 236 h 236"/>
                <a:gd name="T8" fmla="*/ 95 w 416"/>
                <a:gd name="T9" fmla="*/ 236 h 236"/>
                <a:gd name="T10" fmla="*/ 119 w 416"/>
                <a:gd name="T11" fmla="*/ 212 h 236"/>
                <a:gd name="T12" fmla="*/ 119 w 416"/>
                <a:gd name="T13" fmla="*/ 174 h 236"/>
                <a:gd name="T14" fmla="*/ 165 w 416"/>
                <a:gd name="T15" fmla="*/ 174 h 236"/>
                <a:gd name="T16" fmla="*/ 189 w 416"/>
                <a:gd name="T17" fmla="*/ 150 h 236"/>
                <a:gd name="T18" fmla="*/ 189 w 416"/>
                <a:gd name="T19" fmla="*/ 135 h 236"/>
                <a:gd name="T20" fmla="*/ 212 w 416"/>
                <a:gd name="T21" fmla="*/ 117 h 236"/>
                <a:gd name="T22" fmla="*/ 416 w 416"/>
                <a:gd name="T23" fmla="*/ 117 h 236"/>
                <a:gd name="T24" fmla="*/ 416 w 416"/>
                <a:gd name="T25" fmla="*/ 117 h 236"/>
                <a:gd name="T26" fmla="*/ 412 w 416"/>
                <a:gd name="T27" fmla="*/ 117 h 236"/>
                <a:gd name="T28" fmla="*/ 388 w 416"/>
                <a:gd name="T29" fmla="*/ 92 h 236"/>
                <a:gd name="T30" fmla="*/ 388 w 416"/>
                <a:gd name="T31" fmla="*/ 0 h 236"/>
                <a:gd name="T32" fmla="*/ 383 w 416"/>
                <a:gd name="T33" fmla="*/ 0 h 236"/>
                <a:gd name="T34" fmla="*/ 243 w 416"/>
                <a:gd name="T35" fmla="*/ 0 h 236"/>
                <a:gd name="T36" fmla="*/ 222 w 416"/>
                <a:gd name="T37" fmla="*/ 0 h 236"/>
                <a:gd name="T38" fmla="*/ 174 w 416"/>
                <a:gd name="T39" fmla="*/ 0 h 236"/>
                <a:gd name="T40" fmla="*/ 144 w 416"/>
                <a:gd name="T41" fmla="*/ 27 h 236"/>
                <a:gd name="T42" fmla="*/ 110 w 416"/>
                <a:gd name="T43" fmla="*/ 58 h 236"/>
                <a:gd name="T44" fmla="*/ 30 w 416"/>
                <a:gd name="T45" fmla="*/ 58 h 236"/>
                <a:gd name="T46" fmla="*/ 0 w 416"/>
                <a:gd name="T47"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236">
                  <a:moveTo>
                    <a:pt x="0" y="87"/>
                  </a:moveTo>
                  <a:cubicBezTo>
                    <a:pt x="0" y="236"/>
                    <a:pt x="0" y="236"/>
                    <a:pt x="0" y="236"/>
                  </a:cubicBezTo>
                  <a:cubicBezTo>
                    <a:pt x="59" y="236"/>
                    <a:pt x="59" y="236"/>
                    <a:pt x="59" y="236"/>
                  </a:cubicBezTo>
                  <a:cubicBezTo>
                    <a:pt x="59" y="236"/>
                    <a:pt x="59" y="236"/>
                    <a:pt x="59" y="236"/>
                  </a:cubicBezTo>
                  <a:cubicBezTo>
                    <a:pt x="95" y="236"/>
                    <a:pt x="95" y="236"/>
                    <a:pt x="95" y="236"/>
                  </a:cubicBezTo>
                  <a:cubicBezTo>
                    <a:pt x="108" y="236"/>
                    <a:pt x="119" y="225"/>
                    <a:pt x="119" y="212"/>
                  </a:cubicBezTo>
                  <a:cubicBezTo>
                    <a:pt x="119" y="174"/>
                    <a:pt x="119" y="174"/>
                    <a:pt x="119" y="174"/>
                  </a:cubicBezTo>
                  <a:cubicBezTo>
                    <a:pt x="165" y="174"/>
                    <a:pt x="165" y="174"/>
                    <a:pt x="165" y="174"/>
                  </a:cubicBezTo>
                  <a:cubicBezTo>
                    <a:pt x="178" y="174"/>
                    <a:pt x="189" y="163"/>
                    <a:pt x="189" y="150"/>
                  </a:cubicBezTo>
                  <a:cubicBezTo>
                    <a:pt x="189" y="135"/>
                    <a:pt x="189" y="135"/>
                    <a:pt x="189" y="135"/>
                  </a:cubicBezTo>
                  <a:cubicBezTo>
                    <a:pt x="192" y="125"/>
                    <a:pt x="202" y="117"/>
                    <a:pt x="212" y="117"/>
                  </a:cubicBezTo>
                  <a:cubicBezTo>
                    <a:pt x="282" y="117"/>
                    <a:pt x="216" y="117"/>
                    <a:pt x="416" y="117"/>
                  </a:cubicBezTo>
                  <a:cubicBezTo>
                    <a:pt x="416" y="117"/>
                    <a:pt x="416" y="117"/>
                    <a:pt x="416" y="117"/>
                  </a:cubicBezTo>
                  <a:cubicBezTo>
                    <a:pt x="412" y="117"/>
                    <a:pt x="412" y="117"/>
                    <a:pt x="412" y="117"/>
                  </a:cubicBezTo>
                  <a:cubicBezTo>
                    <a:pt x="399" y="117"/>
                    <a:pt x="388" y="106"/>
                    <a:pt x="388" y="92"/>
                  </a:cubicBezTo>
                  <a:cubicBezTo>
                    <a:pt x="388" y="0"/>
                    <a:pt x="388" y="0"/>
                    <a:pt x="388" y="0"/>
                  </a:cubicBezTo>
                  <a:cubicBezTo>
                    <a:pt x="386" y="0"/>
                    <a:pt x="385" y="0"/>
                    <a:pt x="383" y="0"/>
                  </a:cubicBezTo>
                  <a:cubicBezTo>
                    <a:pt x="243" y="0"/>
                    <a:pt x="243" y="0"/>
                    <a:pt x="243" y="0"/>
                  </a:cubicBezTo>
                  <a:cubicBezTo>
                    <a:pt x="222" y="0"/>
                    <a:pt x="222" y="0"/>
                    <a:pt x="222" y="0"/>
                  </a:cubicBezTo>
                  <a:cubicBezTo>
                    <a:pt x="174" y="0"/>
                    <a:pt x="174" y="0"/>
                    <a:pt x="174" y="0"/>
                  </a:cubicBezTo>
                  <a:cubicBezTo>
                    <a:pt x="158" y="0"/>
                    <a:pt x="146" y="12"/>
                    <a:pt x="144" y="27"/>
                  </a:cubicBezTo>
                  <a:cubicBezTo>
                    <a:pt x="143" y="44"/>
                    <a:pt x="128" y="58"/>
                    <a:pt x="110" y="58"/>
                  </a:cubicBezTo>
                  <a:cubicBezTo>
                    <a:pt x="30" y="58"/>
                    <a:pt x="30" y="58"/>
                    <a:pt x="30" y="58"/>
                  </a:cubicBezTo>
                  <a:cubicBezTo>
                    <a:pt x="14" y="58"/>
                    <a:pt x="0" y="71"/>
                    <a:pt x="0" y="87"/>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8" name="Freeform 43">
              <a:extLst>
                <a:ext uri="{FF2B5EF4-FFF2-40B4-BE49-F238E27FC236}">
                  <a16:creationId xmlns:a16="http://schemas.microsoft.com/office/drawing/2014/main" id="{9FA83C6F-5F77-4D87-A6D4-5C1091541C84}"/>
                </a:ext>
              </a:extLst>
            </p:cNvPr>
            <p:cNvSpPr>
              <a:spLocks noEditPoints="1"/>
            </p:cNvSpPr>
            <p:nvPr userDrawn="1"/>
          </p:nvSpPr>
          <p:spPr bwMode="auto">
            <a:xfrm>
              <a:off x="4414" y="2041"/>
              <a:ext cx="1061" cy="876"/>
            </a:xfrm>
            <a:custGeom>
              <a:avLst/>
              <a:gdLst>
                <a:gd name="T0" fmla="*/ 58 w 601"/>
                <a:gd name="T1" fmla="*/ 496 h 496"/>
                <a:gd name="T2" fmla="*/ 65 w 601"/>
                <a:gd name="T3" fmla="*/ 406 h 496"/>
                <a:gd name="T4" fmla="*/ 209 w 601"/>
                <a:gd name="T5" fmla="*/ 346 h 496"/>
                <a:gd name="T6" fmla="*/ 308 w 601"/>
                <a:gd name="T7" fmla="*/ 319 h 496"/>
                <a:gd name="T8" fmla="*/ 453 w 601"/>
                <a:gd name="T9" fmla="*/ 259 h 496"/>
                <a:gd name="T10" fmla="*/ 486 w 601"/>
                <a:gd name="T11" fmla="*/ 235 h 496"/>
                <a:gd name="T12" fmla="*/ 532 w 601"/>
                <a:gd name="T13" fmla="*/ 179 h 496"/>
                <a:gd name="T14" fmla="*/ 601 w 601"/>
                <a:gd name="T15" fmla="*/ 45 h 496"/>
                <a:gd name="T16" fmla="*/ 537 w 601"/>
                <a:gd name="T17" fmla="*/ 45 h 496"/>
                <a:gd name="T18" fmla="*/ 536 w 601"/>
                <a:gd name="T19" fmla="*/ 45 h 496"/>
                <a:gd name="T20" fmla="*/ 535 w 601"/>
                <a:gd name="T21" fmla="*/ 45 h 496"/>
                <a:gd name="T22" fmla="*/ 534 w 601"/>
                <a:gd name="T23" fmla="*/ 45 h 496"/>
                <a:gd name="T24" fmla="*/ 533 w 601"/>
                <a:gd name="T25" fmla="*/ 45 h 496"/>
                <a:gd name="T26" fmla="*/ 532 w 601"/>
                <a:gd name="T27" fmla="*/ 44 h 496"/>
                <a:gd name="T28" fmla="*/ 531 w 601"/>
                <a:gd name="T29" fmla="*/ 44 h 496"/>
                <a:gd name="T30" fmla="*/ 530 w 601"/>
                <a:gd name="T31" fmla="*/ 44 h 496"/>
                <a:gd name="T32" fmla="*/ 530 w 601"/>
                <a:gd name="T33" fmla="*/ 44 h 496"/>
                <a:gd name="T34" fmla="*/ 529 w 601"/>
                <a:gd name="T35" fmla="*/ 43 h 496"/>
                <a:gd name="T36" fmla="*/ 528 w 601"/>
                <a:gd name="T37" fmla="*/ 43 h 496"/>
                <a:gd name="T38" fmla="*/ 527 w 601"/>
                <a:gd name="T39" fmla="*/ 43 h 496"/>
                <a:gd name="T40" fmla="*/ 526 w 601"/>
                <a:gd name="T41" fmla="*/ 42 h 496"/>
                <a:gd name="T42" fmla="*/ 525 w 601"/>
                <a:gd name="T43" fmla="*/ 42 h 496"/>
                <a:gd name="T44" fmla="*/ 525 w 601"/>
                <a:gd name="T45" fmla="*/ 42 h 496"/>
                <a:gd name="T46" fmla="*/ 524 w 601"/>
                <a:gd name="T47" fmla="*/ 41 h 496"/>
                <a:gd name="T48" fmla="*/ 523 w 601"/>
                <a:gd name="T49" fmla="*/ 41 h 496"/>
                <a:gd name="T50" fmla="*/ 522 w 601"/>
                <a:gd name="T51" fmla="*/ 40 h 496"/>
                <a:gd name="T52" fmla="*/ 522 w 601"/>
                <a:gd name="T53" fmla="*/ 40 h 496"/>
                <a:gd name="T54" fmla="*/ 521 w 601"/>
                <a:gd name="T55" fmla="*/ 39 h 496"/>
                <a:gd name="T56" fmla="*/ 521 w 601"/>
                <a:gd name="T57" fmla="*/ 39 h 496"/>
                <a:gd name="T58" fmla="*/ 520 w 601"/>
                <a:gd name="T59" fmla="*/ 38 h 496"/>
                <a:gd name="T60" fmla="*/ 519 w 601"/>
                <a:gd name="T61" fmla="*/ 37 h 496"/>
                <a:gd name="T62" fmla="*/ 519 w 601"/>
                <a:gd name="T63" fmla="*/ 36 h 496"/>
                <a:gd name="T64" fmla="*/ 518 w 601"/>
                <a:gd name="T65" fmla="*/ 36 h 496"/>
                <a:gd name="T66" fmla="*/ 517 w 601"/>
                <a:gd name="T67" fmla="*/ 35 h 496"/>
                <a:gd name="T68" fmla="*/ 517 w 601"/>
                <a:gd name="T69" fmla="*/ 35 h 496"/>
                <a:gd name="T70" fmla="*/ 516 w 601"/>
                <a:gd name="T71" fmla="*/ 34 h 496"/>
                <a:gd name="T72" fmla="*/ 516 w 601"/>
                <a:gd name="T73" fmla="*/ 33 h 496"/>
                <a:gd name="T74" fmla="*/ 516 w 601"/>
                <a:gd name="T75" fmla="*/ 32 h 496"/>
                <a:gd name="T76" fmla="*/ 515 w 601"/>
                <a:gd name="T77" fmla="*/ 32 h 496"/>
                <a:gd name="T78" fmla="*/ 515 w 601"/>
                <a:gd name="T79" fmla="*/ 31 h 496"/>
                <a:gd name="T80" fmla="*/ 515 w 601"/>
                <a:gd name="T81" fmla="*/ 30 h 496"/>
                <a:gd name="T82" fmla="*/ 514 w 601"/>
                <a:gd name="T83" fmla="*/ 29 h 496"/>
                <a:gd name="T84" fmla="*/ 514 w 601"/>
                <a:gd name="T85" fmla="*/ 28 h 496"/>
                <a:gd name="T86" fmla="*/ 514 w 601"/>
                <a:gd name="T87" fmla="*/ 27 h 496"/>
                <a:gd name="T88" fmla="*/ 513 w 601"/>
                <a:gd name="T89" fmla="*/ 27 h 496"/>
                <a:gd name="T90" fmla="*/ 513 w 601"/>
                <a:gd name="T91" fmla="*/ 25 h 496"/>
                <a:gd name="T92" fmla="*/ 513 w 601"/>
                <a:gd name="T93" fmla="*/ 25 h 496"/>
                <a:gd name="T94" fmla="*/ 513 w 601"/>
                <a:gd name="T95" fmla="*/ 24 h 496"/>
                <a:gd name="T96" fmla="*/ 513 w 601"/>
                <a:gd name="T97" fmla="*/ 23 h 496"/>
                <a:gd name="T98" fmla="*/ 513 w 601"/>
                <a:gd name="T99" fmla="*/ 22 h 496"/>
                <a:gd name="T100" fmla="*/ 513 w 601"/>
                <a:gd name="T101" fmla="*/ 21 h 496"/>
                <a:gd name="T102" fmla="*/ 513 w 601"/>
                <a:gd name="T103" fmla="*/ 0 h 496"/>
                <a:gd name="T104" fmla="*/ 144 w 601"/>
                <a:gd name="T105" fmla="*/ 0 h 496"/>
                <a:gd name="T106" fmla="*/ 29 w 601"/>
                <a:gd name="T107" fmla="*/ 58 h 496"/>
                <a:gd name="T108" fmla="*/ 513 w 601"/>
                <a:gd name="T109" fmla="*/ 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 h="496">
                  <a:moveTo>
                    <a:pt x="0" y="88"/>
                  </a:moveTo>
                  <a:cubicBezTo>
                    <a:pt x="0" y="496"/>
                    <a:pt x="0" y="496"/>
                    <a:pt x="0" y="496"/>
                  </a:cubicBezTo>
                  <a:cubicBezTo>
                    <a:pt x="58" y="496"/>
                    <a:pt x="58" y="496"/>
                    <a:pt x="58" y="496"/>
                  </a:cubicBezTo>
                  <a:cubicBezTo>
                    <a:pt x="58" y="496"/>
                    <a:pt x="58" y="496"/>
                    <a:pt x="58" y="496"/>
                  </a:cubicBezTo>
                  <a:cubicBezTo>
                    <a:pt x="65" y="496"/>
                    <a:pt x="65" y="496"/>
                    <a:pt x="65" y="496"/>
                  </a:cubicBezTo>
                  <a:cubicBezTo>
                    <a:pt x="65" y="406"/>
                    <a:pt x="65" y="406"/>
                    <a:pt x="65" y="406"/>
                  </a:cubicBezTo>
                  <a:cubicBezTo>
                    <a:pt x="65" y="390"/>
                    <a:pt x="79" y="377"/>
                    <a:pt x="95" y="377"/>
                  </a:cubicBezTo>
                  <a:cubicBezTo>
                    <a:pt x="175" y="377"/>
                    <a:pt x="175" y="377"/>
                    <a:pt x="175" y="377"/>
                  </a:cubicBezTo>
                  <a:cubicBezTo>
                    <a:pt x="193" y="377"/>
                    <a:pt x="208" y="363"/>
                    <a:pt x="209" y="346"/>
                  </a:cubicBezTo>
                  <a:cubicBezTo>
                    <a:pt x="211" y="331"/>
                    <a:pt x="223" y="319"/>
                    <a:pt x="239" y="319"/>
                  </a:cubicBezTo>
                  <a:cubicBezTo>
                    <a:pt x="287" y="319"/>
                    <a:pt x="287" y="319"/>
                    <a:pt x="287" y="319"/>
                  </a:cubicBezTo>
                  <a:cubicBezTo>
                    <a:pt x="308" y="319"/>
                    <a:pt x="308" y="319"/>
                    <a:pt x="308" y="319"/>
                  </a:cubicBezTo>
                  <a:cubicBezTo>
                    <a:pt x="448" y="319"/>
                    <a:pt x="448" y="319"/>
                    <a:pt x="448" y="319"/>
                  </a:cubicBezTo>
                  <a:cubicBezTo>
                    <a:pt x="450" y="319"/>
                    <a:pt x="451" y="319"/>
                    <a:pt x="453" y="319"/>
                  </a:cubicBezTo>
                  <a:cubicBezTo>
                    <a:pt x="453" y="259"/>
                    <a:pt x="453" y="259"/>
                    <a:pt x="453" y="259"/>
                  </a:cubicBezTo>
                  <a:cubicBezTo>
                    <a:pt x="453" y="246"/>
                    <a:pt x="464" y="235"/>
                    <a:pt x="477" y="235"/>
                  </a:cubicBezTo>
                  <a:cubicBezTo>
                    <a:pt x="486" y="235"/>
                    <a:pt x="486" y="235"/>
                    <a:pt x="486" y="235"/>
                  </a:cubicBezTo>
                  <a:cubicBezTo>
                    <a:pt x="486" y="235"/>
                    <a:pt x="486" y="235"/>
                    <a:pt x="486" y="235"/>
                  </a:cubicBezTo>
                  <a:cubicBezTo>
                    <a:pt x="508" y="235"/>
                    <a:pt x="508" y="235"/>
                    <a:pt x="508" y="235"/>
                  </a:cubicBezTo>
                  <a:cubicBezTo>
                    <a:pt x="521" y="235"/>
                    <a:pt x="532" y="224"/>
                    <a:pt x="532" y="211"/>
                  </a:cubicBezTo>
                  <a:cubicBezTo>
                    <a:pt x="532" y="179"/>
                    <a:pt x="532" y="179"/>
                    <a:pt x="532" y="179"/>
                  </a:cubicBezTo>
                  <a:cubicBezTo>
                    <a:pt x="566" y="179"/>
                    <a:pt x="566" y="179"/>
                    <a:pt x="566" y="179"/>
                  </a:cubicBezTo>
                  <a:cubicBezTo>
                    <a:pt x="586" y="179"/>
                    <a:pt x="601" y="163"/>
                    <a:pt x="601" y="144"/>
                  </a:cubicBezTo>
                  <a:cubicBezTo>
                    <a:pt x="601" y="45"/>
                    <a:pt x="601" y="45"/>
                    <a:pt x="601" y="45"/>
                  </a:cubicBezTo>
                  <a:cubicBezTo>
                    <a:pt x="545" y="45"/>
                    <a:pt x="545" y="45"/>
                    <a:pt x="545" y="45"/>
                  </a:cubicBezTo>
                  <a:cubicBezTo>
                    <a:pt x="537" y="45"/>
                    <a:pt x="537" y="45"/>
                    <a:pt x="537" y="45"/>
                  </a:cubicBezTo>
                  <a:cubicBezTo>
                    <a:pt x="537" y="45"/>
                    <a:pt x="537" y="45"/>
                    <a:pt x="537" y="45"/>
                  </a:cubicBezTo>
                  <a:cubicBezTo>
                    <a:pt x="537" y="45"/>
                    <a:pt x="537" y="45"/>
                    <a:pt x="537" y="45"/>
                  </a:cubicBezTo>
                  <a:cubicBezTo>
                    <a:pt x="536" y="45"/>
                    <a:pt x="536" y="45"/>
                    <a:pt x="536" y="45"/>
                  </a:cubicBezTo>
                  <a:cubicBezTo>
                    <a:pt x="536" y="45"/>
                    <a:pt x="536" y="45"/>
                    <a:pt x="536" y="45"/>
                  </a:cubicBezTo>
                  <a:cubicBezTo>
                    <a:pt x="536" y="45"/>
                    <a:pt x="536" y="45"/>
                    <a:pt x="536" y="45"/>
                  </a:cubicBezTo>
                  <a:cubicBezTo>
                    <a:pt x="535" y="45"/>
                    <a:pt x="535" y="45"/>
                    <a:pt x="535" y="45"/>
                  </a:cubicBezTo>
                  <a:cubicBezTo>
                    <a:pt x="535" y="45"/>
                    <a:pt x="535" y="45"/>
                    <a:pt x="535" y="45"/>
                  </a:cubicBezTo>
                  <a:cubicBezTo>
                    <a:pt x="534" y="45"/>
                    <a:pt x="534" y="45"/>
                    <a:pt x="534" y="45"/>
                  </a:cubicBezTo>
                  <a:cubicBezTo>
                    <a:pt x="534" y="45"/>
                    <a:pt x="534" y="45"/>
                    <a:pt x="534" y="45"/>
                  </a:cubicBezTo>
                  <a:cubicBezTo>
                    <a:pt x="534" y="45"/>
                    <a:pt x="534" y="45"/>
                    <a:pt x="534" y="45"/>
                  </a:cubicBezTo>
                  <a:cubicBezTo>
                    <a:pt x="534" y="45"/>
                    <a:pt x="534" y="45"/>
                    <a:pt x="534" y="45"/>
                  </a:cubicBezTo>
                  <a:cubicBezTo>
                    <a:pt x="533" y="45"/>
                    <a:pt x="533" y="45"/>
                    <a:pt x="533" y="45"/>
                  </a:cubicBezTo>
                  <a:cubicBezTo>
                    <a:pt x="533" y="45"/>
                    <a:pt x="533" y="45"/>
                    <a:pt x="533" y="45"/>
                  </a:cubicBezTo>
                  <a:cubicBezTo>
                    <a:pt x="533" y="44"/>
                    <a:pt x="533" y="44"/>
                    <a:pt x="533" y="44"/>
                  </a:cubicBezTo>
                  <a:cubicBezTo>
                    <a:pt x="533" y="44"/>
                    <a:pt x="533" y="44"/>
                    <a:pt x="533" y="44"/>
                  </a:cubicBezTo>
                  <a:cubicBezTo>
                    <a:pt x="532" y="44"/>
                    <a:pt x="532" y="44"/>
                    <a:pt x="532" y="44"/>
                  </a:cubicBezTo>
                  <a:cubicBezTo>
                    <a:pt x="532" y="44"/>
                    <a:pt x="532" y="44"/>
                    <a:pt x="532" y="44"/>
                  </a:cubicBezTo>
                  <a:cubicBezTo>
                    <a:pt x="531" y="44"/>
                    <a:pt x="531" y="44"/>
                    <a:pt x="531" y="44"/>
                  </a:cubicBezTo>
                  <a:cubicBezTo>
                    <a:pt x="531" y="44"/>
                    <a:pt x="531" y="44"/>
                    <a:pt x="531" y="44"/>
                  </a:cubicBezTo>
                  <a:cubicBezTo>
                    <a:pt x="531" y="44"/>
                    <a:pt x="531" y="44"/>
                    <a:pt x="531" y="44"/>
                  </a:cubicBezTo>
                  <a:cubicBezTo>
                    <a:pt x="531" y="44"/>
                    <a:pt x="531" y="44"/>
                    <a:pt x="531" y="44"/>
                  </a:cubicBezTo>
                  <a:cubicBezTo>
                    <a:pt x="530" y="44"/>
                    <a:pt x="530" y="44"/>
                    <a:pt x="530" y="44"/>
                  </a:cubicBezTo>
                  <a:cubicBezTo>
                    <a:pt x="530" y="44"/>
                    <a:pt x="530" y="44"/>
                    <a:pt x="530" y="44"/>
                  </a:cubicBezTo>
                  <a:cubicBezTo>
                    <a:pt x="530" y="44"/>
                    <a:pt x="530" y="44"/>
                    <a:pt x="530" y="44"/>
                  </a:cubicBezTo>
                  <a:cubicBezTo>
                    <a:pt x="530" y="44"/>
                    <a:pt x="530" y="44"/>
                    <a:pt x="530" y="44"/>
                  </a:cubicBezTo>
                  <a:cubicBezTo>
                    <a:pt x="529" y="44"/>
                    <a:pt x="529" y="44"/>
                    <a:pt x="529" y="44"/>
                  </a:cubicBezTo>
                  <a:cubicBezTo>
                    <a:pt x="529" y="44"/>
                    <a:pt x="529" y="44"/>
                    <a:pt x="529" y="44"/>
                  </a:cubicBezTo>
                  <a:cubicBezTo>
                    <a:pt x="529" y="43"/>
                    <a:pt x="529" y="43"/>
                    <a:pt x="529" y="43"/>
                  </a:cubicBezTo>
                  <a:cubicBezTo>
                    <a:pt x="529" y="43"/>
                    <a:pt x="529" y="43"/>
                    <a:pt x="529" y="43"/>
                  </a:cubicBezTo>
                  <a:cubicBezTo>
                    <a:pt x="528" y="43"/>
                    <a:pt x="528" y="43"/>
                    <a:pt x="528" y="43"/>
                  </a:cubicBezTo>
                  <a:cubicBezTo>
                    <a:pt x="528" y="43"/>
                    <a:pt x="528" y="43"/>
                    <a:pt x="528" y="43"/>
                  </a:cubicBezTo>
                  <a:cubicBezTo>
                    <a:pt x="527" y="43"/>
                    <a:pt x="527" y="43"/>
                    <a:pt x="527" y="43"/>
                  </a:cubicBezTo>
                  <a:cubicBezTo>
                    <a:pt x="527" y="43"/>
                    <a:pt x="527" y="43"/>
                    <a:pt x="527" y="43"/>
                  </a:cubicBezTo>
                  <a:cubicBezTo>
                    <a:pt x="527" y="43"/>
                    <a:pt x="527" y="43"/>
                    <a:pt x="527" y="43"/>
                  </a:cubicBezTo>
                  <a:cubicBezTo>
                    <a:pt x="527" y="43"/>
                    <a:pt x="527" y="43"/>
                    <a:pt x="527" y="43"/>
                  </a:cubicBezTo>
                  <a:cubicBezTo>
                    <a:pt x="526" y="42"/>
                    <a:pt x="526" y="42"/>
                    <a:pt x="526" y="42"/>
                  </a:cubicBezTo>
                  <a:cubicBezTo>
                    <a:pt x="526" y="42"/>
                    <a:pt x="526" y="42"/>
                    <a:pt x="526" y="42"/>
                  </a:cubicBezTo>
                  <a:cubicBezTo>
                    <a:pt x="526" y="42"/>
                    <a:pt x="526" y="42"/>
                    <a:pt x="526" y="42"/>
                  </a:cubicBezTo>
                  <a:cubicBezTo>
                    <a:pt x="526" y="42"/>
                    <a:pt x="526" y="42"/>
                    <a:pt x="526" y="42"/>
                  </a:cubicBezTo>
                  <a:cubicBezTo>
                    <a:pt x="525" y="42"/>
                    <a:pt x="525" y="42"/>
                    <a:pt x="525" y="42"/>
                  </a:cubicBezTo>
                  <a:cubicBezTo>
                    <a:pt x="525" y="42"/>
                    <a:pt x="525" y="42"/>
                    <a:pt x="525" y="42"/>
                  </a:cubicBezTo>
                  <a:cubicBezTo>
                    <a:pt x="525" y="42"/>
                    <a:pt x="525" y="42"/>
                    <a:pt x="525" y="42"/>
                  </a:cubicBezTo>
                  <a:cubicBezTo>
                    <a:pt x="525" y="42"/>
                    <a:pt x="525" y="42"/>
                    <a:pt x="525" y="42"/>
                  </a:cubicBezTo>
                  <a:cubicBezTo>
                    <a:pt x="524" y="41"/>
                    <a:pt x="524" y="41"/>
                    <a:pt x="524" y="41"/>
                  </a:cubicBezTo>
                  <a:cubicBezTo>
                    <a:pt x="524" y="41"/>
                    <a:pt x="524" y="41"/>
                    <a:pt x="524" y="41"/>
                  </a:cubicBezTo>
                  <a:cubicBezTo>
                    <a:pt x="524" y="41"/>
                    <a:pt x="524" y="41"/>
                    <a:pt x="524" y="41"/>
                  </a:cubicBezTo>
                  <a:cubicBezTo>
                    <a:pt x="524" y="41"/>
                    <a:pt x="524" y="41"/>
                    <a:pt x="524" y="41"/>
                  </a:cubicBezTo>
                  <a:cubicBezTo>
                    <a:pt x="523" y="41"/>
                    <a:pt x="523" y="41"/>
                    <a:pt x="523" y="41"/>
                  </a:cubicBezTo>
                  <a:cubicBezTo>
                    <a:pt x="523" y="41"/>
                    <a:pt x="523" y="41"/>
                    <a:pt x="523" y="41"/>
                  </a:cubicBezTo>
                  <a:cubicBezTo>
                    <a:pt x="523" y="40"/>
                    <a:pt x="523" y="40"/>
                    <a:pt x="523" y="40"/>
                  </a:cubicBezTo>
                  <a:cubicBezTo>
                    <a:pt x="523" y="40"/>
                    <a:pt x="523" y="40"/>
                    <a:pt x="523" y="40"/>
                  </a:cubicBezTo>
                  <a:cubicBezTo>
                    <a:pt x="522" y="40"/>
                    <a:pt x="522" y="40"/>
                    <a:pt x="522" y="40"/>
                  </a:cubicBezTo>
                  <a:cubicBezTo>
                    <a:pt x="522" y="40"/>
                    <a:pt x="522" y="40"/>
                    <a:pt x="522" y="40"/>
                  </a:cubicBezTo>
                  <a:cubicBezTo>
                    <a:pt x="522" y="40"/>
                    <a:pt x="522" y="40"/>
                    <a:pt x="522" y="40"/>
                  </a:cubicBezTo>
                  <a:cubicBezTo>
                    <a:pt x="522" y="40"/>
                    <a:pt x="522" y="40"/>
                    <a:pt x="522" y="40"/>
                  </a:cubicBezTo>
                  <a:cubicBezTo>
                    <a:pt x="522" y="40"/>
                    <a:pt x="522"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0" y="38"/>
                    <a:pt x="520" y="38"/>
                    <a:pt x="520" y="38"/>
                  </a:cubicBezTo>
                  <a:cubicBezTo>
                    <a:pt x="520" y="38"/>
                    <a:pt x="520" y="38"/>
                    <a:pt x="520" y="38"/>
                  </a:cubicBezTo>
                  <a:cubicBezTo>
                    <a:pt x="520" y="38"/>
                    <a:pt x="520" y="38"/>
                    <a:pt x="520" y="38"/>
                  </a:cubicBezTo>
                  <a:cubicBezTo>
                    <a:pt x="520" y="38"/>
                    <a:pt x="520" y="38"/>
                    <a:pt x="520" y="38"/>
                  </a:cubicBezTo>
                  <a:cubicBezTo>
                    <a:pt x="519" y="37"/>
                    <a:pt x="519" y="37"/>
                    <a:pt x="519" y="37"/>
                  </a:cubicBezTo>
                  <a:cubicBezTo>
                    <a:pt x="519" y="37"/>
                    <a:pt x="519" y="37"/>
                    <a:pt x="519" y="37"/>
                  </a:cubicBezTo>
                  <a:cubicBezTo>
                    <a:pt x="519" y="37"/>
                    <a:pt x="519" y="37"/>
                    <a:pt x="519" y="37"/>
                  </a:cubicBezTo>
                  <a:cubicBezTo>
                    <a:pt x="519" y="37"/>
                    <a:pt x="519" y="37"/>
                    <a:pt x="519" y="37"/>
                  </a:cubicBezTo>
                  <a:cubicBezTo>
                    <a:pt x="519" y="36"/>
                    <a:pt x="519" y="36"/>
                    <a:pt x="519" y="36"/>
                  </a:cubicBezTo>
                  <a:cubicBezTo>
                    <a:pt x="519" y="36"/>
                    <a:pt x="519" y="36"/>
                    <a:pt x="519" y="36"/>
                  </a:cubicBezTo>
                  <a:cubicBezTo>
                    <a:pt x="518" y="36"/>
                    <a:pt x="518" y="36"/>
                    <a:pt x="518" y="36"/>
                  </a:cubicBezTo>
                  <a:cubicBezTo>
                    <a:pt x="518" y="36"/>
                    <a:pt x="518" y="36"/>
                    <a:pt x="518" y="36"/>
                  </a:cubicBezTo>
                  <a:cubicBezTo>
                    <a:pt x="518" y="36"/>
                    <a:pt x="518" y="36"/>
                    <a:pt x="518" y="36"/>
                  </a:cubicBezTo>
                  <a:cubicBezTo>
                    <a:pt x="518" y="36"/>
                    <a:pt x="518" y="36"/>
                    <a:pt x="518" y="36"/>
                  </a:cubicBezTo>
                  <a:cubicBezTo>
                    <a:pt x="517" y="35"/>
                    <a:pt x="517" y="35"/>
                    <a:pt x="517" y="35"/>
                  </a:cubicBezTo>
                  <a:cubicBezTo>
                    <a:pt x="517" y="35"/>
                    <a:pt x="517" y="35"/>
                    <a:pt x="517" y="35"/>
                  </a:cubicBezTo>
                  <a:cubicBezTo>
                    <a:pt x="517" y="35"/>
                    <a:pt x="517" y="35"/>
                    <a:pt x="517" y="35"/>
                  </a:cubicBezTo>
                  <a:cubicBezTo>
                    <a:pt x="517" y="35"/>
                    <a:pt x="517" y="35"/>
                    <a:pt x="517" y="35"/>
                  </a:cubicBezTo>
                  <a:cubicBezTo>
                    <a:pt x="517" y="34"/>
                    <a:pt x="517" y="34"/>
                    <a:pt x="517" y="34"/>
                  </a:cubicBezTo>
                  <a:cubicBezTo>
                    <a:pt x="517" y="34"/>
                    <a:pt x="517" y="34"/>
                    <a:pt x="517" y="34"/>
                  </a:cubicBezTo>
                  <a:cubicBezTo>
                    <a:pt x="516" y="34"/>
                    <a:pt x="516" y="34"/>
                    <a:pt x="516" y="34"/>
                  </a:cubicBezTo>
                  <a:cubicBezTo>
                    <a:pt x="516" y="34"/>
                    <a:pt x="516" y="34"/>
                    <a:pt x="516" y="34"/>
                  </a:cubicBezTo>
                  <a:cubicBezTo>
                    <a:pt x="516" y="33"/>
                    <a:pt x="516" y="33"/>
                    <a:pt x="516" y="33"/>
                  </a:cubicBezTo>
                  <a:cubicBezTo>
                    <a:pt x="516" y="33"/>
                    <a:pt x="516" y="33"/>
                    <a:pt x="516" y="33"/>
                  </a:cubicBezTo>
                  <a:cubicBezTo>
                    <a:pt x="516" y="33"/>
                    <a:pt x="516" y="33"/>
                    <a:pt x="516" y="33"/>
                  </a:cubicBezTo>
                  <a:cubicBezTo>
                    <a:pt x="516" y="33"/>
                    <a:pt x="516" y="33"/>
                    <a:pt x="516" y="33"/>
                  </a:cubicBezTo>
                  <a:cubicBezTo>
                    <a:pt x="516" y="32"/>
                    <a:pt x="516" y="32"/>
                    <a:pt x="516" y="32"/>
                  </a:cubicBezTo>
                  <a:cubicBezTo>
                    <a:pt x="516" y="32"/>
                    <a:pt x="516" y="32"/>
                    <a:pt x="516" y="32"/>
                  </a:cubicBezTo>
                  <a:cubicBezTo>
                    <a:pt x="515" y="32"/>
                    <a:pt x="515" y="32"/>
                    <a:pt x="515" y="32"/>
                  </a:cubicBezTo>
                  <a:cubicBezTo>
                    <a:pt x="515" y="32"/>
                    <a:pt x="515" y="32"/>
                    <a:pt x="515" y="32"/>
                  </a:cubicBezTo>
                  <a:cubicBezTo>
                    <a:pt x="515" y="31"/>
                    <a:pt x="515" y="31"/>
                    <a:pt x="515" y="31"/>
                  </a:cubicBezTo>
                  <a:cubicBezTo>
                    <a:pt x="515" y="31"/>
                    <a:pt x="515" y="31"/>
                    <a:pt x="515" y="31"/>
                  </a:cubicBezTo>
                  <a:cubicBezTo>
                    <a:pt x="515" y="31"/>
                    <a:pt x="515" y="31"/>
                    <a:pt x="515" y="31"/>
                  </a:cubicBezTo>
                  <a:cubicBezTo>
                    <a:pt x="515" y="31"/>
                    <a:pt x="515" y="31"/>
                    <a:pt x="515" y="31"/>
                  </a:cubicBezTo>
                  <a:cubicBezTo>
                    <a:pt x="515" y="30"/>
                    <a:pt x="515" y="30"/>
                    <a:pt x="515" y="30"/>
                  </a:cubicBezTo>
                  <a:cubicBezTo>
                    <a:pt x="515" y="30"/>
                    <a:pt x="515" y="30"/>
                    <a:pt x="515" y="30"/>
                  </a:cubicBezTo>
                  <a:cubicBezTo>
                    <a:pt x="514" y="29"/>
                    <a:pt x="514" y="29"/>
                    <a:pt x="514" y="29"/>
                  </a:cubicBezTo>
                  <a:cubicBezTo>
                    <a:pt x="514" y="29"/>
                    <a:pt x="514" y="29"/>
                    <a:pt x="514" y="29"/>
                  </a:cubicBezTo>
                  <a:cubicBezTo>
                    <a:pt x="514" y="29"/>
                    <a:pt x="514" y="29"/>
                    <a:pt x="514" y="29"/>
                  </a:cubicBezTo>
                  <a:cubicBezTo>
                    <a:pt x="514" y="29"/>
                    <a:pt x="514" y="29"/>
                    <a:pt x="514" y="29"/>
                  </a:cubicBezTo>
                  <a:cubicBezTo>
                    <a:pt x="514" y="28"/>
                    <a:pt x="514" y="28"/>
                    <a:pt x="514" y="28"/>
                  </a:cubicBezTo>
                  <a:cubicBezTo>
                    <a:pt x="514" y="28"/>
                    <a:pt x="514" y="28"/>
                    <a:pt x="514" y="28"/>
                  </a:cubicBezTo>
                  <a:cubicBezTo>
                    <a:pt x="514" y="28"/>
                    <a:pt x="514" y="28"/>
                    <a:pt x="514" y="28"/>
                  </a:cubicBezTo>
                  <a:cubicBezTo>
                    <a:pt x="514" y="28"/>
                    <a:pt x="514" y="28"/>
                    <a:pt x="514" y="28"/>
                  </a:cubicBezTo>
                  <a:cubicBezTo>
                    <a:pt x="514" y="27"/>
                    <a:pt x="514" y="27"/>
                    <a:pt x="514" y="27"/>
                  </a:cubicBezTo>
                  <a:cubicBezTo>
                    <a:pt x="514" y="27"/>
                    <a:pt x="514" y="27"/>
                    <a:pt x="514" y="27"/>
                  </a:cubicBezTo>
                  <a:cubicBezTo>
                    <a:pt x="513" y="27"/>
                    <a:pt x="513" y="27"/>
                    <a:pt x="513" y="27"/>
                  </a:cubicBezTo>
                  <a:cubicBezTo>
                    <a:pt x="513" y="27"/>
                    <a:pt x="513" y="27"/>
                    <a:pt x="513" y="27"/>
                  </a:cubicBezTo>
                  <a:cubicBezTo>
                    <a:pt x="513" y="26"/>
                    <a:pt x="513" y="26"/>
                    <a:pt x="513" y="26"/>
                  </a:cubicBezTo>
                  <a:cubicBezTo>
                    <a:pt x="513" y="26"/>
                    <a:pt x="513" y="26"/>
                    <a:pt x="513" y="26"/>
                  </a:cubicBezTo>
                  <a:cubicBezTo>
                    <a:pt x="513" y="25"/>
                    <a:pt x="513" y="25"/>
                    <a:pt x="513" y="25"/>
                  </a:cubicBezTo>
                  <a:cubicBezTo>
                    <a:pt x="513" y="25"/>
                    <a:pt x="513" y="25"/>
                    <a:pt x="513" y="25"/>
                  </a:cubicBezTo>
                  <a:cubicBezTo>
                    <a:pt x="513" y="25"/>
                    <a:pt x="513" y="25"/>
                    <a:pt x="513" y="25"/>
                  </a:cubicBezTo>
                  <a:cubicBezTo>
                    <a:pt x="513" y="25"/>
                    <a:pt x="513" y="25"/>
                    <a:pt x="513" y="25"/>
                  </a:cubicBezTo>
                  <a:cubicBezTo>
                    <a:pt x="513" y="24"/>
                    <a:pt x="513" y="24"/>
                    <a:pt x="513" y="24"/>
                  </a:cubicBezTo>
                  <a:cubicBezTo>
                    <a:pt x="513" y="24"/>
                    <a:pt x="513" y="24"/>
                    <a:pt x="513" y="24"/>
                  </a:cubicBezTo>
                  <a:cubicBezTo>
                    <a:pt x="513" y="24"/>
                    <a:pt x="513" y="24"/>
                    <a:pt x="513" y="24"/>
                  </a:cubicBezTo>
                  <a:cubicBezTo>
                    <a:pt x="513" y="24"/>
                    <a:pt x="513" y="24"/>
                    <a:pt x="513" y="24"/>
                  </a:cubicBezTo>
                  <a:cubicBezTo>
                    <a:pt x="513" y="23"/>
                    <a:pt x="513" y="23"/>
                    <a:pt x="513" y="23"/>
                  </a:cubicBezTo>
                  <a:cubicBezTo>
                    <a:pt x="513" y="23"/>
                    <a:pt x="513" y="23"/>
                    <a:pt x="513" y="23"/>
                  </a:cubicBezTo>
                  <a:cubicBezTo>
                    <a:pt x="513" y="22"/>
                    <a:pt x="513" y="22"/>
                    <a:pt x="513" y="22"/>
                  </a:cubicBezTo>
                  <a:cubicBezTo>
                    <a:pt x="513" y="22"/>
                    <a:pt x="513" y="22"/>
                    <a:pt x="513" y="22"/>
                  </a:cubicBezTo>
                  <a:cubicBezTo>
                    <a:pt x="513" y="22"/>
                    <a:pt x="513" y="22"/>
                    <a:pt x="513" y="22"/>
                  </a:cubicBezTo>
                  <a:cubicBezTo>
                    <a:pt x="513" y="22"/>
                    <a:pt x="513" y="22"/>
                    <a:pt x="513" y="22"/>
                  </a:cubicBezTo>
                  <a:cubicBezTo>
                    <a:pt x="513" y="21"/>
                    <a:pt x="513" y="21"/>
                    <a:pt x="513" y="21"/>
                  </a:cubicBezTo>
                  <a:cubicBezTo>
                    <a:pt x="513" y="21"/>
                    <a:pt x="513" y="21"/>
                    <a:pt x="513" y="21"/>
                  </a:cubicBezTo>
                  <a:cubicBezTo>
                    <a:pt x="513" y="21"/>
                    <a:pt x="513" y="21"/>
                    <a:pt x="513" y="21"/>
                  </a:cubicBezTo>
                  <a:cubicBezTo>
                    <a:pt x="513" y="12"/>
                    <a:pt x="513" y="12"/>
                    <a:pt x="513" y="12"/>
                  </a:cubicBezTo>
                  <a:cubicBezTo>
                    <a:pt x="513" y="0"/>
                    <a:pt x="513" y="0"/>
                    <a:pt x="513" y="0"/>
                  </a:cubicBezTo>
                  <a:cubicBezTo>
                    <a:pt x="214" y="0"/>
                    <a:pt x="214" y="0"/>
                    <a:pt x="214" y="0"/>
                  </a:cubicBezTo>
                  <a:cubicBezTo>
                    <a:pt x="193" y="0"/>
                    <a:pt x="193" y="0"/>
                    <a:pt x="193" y="0"/>
                  </a:cubicBezTo>
                  <a:cubicBezTo>
                    <a:pt x="144" y="0"/>
                    <a:pt x="144" y="0"/>
                    <a:pt x="144" y="0"/>
                  </a:cubicBezTo>
                  <a:cubicBezTo>
                    <a:pt x="129" y="0"/>
                    <a:pt x="116" y="12"/>
                    <a:pt x="115" y="27"/>
                  </a:cubicBezTo>
                  <a:cubicBezTo>
                    <a:pt x="114" y="45"/>
                    <a:pt x="99" y="58"/>
                    <a:pt x="81" y="58"/>
                  </a:cubicBezTo>
                  <a:cubicBezTo>
                    <a:pt x="29" y="58"/>
                    <a:pt x="29" y="58"/>
                    <a:pt x="29" y="58"/>
                  </a:cubicBezTo>
                  <a:cubicBezTo>
                    <a:pt x="13" y="58"/>
                    <a:pt x="0" y="72"/>
                    <a:pt x="0" y="88"/>
                  </a:cubicBezTo>
                  <a:close/>
                  <a:moveTo>
                    <a:pt x="513" y="21"/>
                  </a:moveTo>
                  <a:cubicBezTo>
                    <a:pt x="513" y="21"/>
                    <a:pt x="513" y="21"/>
                    <a:pt x="513" y="21"/>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9" name="Freeform 44">
              <a:extLst>
                <a:ext uri="{FF2B5EF4-FFF2-40B4-BE49-F238E27FC236}">
                  <a16:creationId xmlns:a16="http://schemas.microsoft.com/office/drawing/2014/main" id="{CF825EB7-B6B2-4E89-89F7-FCF365A7E1B3}"/>
                </a:ext>
              </a:extLst>
            </p:cNvPr>
            <p:cNvSpPr>
              <a:spLocks/>
            </p:cNvSpPr>
            <p:nvPr userDrawn="1"/>
          </p:nvSpPr>
          <p:spPr bwMode="auto">
            <a:xfrm>
              <a:off x="3683" y="2048"/>
              <a:ext cx="853" cy="325"/>
            </a:xfrm>
            <a:custGeom>
              <a:avLst/>
              <a:gdLst>
                <a:gd name="T0" fmla="*/ 7 w 483"/>
                <a:gd name="T1" fmla="*/ 184 h 184"/>
                <a:gd name="T2" fmla="*/ 390 w 483"/>
                <a:gd name="T3" fmla="*/ 184 h 184"/>
                <a:gd name="T4" fmla="*/ 414 w 483"/>
                <a:gd name="T5" fmla="*/ 160 h 184"/>
                <a:gd name="T6" fmla="*/ 414 w 483"/>
                <a:gd name="T7" fmla="*/ 91 h 184"/>
                <a:gd name="T8" fmla="*/ 448 w 483"/>
                <a:gd name="T9" fmla="*/ 57 h 184"/>
                <a:gd name="T10" fmla="*/ 459 w 483"/>
                <a:gd name="T11" fmla="*/ 57 h 184"/>
                <a:gd name="T12" fmla="*/ 483 w 483"/>
                <a:gd name="T13" fmla="*/ 33 h 184"/>
                <a:gd name="T14" fmla="*/ 483 w 483"/>
                <a:gd name="T15" fmla="*/ 25 h 184"/>
                <a:gd name="T16" fmla="*/ 459 w 483"/>
                <a:gd name="T17" fmla="*/ 0 h 184"/>
                <a:gd name="T18" fmla="*/ 390 w 483"/>
                <a:gd name="T19" fmla="*/ 0 h 184"/>
                <a:gd name="T20" fmla="*/ 294 w 483"/>
                <a:gd name="T21" fmla="*/ 0 h 184"/>
                <a:gd name="T22" fmla="*/ 269 w 483"/>
                <a:gd name="T23" fmla="*/ 30 h 184"/>
                <a:gd name="T24" fmla="*/ 240 w 483"/>
                <a:gd name="T25" fmla="*/ 57 h 184"/>
                <a:gd name="T26" fmla="*/ 192 w 483"/>
                <a:gd name="T27" fmla="*/ 57 h 184"/>
                <a:gd name="T28" fmla="*/ 171 w 483"/>
                <a:gd name="T29" fmla="*/ 57 h 184"/>
                <a:gd name="T30" fmla="*/ 70 w 483"/>
                <a:gd name="T31" fmla="*/ 57 h 184"/>
                <a:gd name="T32" fmla="*/ 70 w 483"/>
                <a:gd name="T33" fmla="*/ 98 h 184"/>
                <a:gd name="T34" fmla="*/ 45 w 483"/>
                <a:gd name="T35" fmla="*/ 122 h 184"/>
                <a:gd name="T36" fmla="*/ 31 w 483"/>
                <a:gd name="T37" fmla="*/ 122 h 184"/>
                <a:gd name="T38" fmla="*/ 0 w 483"/>
                <a:gd name="T39" fmla="*/ 155 h 184"/>
                <a:gd name="T40" fmla="*/ 0 w 483"/>
                <a:gd name="T41" fmla="*/ 183 h 184"/>
                <a:gd name="T42" fmla="*/ 7 w 483"/>
                <a:gd name="T4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3" h="184">
                  <a:moveTo>
                    <a:pt x="7" y="184"/>
                  </a:moveTo>
                  <a:cubicBezTo>
                    <a:pt x="390" y="184"/>
                    <a:pt x="390" y="184"/>
                    <a:pt x="390" y="184"/>
                  </a:cubicBezTo>
                  <a:cubicBezTo>
                    <a:pt x="403" y="184"/>
                    <a:pt x="414" y="173"/>
                    <a:pt x="414" y="160"/>
                  </a:cubicBezTo>
                  <a:cubicBezTo>
                    <a:pt x="414" y="91"/>
                    <a:pt x="414" y="91"/>
                    <a:pt x="414" y="91"/>
                  </a:cubicBezTo>
                  <a:cubicBezTo>
                    <a:pt x="414" y="72"/>
                    <a:pt x="429" y="57"/>
                    <a:pt x="448" y="57"/>
                  </a:cubicBezTo>
                  <a:cubicBezTo>
                    <a:pt x="459" y="57"/>
                    <a:pt x="459" y="57"/>
                    <a:pt x="459" y="57"/>
                  </a:cubicBezTo>
                  <a:cubicBezTo>
                    <a:pt x="472" y="57"/>
                    <a:pt x="483" y="46"/>
                    <a:pt x="483" y="33"/>
                  </a:cubicBezTo>
                  <a:cubicBezTo>
                    <a:pt x="483" y="25"/>
                    <a:pt x="483" y="25"/>
                    <a:pt x="483" y="25"/>
                  </a:cubicBezTo>
                  <a:cubicBezTo>
                    <a:pt x="483" y="11"/>
                    <a:pt x="472" y="0"/>
                    <a:pt x="459" y="0"/>
                  </a:cubicBezTo>
                  <a:cubicBezTo>
                    <a:pt x="390" y="0"/>
                    <a:pt x="390" y="0"/>
                    <a:pt x="390" y="0"/>
                  </a:cubicBezTo>
                  <a:cubicBezTo>
                    <a:pt x="294" y="0"/>
                    <a:pt x="294" y="0"/>
                    <a:pt x="294" y="0"/>
                  </a:cubicBezTo>
                  <a:cubicBezTo>
                    <a:pt x="280" y="4"/>
                    <a:pt x="271" y="16"/>
                    <a:pt x="269" y="30"/>
                  </a:cubicBezTo>
                  <a:cubicBezTo>
                    <a:pt x="268" y="45"/>
                    <a:pt x="256" y="57"/>
                    <a:pt x="240" y="57"/>
                  </a:cubicBezTo>
                  <a:cubicBezTo>
                    <a:pt x="192" y="57"/>
                    <a:pt x="192" y="57"/>
                    <a:pt x="192" y="57"/>
                  </a:cubicBezTo>
                  <a:cubicBezTo>
                    <a:pt x="171" y="57"/>
                    <a:pt x="171" y="57"/>
                    <a:pt x="171" y="57"/>
                  </a:cubicBezTo>
                  <a:cubicBezTo>
                    <a:pt x="70" y="57"/>
                    <a:pt x="70" y="57"/>
                    <a:pt x="70" y="57"/>
                  </a:cubicBezTo>
                  <a:cubicBezTo>
                    <a:pt x="70" y="98"/>
                    <a:pt x="70" y="98"/>
                    <a:pt x="70" y="98"/>
                  </a:cubicBezTo>
                  <a:cubicBezTo>
                    <a:pt x="70" y="111"/>
                    <a:pt x="59" y="122"/>
                    <a:pt x="45" y="122"/>
                  </a:cubicBezTo>
                  <a:cubicBezTo>
                    <a:pt x="31" y="122"/>
                    <a:pt x="31" y="122"/>
                    <a:pt x="31" y="122"/>
                  </a:cubicBezTo>
                  <a:cubicBezTo>
                    <a:pt x="7" y="122"/>
                    <a:pt x="0" y="145"/>
                    <a:pt x="0" y="155"/>
                  </a:cubicBezTo>
                  <a:cubicBezTo>
                    <a:pt x="0" y="183"/>
                    <a:pt x="0" y="183"/>
                    <a:pt x="0" y="183"/>
                  </a:cubicBezTo>
                  <a:cubicBezTo>
                    <a:pt x="2" y="184"/>
                    <a:pt x="5" y="184"/>
                    <a:pt x="7" y="184"/>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7517944"/>
      </p:ext>
    </p:extLst>
  </p:cSld>
  <p:clrMap bg1="lt1" tx1="dk1" bg2="lt2" tx2="dk2" accent1="accent1" accent2="accent2" accent3="accent3" accent4="accent4" accent5="accent5" accent6="accent6" hlink="hlink" folHlink="folHlink"/>
  <p:sldLayoutIdLst>
    <p:sldLayoutId id="2147488727" r:id="rId1"/>
    <p:sldLayoutId id="2147488728" r:id="rId2"/>
    <p:sldLayoutId id="2147488729" r:id="rId3"/>
    <p:sldLayoutId id="2147488730" r:id="rId4"/>
    <p:sldLayoutId id="2147488732" r:id="rId5"/>
    <p:sldLayoutId id="2147488733" r:id="rId6"/>
  </p:sldLayoutIdLst>
  <p:hf hdr="0" ftr="0" dt="0"/>
  <p:txStyles>
    <p:titleStyle>
      <a:lvl1pPr marL="0" indent="0" algn="l" rtl="0" eaLnBrk="1" fontAlgn="base" hangingPunct="1">
        <a:spcBef>
          <a:spcPct val="0"/>
        </a:spcBef>
        <a:spcAft>
          <a:spcPct val="0"/>
        </a:spcAft>
        <a:defRPr sz="1600" b="0"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6"/>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540000" y="108000"/>
            <a:ext cx="8543925" cy="336550"/>
          </a:xfrm>
          <a:prstGeom prst="rect">
            <a:avLst/>
          </a:prstGeom>
        </p:spPr>
        <p:txBody>
          <a:bodyPr vert="horz" lIns="72000" tIns="36000" rIns="72000" bIns="36000" rtlCol="0" anchor="t">
            <a:noAutofit/>
          </a:bodyPr>
          <a:lstStyle/>
          <a:p>
            <a:pPr lvl="0"/>
            <a:r>
              <a:rPr lang="en-GB"/>
              <a:t>Click to edit Master title style</a:t>
            </a:r>
            <a:endParaRPr lang="nl-NL" dirty="0"/>
          </a:p>
        </p:txBody>
      </p:sp>
      <p:sp>
        <p:nvSpPr>
          <p:cNvPr id="3" name="Text Placeholder 2"/>
          <p:cNvSpPr>
            <a:spLocks noGrp="1"/>
          </p:cNvSpPr>
          <p:nvPr>
            <p:ph type="body" idx="1"/>
          </p:nvPr>
        </p:nvSpPr>
        <p:spPr>
          <a:xfrm>
            <a:off x="539999" y="1080000"/>
            <a:ext cx="9000000" cy="4351338"/>
          </a:xfrm>
          <a:prstGeom prst="rect">
            <a:avLst/>
          </a:prstGeom>
        </p:spPr>
        <p:txBody>
          <a:bodyPr vert="horz" lIns="91440" tIns="45720" rIns="91440" bIns="45720" rtlCol="0">
            <a:noAutofit/>
          </a:bodyPr>
          <a:lstStyle/>
          <a:p>
            <a:pPr lvl="0"/>
            <a:r>
              <a:rPr lang="en-US" dirty="0"/>
              <a:t>Edit Master text styles</a:t>
            </a:r>
          </a:p>
          <a:p>
            <a:pPr lvl="1"/>
            <a:r>
              <a:rPr lang="en-US" dirty="0"/>
              <a:t>[Add text]</a:t>
            </a:r>
          </a:p>
          <a:p>
            <a:pPr lvl="2"/>
            <a:r>
              <a:rPr lang="en-US" dirty="0"/>
              <a:t>[Add text]</a:t>
            </a:r>
          </a:p>
          <a:p>
            <a:pPr lvl="3"/>
            <a:r>
              <a:rPr lang="en-US" dirty="0"/>
              <a:t>[Add text]</a:t>
            </a:r>
          </a:p>
        </p:txBody>
      </p:sp>
      <p:grpSp>
        <p:nvGrpSpPr>
          <p:cNvPr id="46" name="Group 4">
            <a:extLst>
              <a:ext uri="{FF2B5EF4-FFF2-40B4-BE49-F238E27FC236}">
                <a16:creationId xmlns:a16="http://schemas.microsoft.com/office/drawing/2014/main" id="{8348A8A9-29BB-462F-BAB5-AD65BBC7BF38}"/>
              </a:ext>
            </a:extLst>
          </p:cNvPr>
          <p:cNvGrpSpPr>
            <a:grpSpLocks noChangeAspect="1"/>
          </p:cNvGrpSpPr>
          <p:nvPr userDrawn="1"/>
        </p:nvGrpSpPr>
        <p:grpSpPr bwMode="auto">
          <a:xfrm>
            <a:off x="8802245" y="30380"/>
            <a:ext cx="1031816" cy="781626"/>
            <a:chOff x="762" y="304"/>
            <a:chExt cx="4718" cy="3574"/>
          </a:xfrm>
        </p:grpSpPr>
        <p:sp>
          <p:nvSpPr>
            <p:cNvPr id="79" name="Freeform 42">
              <a:extLst>
                <a:ext uri="{FF2B5EF4-FFF2-40B4-BE49-F238E27FC236}">
                  <a16:creationId xmlns:a16="http://schemas.microsoft.com/office/drawing/2014/main" id="{6D686867-56CE-4196-BCCA-E97F10DD4E8D}"/>
                </a:ext>
              </a:extLst>
            </p:cNvPr>
            <p:cNvSpPr>
              <a:spLocks noEditPoints="1"/>
            </p:cNvSpPr>
            <p:nvPr userDrawn="1"/>
          </p:nvSpPr>
          <p:spPr bwMode="auto">
            <a:xfrm>
              <a:off x="3683" y="304"/>
              <a:ext cx="1792" cy="3373"/>
            </a:xfrm>
            <a:custGeom>
              <a:avLst/>
              <a:gdLst>
                <a:gd name="T0" fmla="*/ 732 w 1015"/>
                <a:gd name="T1" fmla="*/ 153 h 1909"/>
                <a:gd name="T2" fmla="*/ 530 w 1015"/>
                <a:gd name="T3" fmla="*/ 529 h 1909"/>
                <a:gd name="T4" fmla="*/ 495 w 1015"/>
                <a:gd name="T5" fmla="*/ 861 h 1909"/>
                <a:gd name="T6" fmla="*/ 136 w 1015"/>
                <a:gd name="T7" fmla="*/ 966 h 1909"/>
                <a:gd name="T8" fmla="*/ 0 w 1015"/>
                <a:gd name="T9" fmla="*/ 1172 h 1909"/>
                <a:gd name="T10" fmla="*/ 99 w 1015"/>
                <a:gd name="T11" fmla="*/ 1288 h 1909"/>
                <a:gd name="T12" fmla="*/ 206 w 1015"/>
                <a:gd name="T13" fmla="*/ 1445 h 1909"/>
                <a:gd name="T14" fmla="*/ 206 w 1015"/>
                <a:gd name="T15" fmla="*/ 1449 h 1909"/>
                <a:gd name="T16" fmla="*/ 206 w 1015"/>
                <a:gd name="T17" fmla="*/ 1452 h 1909"/>
                <a:gd name="T18" fmla="*/ 216 w 1015"/>
                <a:gd name="T19" fmla="*/ 1468 h 1909"/>
                <a:gd name="T20" fmla="*/ 218 w 1015"/>
                <a:gd name="T21" fmla="*/ 1469 h 1909"/>
                <a:gd name="T22" fmla="*/ 220 w 1015"/>
                <a:gd name="T23" fmla="*/ 1470 h 1909"/>
                <a:gd name="T24" fmla="*/ 222 w 1015"/>
                <a:gd name="T25" fmla="*/ 1470 h 1909"/>
                <a:gd name="T26" fmla="*/ 224 w 1015"/>
                <a:gd name="T27" fmla="*/ 1471 h 1909"/>
                <a:gd name="T28" fmla="*/ 226 w 1015"/>
                <a:gd name="T29" fmla="*/ 1471 h 1909"/>
                <a:gd name="T30" fmla="*/ 228 w 1015"/>
                <a:gd name="T31" fmla="*/ 1472 h 1909"/>
                <a:gd name="T32" fmla="*/ 270 w 1015"/>
                <a:gd name="T33" fmla="*/ 1494 h 1909"/>
                <a:gd name="T34" fmla="*/ 270 w 1015"/>
                <a:gd name="T35" fmla="*/ 1581 h 1909"/>
                <a:gd name="T36" fmla="*/ 270 w 1015"/>
                <a:gd name="T37" fmla="*/ 1582 h 1909"/>
                <a:gd name="T38" fmla="*/ 270 w 1015"/>
                <a:gd name="T39" fmla="*/ 1585 h 1909"/>
                <a:gd name="T40" fmla="*/ 294 w 1015"/>
                <a:gd name="T41" fmla="*/ 1603 h 1909"/>
                <a:gd name="T42" fmla="*/ 331 w 1015"/>
                <a:gd name="T43" fmla="*/ 1697 h 1909"/>
                <a:gd name="T44" fmla="*/ 331 w 1015"/>
                <a:gd name="T45" fmla="*/ 1700 h 1909"/>
                <a:gd name="T46" fmla="*/ 345 w 1015"/>
                <a:gd name="T47" fmla="*/ 1718 h 1909"/>
                <a:gd name="T48" fmla="*/ 347 w 1015"/>
                <a:gd name="T49" fmla="*/ 1718 h 1909"/>
                <a:gd name="T50" fmla="*/ 349 w 1015"/>
                <a:gd name="T51" fmla="*/ 1719 h 1909"/>
                <a:gd name="T52" fmla="*/ 351 w 1015"/>
                <a:gd name="T53" fmla="*/ 1720 h 1909"/>
                <a:gd name="T54" fmla="*/ 353 w 1015"/>
                <a:gd name="T55" fmla="*/ 1720 h 1909"/>
                <a:gd name="T56" fmla="*/ 356 w 1015"/>
                <a:gd name="T57" fmla="*/ 1720 h 1909"/>
                <a:gd name="T58" fmla="*/ 401 w 1015"/>
                <a:gd name="T59" fmla="*/ 1760 h 1909"/>
                <a:gd name="T60" fmla="*/ 401 w 1015"/>
                <a:gd name="T61" fmla="*/ 1761 h 1909"/>
                <a:gd name="T62" fmla="*/ 401 w 1015"/>
                <a:gd name="T63" fmla="*/ 1764 h 1909"/>
                <a:gd name="T64" fmla="*/ 402 w 1015"/>
                <a:gd name="T65" fmla="*/ 1765 h 1909"/>
                <a:gd name="T66" fmla="*/ 403 w 1015"/>
                <a:gd name="T67" fmla="*/ 1768 h 1909"/>
                <a:gd name="T68" fmla="*/ 403 w 1015"/>
                <a:gd name="T69" fmla="*/ 1769 h 1909"/>
                <a:gd name="T70" fmla="*/ 405 w 1015"/>
                <a:gd name="T71" fmla="*/ 1771 h 1909"/>
                <a:gd name="T72" fmla="*/ 406 w 1015"/>
                <a:gd name="T73" fmla="*/ 1773 h 1909"/>
                <a:gd name="T74" fmla="*/ 407 w 1015"/>
                <a:gd name="T75" fmla="*/ 1775 h 1909"/>
                <a:gd name="T76" fmla="*/ 408 w 1015"/>
                <a:gd name="T77" fmla="*/ 1776 h 1909"/>
                <a:gd name="T78" fmla="*/ 410 w 1015"/>
                <a:gd name="T79" fmla="*/ 1777 h 1909"/>
                <a:gd name="T80" fmla="*/ 411 w 1015"/>
                <a:gd name="T81" fmla="*/ 1778 h 1909"/>
                <a:gd name="T82" fmla="*/ 413 w 1015"/>
                <a:gd name="T83" fmla="*/ 1780 h 1909"/>
                <a:gd name="T84" fmla="*/ 415 w 1015"/>
                <a:gd name="T85" fmla="*/ 1780 h 1909"/>
                <a:gd name="T86" fmla="*/ 417 w 1015"/>
                <a:gd name="T87" fmla="*/ 1781 h 1909"/>
                <a:gd name="T88" fmla="*/ 419 w 1015"/>
                <a:gd name="T89" fmla="*/ 1782 h 1909"/>
                <a:gd name="T90" fmla="*/ 421 w 1015"/>
                <a:gd name="T91" fmla="*/ 1782 h 1909"/>
                <a:gd name="T92" fmla="*/ 423 w 1015"/>
                <a:gd name="T93" fmla="*/ 1782 h 1909"/>
                <a:gd name="T94" fmla="*/ 471 w 1015"/>
                <a:gd name="T95" fmla="*/ 1817 h 1909"/>
                <a:gd name="T96" fmla="*/ 593 w 1015"/>
                <a:gd name="T97" fmla="*/ 1881 h 1909"/>
                <a:gd name="T98" fmla="*/ 704 w 1015"/>
                <a:gd name="T99" fmla="*/ 1595 h 1909"/>
                <a:gd name="T100" fmla="*/ 907 w 1015"/>
                <a:gd name="T101" fmla="*/ 1419 h 1909"/>
                <a:gd name="T102" fmla="*/ 900 w 1015"/>
                <a:gd name="T103" fmla="*/ 1218 h 1909"/>
                <a:gd name="T104" fmla="*/ 1015 w 1015"/>
                <a:gd name="T105" fmla="*/ 71 h 1909"/>
                <a:gd name="T106" fmla="*/ 713 w 1015"/>
                <a:gd name="T107" fmla="*/ 0 h 1909"/>
                <a:gd name="T108" fmla="*/ 206 w 1015"/>
                <a:gd name="T109" fmla="*/ 1447 h 1909"/>
                <a:gd name="T110" fmla="*/ 732 w 1015"/>
                <a:gd name="T111" fmla="*/ 37 h 1909"/>
                <a:gd name="T112" fmla="*/ 866 w 1015"/>
                <a:gd name="T113" fmla="*/ 104 h 1909"/>
                <a:gd name="T114" fmla="*/ 732 w 1015"/>
                <a:gd name="T115" fmla="*/ 37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5" h="1909">
                  <a:moveTo>
                    <a:pt x="693" y="5"/>
                  </a:moveTo>
                  <a:cubicBezTo>
                    <a:pt x="674" y="5"/>
                    <a:pt x="658" y="21"/>
                    <a:pt x="658" y="40"/>
                  </a:cubicBezTo>
                  <a:cubicBezTo>
                    <a:pt x="658" y="51"/>
                    <a:pt x="643" y="64"/>
                    <a:pt x="628" y="64"/>
                  </a:cubicBezTo>
                  <a:cubicBezTo>
                    <a:pt x="609" y="64"/>
                    <a:pt x="593" y="80"/>
                    <a:pt x="593" y="99"/>
                  </a:cubicBezTo>
                  <a:cubicBezTo>
                    <a:pt x="593" y="124"/>
                    <a:pt x="593" y="124"/>
                    <a:pt x="593" y="124"/>
                  </a:cubicBezTo>
                  <a:cubicBezTo>
                    <a:pt x="703" y="124"/>
                    <a:pt x="703" y="124"/>
                    <a:pt x="703" y="124"/>
                  </a:cubicBezTo>
                  <a:cubicBezTo>
                    <a:pt x="719" y="124"/>
                    <a:pt x="732" y="137"/>
                    <a:pt x="732" y="153"/>
                  </a:cubicBezTo>
                  <a:cubicBezTo>
                    <a:pt x="732" y="163"/>
                    <a:pt x="732" y="163"/>
                    <a:pt x="732" y="163"/>
                  </a:cubicBezTo>
                  <a:cubicBezTo>
                    <a:pt x="732" y="179"/>
                    <a:pt x="719" y="193"/>
                    <a:pt x="703" y="193"/>
                  </a:cubicBezTo>
                  <a:cubicBezTo>
                    <a:pt x="593" y="193"/>
                    <a:pt x="593" y="193"/>
                    <a:pt x="593" y="193"/>
                  </a:cubicBezTo>
                  <a:cubicBezTo>
                    <a:pt x="593" y="473"/>
                    <a:pt x="593" y="473"/>
                    <a:pt x="593" y="473"/>
                  </a:cubicBezTo>
                  <a:cubicBezTo>
                    <a:pt x="592" y="486"/>
                    <a:pt x="581" y="497"/>
                    <a:pt x="568" y="497"/>
                  </a:cubicBezTo>
                  <a:cubicBezTo>
                    <a:pt x="530" y="497"/>
                    <a:pt x="530" y="497"/>
                    <a:pt x="530" y="497"/>
                  </a:cubicBezTo>
                  <a:cubicBezTo>
                    <a:pt x="530" y="529"/>
                    <a:pt x="530" y="529"/>
                    <a:pt x="530" y="529"/>
                  </a:cubicBezTo>
                  <a:cubicBezTo>
                    <a:pt x="530" y="543"/>
                    <a:pt x="518" y="554"/>
                    <a:pt x="504" y="554"/>
                  </a:cubicBezTo>
                  <a:cubicBezTo>
                    <a:pt x="464" y="554"/>
                    <a:pt x="464" y="554"/>
                    <a:pt x="464" y="554"/>
                  </a:cubicBezTo>
                  <a:cubicBezTo>
                    <a:pt x="464" y="718"/>
                    <a:pt x="464" y="718"/>
                    <a:pt x="464" y="718"/>
                  </a:cubicBezTo>
                  <a:cubicBezTo>
                    <a:pt x="464" y="732"/>
                    <a:pt x="475" y="743"/>
                    <a:pt x="489" y="743"/>
                  </a:cubicBezTo>
                  <a:cubicBezTo>
                    <a:pt x="529" y="743"/>
                    <a:pt x="529" y="743"/>
                    <a:pt x="529" y="743"/>
                  </a:cubicBezTo>
                  <a:cubicBezTo>
                    <a:pt x="530" y="861"/>
                    <a:pt x="530" y="861"/>
                    <a:pt x="530" y="861"/>
                  </a:cubicBezTo>
                  <a:cubicBezTo>
                    <a:pt x="495" y="861"/>
                    <a:pt x="495" y="861"/>
                    <a:pt x="495" y="861"/>
                  </a:cubicBezTo>
                  <a:cubicBezTo>
                    <a:pt x="479" y="861"/>
                    <a:pt x="465" y="873"/>
                    <a:pt x="465" y="889"/>
                  </a:cubicBezTo>
                  <a:cubicBezTo>
                    <a:pt x="465" y="902"/>
                    <a:pt x="465" y="902"/>
                    <a:pt x="465" y="902"/>
                  </a:cubicBezTo>
                  <a:cubicBezTo>
                    <a:pt x="465" y="916"/>
                    <a:pt x="453" y="927"/>
                    <a:pt x="439" y="927"/>
                  </a:cubicBezTo>
                  <a:cubicBezTo>
                    <a:pt x="292" y="927"/>
                    <a:pt x="292" y="927"/>
                    <a:pt x="292" y="927"/>
                  </a:cubicBezTo>
                  <a:cubicBezTo>
                    <a:pt x="179" y="927"/>
                    <a:pt x="179" y="927"/>
                    <a:pt x="179" y="927"/>
                  </a:cubicBezTo>
                  <a:cubicBezTo>
                    <a:pt x="142" y="925"/>
                    <a:pt x="136" y="944"/>
                    <a:pt x="136" y="960"/>
                  </a:cubicBezTo>
                  <a:cubicBezTo>
                    <a:pt x="136" y="966"/>
                    <a:pt x="136" y="966"/>
                    <a:pt x="136" y="966"/>
                  </a:cubicBezTo>
                  <a:cubicBezTo>
                    <a:pt x="136" y="982"/>
                    <a:pt x="123" y="996"/>
                    <a:pt x="106" y="996"/>
                  </a:cubicBezTo>
                  <a:cubicBezTo>
                    <a:pt x="70" y="996"/>
                    <a:pt x="70" y="996"/>
                    <a:pt x="70" y="996"/>
                  </a:cubicBezTo>
                  <a:cubicBezTo>
                    <a:pt x="70" y="1085"/>
                    <a:pt x="70" y="1085"/>
                    <a:pt x="70" y="1085"/>
                  </a:cubicBezTo>
                  <a:cubicBezTo>
                    <a:pt x="70" y="1098"/>
                    <a:pt x="59" y="1109"/>
                    <a:pt x="45" y="1109"/>
                  </a:cubicBezTo>
                  <a:cubicBezTo>
                    <a:pt x="31" y="1109"/>
                    <a:pt x="31" y="1109"/>
                    <a:pt x="31" y="1109"/>
                  </a:cubicBezTo>
                  <a:cubicBezTo>
                    <a:pt x="7" y="1109"/>
                    <a:pt x="0" y="1132"/>
                    <a:pt x="0" y="1142"/>
                  </a:cubicBezTo>
                  <a:cubicBezTo>
                    <a:pt x="0" y="1172"/>
                    <a:pt x="0" y="1172"/>
                    <a:pt x="0" y="1172"/>
                  </a:cubicBezTo>
                  <a:cubicBezTo>
                    <a:pt x="199" y="1172"/>
                    <a:pt x="199" y="1172"/>
                    <a:pt x="199" y="1172"/>
                  </a:cubicBezTo>
                  <a:cubicBezTo>
                    <a:pt x="199" y="1231"/>
                    <a:pt x="199" y="1231"/>
                    <a:pt x="199" y="1231"/>
                  </a:cubicBezTo>
                  <a:cubicBezTo>
                    <a:pt x="92" y="1231"/>
                    <a:pt x="92" y="1231"/>
                    <a:pt x="92" y="1231"/>
                  </a:cubicBezTo>
                  <a:cubicBezTo>
                    <a:pt x="79" y="1231"/>
                    <a:pt x="68" y="1242"/>
                    <a:pt x="68" y="1255"/>
                  </a:cubicBezTo>
                  <a:cubicBezTo>
                    <a:pt x="68" y="1263"/>
                    <a:pt x="68" y="1263"/>
                    <a:pt x="68" y="1263"/>
                  </a:cubicBezTo>
                  <a:cubicBezTo>
                    <a:pt x="68" y="1277"/>
                    <a:pt x="79" y="1288"/>
                    <a:pt x="92" y="1288"/>
                  </a:cubicBezTo>
                  <a:cubicBezTo>
                    <a:pt x="99" y="1288"/>
                    <a:pt x="99" y="1288"/>
                    <a:pt x="99" y="1288"/>
                  </a:cubicBezTo>
                  <a:cubicBezTo>
                    <a:pt x="105" y="1288"/>
                    <a:pt x="133" y="1286"/>
                    <a:pt x="133" y="1317"/>
                  </a:cubicBezTo>
                  <a:cubicBezTo>
                    <a:pt x="134" y="1365"/>
                    <a:pt x="134" y="1365"/>
                    <a:pt x="134" y="1365"/>
                  </a:cubicBezTo>
                  <a:cubicBezTo>
                    <a:pt x="135" y="1368"/>
                    <a:pt x="136" y="1373"/>
                    <a:pt x="136" y="1378"/>
                  </a:cubicBezTo>
                  <a:cubicBezTo>
                    <a:pt x="136" y="1386"/>
                    <a:pt x="136" y="1386"/>
                    <a:pt x="136" y="1386"/>
                  </a:cubicBezTo>
                  <a:cubicBezTo>
                    <a:pt x="136" y="1400"/>
                    <a:pt x="147" y="1410"/>
                    <a:pt x="160" y="1410"/>
                  </a:cubicBezTo>
                  <a:cubicBezTo>
                    <a:pt x="172" y="1410"/>
                    <a:pt x="172" y="1410"/>
                    <a:pt x="172" y="1410"/>
                  </a:cubicBezTo>
                  <a:cubicBezTo>
                    <a:pt x="190" y="1410"/>
                    <a:pt x="206" y="1426"/>
                    <a:pt x="206" y="1445"/>
                  </a:cubicBezTo>
                  <a:cubicBezTo>
                    <a:pt x="206" y="1447"/>
                    <a:pt x="206" y="1447"/>
                    <a:pt x="206" y="1447"/>
                  </a:cubicBezTo>
                  <a:cubicBezTo>
                    <a:pt x="206" y="1448"/>
                    <a:pt x="206" y="1448"/>
                    <a:pt x="206" y="1448"/>
                  </a:cubicBezTo>
                  <a:cubicBezTo>
                    <a:pt x="206" y="1448"/>
                    <a:pt x="206" y="1448"/>
                    <a:pt x="206" y="1448"/>
                  </a:cubicBezTo>
                  <a:cubicBezTo>
                    <a:pt x="206" y="1449"/>
                    <a:pt x="206" y="1449"/>
                    <a:pt x="206" y="1449"/>
                  </a:cubicBezTo>
                  <a:cubicBezTo>
                    <a:pt x="206" y="1449"/>
                    <a:pt x="206" y="1449"/>
                    <a:pt x="206" y="1449"/>
                  </a:cubicBezTo>
                  <a:cubicBezTo>
                    <a:pt x="206" y="1449"/>
                    <a:pt x="206" y="1449"/>
                    <a:pt x="206" y="1449"/>
                  </a:cubicBezTo>
                  <a:cubicBezTo>
                    <a:pt x="206" y="1449"/>
                    <a:pt x="206" y="1449"/>
                    <a:pt x="206" y="1449"/>
                  </a:cubicBezTo>
                  <a:cubicBezTo>
                    <a:pt x="206" y="1450"/>
                    <a:pt x="206" y="1450"/>
                    <a:pt x="206" y="1450"/>
                  </a:cubicBezTo>
                  <a:cubicBezTo>
                    <a:pt x="206" y="1450"/>
                    <a:pt x="206" y="1450"/>
                    <a:pt x="206" y="1450"/>
                  </a:cubicBezTo>
                  <a:cubicBezTo>
                    <a:pt x="206" y="1451"/>
                    <a:pt x="206" y="1451"/>
                    <a:pt x="206" y="1451"/>
                  </a:cubicBezTo>
                  <a:cubicBezTo>
                    <a:pt x="206" y="1451"/>
                    <a:pt x="206" y="1451"/>
                    <a:pt x="206" y="1451"/>
                  </a:cubicBezTo>
                  <a:cubicBezTo>
                    <a:pt x="206" y="1451"/>
                    <a:pt x="206" y="1451"/>
                    <a:pt x="206" y="1451"/>
                  </a:cubicBezTo>
                  <a:cubicBezTo>
                    <a:pt x="206" y="1451"/>
                    <a:pt x="206" y="1451"/>
                    <a:pt x="206" y="1451"/>
                  </a:cubicBezTo>
                  <a:cubicBezTo>
                    <a:pt x="206" y="1452"/>
                    <a:pt x="206" y="1452"/>
                    <a:pt x="206" y="1452"/>
                  </a:cubicBezTo>
                  <a:cubicBezTo>
                    <a:pt x="206" y="1452"/>
                    <a:pt x="206" y="1452"/>
                    <a:pt x="206" y="1452"/>
                  </a:cubicBezTo>
                  <a:cubicBezTo>
                    <a:pt x="207" y="1458"/>
                    <a:pt x="211" y="1463"/>
                    <a:pt x="215" y="1467"/>
                  </a:cubicBezTo>
                  <a:cubicBezTo>
                    <a:pt x="215" y="1467"/>
                    <a:pt x="215" y="1467"/>
                    <a:pt x="215" y="1467"/>
                  </a:cubicBezTo>
                  <a:cubicBezTo>
                    <a:pt x="216" y="1467"/>
                    <a:pt x="216" y="1467"/>
                    <a:pt x="216" y="1467"/>
                  </a:cubicBezTo>
                  <a:cubicBezTo>
                    <a:pt x="216" y="1467"/>
                    <a:pt x="216" y="1467"/>
                    <a:pt x="216" y="1467"/>
                  </a:cubicBezTo>
                  <a:cubicBezTo>
                    <a:pt x="216" y="1468"/>
                    <a:pt x="216" y="1468"/>
                    <a:pt x="216" y="1468"/>
                  </a:cubicBezTo>
                  <a:cubicBezTo>
                    <a:pt x="216" y="1468"/>
                    <a:pt x="216" y="1468"/>
                    <a:pt x="216" y="1468"/>
                  </a:cubicBezTo>
                  <a:cubicBezTo>
                    <a:pt x="217" y="1468"/>
                    <a:pt x="217" y="1468"/>
                    <a:pt x="217" y="1468"/>
                  </a:cubicBezTo>
                  <a:cubicBezTo>
                    <a:pt x="217" y="1468"/>
                    <a:pt x="217" y="1468"/>
                    <a:pt x="217" y="1468"/>
                  </a:cubicBezTo>
                  <a:cubicBezTo>
                    <a:pt x="217" y="1468"/>
                    <a:pt x="217" y="1468"/>
                    <a:pt x="217" y="1468"/>
                  </a:cubicBezTo>
                  <a:cubicBezTo>
                    <a:pt x="217" y="1468"/>
                    <a:pt x="217" y="1468"/>
                    <a:pt x="217" y="1468"/>
                  </a:cubicBezTo>
                  <a:cubicBezTo>
                    <a:pt x="218" y="1468"/>
                    <a:pt x="218" y="1468"/>
                    <a:pt x="218" y="1468"/>
                  </a:cubicBezTo>
                  <a:cubicBezTo>
                    <a:pt x="218" y="1468"/>
                    <a:pt x="218" y="1469"/>
                    <a:pt x="218" y="1469"/>
                  </a:cubicBezTo>
                  <a:cubicBezTo>
                    <a:pt x="218" y="1469"/>
                    <a:pt x="218" y="1469"/>
                    <a:pt x="218" y="1469"/>
                  </a:cubicBezTo>
                  <a:cubicBezTo>
                    <a:pt x="218" y="1469"/>
                    <a:pt x="218" y="1469"/>
                    <a:pt x="218" y="1469"/>
                  </a:cubicBezTo>
                  <a:cubicBezTo>
                    <a:pt x="219" y="1469"/>
                    <a:pt x="219" y="1469"/>
                    <a:pt x="219" y="1469"/>
                  </a:cubicBezTo>
                  <a:cubicBezTo>
                    <a:pt x="219" y="1469"/>
                    <a:pt x="219" y="1469"/>
                    <a:pt x="219" y="1469"/>
                  </a:cubicBezTo>
                  <a:cubicBezTo>
                    <a:pt x="219" y="1469"/>
                    <a:pt x="219" y="1469"/>
                    <a:pt x="219" y="1469"/>
                  </a:cubicBezTo>
                  <a:cubicBezTo>
                    <a:pt x="219" y="1469"/>
                    <a:pt x="219" y="1469"/>
                    <a:pt x="219" y="1469"/>
                  </a:cubicBezTo>
                  <a:cubicBezTo>
                    <a:pt x="220" y="1470"/>
                    <a:pt x="220" y="1470"/>
                    <a:pt x="220" y="1470"/>
                  </a:cubicBezTo>
                  <a:cubicBezTo>
                    <a:pt x="220" y="1470"/>
                    <a:pt x="220" y="1470"/>
                    <a:pt x="220" y="1470"/>
                  </a:cubicBezTo>
                  <a:cubicBezTo>
                    <a:pt x="220" y="1470"/>
                    <a:pt x="220" y="1470"/>
                    <a:pt x="221" y="1470"/>
                  </a:cubicBezTo>
                  <a:cubicBezTo>
                    <a:pt x="221" y="1470"/>
                    <a:pt x="221" y="1470"/>
                    <a:pt x="221" y="1470"/>
                  </a:cubicBezTo>
                  <a:cubicBezTo>
                    <a:pt x="221" y="1470"/>
                    <a:pt x="221" y="1470"/>
                    <a:pt x="221" y="1470"/>
                  </a:cubicBezTo>
                  <a:cubicBezTo>
                    <a:pt x="221" y="1470"/>
                    <a:pt x="221" y="1470"/>
                    <a:pt x="221"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3" y="1471"/>
                    <a:pt x="223" y="1471"/>
                    <a:pt x="223" y="1471"/>
                  </a:cubicBezTo>
                  <a:cubicBezTo>
                    <a:pt x="223" y="1471"/>
                    <a:pt x="223" y="1471"/>
                    <a:pt x="223" y="1471"/>
                  </a:cubicBezTo>
                  <a:cubicBezTo>
                    <a:pt x="223" y="1471"/>
                    <a:pt x="223" y="1471"/>
                    <a:pt x="223" y="1471"/>
                  </a:cubicBezTo>
                  <a:cubicBezTo>
                    <a:pt x="224" y="1471"/>
                    <a:pt x="224" y="1471"/>
                    <a:pt x="224" y="1471"/>
                  </a:cubicBezTo>
                  <a:cubicBezTo>
                    <a:pt x="224" y="1471"/>
                    <a:pt x="224" y="1471"/>
                    <a:pt x="224" y="1471"/>
                  </a:cubicBezTo>
                  <a:cubicBezTo>
                    <a:pt x="224" y="1471"/>
                    <a:pt x="224" y="1471"/>
                    <a:pt x="224" y="1471"/>
                  </a:cubicBezTo>
                  <a:cubicBezTo>
                    <a:pt x="224" y="1471"/>
                    <a:pt x="224" y="1471"/>
                    <a:pt x="224" y="1471"/>
                  </a:cubicBezTo>
                  <a:cubicBezTo>
                    <a:pt x="225" y="1471"/>
                    <a:pt x="225" y="1471"/>
                    <a:pt x="225" y="1471"/>
                  </a:cubicBezTo>
                  <a:cubicBezTo>
                    <a:pt x="225" y="1471"/>
                    <a:pt x="225" y="1471"/>
                    <a:pt x="225" y="1471"/>
                  </a:cubicBezTo>
                  <a:cubicBezTo>
                    <a:pt x="225" y="1471"/>
                    <a:pt x="225" y="1471"/>
                    <a:pt x="226" y="1471"/>
                  </a:cubicBezTo>
                  <a:cubicBezTo>
                    <a:pt x="226" y="1471"/>
                    <a:pt x="226" y="1471"/>
                    <a:pt x="226" y="1471"/>
                  </a:cubicBezTo>
                  <a:cubicBezTo>
                    <a:pt x="226" y="1471"/>
                    <a:pt x="226" y="1471"/>
                    <a:pt x="226" y="1471"/>
                  </a:cubicBezTo>
                  <a:cubicBezTo>
                    <a:pt x="226" y="1471"/>
                    <a:pt x="226" y="1471"/>
                    <a:pt x="227" y="1471"/>
                  </a:cubicBezTo>
                  <a:cubicBezTo>
                    <a:pt x="227" y="1471"/>
                    <a:pt x="227" y="1471"/>
                    <a:pt x="227" y="1471"/>
                  </a:cubicBezTo>
                  <a:cubicBezTo>
                    <a:pt x="227" y="1471"/>
                    <a:pt x="227" y="1471"/>
                    <a:pt x="227" y="1471"/>
                  </a:cubicBezTo>
                  <a:cubicBezTo>
                    <a:pt x="227" y="1472"/>
                    <a:pt x="227" y="1472"/>
                    <a:pt x="227" y="1472"/>
                  </a:cubicBezTo>
                  <a:cubicBezTo>
                    <a:pt x="227" y="1472"/>
                    <a:pt x="227" y="1472"/>
                    <a:pt x="227" y="1472"/>
                  </a:cubicBezTo>
                  <a:cubicBezTo>
                    <a:pt x="228" y="1472"/>
                    <a:pt x="228" y="1472"/>
                    <a:pt x="228" y="1472"/>
                  </a:cubicBezTo>
                  <a:cubicBezTo>
                    <a:pt x="228" y="1472"/>
                    <a:pt x="228" y="1472"/>
                    <a:pt x="228" y="1472"/>
                  </a:cubicBezTo>
                  <a:cubicBezTo>
                    <a:pt x="229" y="1472"/>
                    <a:pt x="229" y="1472"/>
                    <a:pt x="229" y="1472"/>
                  </a:cubicBezTo>
                  <a:cubicBezTo>
                    <a:pt x="229" y="1472"/>
                    <a:pt x="229" y="1472"/>
                    <a:pt x="229" y="1472"/>
                  </a:cubicBezTo>
                  <a:cubicBezTo>
                    <a:pt x="229" y="1472"/>
                    <a:pt x="229" y="1472"/>
                    <a:pt x="229" y="1472"/>
                  </a:cubicBezTo>
                  <a:cubicBezTo>
                    <a:pt x="229" y="1472"/>
                    <a:pt x="230" y="1472"/>
                    <a:pt x="230" y="1472"/>
                  </a:cubicBezTo>
                  <a:cubicBezTo>
                    <a:pt x="238" y="1472"/>
                    <a:pt x="238" y="1472"/>
                    <a:pt x="238" y="1472"/>
                  </a:cubicBezTo>
                  <a:cubicBezTo>
                    <a:pt x="239" y="1472"/>
                    <a:pt x="239" y="1472"/>
                    <a:pt x="239" y="1472"/>
                  </a:cubicBezTo>
                  <a:cubicBezTo>
                    <a:pt x="254" y="1472"/>
                    <a:pt x="270" y="1475"/>
                    <a:pt x="270" y="1494"/>
                  </a:cubicBezTo>
                  <a:cubicBezTo>
                    <a:pt x="270" y="1577"/>
                    <a:pt x="270" y="1577"/>
                    <a:pt x="270" y="1577"/>
                  </a:cubicBezTo>
                  <a:cubicBezTo>
                    <a:pt x="270" y="1579"/>
                    <a:pt x="270" y="1579"/>
                    <a:pt x="270" y="1579"/>
                  </a:cubicBezTo>
                  <a:cubicBezTo>
                    <a:pt x="270" y="1579"/>
                    <a:pt x="270" y="1579"/>
                    <a:pt x="270" y="1579"/>
                  </a:cubicBezTo>
                  <a:cubicBezTo>
                    <a:pt x="270" y="1579"/>
                    <a:pt x="270" y="1579"/>
                    <a:pt x="270" y="1579"/>
                  </a:cubicBezTo>
                  <a:cubicBezTo>
                    <a:pt x="270" y="1580"/>
                    <a:pt x="270" y="1580"/>
                    <a:pt x="270" y="1580"/>
                  </a:cubicBezTo>
                  <a:cubicBezTo>
                    <a:pt x="270" y="1580"/>
                    <a:pt x="270" y="1580"/>
                    <a:pt x="270" y="1580"/>
                  </a:cubicBezTo>
                  <a:cubicBezTo>
                    <a:pt x="270" y="1581"/>
                    <a:pt x="270" y="1581"/>
                    <a:pt x="270" y="1581"/>
                  </a:cubicBezTo>
                  <a:cubicBezTo>
                    <a:pt x="270" y="1581"/>
                    <a:pt x="270" y="1581"/>
                    <a:pt x="270" y="1581"/>
                  </a:cubicBezTo>
                  <a:cubicBezTo>
                    <a:pt x="270" y="1581"/>
                    <a:pt x="270" y="1581"/>
                    <a:pt x="270" y="1581"/>
                  </a:cubicBezTo>
                  <a:cubicBezTo>
                    <a:pt x="270" y="1581"/>
                    <a:pt x="270" y="1581"/>
                    <a:pt x="270" y="1581"/>
                  </a:cubicBezTo>
                  <a:cubicBezTo>
                    <a:pt x="270" y="1582"/>
                    <a:pt x="270" y="1582"/>
                    <a:pt x="270" y="1582"/>
                  </a:cubicBezTo>
                  <a:cubicBezTo>
                    <a:pt x="270" y="1582"/>
                    <a:pt x="270" y="1582"/>
                    <a:pt x="270" y="1582"/>
                  </a:cubicBezTo>
                  <a:cubicBezTo>
                    <a:pt x="270" y="1582"/>
                    <a:pt x="270" y="1582"/>
                    <a:pt x="270" y="1582"/>
                  </a:cubicBezTo>
                  <a:cubicBezTo>
                    <a:pt x="270" y="1582"/>
                    <a:pt x="270" y="1582"/>
                    <a:pt x="270" y="1582"/>
                  </a:cubicBezTo>
                  <a:cubicBezTo>
                    <a:pt x="270" y="1583"/>
                    <a:pt x="270" y="1583"/>
                    <a:pt x="270" y="1583"/>
                  </a:cubicBezTo>
                  <a:cubicBezTo>
                    <a:pt x="270" y="1583"/>
                    <a:pt x="270" y="1583"/>
                    <a:pt x="270" y="1583"/>
                  </a:cubicBezTo>
                  <a:cubicBezTo>
                    <a:pt x="270" y="1583"/>
                    <a:pt x="270" y="1583"/>
                    <a:pt x="270" y="1584"/>
                  </a:cubicBezTo>
                  <a:cubicBezTo>
                    <a:pt x="270" y="1584"/>
                    <a:pt x="270" y="1584"/>
                    <a:pt x="270" y="1584"/>
                  </a:cubicBezTo>
                  <a:cubicBezTo>
                    <a:pt x="270" y="1584"/>
                    <a:pt x="270" y="1584"/>
                    <a:pt x="270" y="1584"/>
                  </a:cubicBezTo>
                  <a:cubicBezTo>
                    <a:pt x="270" y="1584"/>
                    <a:pt x="270" y="1584"/>
                    <a:pt x="270" y="1584"/>
                  </a:cubicBezTo>
                  <a:cubicBezTo>
                    <a:pt x="270" y="1585"/>
                    <a:pt x="270" y="1585"/>
                    <a:pt x="270" y="1585"/>
                  </a:cubicBezTo>
                  <a:cubicBezTo>
                    <a:pt x="270" y="1585"/>
                    <a:pt x="270" y="1585"/>
                    <a:pt x="270" y="1585"/>
                  </a:cubicBezTo>
                  <a:cubicBezTo>
                    <a:pt x="273" y="1594"/>
                    <a:pt x="281" y="1602"/>
                    <a:pt x="292" y="1603"/>
                  </a:cubicBezTo>
                  <a:cubicBezTo>
                    <a:pt x="292" y="1603"/>
                    <a:pt x="292" y="1603"/>
                    <a:pt x="292" y="1603"/>
                  </a:cubicBezTo>
                  <a:cubicBezTo>
                    <a:pt x="293" y="1603"/>
                    <a:pt x="293" y="1603"/>
                    <a:pt x="293" y="1603"/>
                  </a:cubicBezTo>
                  <a:cubicBezTo>
                    <a:pt x="293" y="1603"/>
                    <a:pt x="293" y="1603"/>
                    <a:pt x="293" y="1603"/>
                  </a:cubicBezTo>
                  <a:cubicBezTo>
                    <a:pt x="293" y="1603"/>
                    <a:pt x="293" y="1603"/>
                    <a:pt x="293" y="1603"/>
                  </a:cubicBezTo>
                  <a:cubicBezTo>
                    <a:pt x="293" y="1603"/>
                    <a:pt x="294" y="1603"/>
                    <a:pt x="294" y="1603"/>
                  </a:cubicBezTo>
                  <a:cubicBezTo>
                    <a:pt x="297" y="1603"/>
                    <a:pt x="297" y="1603"/>
                    <a:pt x="297" y="1603"/>
                  </a:cubicBezTo>
                  <a:cubicBezTo>
                    <a:pt x="316" y="1603"/>
                    <a:pt x="331" y="1618"/>
                    <a:pt x="331" y="1637"/>
                  </a:cubicBezTo>
                  <a:cubicBezTo>
                    <a:pt x="331" y="1696"/>
                    <a:pt x="331" y="1696"/>
                    <a:pt x="331" y="1696"/>
                  </a:cubicBezTo>
                  <a:cubicBezTo>
                    <a:pt x="331" y="1697"/>
                    <a:pt x="331" y="1697"/>
                    <a:pt x="331" y="1697"/>
                  </a:cubicBezTo>
                  <a:cubicBezTo>
                    <a:pt x="331" y="1697"/>
                    <a:pt x="331" y="1697"/>
                    <a:pt x="331" y="1697"/>
                  </a:cubicBezTo>
                  <a:cubicBezTo>
                    <a:pt x="331" y="1697"/>
                    <a:pt x="331" y="1697"/>
                    <a:pt x="331" y="1697"/>
                  </a:cubicBezTo>
                  <a:cubicBezTo>
                    <a:pt x="331" y="1697"/>
                    <a:pt x="331" y="1697"/>
                    <a:pt x="331" y="1697"/>
                  </a:cubicBezTo>
                  <a:cubicBezTo>
                    <a:pt x="331" y="1698"/>
                    <a:pt x="331" y="1698"/>
                    <a:pt x="331" y="1698"/>
                  </a:cubicBezTo>
                  <a:cubicBezTo>
                    <a:pt x="331" y="1698"/>
                    <a:pt x="331" y="1698"/>
                    <a:pt x="331" y="1698"/>
                  </a:cubicBezTo>
                  <a:cubicBezTo>
                    <a:pt x="331" y="1698"/>
                    <a:pt x="331" y="1698"/>
                    <a:pt x="331" y="1698"/>
                  </a:cubicBezTo>
                  <a:cubicBezTo>
                    <a:pt x="331" y="1698"/>
                    <a:pt x="331" y="1698"/>
                    <a:pt x="331" y="1698"/>
                  </a:cubicBezTo>
                  <a:cubicBezTo>
                    <a:pt x="331" y="1699"/>
                    <a:pt x="331" y="1699"/>
                    <a:pt x="331" y="1699"/>
                  </a:cubicBezTo>
                  <a:cubicBezTo>
                    <a:pt x="331" y="1699"/>
                    <a:pt x="331" y="1699"/>
                    <a:pt x="331" y="1699"/>
                  </a:cubicBezTo>
                  <a:cubicBezTo>
                    <a:pt x="331" y="1700"/>
                    <a:pt x="331" y="1700"/>
                    <a:pt x="331" y="1700"/>
                  </a:cubicBezTo>
                  <a:cubicBezTo>
                    <a:pt x="331" y="1700"/>
                    <a:pt x="331" y="1700"/>
                    <a:pt x="331" y="1700"/>
                  </a:cubicBezTo>
                  <a:cubicBezTo>
                    <a:pt x="333" y="1707"/>
                    <a:pt x="337" y="1713"/>
                    <a:pt x="344" y="1717"/>
                  </a:cubicBezTo>
                  <a:cubicBezTo>
                    <a:pt x="344" y="1717"/>
                    <a:pt x="344" y="1717"/>
                    <a:pt x="344" y="1717"/>
                  </a:cubicBezTo>
                  <a:cubicBezTo>
                    <a:pt x="344" y="1717"/>
                    <a:pt x="344" y="1717"/>
                    <a:pt x="344" y="1717"/>
                  </a:cubicBezTo>
                  <a:cubicBezTo>
                    <a:pt x="344" y="1718"/>
                    <a:pt x="344" y="1718"/>
                    <a:pt x="344" y="1718"/>
                  </a:cubicBezTo>
                  <a:cubicBezTo>
                    <a:pt x="344" y="1718"/>
                    <a:pt x="344" y="1718"/>
                    <a:pt x="344" y="1718"/>
                  </a:cubicBezTo>
                  <a:cubicBezTo>
                    <a:pt x="345" y="1718"/>
                    <a:pt x="345" y="1718"/>
                    <a:pt x="345" y="1718"/>
                  </a:cubicBezTo>
                  <a:cubicBezTo>
                    <a:pt x="345" y="1718"/>
                    <a:pt x="345" y="1718"/>
                    <a:pt x="345" y="1718"/>
                  </a:cubicBezTo>
                  <a:cubicBezTo>
                    <a:pt x="345" y="1718"/>
                    <a:pt x="345" y="1718"/>
                    <a:pt x="345" y="1718"/>
                  </a:cubicBezTo>
                  <a:cubicBezTo>
                    <a:pt x="345" y="1718"/>
                    <a:pt x="345" y="1718"/>
                    <a:pt x="345" y="1718"/>
                  </a:cubicBezTo>
                  <a:cubicBezTo>
                    <a:pt x="346" y="1718"/>
                    <a:pt x="346" y="1718"/>
                    <a:pt x="346" y="1718"/>
                  </a:cubicBezTo>
                  <a:cubicBezTo>
                    <a:pt x="346" y="1718"/>
                    <a:pt x="346" y="1718"/>
                    <a:pt x="346" y="1718"/>
                  </a:cubicBezTo>
                  <a:cubicBezTo>
                    <a:pt x="347" y="1718"/>
                    <a:pt x="347" y="1718"/>
                    <a:pt x="347" y="1718"/>
                  </a:cubicBezTo>
                  <a:cubicBezTo>
                    <a:pt x="347" y="1718"/>
                    <a:pt x="347" y="1718"/>
                    <a:pt x="347" y="1718"/>
                  </a:cubicBezTo>
                  <a:cubicBezTo>
                    <a:pt x="347" y="1719"/>
                    <a:pt x="347" y="1719"/>
                    <a:pt x="347" y="1719"/>
                  </a:cubicBezTo>
                  <a:cubicBezTo>
                    <a:pt x="347" y="1719"/>
                    <a:pt x="347" y="1719"/>
                    <a:pt x="347" y="1719"/>
                  </a:cubicBezTo>
                  <a:cubicBezTo>
                    <a:pt x="348" y="1719"/>
                    <a:pt x="348" y="1719"/>
                    <a:pt x="348" y="1719"/>
                  </a:cubicBezTo>
                  <a:cubicBezTo>
                    <a:pt x="348" y="1719"/>
                    <a:pt x="348" y="1719"/>
                    <a:pt x="348" y="1719"/>
                  </a:cubicBezTo>
                  <a:cubicBezTo>
                    <a:pt x="348" y="1719"/>
                    <a:pt x="348" y="1719"/>
                    <a:pt x="348" y="1719"/>
                  </a:cubicBezTo>
                  <a:cubicBezTo>
                    <a:pt x="348" y="1719"/>
                    <a:pt x="348" y="1719"/>
                    <a:pt x="349" y="1719"/>
                  </a:cubicBezTo>
                  <a:cubicBezTo>
                    <a:pt x="349" y="1719"/>
                    <a:pt x="349" y="1719"/>
                    <a:pt x="349" y="1719"/>
                  </a:cubicBezTo>
                  <a:cubicBezTo>
                    <a:pt x="349" y="1719"/>
                    <a:pt x="349" y="1719"/>
                    <a:pt x="349" y="1719"/>
                  </a:cubicBezTo>
                  <a:cubicBezTo>
                    <a:pt x="349" y="1719"/>
                    <a:pt x="349" y="1719"/>
                    <a:pt x="349" y="1719"/>
                  </a:cubicBezTo>
                  <a:cubicBezTo>
                    <a:pt x="349" y="1719"/>
                    <a:pt x="349" y="1719"/>
                    <a:pt x="349" y="1719"/>
                  </a:cubicBezTo>
                  <a:cubicBezTo>
                    <a:pt x="350" y="1720"/>
                    <a:pt x="350" y="1720"/>
                    <a:pt x="350" y="1720"/>
                  </a:cubicBezTo>
                  <a:cubicBezTo>
                    <a:pt x="350" y="1720"/>
                    <a:pt x="350" y="1720"/>
                    <a:pt x="350"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2" y="1720"/>
                    <a:pt x="352" y="1720"/>
                    <a:pt x="352" y="1720"/>
                  </a:cubicBezTo>
                  <a:cubicBezTo>
                    <a:pt x="352" y="1720"/>
                    <a:pt x="352" y="1720"/>
                    <a:pt x="352" y="1720"/>
                  </a:cubicBezTo>
                  <a:cubicBezTo>
                    <a:pt x="352" y="1720"/>
                    <a:pt x="352" y="1720"/>
                    <a:pt x="352" y="1720"/>
                  </a:cubicBezTo>
                  <a:cubicBezTo>
                    <a:pt x="353" y="1720"/>
                    <a:pt x="353" y="1720"/>
                    <a:pt x="353" y="1720"/>
                  </a:cubicBezTo>
                  <a:cubicBezTo>
                    <a:pt x="353" y="1720"/>
                    <a:pt x="353" y="1720"/>
                    <a:pt x="353"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5" y="1720"/>
                    <a:pt x="355" y="1720"/>
                    <a:pt x="356" y="1720"/>
                  </a:cubicBezTo>
                  <a:cubicBezTo>
                    <a:pt x="364" y="1720"/>
                    <a:pt x="364" y="1720"/>
                    <a:pt x="364" y="1720"/>
                  </a:cubicBezTo>
                  <a:cubicBezTo>
                    <a:pt x="367" y="1720"/>
                    <a:pt x="367" y="1720"/>
                    <a:pt x="367" y="1720"/>
                  </a:cubicBezTo>
                  <a:cubicBezTo>
                    <a:pt x="385" y="1720"/>
                    <a:pt x="401" y="1735"/>
                    <a:pt x="401" y="1754"/>
                  </a:cubicBezTo>
                  <a:cubicBezTo>
                    <a:pt x="401" y="1758"/>
                    <a:pt x="401" y="1758"/>
                    <a:pt x="401" y="1758"/>
                  </a:cubicBezTo>
                  <a:cubicBezTo>
                    <a:pt x="401" y="1759"/>
                    <a:pt x="401" y="1759"/>
                    <a:pt x="401" y="1759"/>
                  </a:cubicBezTo>
                  <a:cubicBezTo>
                    <a:pt x="401" y="1759"/>
                    <a:pt x="401" y="1759"/>
                    <a:pt x="401" y="1759"/>
                  </a:cubicBezTo>
                  <a:cubicBezTo>
                    <a:pt x="401" y="1760"/>
                    <a:pt x="401" y="1760"/>
                    <a:pt x="401" y="1760"/>
                  </a:cubicBezTo>
                  <a:cubicBezTo>
                    <a:pt x="401" y="1760"/>
                    <a:pt x="401" y="1760"/>
                    <a:pt x="401" y="1760"/>
                  </a:cubicBezTo>
                  <a:cubicBezTo>
                    <a:pt x="401" y="1760"/>
                    <a:pt x="401" y="1760"/>
                    <a:pt x="401" y="1760"/>
                  </a:cubicBezTo>
                  <a:cubicBezTo>
                    <a:pt x="401" y="1760"/>
                    <a:pt x="401" y="1760"/>
                    <a:pt x="401" y="1760"/>
                  </a:cubicBezTo>
                  <a:cubicBezTo>
                    <a:pt x="401" y="1761"/>
                    <a:pt x="401" y="1761"/>
                    <a:pt x="401" y="1761"/>
                  </a:cubicBezTo>
                  <a:cubicBezTo>
                    <a:pt x="401" y="1761"/>
                    <a:pt x="401" y="1761"/>
                    <a:pt x="401" y="1761"/>
                  </a:cubicBezTo>
                  <a:cubicBezTo>
                    <a:pt x="401" y="1761"/>
                    <a:pt x="401" y="1761"/>
                    <a:pt x="401" y="1761"/>
                  </a:cubicBezTo>
                  <a:cubicBezTo>
                    <a:pt x="401" y="1761"/>
                    <a:pt x="401" y="1761"/>
                    <a:pt x="401" y="1761"/>
                  </a:cubicBezTo>
                  <a:cubicBezTo>
                    <a:pt x="401" y="1762"/>
                    <a:pt x="401" y="1762"/>
                    <a:pt x="401" y="1762"/>
                  </a:cubicBezTo>
                  <a:cubicBezTo>
                    <a:pt x="401" y="1762"/>
                    <a:pt x="401" y="1762"/>
                    <a:pt x="401" y="1762"/>
                  </a:cubicBezTo>
                  <a:cubicBezTo>
                    <a:pt x="401" y="1763"/>
                    <a:pt x="401" y="1763"/>
                    <a:pt x="401" y="1763"/>
                  </a:cubicBezTo>
                  <a:cubicBezTo>
                    <a:pt x="401" y="1763"/>
                    <a:pt x="401" y="1763"/>
                    <a:pt x="401" y="1763"/>
                  </a:cubicBezTo>
                  <a:cubicBezTo>
                    <a:pt x="401" y="1763"/>
                    <a:pt x="401" y="1763"/>
                    <a:pt x="401" y="1763"/>
                  </a:cubicBezTo>
                  <a:cubicBezTo>
                    <a:pt x="401" y="1763"/>
                    <a:pt x="401" y="1763"/>
                    <a:pt x="401" y="1763"/>
                  </a:cubicBezTo>
                  <a:cubicBezTo>
                    <a:pt x="401" y="1764"/>
                    <a:pt x="401" y="1764"/>
                    <a:pt x="401" y="1764"/>
                  </a:cubicBezTo>
                  <a:cubicBezTo>
                    <a:pt x="401" y="1764"/>
                    <a:pt x="401" y="1764"/>
                    <a:pt x="401" y="1764"/>
                  </a:cubicBezTo>
                  <a:cubicBezTo>
                    <a:pt x="402" y="1764"/>
                    <a:pt x="402" y="1764"/>
                    <a:pt x="402" y="1764"/>
                  </a:cubicBezTo>
                  <a:cubicBezTo>
                    <a:pt x="402" y="1764"/>
                    <a:pt x="402" y="1764"/>
                    <a:pt x="402" y="1764"/>
                  </a:cubicBezTo>
                  <a:cubicBezTo>
                    <a:pt x="402" y="1765"/>
                    <a:pt x="402" y="1765"/>
                    <a:pt x="402" y="1765"/>
                  </a:cubicBezTo>
                  <a:cubicBezTo>
                    <a:pt x="402" y="1765"/>
                    <a:pt x="402" y="1765"/>
                    <a:pt x="402" y="1765"/>
                  </a:cubicBezTo>
                  <a:cubicBezTo>
                    <a:pt x="402" y="1765"/>
                    <a:pt x="402" y="1765"/>
                    <a:pt x="402" y="1765"/>
                  </a:cubicBezTo>
                  <a:cubicBezTo>
                    <a:pt x="402" y="1765"/>
                    <a:pt x="402" y="1765"/>
                    <a:pt x="402" y="1765"/>
                  </a:cubicBezTo>
                  <a:cubicBezTo>
                    <a:pt x="402" y="1766"/>
                    <a:pt x="402" y="1766"/>
                    <a:pt x="402" y="1766"/>
                  </a:cubicBezTo>
                  <a:cubicBezTo>
                    <a:pt x="402" y="1766"/>
                    <a:pt x="402" y="1766"/>
                    <a:pt x="402" y="1766"/>
                  </a:cubicBezTo>
                  <a:cubicBezTo>
                    <a:pt x="402" y="1767"/>
                    <a:pt x="402" y="1767"/>
                    <a:pt x="402" y="1767"/>
                  </a:cubicBezTo>
                  <a:cubicBezTo>
                    <a:pt x="402" y="1767"/>
                    <a:pt x="402" y="1767"/>
                    <a:pt x="402" y="1767"/>
                  </a:cubicBezTo>
                  <a:cubicBezTo>
                    <a:pt x="402" y="1767"/>
                    <a:pt x="402" y="1767"/>
                    <a:pt x="402" y="1767"/>
                  </a:cubicBezTo>
                  <a:cubicBezTo>
                    <a:pt x="402" y="1767"/>
                    <a:pt x="402" y="1767"/>
                    <a:pt x="402" y="1767"/>
                  </a:cubicBezTo>
                  <a:cubicBezTo>
                    <a:pt x="403" y="1768"/>
                    <a:pt x="403" y="1768"/>
                    <a:pt x="403" y="1768"/>
                  </a:cubicBezTo>
                  <a:cubicBezTo>
                    <a:pt x="403" y="1768"/>
                    <a:pt x="403" y="1768"/>
                    <a:pt x="403" y="1768"/>
                  </a:cubicBezTo>
                  <a:cubicBezTo>
                    <a:pt x="403" y="1768"/>
                    <a:pt x="403" y="1768"/>
                    <a:pt x="403" y="1768"/>
                  </a:cubicBezTo>
                  <a:cubicBezTo>
                    <a:pt x="403" y="1768"/>
                    <a:pt x="403" y="1768"/>
                    <a:pt x="403" y="1768"/>
                  </a:cubicBezTo>
                  <a:cubicBezTo>
                    <a:pt x="403" y="1769"/>
                    <a:pt x="403" y="1769"/>
                    <a:pt x="403" y="1769"/>
                  </a:cubicBezTo>
                  <a:cubicBezTo>
                    <a:pt x="403" y="1769"/>
                    <a:pt x="403" y="1769"/>
                    <a:pt x="403" y="1769"/>
                  </a:cubicBezTo>
                  <a:cubicBezTo>
                    <a:pt x="403" y="1769"/>
                    <a:pt x="403" y="1769"/>
                    <a:pt x="403" y="1769"/>
                  </a:cubicBezTo>
                  <a:cubicBezTo>
                    <a:pt x="403" y="1769"/>
                    <a:pt x="403" y="1769"/>
                    <a:pt x="403" y="1769"/>
                  </a:cubicBezTo>
                  <a:cubicBezTo>
                    <a:pt x="403" y="1769"/>
                    <a:pt x="404" y="1770"/>
                    <a:pt x="404" y="1770"/>
                  </a:cubicBezTo>
                  <a:cubicBezTo>
                    <a:pt x="404" y="1770"/>
                    <a:pt x="404" y="1770"/>
                    <a:pt x="404" y="1770"/>
                  </a:cubicBezTo>
                  <a:cubicBezTo>
                    <a:pt x="404" y="1770"/>
                    <a:pt x="404" y="1770"/>
                    <a:pt x="404" y="1770"/>
                  </a:cubicBezTo>
                  <a:cubicBezTo>
                    <a:pt x="404" y="1770"/>
                    <a:pt x="404" y="1770"/>
                    <a:pt x="404" y="1770"/>
                  </a:cubicBezTo>
                  <a:cubicBezTo>
                    <a:pt x="404" y="1770"/>
                    <a:pt x="404" y="1771"/>
                    <a:pt x="404" y="1771"/>
                  </a:cubicBezTo>
                  <a:cubicBezTo>
                    <a:pt x="404" y="1771"/>
                    <a:pt x="404" y="1771"/>
                    <a:pt x="404" y="1771"/>
                  </a:cubicBezTo>
                  <a:cubicBezTo>
                    <a:pt x="405" y="1771"/>
                    <a:pt x="405" y="1771"/>
                    <a:pt x="405" y="1771"/>
                  </a:cubicBezTo>
                  <a:cubicBezTo>
                    <a:pt x="405" y="1771"/>
                    <a:pt x="405" y="1771"/>
                    <a:pt x="405" y="1771"/>
                  </a:cubicBezTo>
                  <a:cubicBezTo>
                    <a:pt x="405" y="1772"/>
                    <a:pt x="405" y="1772"/>
                    <a:pt x="405" y="1772"/>
                  </a:cubicBezTo>
                  <a:cubicBezTo>
                    <a:pt x="405" y="1772"/>
                    <a:pt x="405" y="1772"/>
                    <a:pt x="405" y="1772"/>
                  </a:cubicBezTo>
                  <a:cubicBezTo>
                    <a:pt x="405" y="1772"/>
                    <a:pt x="405" y="1772"/>
                    <a:pt x="405" y="1772"/>
                  </a:cubicBezTo>
                  <a:cubicBezTo>
                    <a:pt x="405" y="1772"/>
                    <a:pt x="405" y="1772"/>
                    <a:pt x="405" y="1772"/>
                  </a:cubicBezTo>
                  <a:cubicBezTo>
                    <a:pt x="406" y="1773"/>
                    <a:pt x="406" y="1773"/>
                    <a:pt x="406" y="1773"/>
                  </a:cubicBezTo>
                  <a:cubicBezTo>
                    <a:pt x="406" y="1773"/>
                    <a:pt x="406" y="1773"/>
                    <a:pt x="406" y="1773"/>
                  </a:cubicBezTo>
                  <a:cubicBezTo>
                    <a:pt x="406" y="1773"/>
                    <a:pt x="406" y="1773"/>
                    <a:pt x="406" y="1773"/>
                  </a:cubicBezTo>
                  <a:cubicBezTo>
                    <a:pt x="406" y="1773"/>
                    <a:pt x="406" y="1773"/>
                    <a:pt x="406" y="1773"/>
                  </a:cubicBezTo>
                  <a:cubicBezTo>
                    <a:pt x="406" y="1773"/>
                    <a:pt x="406" y="1774"/>
                    <a:pt x="406" y="1774"/>
                  </a:cubicBezTo>
                  <a:cubicBezTo>
                    <a:pt x="406" y="1774"/>
                    <a:pt x="406" y="1774"/>
                    <a:pt x="406" y="1774"/>
                  </a:cubicBezTo>
                  <a:cubicBezTo>
                    <a:pt x="407" y="1774"/>
                    <a:pt x="407" y="1774"/>
                    <a:pt x="407" y="1774"/>
                  </a:cubicBezTo>
                  <a:cubicBezTo>
                    <a:pt x="407" y="1774"/>
                    <a:pt x="407" y="1774"/>
                    <a:pt x="407" y="1774"/>
                  </a:cubicBezTo>
                  <a:cubicBezTo>
                    <a:pt x="407" y="1775"/>
                    <a:pt x="407" y="1775"/>
                    <a:pt x="407" y="1775"/>
                  </a:cubicBezTo>
                  <a:cubicBezTo>
                    <a:pt x="407" y="1775"/>
                    <a:pt x="407" y="1775"/>
                    <a:pt x="407" y="1775"/>
                  </a:cubicBezTo>
                  <a:cubicBezTo>
                    <a:pt x="407" y="1775"/>
                    <a:pt x="407" y="1775"/>
                    <a:pt x="407" y="1775"/>
                  </a:cubicBezTo>
                  <a:cubicBezTo>
                    <a:pt x="407" y="1775"/>
                    <a:pt x="407" y="1775"/>
                    <a:pt x="407" y="1775"/>
                  </a:cubicBezTo>
                  <a:cubicBezTo>
                    <a:pt x="408" y="1775"/>
                    <a:pt x="408" y="1775"/>
                    <a:pt x="408" y="1775"/>
                  </a:cubicBezTo>
                  <a:cubicBezTo>
                    <a:pt x="408" y="1775"/>
                    <a:pt x="408" y="1775"/>
                    <a:pt x="408" y="1775"/>
                  </a:cubicBezTo>
                  <a:cubicBezTo>
                    <a:pt x="408" y="1776"/>
                    <a:pt x="408" y="1776"/>
                    <a:pt x="408" y="1776"/>
                  </a:cubicBezTo>
                  <a:cubicBezTo>
                    <a:pt x="408" y="1776"/>
                    <a:pt x="408" y="1776"/>
                    <a:pt x="408" y="1776"/>
                  </a:cubicBezTo>
                  <a:cubicBezTo>
                    <a:pt x="409" y="1776"/>
                    <a:pt x="409" y="1776"/>
                    <a:pt x="409" y="1776"/>
                  </a:cubicBezTo>
                  <a:cubicBezTo>
                    <a:pt x="409" y="1776"/>
                    <a:pt x="409" y="1776"/>
                    <a:pt x="409" y="1776"/>
                  </a:cubicBezTo>
                  <a:cubicBezTo>
                    <a:pt x="409" y="1777"/>
                    <a:pt x="409" y="1777"/>
                    <a:pt x="409" y="1777"/>
                  </a:cubicBezTo>
                  <a:cubicBezTo>
                    <a:pt x="409" y="1777"/>
                    <a:pt x="409" y="1777"/>
                    <a:pt x="409" y="1777"/>
                  </a:cubicBezTo>
                  <a:cubicBezTo>
                    <a:pt x="410" y="1777"/>
                    <a:pt x="410" y="1777"/>
                    <a:pt x="410" y="1777"/>
                  </a:cubicBezTo>
                  <a:cubicBezTo>
                    <a:pt x="410" y="1777"/>
                    <a:pt x="410" y="1777"/>
                    <a:pt x="410" y="1777"/>
                  </a:cubicBezTo>
                  <a:cubicBezTo>
                    <a:pt x="410" y="1777"/>
                    <a:pt x="410" y="1777"/>
                    <a:pt x="410" y="1777"/>
                  </a:cubicBezTo>
                  <a:cubicBezTo>
                    <a:pt x="410" y="1777"/>
                    <a:pt x="410" y="1777"/>
                    <a:pt x="410" y="1777"/>
                  </a:cubicBezTo>
                  <a:cubicBezTo>
                    <a:pt x="410" y="1777"/>
                    <a:pt x="410" y="1778"/>
                    <a:pt x="410" y="1778"/>
                  </a:cubicBezTo>
                  <a:cubicBezTo>
                    <a:pt x="410" y="1778"/>
                    <a:pt x="410" y="1778"/>
                    <a:pt x="410" y="1778"/>
                  </a:cubicBezTo>
                  <a:cubicBezTo>
                    <a:pt x="411" y="1778"/>
                    <a:pt x="411" y="1778"/>
                    <a:pt x="411" y="1778"/>
                  </a:cubicBezTo>
                  <a:cubicBezTo>
                    <a:pt x="411" y="1778"/>
                    <a:pt x="411" y="1778"/>
                    <a:pt x="411" y="1778"/>
                  </a:cubicBezTo>
                  <a:cubicBezTo>
                    <a:pt x="411" y="1778"/>
                    <a:pt x="411" y="1778"/>
                    <a:pt x="411" y="1778"/>
                  </a:cubicBezTo>
                  <a:cubicBezTo>
                    <a:pt x="411" y="1778"/>
                    <a:pt x="411" y="1778"/>
                    <a:pt x="411" y="1778"/>
                  </a:cubicBezTo>
                  <a:cubicBezTo>
                    <a:pt x="412" y="1779"/>
                    <a:pt x="412" y="1779"/>
                    <a:pt x="412" y="1779"/>
                  </a:cubicBezTo>
                  <a:cubicBezTo>
                    <a:pt x="412" y="1779"/>
                    <a:pt x="412" y="1779"/>
                    <a:pt x="412" y="1779"/>
                  </a:cubicBezTo>
                  <a:cubicBezTo>
                    <a:pt x="412" y="1779"/>
                    <a:pt x="412" y="1779"/>
                    <a:pt x="412" y="1779"/>
                  </a:cubicBezTo>
                  <a:cubicBezTo>
                    <a:pt x="412" y="1779"/>
                    <a:pt x="412" y="1779"/>
                    <a:pt x="412" y="1779"/>
                  </a:cubicBezTo>
                  <a:cubicBezTo>
                    <a:pt x="413" y="1779"/>
                    <a:pt x="413" y="1779"/>
                    <a:pt x="413" y="1779"/>
                  </a:cubicBezTo>
                  <a:cubicBezTo>
                    <a:pt x="413" y="1779"/>
                    <a:pt x="413" y="1779"/>
                    <a:pt x="413" y="1779"/>
                  </a:cubicBezTo>
                  <a:cubicBezTo>
                    <a:pt x="413" y="1780"/>
                    <a:pt x="413" y="1780"/>
                    <a:pt x="413" y="1780"/>
                  </a:cubicBezTo>
                  <a:cubicBezTo>
                    <a:pt x="413" y="1780"/>
                    <a:pt x="413" y="1780"/>
                    <a:pt x="413" y="1780"/>
                  </a:cubicBezTo>
                  <a:cubicBezTo>
                    <a:pt x="414" y="1780"/>
                    <a:pt x="414" y="1780"/>
                    <a:pt x="414" y="1780"/>
                  </a:cubicBezTo>
                  <a:cubicBezTo>
                    <a:pt x="414" y="1780"/>
                    <a:pt x="414" y="1780"/>
                    <a:pt x="414" y="1780"/>
                  </a:cubicBezTo>
                  <a:cubicBezTo>
                    <a:pt x="414" y="1780"/>
                    <a:pt x="414" y="1780"/>
                    <a:pt x="414" y="1780"/>
                  </a:cubicBezTo>
                  <a:cubicBezTo>
                    <a:pt x="414" y="1780"/>
                    <a:pt x="414" y="1780"/>
                    <a:pt x="414" y="1780"/>
                  </a:cubicBezTo>
                  <a:cubicBezTo>
                    <a:pt x="415" y="1780"/>
                    <a:pt x="415" y="1780"/>
                    <a:pt x="415" y="1780"/>
                  </a:cubicBezTo>
                  <a:cubicBezTo>
                    <a:pt x="415" y="1780"/>
                    <a:pt x="415" y="1780"/>
                    <a:pt x="415" y="1780"/>
                  </a:cubicBezTo>
                  <a:cubicBezTo>
                    <a:pt x="415" y="1780"/>
                    <a:pt x="415" y="1781"/>
                    <a:pt x="416" y="1781"/>
                  </a:cubicBezTo>
                  <a:cubicBezTo>
                    <a:pt x="416" y="1781"/>
                    <a:pt x="416" y="1781"/>
                    <a:pt x="416" y="1781"/>
                  </a:cubicBezTo>
                  <a:cubicBezTo>
                    <a:pt x="416" y="1781"/>
                    <a:pt x="416" y="1781"/>
                    <a:pt x="416" y="1781"/>
                  </a:cubicBezTo>
                  <a:cubicBezTo>
                    <a:pt x="416" y="1781"/>
                    <a:pt x="416" y="1781"/>
                    <a:pt x="416" y="1781"/>
                  </a:cubicBezTo>
                  <a:cubicBezTo>
                    <a:pt x="417" y="1781"/>
                    <a:pt x="417" y="1781"/>
                    <a:pt x="417" y="1781"/>
                  </a:cubicBezTo>
                  <a:cubicBezTo>
                    <a:pt x="417" y="1781"/>
                    <a:pt x="417" y="1781"/>
                    <a:pt x="417" y="1781"/>
                  </a:cubicBezTo>
                  <a:cubicBezTo>
                    <a:pt x="417" y="1781"/>
                    <a:pt x="417" y="1781"/>
                    <a:pt x="417" y="1781"/>
                  </a:cubicBezTo>
                  <a:cubicBezTo>
                    <a:pt x="417" y="1781"/>
                    <a:pt x="417" y="1781"/>
                    <a:pt x="417" y="1781"/>
                  </a:cubicBezTo>
                  <a:cubicBezTo>
                    <a:pt x="418" y="1781"/>
                    <a:pt x="418" y="1781"/>
                    <a:pt x="418" y="1781"/>
                  </a:cubicBezTo>
                  <a:cubicBezTo>
                    <a:pt x="418" y="1781"/>
                    <a:pt x="418" y="1781"/>
                    <a:pt x="418" y="1781"/>
                  </a:cubicBezTo>
                  <a:cubicBezTo>
                    <a:pt x="418" y="1782"/>
                    <a:pt x="418" y="1782"/>
                    <a:pt x="418" y="1782"/>
                  </a:cubicBezTo>
                  <a:cubicBezTo>
                    <a:pt x="418" y="1782"/>
                    <a:pt x="418" y="1782"/>
                    <a:pt x="418" y="1782"/>
                  </a:cubicBezTo>
                  <a:cubicBezTo>
                    <a:pt x="419" y="1782"/>
                    <a:pt x="419" y="1782"/>
                    <a:pt x="419" y="1782"/>
                  </a:cubicBezTo>
                  <a:cubicBezTo>
                    <a:pt x="419" y="1782"/>
                    <a:pt x="419" y="1782"/>
                    <a:pt x="419" y="1782"/>
                  </a:cubicBezTo>
                  <a:cubicBezTo>
                    <a:pt x="419" y="1782"/>
                    <a:pt x="419" y="1782"/>
                    <a:pt x="419" y="1782"/>
                  </a:cubicBezTo>
                  <a:cubicBezTo>
                    <a:pt x="419" y="1782"/>
                    <a:pt x="419" y="1782"/>
                    <a:pt x="419" y="1782"/>
                  </a:cubicBezTo>
                  <a:cubicBezTo>
                    <a:pt x="420" y="1782"/>
                    <a:pt x="420" y="1782"/>
                    <a:pt x="420" y="1782"/>
                  </a:cubicBezTo>
                  <a:cubicBezTo>
                    <a:pt x="420" y="1782"/>
                    <a:pt x="420" y="1782"/>
                    <a:pt x="420" y="1782"/>
                  </a:cubicBezTo>
                  <a:cubicBezTo>
                    <a:pt x="420" y="1782"/>
                    <a:pt x="420" y="1782"/>
                    <a:pt x="421" y="1782"/>
                  </a:cubicBezTo>
                  <a:cubicBezTo>
                    <a:pt x="421" y="1782"/>
                    <a:pt x="421" y="1782"/>
                    <a:pt x="421" y="1782"/>
                  </a:cubicBezTo>
                  <a:cubicBezTo>
                    <a:pt x="421" y="1782"/>
                    <a:pt x="421" y="1782"/>
                    <a:pt x="421" y="1782"/>
                  </a:cubicBezTo>
                  <a:cubicBezTo>
                    <a:pt x="421" y="1782"/>
                    <a:pt x="421" y="1782"/>
                    <a:pt x="421" y="1782"/>
                  </a:cubicBezTo>
                  <a:cubicBezTo>
                    <a:pt x="422" y="1782"/>
                    <a:pt x="422" y="1782"/>
                    <a:pt x="422" y="1782"/>
                  </a:cubicBezTo>
                  <a:cubicBezTo>
                    <a:pt x="422" y="1782"/>
                    <a:pt x="422" y="1782"/>
                    <a:pt x="422" y="1782"/>
                  </a:cubicBezTo>
                  <a:cubicBezTo>
                    <a:pt x="422" y="1782"/>
                    <a:pt x="422" y="1782"/>
                    <a:pt x="422" y="1782"/>
                  </a:cubicBezTo>
                  <a:cubicBezTo>
                    <a:pt x="422" y="1782"/>
                    <a:pt x="422" y="1782"/>
                    <a:pt x="422" y="1782"/>
                  </a:cubicBezTo>
                  <a:cubicBezTo>
                    <a:pt x="423" y="1782"/>
                    <a:pt x="423" y="1782"/>
                    <a:pt x="423" y="1782"/>
                  </a:cubicBezTo>
                  <a:cubicBezTo>
                    <a:pt x="423" y="1782"/>
                    <a:pt x="423" y="1782"/>
                    <a:pt x="423" y="1782"/>
                  </a:cubicBezTo>
                  <a:cubicBezTo>
                    <a:pt x="424" y="1782"/>
                    <a:pt x="424" y="1782"/>
                    <a:pt x="424" y="1782"/>
                  </a:cubicBezTo>
                  <a:cubicBezTo>
                    <a:pt x="424" y="1782"/>
                    <a:pt x="424" y="1782"/>
                    <a:pt x="424" y="1782"/>
                  </a:cubicBezTo>
                  <a:cubicBezTo>
                    <a:pt x="424" y="1782"/>
                    <a:pt x="424" y="1782"/>
                    <a:pt x="424" y="1782"/>
                  </a:cubicBezTo>
                  <a:cubicBezTo>
                    <a:pt x="424" y="1782"/>
                    <a:pt x="425" y="1783"/>
                    <a:pt x="425" y="1783"/>
                  </a:cubicBezTo>
                  <a:cubicBezTo>
                    <a:pt x="431" y="1783"/>
                    <a:pt x="431" y="1783"/>
                    <a:pt x="431" y="1783"/>
                  </a:cubicBezTo>
                  <a:cubicBezTo>
                    <a:pt x="437" y="1783"/>
                    <a:pt x="437" y="1783"/>
                    <a:pt x="437" y="1783"/>
                  </a:cubicBezTo>
                  <a:cubicBezTo>
                    <a:pt x="455" y="1783"/>
                    <a:pt x="471" y="1798"/>
                    <a:pt x="471" y="1817"/>
                  </a:cubicBezTo>
                  <a:cubicBezTo>
                    <a:pt x="471" y="1843"/>
                    <a:pt x="471" y="1843"/>
                    <a:pt x="471" y="1843"/>
                  </a:cubicBezTo>
                  <a:cubicBezTo>
                    <a:pt x="471" y="1883"/>
                    <a:pt x="471" y="1883"/>
                    <a:pt x="471" y="1883"/>
                  </a:cubicBezTo>
                  <a:cubicBezTo>
                    <a:pt x="471" y="1884"/>
                    <a:pt x="471" y="1884"/>
                    <a:pt x="471" y="1884"/>
                  </a:cubicBezTo>
                  <a:cubicBezTo>
                    <a:pt x="471" y="1898"/>
                    <a:pt x="482" y="1909"/>
                    <a:pt x="495" y="1909"/>
                  </a:cubicBezTo>
                  <a:cubicBezTo>
                    <a:pt x="568" y="1909"/>
                    <a:pt x="568" y="1909"/>
                    <a:pt x="568" y="1909"/>
                  </a:cubicBezTo>
                  <a:cubicBezTo>
                    <a:pt x="582" y="1909"/>
                    <a:pt x="593" y="1898"/>
                    <a:pt x="593" y="1884"/>
                  </a:cubicBezTo>
                  <a:cubicBezTo>
                    <a:pt x="593" y="1881"/>
                    <a:pt x="593" y="1881"/>
                    <a:pt x="593" y="1881"/>
                  </a:cubicBezTo>
                  <a:cubicBezTo>
                    <a:pt x="593" y="1669"/>
                    <a:pt x="593" y="1669"/>
                    <a:pt x="593" y="1669"/>
                  </a:cubicBezTo>
                  <a:cubicBezTo>
                    <a:pt x="593" y="1660"/>
                    <a:pt x="589" y="1652"/>
                    <a:pt x="572" y="1652"/>
                  </a:cubicBezTo>
                  <a:cubicBezTo>
                    <a:pt x="554" y="1652"/>
                    <a:pt x="554" y="1652"/>
                    <a:pt x="554" y="1652"/>
                  </a:cubicBezTo>
                  <a:cubicBezTo>
                    <a:pt x="540" y="1652"/>
                    <a:pt x="529" y="1641"/>
                    <a:pt x="529" y="1628"/>
                  </a:cubicBezTo>
                  <a:cubicBezTo>
                    <a:pt x="529" y="1619"/>
                    <a:pt x="529" y="1619"/>
                    <a:pt x="529" y="1619"/>
                  </a:cubicBezTo>
                  <a:cubicBezTo>
                    <a:pt x="529" y="1606"/>
                    <a:pt x="540" y="1595"/>
                    <a:pt x="554" y="1595"/>
                  </a:cubicBezTo>
                  <a:cubicBezTo>
                    <a:pt x="604" y="1595"/>
                    <a:pt x="654" y="1595"/>
                    <a:pt x="704" y="1595"/>
                  </a:cubicBezTo>
                  <a:cubicBezTo>
                    <a:pt x="718" y="1595"/>
                    <a:pt x="728" y="1584"/>
                    <a:pt x="728" y="1571"/>
                  </a:cubicBezTo>
                  <a:cubicBezTo>
                    <a:pt x="728" y="1505"/>
                    <a:pt x="728" y="1505"/>
                    <a:pt x="728" y="1505"/>
                  </a:cubicBezTo>
                  <a:cubicBezTo>
                    <a:pt x="728" y="1491"/>
                    <a:pt x="731" y="1476"/>
                    <a:pt x="757" y="1476"/>
                  </a:cubicBezTo>
                  <a:cubicBezTo>
                    <a:pt x="907" y="1476"/>
                    <a:pt x="907" y="1476"/>
                    <a:pt x="907" y="1476"/>
                  </a:cubicBezTo>
                  <a:cubicBezTo>
                    <a:pt x="921" y="1476"/>
                    <a:pt x="932" y="1465"/>
                    <a:pt x="932" y="1452"/>
                  </a:cubicBezTo>
                  <a:cubicBezTo>
                    <a:pt x="932" y="1444"/>
                    <a:pt x="932" y="1444"/>
                    <a:pt x="932" y="1444"/>
                  </a:cubicBezTo>
                  <a:cubicBezTo>
                    <a:pt x="932" y="1430"/>
                    <a:pt x="921" y="1419"/>
                    <a:pt x="907" y="1419"/>
                  </a:cubicBezTo>
                  <a:cubicBezTo>
                    <a:pt x="895" y="1419"/>
                    <a:pt x="895" y="1419"/>
                    <a:pt x="895" y="1419"/>
                  </a:cubicBezTo>
                  <a:cubicBezTo>
                    <a:pt x="895" y="1419"/>
                    <a:pt x="895" y="1419"/>
                    <a:pt x="895" y="1419"/>
                  </a:cubicBezTo>
                  <a:cubicBezTo>
                    <a:pt x="891" y="1419"/>
                    <a:pt x="891" y="1419"/>
                    <a:pt x="891" y="1419"/>
                  </a:cubicBezTo>
                  <a:cubicBezTo>
                    <a:pt x="878" y="1419"/>
                    <a:pt x="867" y="1408"/>
                    <a:pt x="867" y="1394"/>
                  </a:cubicBezTo>
                  <a:cubicBezTo>
                    <a:pt x="867" y="1242"/>
                    <a:pt x="867" y="1242"/>
                    <a:pt x="867" y="1242"/>
                  </a:cubicBezTo>
                  <a:cubicBezTo>
                    <a:pt x="867" y="1229"/>
                    <a:pt x="878" y="1218"/>
                    <a:pt x="891" y="1218"/>
                  </a:cubicBezTo>
                  <a:cubicBezTo>
                    <a:pt x="900" y="1218"/>
                    <a:pt x="900" y="1218"/>
                    <a:pt x="900" y="1218"/>
                  </a:cubicBezTo>
                  <a:cubicBezTo>
                    <a:pt x="900" y="1218"/>
                    <a:pt x="900" y="1218"/>
                    <a:pt x="900" y="1218"/>
                  </a:cubicBezTo>
                  <a:cubicBezTo>
                    <a:pt x="922" y="1218"/>
                    <a:pt x="922" y="1218"/>
                    <a:pt x="922" y="1218"/>
                  </a:cubicBezTo>
                  <a:cubicBezTo>
                    <a:pt x="935" y="1218"/>
                    <a:pt x="946" y="1207"/>
                    <a:pt x="946" y="1194"/>
                  </a:cubicBezTo>
                  <a:cubicBezTo>
                    <a:pt x="946" y="1162"/>
                    <a:pt x="946" y="1162"/>
                    <a:pt x="946" y="1162"/>
                  </a:cubicBezTo>
                  <a:cubicBezTo>
                    <a:pt x="980" y="1162"/>
                    <a:pt x="980" y="1162"/>
                    <a:pt x="980" y="1162"/>
                  </a:cubicBezTo>
                  <a:cubicBezTo>
                    <a:pt x="1000" y="1162"/>
                    <a:pt x="1015" y="1146"/>
                    <a:pt x="1015" y="1127"/>
                  </a:cubicBezTo>
                  <a:cubicBezTo>
                    <a:pt x="1015" y="71"/>
                    <a:pt x="1015" y="71"/>
                    <a:pt x="1015" y="71"/>
                  </a:cubicBezTo>
                  <a:cubicBezTo>
                    <a:pt x="959" y="71"/>
                    <a:pt x="959" y="71"/>
                    <a:pt x="959" y="71"/>
                  </a:cubicBezTo>
                  <a:cubicBezTo>
                    <a:pt x="945" y="71"/>
                    <a:pt x="933" y="59"/>
                    <a:pt x="933" y="46"/>
                  </a:cubicBezTo>
                  <a:cubicBezTo>
                    <a:pt x="933" y="37"/>
                    <a:pt x="933" y="37"/>
                    <a:pt x="933" y="37"/>
                  </a:cubicBezTo>
                  <a:cubicBezTo>
                    <a:pt x="933" y="23"/>
                    <a:pt x="945" y="12"/>
                    <a:pt x="959" y="12"/>
                  </a:cubicBezTo>
                  <a:cubicBezTo>
                    <a:pt x="1014" y="12"/>
                    <a:pt x="1014" y="12"/>
                    <a:pt x="1014" y="12"/>
                  </a:cubicBezTo>
                  <a:cubicBezTo>
                    <a:pt x="1014" y="0"/>
                    <a:pt x="1014" y="0"/>
                    <a:pt x="1014" y="0"/>
                  </a:cubicBezTo>
                  <a:cubicBezTo>
                    <a:pt x="713" y="0"/>
                    <a:pt x="713" y="0"/>
                    <a:pt x="713" y="0"/>
                  </a:cubicBezTo>
                  <a:cubicBezTo>
                    <a:pt x="705" y="5"/>
                    <a:pt x="697" y="5"/>
                    <a:pt x="693" y="5"/>
                  </a:cubicBezTo>
                  <a:close/>
                  <a:moveTo>
                    <a:pt x="401" y="1758"/>
                  </a:moveTo>
                  <a:cubicBezTo>
                    <a:pt x="401" y="1758"/>
                    <a:pt x="401" y="1758"/>
                    <a:pt x="401" y="1758"/>
                  </a:cubicBezTo>
                  <a:cubicBezTo>
                    <a:pt x="401" y="1758"/>
                    <a:pt x="401" y="1758"/>
                    <a:pt x="401" y="1758"/>
                  </a:cubicBezTo>
                  <a:close/>
                  <a:moveTo>
                    <a:pt x="206" y="1447"/>
                  </a:moveTo>
                  <a:cubicBezTo>
                    <a:pt x="206" y="1447"/>
                    <a:pt x="206" y="1447"/>
                    <a:pt x="206" y="1447"/>
                  </a:cubicBezTo>
                  <a:cubicBezTo>
                    <a:pt x="206" y="1447"/>
                    <a:pt x="206" y="1447"/>
                    <a:pt x="206" y="1447"/>
                  </a:cubicBezTo>
                  <a:close/>
                  <a:moveTo>
                    <a:pt x="270" y="1579"/>
                  </a:moveTo>
                  <a:cubicBezTo>
                    <a:pt x="270" y="1579"/>
                    <a:pt x="270" y="1579"/>
                    <a:pt x="270" y="1579"/>
                  </a:cubicBezTo>
                  <a:cubicBezTo>
                    <a:pt x="270" y="1579"/>
                    <a:pt x="270" y="1579"/>
                    <a:pt x="270" y="1579"/>
                  </a:cubicBezTo>
                  <a:close/>
                  <a:moveTo>
                    <a:pt x="331" y="1696"/>
                  </a:moveTo>
                  <a:cubicBezTo>
                    <a:pt x="331" y="1696"/>
                    <a:pt x="331" y="1696"/>
                    <a:pt x="331" y="1696"/>
                  </a:cubicBezTo>
                  <a:cubicBezTo>
                    <a:pt x="331" y="1696"/>
                    <a:pt x="331" y="1696"/>
                    <a:pt x="331" y="1696"/>
                  </a:cubicBezTo>
                  <a:close/>
                  <a:moveTo>
                    <a:pt x="732" y="37"/>
                  </a:moveTo>
                  <a:cubicBezTo>
                    <a:pt x="732" y="23"/>
                    <a:pt x="743" y="12"/>
                    <a:pt x="757" y="12"/>
                  </a:cubicBezTo>
                  <a:cubicBezTo>
                    <a:pt x="826" y="12"/>
                    <a:pt x="826" y="12"/>
                    <a:pt x="826" y="12"/>
                  </a:cubicBezTo>
                  <a:cubicBezTo>
                    <a:pt x="827" y="12"/>
                    <a:pt x="828" y="12"/>
                    <a:pt x="830" y="11"/>
                  </a:cubicBezTo>
                  <a:cubicBezTo>
                    <a:pt x="831" y="11"/>
                    <a:pt x="832" y="11"/>
                    <a:pt x="833" y="11"/>
                  </a:cubicBezTo>
                  <a:cubicBezTo>
                    <a:pt x="841" y="11"/>
                    <a:pt x="841" y="11"/>
                    <a:pt x="841" y="11"/>
                  </a:cubicBezTo>
                  <a:cubicBezTo>
                    <a:pt x="855" y="11"/>
                    <a:pt x="866" y="23"/>
                    <a:pt x="866" y="36"/>
                  </a:cubicBezTo>
                  <a:cubicBezTo>
                    <a:pt x="866" y="104"/>
                    <a:pt x="866" y="104"/>
                    <a:pt x="866" y="104"/>
                  </a:cubicBezTo>
                  <a:cubicBezTo>
                    <a:pt x="866" y="118"/>
                    <a:pt x="855" y="129"/>
                    <a:pt x="841" y="129"/>
                  </a:cubicBezTo>
                  <a:cubicBezTo>
                    <a:pt x="833" y="129"/>
                    <a:pt x="833" y="129"/>
                    <a:pt x="833" y="129"/>
                  </a:cubicBezTo>
                  <a:cubicBezTo>
                    <a:pt x="819" y="129"/>
                    <a:pt x="808" y="118"/>
                    <a:pt x="807" y="104"/>
                  </a:cubicBezTo>
                  <a:cubicBezTo>
                    <a:pt x="807" y="86"/>
                    <a:pt x="792" y="71"/>
                    <a:pt x="773" y="71"/>
                  </a:cubicBezTo>
                  <a:cubicBezTo>
                    <a:pt x="757" y="71"/>
                    <a:pt x="757" y="71"/>
                    <a:pt x="757" y="71"/>
                  </a:cubicBezTo>
                  <a:cubicBezTo>
                    <a:pt x="743" y="71"/>
                    <a:pt x="732" y="59"/>
                    <a:pt x="732" y="46"/>
                  </a:cubicBezTo>
                  <a:lnTo>
                    <a:pt x="732" y="3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0" name="Freeform 43">
              <a:extLst>
                <a:ext uri="{FF2B5EF4-FFF2-40B4-BE49-F238E27FC236}">
                  <a16:creationId xmlns:a16="http://schemas.microsoft.com/office/drawing/2014/main" id="{C44EA794-A50F-4DE3-BD01-CD1196B90756}"/>
                </a:ext>
              </a:extLst>
            </p:cNvPr>
            <p:cNvSpPr>
              <a:spLocks/>
            </p:cNvSpPr>
            <p:nvPr userDrawn="1"/>
          </p:nvSpPr>
          <p:spPr bwMode="auto">
            <a:xfrm>
              <a:off x="1106" y="1182"/>
              <a:ext cx="111" cy="118"/>
            </a:xfrm>
            <a:custGeom>
              <a:avLst/>
              <a:gdLst>
                <a:gd name="T0" fmla="*/ 63 w 63"/>
                <a:gd name="T1" fmla="*/ 67 h 67"/>
                <a:gd name="T2" fmla="*/ 63 w 63"/>
                <a:gd name="T3" fmla="*/ 35 h 67"/>
                <a:gd name="T4" fmla="*/ 28 w 63"/>
                <a:gd name="T5" fmla="*/ 0 h 67"/>
                <a:gd name="T6" fmla="*/ 0 w 63"/>
                <a:gd name="T7" fmla="*/ 0 h 67"/>
                <a:gd name="T8" fmla="*/ 0 w 63"/>
                <a:gd name="T9" fmla="*/ 32 h 67"/>
                <a:gd name="T10" fmla="*/ 35 w 63"/>
                <a:gd name="T11" fmla="*/ 67 h 67"/>
                <a:gd name="T12" fmla="*/ 63 w 6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63" h="67">
                  <a:moveTo>
                    <a:pt x="63" y="67"/>
                  </a:moveTo>
                  <a:cubicBezTo>
                    <a:pt x="63" y="35"/>
                    <a:pt x="63" y="35"/>
                    <a:pt x="63" y="35"/>
                  </a:cubicBezTo>
                  <a:cubicBezTo>
                    <a:pt x="63" y="16"/>
                    <a:pt x="47" y="0"/>
                    <a:pt x="28" y="0"/>
                  </a:cubicBezTo>
                  <a:cubicBezTo>
                    <a:pt x="0" y="0"/>
                    <a:pt x="0" y="0"/>
                    <a:pt x="0" y="0"/>
                  </a:cubicBezTo>
                  <a:cubicBezTo>
                    <a:pt x="0" y="32"/>
                    <a:pt x="0" y="32"/>
                    <a:pt x="0" y="32"/>
                  </a:cubicBezTo>
                  <a:cubicBezTo>
                    <a:pt x="0" y="51"/>
                    <a:pt x="15" y="67"/>
                    <a:pt x="35" y="67"/>
                  </a:cubicBezTo>
                  <a:lnTo>
                    <a:pt x="63" y="6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4" name="Freeform 44">
              <a:extLst>
                <a:ext uri="{FF2B5EF4-FFF2-40B4-BE49-F238E27FC236}">
                  <a16:creationId xmlns:a16="http://schemas.microsoft.com/office/drawing/2014/main" id="{4A00F294-9D11-414F-9C1D-CF314EC1AF85}"/>
                </a:ext>
              </a:extLst>
            </p:cNvPr>
            <p:cNvSpPr>
              <a:spLocks/>
            </p:cNvSpPr>
            <p:nvPr userDrawn="1"/>
          </p:nvSpPr>
          <p:spPr bwMode="auto">
            <a:xfrm>
              <a:off x="885" y="1182"/>
              <a:ext cx="332" cy="421"/>
            </a:xfrm>
            <a:custGeom>
              <a:avLst/>
              <a:gdLst>
                <a:gd name="T0" fmla="*/ 35 w 188"/>
                <a:gd name="T1" fmla="*/ 238 h 238"/>
                <a:gd name="T2" fmla="*/ 153 w 188"/>
                <a:gd name="T3" fmla="*/ 238 h 238"/>
                <a:gd name="T4" fmla="*/ 188 w 188"/>
                <a:gd name="T5" fmla="*/ 203 h 238"/>
                <a:gd name="T6" fmla="*/ 188 w 188"/>
                <a:gd name="T7" fmla="*/ 101 h 238"/>
                <a:gd name="T8" fmla="*/ 188 w 188"/>
                <a:gd name="T9" fmla="*/ 67 h 238"/>
                <a:gd name="T10" fmla="*/ 160 w 188"/>
                <a:gd name="T11" fmla="*/ 67 h 238"/>
                <a:gd name="T12" fmla="*/ 158 w 188"/>
                <a:gd name="T13" fmla="*/ 67 h 238"/>
                <a:gd name="T14" fmla="*/ 157 w 188"/>
                <a:gd name="T15" fmla="*/ 67 h 238"/>
                <a:gd name="T16" fmla="*/ 125 w 188"/>
                <a:gd name="T17" fmla="*/ 32 h 238"/>
                <a:gd name="T18" fmla="*/ 125 w 188"/>
                <a:gd name="T19" fmla="*/ 0 h 238"/>
                <a:gd name="T20" fmla="*/ 100 w 188"/>
                <a:gd name="T21" fmla="*/ 0 h 238"/>
                <a:gd name="T22" fmla="*/ 66 w 188"/>
                <a:gd name="T23" fmla="*/ 33 h 238"/>
                <a:gd name="T24" fmla="*/ 33 w 188"/>
                <a:gd name="T25" fmla="*/ 67 h 238"/>
                <a:gd name="T26" fmla="*/ 0 w 188"/>
                <a:gd name="T27" fmla="*/ 101 h 238"/>
                <a:gd name="T28" fmla="*/ 0 w 188"/>
                <a:gd name="T29" fmla="*/ 203 h 238"/>
                <a:gd name="T30" fmla="*/ 35 w 188"/>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38">
                  <a:moveTo>
                    <a:pt x="35" y="238"/>
                  </a:moveTo>
                  <a:cubicBezTo>
                    <a:pt x="153" y="238"/>
                    <a:pt x="153" y="238"/>
                    <a:pt x="153" y="238"/>
                  </a:cubicBezTo>
                  <a:cubicBezTo>
                    <a:pt x="172" y="238"/>
                    <a:pt x="188" y="222"/>
                    <a:pt x="188" y="203"/>
                  </a:cubicBezTo>
                  <a:cubicBezTo>
                    <a:pt x="188" y="101"/>
                    <a:pt x="188" y="101"/>
                    <a:pt x="188" y="101"/>
                  </a:cubicBezTo>
                  <a:cubicBezTo>
                    <a:pt x="188" y="67"/>
                    <a:pt x="188" y="67"/>
                    <a:pt x="188" y="67"/>
                  </a:cubicBezTo>
                  <a:cubicBezTo>
                    <a:pt x="160" y="67"/>
                    <a:pt x="160" y="67"/>
                    <a:pt x="160" y="67"/>
                  </a:cubicBezTo>
                  <a:cubicBezTo>
                    <a:pt x="159" y="67"/>
                    <a:pt x="159" y="67"/>
                    <a:pt x="158" y="67"/>
                  </a:cubicBezTo>
                  <a:cubicBezTo>
                    <a:pt x="158" y="67"/>
                    <a:pt x="157" y="67"/>
                    <a:pt x="157" y="67"/>
                  </a:cubicBezTo>
                  <a:cubicBezTo>
                    <a:pt x="139" y="66"/>
                    <a:pt x="125" y="50"/>
                    <a:pt x="125" y="32"/>
                  </a:cubicBezTo>
                  <a:cubicBezTo>
                    <a:pt x="125" y="0"/>
                    <a:pt x="125" y="0"/>
                    <a:pt x="125" y="0"/>
                  </a:cubicBezTo>
                  <a:cubicBezTo>
                    <a:pt x="100" y="0"/>
                    <a:pt x="100" y="0"/>
                    <a:pt x="100" y="0"/>
                  </a:cubicBezTo>
                  <a:cubicBezTo>
                    <a:pt x="82" y="0"/>
                    <a:pt x="66" y="15"/>
                    <a:pt x="66" y="33"/>
                  </a:cubicBezTo>
                  <a:cubicBezTo>
                    <a:pt x="65" y="51"/>
                    <a:pt x="51" y="66"/>
                    <a:pt x="33" y="67"/>
                  </a:cubicBezTo>
                  <a:cubicBezTo>
                    <a:pt x="14" y="68"/>
                    <a:pt x="0" y="83"/>
                    <a:pt x="0" y="101"/>
                  </a:cubicBezTo>
                  <a:cubicBezTo>
                    <a:pt x="0" y="203"/>
                    <a:pt x="0" y="203"/>
                    <a:pt x="0" y="203"/>
                  </a:cubicBezTo>
                  <a:cubicBezTo>
                    <a:pt x="0" y="222"/>
                    <a:pt x="16" y="238"/>
                    <a:pt x="35" y="238"/>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5" name="Freeform 46">
              <a:extLst>
                <a:ext uri="{FF2B5EF4-FFF2-40B4-BE49-F238E27FC236}">
                  <a16:creationId xmlns:a16="http://schemas.microsoft.com/office/drawing/2014/main" id="{D1C86780-D094-455E-88E3-5B20BE71B667}"/>
                </a:ext>
              </a:extLst>
            </p:cNvPr>
            <p:cNvSpPr>
              <a:spLocks/>
            </p:cNvSpPr>
            <p:nvPr userDrawn="1"/>
          </p:nvSpPr>
          <p:spPr bwMode="auto">
            <a:xfrm>
              <a:off x="1238" y="758"/>
              <a:ext cx="800" cy="1065"/>
            </a:xfrm>
            <a:custGeom>
              <a:avLst/>
              <a:gdLst>
                <a:gd name="T0" fmla="*/ 98 w 453"/>
                <a:gd name="T1" fmla="*/ 297 h 603"/>
                <a:gd name="T2" fmla="*/ 154 w 453"/>
                <a:gd name="T3" fmla="*/ 297 h 603"/>
                <a:gd name="T4" fmla="*/ 157 w 453"/>
                <a:gd name="T5" fmla="*/ 297 h 603"/>
                <a:gd name="T6" fmla="*/ 163 w 453"/>
                <a:gd name="T7" fmla="*/ 297 h 603"/>
                <a:gd name="T8" fmla="*/ 163 w 453"/>
                <a:gd name="T9" fmla="*/ 297 h 603"/>
                <a:gd name="T10" fmla="*/ 194 w 453"/>
                <a:gd name="T11" fmla="*/ 331 h 603"/>
                <a:gd name="T12" fmla="*/ 194 w 453"/>
                <a:gd name="T13" fmla="*/ 332 h 603"/>
                <a:gd name="T14" fmla="*/ 162 w 453"/>
                <a:gd name="T15" fmla="*/ 365 h 603"/>
                <a:gd name="T16" fmla="*/ 129 w 453"/>
                <a:gd name="T17" fmla="*/ 397 h 603"/>
                <a:gd name="T18" fmla="*/ 95 w 453"/>
                <a:gd name="T19" fmla="*/ 427 h 603"/>
                <a:gd name="T20" fmla="*/ 86 w 453"/>
                <a:gd name="T21" fmla="*/ 427 h 603"/>
                <a:gd name="T22" fmla="*/ 61 w 453"/>
                <a:gd name="T23" fmla="*/ 452 h 603"/>
                <a:gd name="T24" fmla="*/ 61 w 453"/>
                <a:gd name="T25" fmla="*/ 455 h 603"/>
                <a:gd name="T26" fmla="*/ 86 w 453"/>
                <a:gd name="T27" fmla="*/ 480 h 603"/>
                <a:gd name="T28" fmla="*/ 94 w 453"/>
                <a:gd name="T29" fmla="*/ 480 h 603"/>
                <a:gd name="T30" fmla="*/ 128 w 453"/>
                <a:gd name="T31" fmla="*/ 514 h 603"/>
                <a:gd name="T32" fmla="*/ 128 w 453"/>
                <a:gd name="T33" fmla="*/ 516 h 603"/>
                <a:gd name="T34" fmla="*/ 94 w 453"/>
                <a:gd name="T35" fmla="*/ 550 h 603"/>
                <a:gd name="T36" fmla="*/ 25 w 453"/>
                <a:gd name="T37" fmla="*/ 550 h 603"/>
                <a:gd name="T38" fmla="*/ 0 w 453"/>
                <a:gd name="T39" fmla="*/ 575 h 603"/>
                <a:gd name="T40" fmla="*/ 0 w 453"/>
                <a:gd name="T41" fmla="*/ 578 h 603"/>
                <a:gd name="T42" fmla="*/ 25 w 453"/>
                <a:gd name="T43" fmla="*/ 603 h 603"/>
                <a:gd name="T44" fmla="*/ 163 w 453"/>
                <a:gd name="T45" fmla="*/ 603 h 603"/>
                <a:gd name="T46" fmla="*/ 167 w 453"/>
                <a:gd name="T47" fmla="*/ 603 h 603"/>
                <a:gd name="T48" fmla="*/ 218 w 453"/>
                <a:gd name="T49" fmla="*/ 603 h 603"/>
                <a:gd name="T50" fmla="*/ 253 w 453"/>
                <a:gd name="T51" fmla="*/ 572 h 603"/>
                <a:gd name="T52" fmla="*/ 287 w 453"/>
                <a:gd name="T53" fmla="*/ 543 h 603"/>
                <a:gd name="T54" fmla="*/ 352 w 453"/>
                <a:gd name="T55" fmla="*/ 543 h 603"/>
                <a:gd name="T56" fmla="*/ 386 w 453"/>
                <a:gd name="T57" fmla="*/ 513 h 603"/>
                <a:gd name="T58" fmla="*/ 419 w 453"/>
                <a:gd name="T59" fmla="*/ 484 h 603"/>
                <a:gd name="T60" fmla="*/ 453 w 453"/>
                <a:gd name="T61" fmla="*/ 449 h 603"/>
                <a:gd name="T62" fmla="*/ 453 w 453"/>
                <a:gd name="T63" fmla="*/ 402 h 603"/>
                <a:gd name="T64" fmla="*/ 419 w 453"/>
                <a:gd name="T65" fmla="*/ 367 h 603"/>
                <a:gd name="T66" fmla="*/ 387 w 453"/>
                <a:gd name="T67" fmla="*/ 336 h 603"/>
                <a:gd name="T68" fmla="*/ 353 w 453"/>
                <a:gd name="T69" fmla="*/ 305 h 603"/>
                <a:gd name="T70" fmla="*/ 320 w 453"/>
                <a:gd name="T71" fmla="*/ 271 h 603"/>
                <a:gd name="T72" fmla="*/ 320 w 453"/>
                <a:gd name="T73" fmla="*/ 217 h 603"/>
                <a:gd name="T74" fmla="*/ 287 w 453"/>
                <a:gd name="T75" fmla="*/ 182 h 603"/>
                <a:gd name="T76" fmla="*/ 256 w 453"/>
                <a:gd name="T77" fmla="*/ 148 h 603"/>
                <a:gd name="T78" fmla="*/ 256 w 453"/>
                <a:gd name="T79" fmla="*/ 94 h 603"/>
                <a:gd name="T80" fmla="*/ 221 w 453"/>
                <a:gd name="T81" fmla="*/ 59 h 603"/>
                <a:gd name="T82" fmla="*/ 188 w 453"/>
                <a:gd name="T83" fmla="*/ 30 h 603"/>
                <a:gd name="T84" fmla="*/ 154 w 453"/>
                <a:gd name="T85" fmla="*/ 0 h 603"/>
                <a:gd name="T86" fmla="*/ 98 w 453"/>
                <a:gd name="T87" fmla="*/ 0 h 603"/>
                <a:gd name="T88" fmla="*/ 63 w 453"/>
                <a:gd name="T89" fmla="*/ 35 h 603"/>
                <a:gd name="T90" fmla="*/ 63 w 453"/>
                <a:gd name="T91" fmla="*/ 262 h 603"/>
                <a:gd name="T92" fmla="*/ 98 w 453"/>
                <a:gd name="T93" fmla="*/ 29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603">
                  <a:moveTo>
                    <a:pt x="98" y="297"/>
                  </a:moveTo>
                  <a:cubicBezTo>
                    <a:pt x="154" y="297"/>
                    <a:pt x="154" y="297"/>
                    <a:pt x="154" y="297"/>
                  </a:cubicBezTo>
                  <a:cubicBezTo>
                    <a:pt x="155" y="297"/>
                    <a:pt x="156" y="297"/>
                    <a:pt x="157" y="297"/>
                  </a:cubicBezTo>
                  <a:cubicBezTo>
                    <a:pt x="159" y="297"/>
                    <a:pt x="160" y="297"/>
                    <a:pt x="163" y="297"/>
                  </a:cubicBezTo>
                  <a:cubicBezTo>
                    <a:pt x="163" y="297"/>
                    <a:pt x="163" y="297"/>
                    <a:pt x="163" y="297"/>
                  </a:cubicBezTo>
                  <a:cubicBezTo>
                    <a:pt x="181" y="298"/>
                    <a:pt x="194" y="313"/>
                    <a:pt x="194" y="331"/>
                  </a:cubicBezTo>
                  <a:cubicBezTo>
                    <a:pt x="194" y="332"/>
                    <a:pt x="194" y="332"/>
                    <a:pt x="194" y="332"/>
                  </a:cubicBezTo>
                  <a:cubicBezTo>
                    <a:pt x="194" y="350"/>
                    <a:pt x="180" y="365"/>
                    <a:pt x="162" y="365"/>
                  </a:cubicBezTo>
                  <a:cubicBezTo>
                    <a:pt x="144" y="366"/>
                    <a:pt x="130" y="380"/>
                    <a:pt x="129" y="397"/>
                  </a:cubicBezTo>
                  <a:cubicBezTo>
                    <a:pt x="127" y="414"/>
                    <a:pt x="112" y="427"/>
                    <a:pt x="95" y="427"/>
                  </a:cubicBezTo>
                  <a:cubicBezTo>
                    <a:pt x="86" y="427"/>
                    <a:pt x="86" y="427"/>
                    <a:pt x="86" y="427"/>
                  </a:cubicBezTo>
                  <a:cubicBezTo>
                    <a:pt x="72" y="427"/>
                    <a:pt x="61" y="439"/>
                    <a:pt x="61" y="452"/>
                  </a:cubicBezTo>
                  <a:cubicBezTo>
                    <a:pt x="61" y="455"/>
                    <a:pt x="61" y="455"/>
                    <a:pt x="61" y="455"/>
                  </a:cubicBezTo>
                  <a:cubicBezTo>
                    <a:pt x="61" y="469"/>
                    <a:pt x="72" y="480"/>
                    <a:pt x="86" y="480"/>
                  </a:cubicBezTo>
                  <a:cubicBezTo>
                    <a:pt x="94" y="480"/>
                    <a:pt x="94" y="480"/>
                    <a:pt x="94" y="480"/>
                  </a:cubicBezTo>
                  <a:cubicBezTo>
                    <a:pt x="113" y="480"/>
                    <a:pt x="128" y="496"/>
                    <a:pt x="128" y="514"/>
                  </a:cubicBezTo>
                  <a:cubicBezTo>
                    <a:pt x="128" y="516"/>
                    <a:pt x="128" y="516"/>
                    <a:pt x="128" y="516"/>
                  </a:cubicBezTo>
                  <a:cubicBezTo>
                    <a:pt x="128" y="535"/>
                    <a:pt x="113" y="550"/>
                    <a:pt x="94" y="550"/>
                  </a:cubicBezTo>
                  <a:cubicBezTo>
                    <a:pt x="25" y="550"/>
                    <a:pt x="25" y="550"/>
                    <a:pt x="25" y="550"/>
                  </a:cubicBezTo>
                  <a:cubicBezTo>
                    <a:pt x="11" y="550"/>
                    <a:pt x="0" y="562"/>
                    <a:pt x="0" y="575"/>
                  </a:cubicBezTo>
                  <a:cubicBezTo>
                    <a:pt x="0" y="578"/>
                    <a:pt x="0" y="578"/>
                    <a:pt x="0" y="578"/>
                  </a:cubicBezTo>
                  <a:cubicBezTo>
                    <a:pt x="0" y="592"/>
                    <a:pt x="11" y="603"/>
                    <a:pt x="25" y="603"/>
                  </a:cubicBezTo>
                  <a:cubicBezTo>
                    <a:pt x="163" y="603"/>
                    <a:pt x="163" y="603"/>
                    <a:pt x="163" y="603"/>
                  </a:cubicBezTo>
                  <a:cubicBezTo>
                    <a:pt x="167" y="603"/>
                    <a:pt x="167" y="603"/>
                    <a:pt x="167" y="603"/>
                  </a:cubicBezTo>
                  <a:cubicBezTo>
                    <a:pt x="218" y="603"/>
                    <a:pt x="218" y="603"/>
                    <a:pt x="218" y="603"/>
                  </a:cubicBezTo>
                  <a:cubicBezTo>
                    <a:pt x="236" y="603"/>
                    <a:pt x="251" y="590"/>
                    <a:pt x="253" y="572"/>
                  </a:cubicBezTo>
                  <a:cubicBezTo>
                    <a:pt x="255" y="555"/>
                    <a:pt x="270" y="543"/>
                    <a:pt x="287" y="543"/>
                  </a:cubicBezTo>
                  <a:cubicBezTo>
                    <a:pt x="352" y="543"/>
                    <a:pt x="352" y="543"/>
                    <a:pt x="352" y="543"/>
                  </a:cubicBezTo>
                  <a:cubicBezTo>
                    <a:pt x="369" y="543"/>
                    <a:pt x="384" y="530"/>
                    <a:pt x="386" y="513"/>
                  </a:cubicBezTo>
                  <a:cubicBezTo>
                    <a:pt x="389" y="497"/>
                    <a:pt x="402" y="485"/>
                    <a:pt x="419" y="484"/>
                  </a:cubicBezTo>
                  <a:cubicBezTo>
                    <a:pt x="438" y="484"/>
                    <a:pt x="453" y="468"/>
                    <a:pt x="453" y="449"/>
                  </a:cubicBezTo>
                  <a:cubicBezTo>
                    <a:pt x="453" y="402"/>
                    <a:pt x="453" y="402"/>
                    <a:pt x="453" y="402"/>
                  </a:cubicBezTo>
                  <a:cubicBezTo>
                    <a:pt x="453" y="383"/>
                    <a:pt x="438" y="367"/>
                    <a:pt x="419" y="367"/>
                  </a:cubicBezTo>
                  <a:cubicBezTo>
                    <a:pt x="402" y="366"/>
                    <a:pt x="388" y="353"/>
                    <a:pt x="387" y="336"/>
                  </a:cubicBezTo>
                  <a:cubicBezTo>
                    <a:pt x="385" y="319"/>
                    <a:pt x="370" y="305"/>
                    <a:pt x="353" y="305"/>
                  </a:cubicBezTo>
                  <a:cubicBezTo>
                    <a:pt x="334" y="304"/>
                    <a:pt x="320" y="289"/>
                    <a:pt x="320" y="271"/>
                  </a:cubicBezTo>
                  <a:cubicBezTo>
                    <a:pt x="320" y="217"/>
                    <a:pt x="320" y="217"/>
                    <a:pt x="320" y="217"/>
                  </a:cubicBezTo>
                  <a:cubicBezTo>
                    <a:pt x="320" y="198"/>
                    <a:pt x="305" y="183"/>
                    <a:pt x="287" y="182"/>
                  </a:cubicBezTo>
                  <a:cubicBezTo>
                    <a:pt x="269" y="180"/>
                    <a:pt x="256" y="166"/>
                    <a:pt x="256" y="148"/>
                  </a:cubicBezTo>
                  <a:cubicBezTo>
                    <a:pt x="256" y="94"/>
                    <a:pt x="256" y="94"/>
                    <a:pt x="256" y="94"/>
                  </a:cubicBezTo>
                  <a:cubicBezTo>
                    <a:pt x="256" y="75"/>
                    <a:pt x="240" y="60"/>
                    <a:pt x="221" y="59"/>
                  </a:cubicBezTo>
                  <a:cubicBezTo>
                    <a:pt x="204" y="59"/>
                    <a:pt x="191" y="47"/>
                    <a:pt x="188" y="30"/>
                  </a:cubicBezTo>
                  <a:cubicBezTo>
                    <a:pt x="186" y="13"/>
                    <a:pt x="171" y="0"/>
                    <a:pt x="154" y="0"/>
                  </a:cubicBezTo>
                  <a:cubicBezTo>
                    <a:pt x="98" y="0"/>
                    <a:pt x="98" y="0"/>
                    <a:pt x="98" y="0"/>
                  </a:cubicBezTo>
                  <a:cubicBezTo>
                    <a:pt x="79" y="0"/>
                    <a:pt x="63" y="16"/>
                    <a:pt x="63" y="35"/>
                  </a:cubicBezTo>
                  <a:cubicBezTo>
                    <a:pt x="63" y="262"/>
                    <a:pt x="63" y="262"/>
                    <a:pt x="63" y="262"/>
                  </a:cubicBezTo>
                  <a:cubicBezTo>
                    <a:pt x="63" y="281"/>
                    <a:pt x="79" y="297"/>
                    <a:pt x="98" y="297"/>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6" name="Freeform 47">
              <a:extLst>
                <a:ext uri="{FF2B5EF4-FFF2-40B4-BE49-F238E27FC236}">
                  <a16:creationId xmlns:a16="http://schemas.microsoft.com/office/drawing/2014/main" id="{0A6EEDBA-5968-4214-906B-20036C891EA2}"/>
                </a:ext>
              </a:extLst>
            </p:cNvPr>
            <p:cNvSpPr>
              <a:spLocks/>
            </p:cNvSpPr>
            <p:nvPr userDrawn="1"/>
          </p:nvSpPr>
          <p:spPr bwMode="auto">
            <a:xfrm>
              <a:off x="2525" y="304"/>
              <a:ext cx="586" cy="555"/>
            </a:xfrm>
            <a:custGeom>
              <a:avLst/>
              <a:gdLst>
                <a:gd name="T0" fmla="*/ 35 w 332"/>
                <a:gd name="T1" fmla="*/ 314 h 314"/>
                <a:gd name="T2" fmla="*/ 153 w 332"/>
                <a:gd name="T3" fmla="*/ 314 h 314"/>
                <a:gd name="T4" fmla="*/ 188 w 332"/>
                <a:gd name="T5" fmla="*/ 281 h 314"/>
                <a:gd name="T6" fmla="*/ 222 w 332"/>
                <a:gd name="T7" fmla="*/ 248 h 314"/>
                <a:gd name="T8" fmla="*/ 256 w 332"/>
                <a:gd name="T9" fmla="*/ 217 h 314"/>
                <a:gd name="T10" fmla="*/ 290 w 332"/>
                <a:gd name="T11" fmla="*/ 186 h 314"/>
                <a:gd name="T12" fmla="*/ 298 w 332"/>
                <a:gd name="T13" fmla="*/ 186 h 314"/>
                <a:gd name="T14" fmla="*/ 332 w 332"/>
                <a:gd name="T15" fmla="*/ 220 h 314"/>
                <a:gd name="T16" fmla="*/ 332 w 332"/>
                <a:gd name="T17" fmla="*/ 0 h 314"/>
                <a:gd name="T18" fmla="*/ 131 w 332"/>
                <a:gd name="T19" fmla="*/ 0 h 314"/>
                <a:gd name="T20" fmla="*/ 113 w 332"/>
                <a:gd name="T21" fmla="*/ 6 h 314"/>
                <a:gd name="T22" fmla="*/ 99 w 332"/>
                <a:gd name="T23" fmla="*/ 11 h 314"/>
                <a:gd name="T24" fmla="*/ 69 w 332"/>
                <a:gd name="T25" fmla="*/ 45 h 314"/>
                <a:gd name="T26" fmla="*/ 69 w 332"/>
                <a:gd name="T27" fmla="*/ 158 h 314"/>
                <a:gd name="T28" fmla="*/ 35 w 332"/>
                <a:gd name="T29" fmla="*/ 192 h 314"/>
                <a:gd name="T30" fmla="*/ 0 w 332"/>
                <a:gd name="T31" fmla="*/ 227 h 314"/>
                <a:gd name="T32" fmla="*/ 0 w 332"/>
                <a:gd name="T33" fmla="*/ 279 h 314"/>
                <a:gd name="T34" fmla="*/ 35 w 332"/>
                <a:gd name="T3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314">
                  <a:moveTo>
                    <a:pt x="35" y="314"/>
                  </a:moveTo>
                  <a:cubicBezTo>
                    <a:pt x="153" y="314"/>
                    <a:pt x="153" y="314"/>
                    <a:pt x="153" y="314"/>
                  </a:cubicBezTo>
                  <a:cubicBezTo>
                    <a:pt x="172" y="314"/>
                    <a:pt x="188" y="299"/>
                    <a:pt x="188" y="281"/>
                  </a:cubicBezTo>
                  <a:cubicBezTo>
                    <a:pt x="189" y="263"/>
                    <a:pt x="204" y="248"/>
                    <a:pt x="222" y="248"/>
                  </a:cubicBezTo>
                  <a:cubicBezTo>
                    <a:pt x="240" y="248"/>
                    <a:pt x="255" y="234"/>
                    <a:pt x="256" y="217"/>
                  </a:cubicBezTo>
                  <a:cubicBezTo>
                    <a:pt x="258" y="199"/>
                    <a:pt x="273" y="186"/>
                    <a:pt x="290" y="186"/>
                  </a:cubicBezTo>
                  <a:cubicBezTo>
                    <a:pt x="298" y="186"/>
                    <a:pt x="298" y="186"/>
                    <a:pt x="298" y="186"/>
                  </a:cubicBezTo>
                  <a:cubicBezTo>
                    <a:pt x="317" y="186"/>
                    <a:pt x="332" y="202"/>
                    <a:pt x="332" y="220"/>
                  </a:cubicBezTo>
                  <a:cubicBezTo>
                    <a:pt x="332" y="0"/>
                    <a:pt x="332" y="0"/>
                    <a:pt x="332" y="0"/>
                  </a:cubicBezTo>
                  <a:cubicBezTo>
                    <a:pt x="131" y="0"/>
                    <a:pt x="131" y="0"/>
                    <a:pt x="131" y="0"/>
                  </a:cubicBezTo>
                  <a:cubicBezTo>
                    <a:pt x="125" y="0"/>
                    <a:pt x="118" y="2"/>
                    <a:pt x="113" y="6"/>
                  </a:cubicBezTo>
                  <a:cubicBezTo>
                    <a:pt x="108" y="8"/>
                    <a:pt x="104" y="10"/>
                    <a:pt x="99" y="11"/>
                  </a:cubicBezTo>
                  <a:cubicBezTo>
                    <a:pt x="82" y="13"/>
                    <a:pt x="69" y="28"/>
                    <a:pt x="69" y="45"/>
                  </a:cubicBezTo>
                  <a:cubicBezTo>
                    <a:pt x="69" y="158"/>
                    <a:pt x="69" y="158"/>
                    <a:pt x="69" y="158"/>
                  </a:cubicBezTo>
                  <a:cubicBezTo>
                    <a:pt x="69" y="177"/>
                    <a:pt x="54" y="192"/>
                    <a:pt x="35" y="192"/>
                  </a:cubicBezTo>
                  <a:cubicBezTo>
                    <a:pt x="16" y="192"/>
                    <a:pt x="0" y="208"/>
                    <a:pt x="0" y="227"/>
                  </a:cubicBezTo>
                  <a:cubicBezTo>
                    <a:pt x="0" y="279"/>
                    <a:pt x="0" y="279"/>
                    <a:pt x="0" y="279"/>
                  </a:cubicBezTo>
                  <a:cubicBezTo>
                    <a:pt x="0" y="298"/>
                    <a:pt x="16" y="314"/>
                    <a:pt x="35" y="31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7" name="Freeform 48">
              <a:extLst>
                <a:ext uri="{FF2B5EF4-FFF2-40B4-BE49-F238E27FC236}">
                  <a16:creationId xmlns:a16="http://schemas.microsoft.com/office/drawing/2014/main" id="{562D8AC2-3333-46B5-8D1F-6478AEDEEE7A}"/>
                </a:ext>
              </a:extLst>
            </p:cNvPr>
            <p:cNvSpPr>
              <a:spLocks/>
            </p:cNvSpPr>
            <p:nvPr userDrawn="1"/>
          </p:nvSpPr>
          <p:spPr bwMode="auto">
            <a:xfrm>
              <a:off x="3108" y="1081"/>
              <a:ext cx="98" cy="96"/>
            </a:xfrm>
            <a:custGeom>
              <a:avLst/>
              <a:gdLst>
                <a:gd name="T0" fmla="*/ 24 w 56"/>
                <a:gd name="T1" fmla="*/ 54 h 54"/>
                <a:gd name="T2" fmla="*/ 32 w 56"/>
                <a:gd name="T3" fmla="*/ 54 h 54"/>
                <a:gd name="T4" fmla="*/ 56 w 56"/>
                <a:gd name="T5" fmla="*/ 29 h 54"/>
                <a:gd name="T6" fmla="*/ 56 w 56"/>
                <a:gd name="T7" fmla="*/ 24 h 54"/>
                <a:gd name="T8" fmla="*/ 32 w 56"/>
                <a:gd name="T9" fmla="*/ 0 h 54"/>
                <a:gd name="T10" fmla="*/ 24 w 56"/>
                <a:gd name="T11" fmla="*/ 0 h 54"/>
                <a:gd name="T12" fmla="*/ 0 w 56"/>
                <a:gd name="T13" fmla="*/ 24 h 54"/>
                <a:gd name="T14" fmla="*/ 0 w 56"/>
                <a:gd name="T15" fmla="*/ 29 h 54"/>
                <a:gd name="T16" fmla="*/ 24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4" y="54"/>
                  </a:moveTo>
                  <a:cubicBezTo>
                    <a:pt x="32" y="54"/>
                    <a:pt x="32" y="54"/>
                    <a:pt x="32" y="54"/>
                  </a:cubicBezTo>
                  <a:cubicBezTo>
                    <a:pt x="46" y="54"/>
                    <a:pt x="56" y="43"/>
                    <a:pt x="56" y="29"/>
                  </a:cubicBezTo>
                  <a:cubicBezTo>
                    <a:pt x="56" y="24"/>
                    <a:pt x="56" y="24"/>
                    <a:pt x="56" y="24"/>
                  </a:cubicBezTo>
                  <a:cubicBezTo>
                    <a:pt x="56" y="10"/>
                    <a:pt x="46" y="0"/>
                    <a:pt x="32" y="0"/>
                  </a:cubicBezTo>
                  <a:cubicBezTo>
                    <a:pt x="24" y="0"/>
                    <a:pt x="24" y="0"/>
                    <a:pt x="24" y="0"/>
                  </a:cubicBezTo>
                  <a:cubicBezTo>
                    <a:pt x="11" y="0"/>
                    <a:pt x="0" y="10"/>
                    <a:pt x="0" y="24"/>
                  </a:cubicBezTo>
                  <a:cubicBezTo>
                    <a:pt x="0" y="29"/>
                    <a:pt x="0" y="29"/>
                    <a:pt x="0" y="29"/>
                  </a:cubicBezTo>
                  <a:cubicBezTo>
                    <a:pt x="0" y="43"/>
                    <a:pt x="11" y="54"/>
                    <a:pt x="24" y="5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8" name="Freeform 11">
              <a:extLst>
                <a:ext uri="{FF2B5EF4-FFF2-40B4-BE49-F238E27FC236}">
                  <a16:creationId xmlns:a16="http://schemas.microsoft.com/office/drawing/2014/main" id="{E992E0C4-770E-4F83-AD19-73A3B146BEC0}"/>
                </a:ext>
              </a:extLst>
            </p:cNvPr>
            <p:cNvSpPr>
              <a:spLocks/>
            </p:cNvSpPr>
            <p:nvPr userDrawn="1"/>
          </p:nvSpPr>
          <p:spPr bwMode="auto">
            <a:xfrm>
              <a:off x="3111" y="304"/>
              <a:ext cx="681" cy="873"/>
            </a:xfrm>
            <a:custGeom>
              <a:avLst/>
              <a:gdLst>
                <a:gd name="T0" fmla="*/ 355 w 386"/>
                <a:gd name="T1" fmla="*/ 8 h 494"/>
                <a:gd name="T2" fmla="*/ 363 w 386"/>
                <a:gd name="T3" fmla="*/ 8 h 494"/>
                <a:gd name="T4" fmla="*/ 385 w 386"/>
                <a:gd name="T5" fmla="*/ 0 h 494"/>
                <a:gd name="T6" fmla="*/ 0 w 386"/>
                <a:gd name="T7" fmla="*/ 0 h 494"/>
                <a:gd name="T8" fmla="*/ 0 w 386"/>
                <a:gd name="T9" fmla="*/ 108 h 494"/>
                <a:gd name="T10" fmla="*/ 0 w 386"/>
                <a:gd name="T11" fmla="*/ 143 h 494"/>
                <a:gd name="T12" fmla="*/ 0 w 386"/>
                <a:gd name="T13" fmla="*/ 276 h 494"/>
                <a:gd name="T14" fmla="*/ 33 w 386"/>
                <a:gd name="T15" fmla="*/ 311 h 494"/>
                <a:gd name="T16" fmla="*/ 65 w 386"/>
                <a:gd name="T17" fmla="*/ 345 h 494"/>
                <a:gd name="T18" fmla="*/ 65 w 386"/>
                <a:gd name="T19" fmla="*/ 396 h 494"/>
                <a:gd name="T20" fmla="*/ 98 w 386"/>
                <a:gd name="T21" fmla="*/ 431 h 494"/>
                <a:gd name="T22" fmla="*/ 131 w 386"/>
                <a:gd name="T23" fmla="*/ 465 h 494"/>
                <a:gd name="T24" fmla="*/ 131 w 386"/>
                <a:gd name="T25" fmla="*/ 469 h 494"/>
                <a:gd name="T26" fmla="*/ 155 w 386"/>
                <a:gd name="T27" fmla="*/ 494 h 494"/>
                <a:gd name="T28" fmla="*/ 163 w 386"/>
                <a:gd name="T29" fmla="*/ 494 h 494"/>
                <a:gd name="T30" fmla="*/ 188 w 386"/>
                <a:gd name="T31" fmla="*/ 469 h 494"/>
                <a:gd name="T32" fmla="*/ 188 w 386"/>
                <a:gd name="T33" fmla="*/ 465 h 494"/>
                <a:gd name="T34" fmla="*/ 222 w 386"/>
                <a:gd name="T35" fmla="*/ 431 h 494"/>
                <a:gd name="T36" fmla="*/ 286 w 386"/>
                <a:gd name="T37" fmla="*/ 431 h 494"/>
                <a:gd name="T38" fmla="*/ 321 w 386"/>
                <a:gd name="T39" fmla="*/ 396 h 494"/>
                <a:gd name="T40" fmla="*/ 321 w 386"/>
                <a:gd name="T41" fmla="*/ 290 h 494"/>
                <a:gd name="T42" fmla="*/ 286 w 386"/>
                <a:gd name="T43" fmla="*/ 255 h 494"/>
                <a:gd name="T44" fmla="*/ 253 w 386"/>
                <a:gd name="T45" fmla="*/ 222 h 494"/>
                <a:gd name="T46" fmla="*/ 287 w 386"/>
                <a:gd name="T47" fmla="*/ 188 h 494"/>
                <a:gd name="T48" fmla="*/ 361 w 386"/>
                <a:gd name="T49" fmla="*/ 188 h 494"/>
                <a:gd name="T50" fmla="*/ 386 w 386"/>
                <a:gd name="T51" fmla="*/ 164 h 494"/>
                <a:gd name="T52" fmla="*/ 386 w 386"/>
                <a:gd name="T53" fmla="*/ 155 h 494"/>
                <a:gd name="T54" fmla="*/ 361 w 386"/>
                <a:gd name="T55" fmla="*/ 131 h 494"/>
                <a:gd name="T56" fmla="*/ 355 w 386"/>
                <a:gd name="T57" fmla="*/ 131 h 494"/>
                <a:gd name="T58" fmla="*/ 321 w 386"/>
                <a:gd name="T59" fmla="*/ 97 h 494"/>
                <a:gd name="T60" fmla="*/ 321 w 386"/>
                <a:gd name="T61" fmla="*/ 42 h 494"/>
                <a:gd name="T62" fmla="*/ 355 w 386"/>
                <a:gd name="T63" fmla="*/ 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494">
                  <a:moveTo>
                    <a:pt x="355" y="8"/>
                  </a:moveTo>
                  <a:cubicBezTo>
                    <a:pt x="363" y="8"/>
                    <a:pt x="363" y="8"/>
                    <a:pt x="363" y="8"/>
                  </a:cubicBezTo>
                  <a:cubicBezTo>
                    <a:pt x="371" y="8"/>
                    <a:pt x="379" y="5"/>
                    <a:pt x="385" y="0"/>
                  </a:cubicBezTo>
                  <a:cubicBezTo>
                    <a:pt x="0" y="0"/>
                    <a:pt x="0" y="0"/>
                    <a:pt x="0" y="0"/>
                  </a:cubicBezTo>
                  <a:cubicBezTo>
                    <a:pt x="0" y="108"/>
                    <a:pt x="0" y="108"/>
                    <a:pt x="0" y="108"/>
                  </a:cubicBezTo>
                  <a:cubicBezTo>
                    <a:pt x="0" y="143"/>
                    <a:pt x="0" y="143"/>
                    <a:pt x="0" y="143"/>
                  </a:cubicBezTo>
                  <a:cubicBezTo>
                    <a:pt x="0" y="276"/>
                    <a:pt x="0" y="276"/>
                    <a:pt x="0" y="276"/>
                  </a:cubicBezTo>
                  <a:cubicBezTo>
                    <a:pt x="0" y="294"/>
                    <a:pt x="14" y="310"/>
                    <a:pt x="33" y="311"/>
                  </a:cubicBezTo>
                  <a:cubicBezTo>
                    <a:pt x="51" y="312"/>
                    <a:pt x="65" y="327"/>
                    <a:pt x="65" y="345"/>
                  </a:cubicBezTo>
                  <a:cubicBezTo>
                    <a:pt x="65" y="396"/>
                    <a:pt x="65" y="396"/>
                    <a:pt x="65" y="396"/>
                  </a:cubicBezTo>
                  <a:cubicBezTo>
                    <a:pt x="65" y="415"/>
                    <a:pt x="80" y="430"/>
                    <a:pt x="98" y="431"/>
                  </a:cubicBezTo>
                  <a:cubicBezTo>
                    <a:pt x="117" y="432"/>
                    <a:pt x="131" y="447"/>
                    <a:pt x="131" y="465"/>
                  </a:cubicBezTo>
                  <a:cubicBezTo>
                    <a:pt x="131" y="469"/>
                    <a:pt x="131" y="469"/>
                    <a:pt x="131" y="469"/>
                  </a:cubicBezTo>
                  <a:cubicBezTo>
                    <a:pt x="131" y="483"/>
                    <a:pt x="142" y="494"/>
                    <a:pt x="155" y="494"/>
                  </a:cubicBezTo>
                  <a:cubicBezTo>
                    <a:pt x="163" y="494"/>
                    <a:pt x="163" y="494"/>
                    <a:pt x="163" y="494"/>
                  </a:cubicBezTo>
                  <a:cubicBezTo>
                    <a:pt x="177" y="494"/>
                    <a:pt x="188" y="483"/>
                    <a:pt x="188" y="469"/>
                  </a:cubicBezTo>
                  <a:cubicBezTo>
                    <a:pt x="188" y="465"/>
                    <a:pt x="188" y="465"/>
                    <a:pt x="188" y="465"/>
                  </a:cubicBezTo>
                  <a:cubicBezTo>
                    <a:pt x="188" y="446"/>
                    <a:pt x="203" y="431"/>
                    <a:pt x="222" y="431"/>
                  </a:cubicBezTo>
                  <a:cubicBezTo>
                    <a:pt x="286" y="431"/>
                    <a:pt x="286" y="431"/>
                    <a:pt x="286" y="431"/>
                  </a:cubicBezTo>
                  <a:cubicBezTo>
                    <a:pt x="305" y="431"/>
                    <a:pt x="321" y="415"/>
                    <a:pt x="321" y="396"/>
                  </a:cubicBezTo>
                  <a:cubicBezTo>
                    <a:pt x="321" y="290"/>
                    <a:pt x="321" y="290"/>
                    <a:pt x="321" y="290"/>
                  </a:cubicBezTo>
                  <a:cubicBezTo>
                    <a:pt x="321" y="271"/>
                    <a:pt x="305" y="252"/>
                    <a:pt x="286" y="255"/>
                  </a:cubicBezTo>
                  <a:cubicBezTo>
                    <a:pt x="266" y="258"/>
                    <a:pt x="252" y="251"/>
                    <a:pt x="253" y="222"/>
                  </a:cubicBezTo>
                  <a:cubicBezTo>
                    <a:pt x="253" y="203"/>
                    <a:pt x="268" y="188"/>
                    <a:pt x="287" y="188"/>
                  </a:cubicBezTo>
                  <a:cubicBezTo>
                    <a:pt x="361" y="188"/>
                    <a:pt x="361" y="188"/>
                    <a:pt x="361" y="188"/>
                  </a:cubicBezTo>
                  <a:cubicBezTo>
                    <a:pt x="375" y="188"/>
                    <a:pt x="386" y="177"/>
                    <a:pt x="386" y="164"/>
                  </a:cubicBezTo>
                  <a:cubicBezTo>
                    <a:pt x="386" y="155"/>
                    <a:pt x="386" y="155"/>
                    <a:pt x="386" y="155"/>
                  </a:cubicBezTo>
                  <a:cubicBezTo>
                    <a:pt x="386" y="142"/>
                    <a:pt x="375" y="131"/>
                    <a:pt x="361" y="131"/>
                  </a:cubicBezTo>
                  <a:cubicBezTo>
                    <a:pt x="355" y="131"/>
                    <a:pt x="355" y="131"/>
                    <a:pt x="355" y="131"/>
                  </a:cubicBezTo>
                  <a:cubicBezTo>
                    <a:pt x="336" y="131"/>
                    <a:pt x="321" y="116"/>
                    <a:pt x="321" y="97"/>
                  </a:cubicBezTo>
                  <a:cubicBezTo>
                    <a:pt x="321" y="42"/>
                    <a:pt x="321" y="42"/>
                    <a:pt x="321" y="42"/>
                  </a:cubicBezTo>
                  <a:cubicBezTo>
                    <a:pt x="321" y="23"/>
                    <a:pt x="336" y="8"/>
                    <a:pt x="355" y="8"/>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89" name="Freeform 12">
              <a:extLst>
                <a:ext uri="{FF2B5EF4-FFF2-40B4-BE49-F238E27FC236}">
                  <a16:creationId xmlns:a16="http://schemas.microsoft.com/office/drawing/2014/main" id="{93016E0B-7DB1-4058-A6C6-1E743A59F165}"/>
                </a:ext>
              </a:extLst>
            </p:cNvPr>
            <p:cNvSpPr>
              <a:spLocks/>
            </p:cNvSpPr>
            <p:nvPr userDrawn="1"/>
          </p:nvSpPr>
          <p:spPr bwMode="auto">
            <a:xfrm>
              <a:off x="4165" y="304"/>
              <a:ext cx="782" cy="219"/>
            </a:xfrm>
            <a:custGeom>
              <a:avLst/>
              <a:gdLst>
                <a:gd name="T0" fmla="*/ 35 w 443"/>
                <a:gd name="T1" fmla="*/ 124 h 124"/>
                <a:gd name="T2" fmla="*/ 287 w 443"/>
                <a:gd name="T3" fmla="*/ 124 h 124"/>
                <a:gd name="T4" fmla="*/ 320 w 443"/>
                <a:gd name="T5" fmla="*/ 124 h 124"/>
                <a:gd name="T6" fmla="*/ 320 w 443"/>
                <a:gd name="T7" fmla="*/ 94 h 124"/>
                <a:gd name="T8" fmla="*/ 353 w 443"/>
                <a:gd name="T9" fmla="*/ 64 h 124"/>
                <a:gd name="T10" fmla="*/ 385 w 443"/>
                <a:gd name="T11" fmla="*/ 35 h 124"/>
                <a:gd name="T12" fmla="*/ 420 w 443"/>
                <a:gd name="T13" fmla="*/ 5 h 124"/>
                <a:gd name="T14" fmla="*/ 427 w 443"/>
                <a:gd name="T15" fmla="*/ 5 h 124"/>
                <a:gd name="T16" fmla="*/ 443 w 443"/>
                <a:gd name="T17" fmla="*/ 0 h 124"/>
                <a:gd name="T18" fmla="*/ 0 w 443"/>
                <a:gd name="T19" fmla="*/ 0 h 124"/>
                <a:gd name="T20" fmla="*/ 0 w 443"/>
                <a:gd name="T21" fmla="*/ 89 h 124"/>
                <a:gd name="T22" fmla="*/ 35 w 443"/>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3" h="124">
                  <a:moveTo>
                    <a:pt x="35" y="124"/>
                  </a:moveTo>
                  <a:cubicBezTo>
                    <a:pt x="287" y="124"/>
                    <a:pt x="287" y="124"/>
                    <a:pt x="287" y="124"/>
                  </a:cubicBezTo>
                  <a:cubicBezTo>
                    <a:pt x="320" y="124"/>
                    <a:pt x="320" y="124"/>
                    <a:pt x="320" y="124"/>
                  </a:cubicBezTo>
                  <a:cubicBezTo>
                    <a:pt x="320" y="94"/>
                    <a:pt x="320" y="94"/>
                    <a:pt x="320" y="94"/>
                  </a:cubicBezTo>
                  <a:cubicBezTo>
                    <a:pt x="320" y="78"/>
                    <a:pt x="336" y="65"/>
                    <a:pt x="353" y="64"/>
                  </a:cubicBezTo>
                  <a:cubicBezTo>
                    <a:pt x="370" y="63"/>
                    <a:pt x="383" y="51"/>
                    <a:pt x="385" y="35"/>
                  </a:cubicBezTo>
                  <a:cubicBezTo>
                    <a:pt x="388" y="18"/>
                    <a:pt x="402" y="5"/>
                    <a:pt x="420" y="5"/>
                  </a:cubicBezTo>
                  <a:cubicBezTo>
                    <a:pt x="427" y="5"/>
                    <a:pt x="427" y="5"/>
                    <a:pt x="427" y="5"/>
                  </a:cubicBezTo>
                  <a:cubicBezTo>
                    <a:pt x="433" y="5"/>
                    <a:pt x="438" y="3"/>
                    <a:pt x="443" y="0"/>
                  </a:cubicBezTo>
                  <a:cubicBezTo>
                    <a:pt x="0" y="0"/>
                    <a:pt x="0" y="0"/>
                    <a:pt x="0" y="0"/>
                  </a:cubicBezTo>
                  <a:cubicBezTo>
                    <a:pt x="0" y="89"/>
                    <a:pt x="0" y="89"/>
                    <a:pt x="0" y="89"/>
                  </a:cubicBezTo>
                  <a:cubicBezTo>
                    <a:pt x="0" y="108"/>
                    <a:pt x="15" y="124"/>
                    <a:pt x="35" y="12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0" name="Freeform 13">
              <a:extLst>
                <a:ext uri="{FF2B5EF4-FFF2-40B4-BE49-F238E27FC236}">
                  <a16:creationId xmlns:a16="http://schemas.microsoft.com/office/drawing/2014/main" id="{8E6E27D1-BA66-43B1-913D-B4A5E96BCD3F}"/>
                </a:ext>
              </a:extLst>
            </p:cNvPr>
            <p:cNvSpPr>
              <a:spLocks/>
            </p:cNvSpPr>
            <p:nvPr userDrawn="1"/>
          </p:nvSpPr>
          <p:spPr bwMode="auto">
            <a:xfrm>
              <a:off x="4396" y="645"/>
              <a:ext cx="334" cy="216"/>
            </a:xfrm>
            <a:custGeom>
              <a:avLst/>
              <a:gdLst>
                <a:gd name="T0" fmla="*/ 189 w 189"/>
                <a:gd name="T1" fmla="*/ 0 h 122"/>
                <a:gd name="T2" fmla="*/ 29 w 189"/>
                <a:gd name="T3" fmla="*/ 0 h 122"/>
                <a:gd name="T4" fmla="*/ 0 w 189"/>
                <a:gd name="T5" fmla="*/ 29 h 122"/>
                <a:gd name="T6" fmla="*/ 0 w 189"/>
                <a:gd name="T7" fmla="*/ 92 h 122"/>
                <a:gd name="T8" fmla="*/ 29 w 189"/>
                <a:gd name="T9" fmla="*/ 122 h 122"/>
                <a:gd name="T10" fmla="*/ 189 w 189"/>
                <a:gd name="T11" fmla="*/ 122 h 122"/>
                <a:gd name="T12" fmla="*/ 189 w 18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89" h="122">
                  <a:moveTo>
                    <a:pt x="189" y="0"/>
                  </a:moveTo>
                  <a:cubicBezTo>
                    <a:pt x="29" y="0"/>
                    <a:pt x="29" y="0"/>
                    <a:pt x="29" y="0"/>
                  </a:cubicBezTo>
                  <a:cubicBezTo>
                    <a:pt x="13" y="0"/>
                    <a:pt x="0" y="13"/>
                    <a:pt x="0" y="29"/>
                  </a:cubicBezTo>
                  <a:cubicBezTo>
                    <a:pt x="0" y="92"/>
                    <a:pt x="0" y="92"/>
                    <a:pt x="0" y="92"/>
                  </a:cubicBezTo>
                  <a:cubicBezTo>
                    <a:pt x="0" y="108"/>
                    <a:pt x="13" y="122"/>
                    <a:pt x="29" y="122"/>
                  </a:cubicBezTo>
                  <a:cubicBezTo>
                    <a:pt x="189" y="122"/>
                    <a:pt x="189" y="122"/>
                    <a:pt x="189" y="122"/>
                  </a:cubicBezTo>
                  <a:lnTo>
                    <a:pt x="189" y="0"/>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1" name="Freeform 14">
              <a:extLst>
                <a:ext uri="{FF2B5EF4-FFF2-40B4-BE49-F238E27FC236}">
                  <a16:creationId xmlns:a16="http://schemas.microsoft.com/office/drawing/2014/main" id="{F894907E-FCDC-46E9-8CA3-5103A6357F8E}"/>
                </a:ext>
              </a:extLst>
            </p:cNvPr>
            <p:cNvSpPr>
              <a:spLocks/>
            </p:cNvSpPr>
            <p:nvPr userDrawn="1"/>
          </p:nvSpPr>
          <p:spPr bwMode="auto">
            <a:xfrm>
              <a:off x="4165" y="861"/>
              <a:ext cx="565" cy="213"/>
            </a:xfrm>
            <a:custGeom>
              <a:avLst/>
              <a:gdLst>
                <a:gd name="T0" fmla="*/ 320 w 320"/>
                <a:gd name="T1" fmla="*/ 121 h 121"/>
                <a:gd name="T2" fmla="*/ 29 w 320"/>
                <a:gd name="T3" fmla="*/ 121 h 121"/>
                <a:gd name="T4" fmla="*/ 0 w 320"/>
                <a:gd name="T5" fmla="*/ 92 h 121"/>
                <a:gd name="T6" fmla="*/ 0 w 320"/>
                <a:gd name="T7" fmla="*/ 29 h 121"/>
                <a:gd name="T8" fmla="*/ 29 w 320"/>
                <a:gd name="T9" fmla="*/ 0 h 121"/>
                <a:gd name="T10" fmla="*/ 87 w 320"/>
                <a:gd name="T11" fmla="*/ 0 h 121"/>
                <a:gd name="T12" fmla="*/ 126 w 320"/>
                <a:gd name="T13" fmla="*/ 25 h 121"/>
                <a:gd name="T14" fmla="*/ 126 w 320"/>
                <a:gd name="T15" fmla="*/ 32 h 121"/>
                <a:gd name="T16" fmla="*/ 154 w 320"/>
                <a:gd name="T17" fmla="*/ 61 h 121"/>
                <a:gd name="T18" fmla="*/ 164 w 320"/>
                <a:gd name="T19" fmla="*/ 61 h 121"/>
                <a:gd name="T20" fmla="*/ 193 w 320"/>
                <a:gd name="T21" fmla="*/ 32 h 121"/>
                <a:gd name="T22" fmla="*/ 193 w 320"/>
                <a:gd name="T23" fmla="*/ 25 h 121"/>
                <a:gd name="T24" fmla="*/ 177 w 320"/>
                <a:gd name="T25" fmla="*/ 0 h 121"/>
                <a:gd name="T26" fmla="*/ 320 w 320"/>
                <a:gd name="T27" fmla="*/ 0 h 121"/>
                <a:gd name="T28" fmla="*/ 320 w 320"/>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121">
                  <a:moveTo>
                    <a:pt x="320" y="121"/>
                  </a:moveTo>
                  <a:cubicBezTo>
                    <a:pt x="29" y="121"/>
                    <a:pt x="29" y="121"/>
                    <a:pt x="29" y="121"/>
                  </a:cubicBezTo>
                  <a:cubicBezTo>
                    <a:pt x="13" y="121"/>
                    <a:pt x="0" y="108"/>
                    <a:pt x="0" y="92"/>
                  </a:cubicBezTo>
                  <a:cubicBezTo>
                    <a:pt x="0" y="29"/>
                    <a:pt x="0" y="29"/>
                    <a:pt x="0" y="29"/>
                  </a:cubicBezTo>
                  <a:cubicBezTo>
                    <a:pt x="0" y="13"/>
                    <a:pt x="13" y="0"/>
                    <a:pt x="29" y="0"/>
                  </a:cubicBezTo>
                  <a:cubicBezTo>
                    <a:pt x="87" y="0"/>
                    <a:pt x="87" y="0"/>
                    <a:pt x="87" y="0"/>
                  </a:cubicBezTo>
                  <a:cubicBezTo>
                    <a:pt x="112" y="0"/>
                    <a:pt x="126" y="14"/>
                    <a:pt x="126" y="25"/>
                  </a:cubicBezTo>
                  <a:cubicBezTo>
                    <a:pt x="126" y="32"/>
                    <a:pt x="126" y="32"/>
                    <a:pt x="126" y="32"/>
                  </a:cubicBezTo>
                  <a:cubicBezTo>
                    <a:pt x="126" y="48"/>
                    <a:pt x="139" y="61"/>
                    <a:pt x="154" y="61"/>
                  </a:cubicBezTo>
                  <a:cubicBezTo>
                    <a:pt x="164" y="61"/>
                    <a:pt x="164" y="61"/>
                    <a:pt x="164" y="61"/>
                  </a:cubicBezTo>
                  <a:cubicBezTo>
                    <a:pt x="180" y="61"/>
                    <a:pt x="193" y="48"/>
                    <a:pt x="193" y="32"/>
                  </a:cubicBezTo>
                  <a:cubicBezTo>
                    <a:pt x="193" y="25"/>
                    <a:pt x="193" y="25"/>
                    <a:pt x="193" y="25"/>
                  </a:cubicBezTo>
                  <a:cubicBezTo>
                    <a:pt x="193" y="14"/>
                    <a:pt x="186" y="4"/>
                    <a:pt x="177" y="0"/>
                  </a:cubicBezTo>
                  <a:cubicBezTo>
                    <a:pt x="320" y="0"/>
                    <a:pt x="320" y="0"/>
                    <a:pt x="320" y="0"/>
                  </a:cubicBezTo>
                  <a:lnTo>
                    <a:pt x="320" y="121"/>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2" name="Freeform 15">
              <a:extLst>
                <a:ext uri="{FF2B5EF4-FFF2-40B4-BE49-F238E27FC236}">
                  <a16:creationId xmlns:a16="http://schemas.microsoft.com/office/drawing/2014/main" id="{02D46EAB-7B2D-42C7-93A1-D7ED4ADD96F8}"/>
                </a:ext>
              </a:extLst>
            </p:cNvPr>
            <p:cNvSpPr>
              <a:spLocks/>
            </p:cNvSpPr>
            <p:nvPr userDrawn="1"/>
          </p:nvSpPr>
          <p:spPr bwMode="auto">
            <a:xfrm>
              <a:off x="4214" y="1074"/>
              <a:ext cx="516" cy="209"/>
            </a:xfrm>
            <a:custGeom>
              <a:avLst/>
              <a:gdLst>
                <a:gd name="T0" fmla="*/ 292 w 292"/>
                <a:gd name="T1" fmla="*/ 27 h 118"/>
                <a:gd name="T2" fmla="*/ 292 w 292"/>
                <a:gd name="T3" fmla="*/ 32 h 118"/>
                <a:gd name="T4" fmla="*/ 292 w 292"/>
                <a:gd name="T5" fmla="*/ 35 h 118"/>
                <a:gd name="T6" fmla="*/ 267 w 292"/>
                <a:gd name="T7" fmla="*/ 61 h 118"/>
                <a:gd name="T8" fmla="*/ 229 w 292"/>
                <a:gd name="T9" fmla="*/ 61 h 118"/>
                <a:gd name="T10" fmla="*/ 229 w 292"/>
                <a:gd name="T11" fmla="*/ 93 h 118"/>
                <a:gd name="T12" fmla="*/ 203 w 292"/>
                <a:gd name="T13" fmla="*/ 118 h 118"/>
                <a:gd name="T14" fmla="*/ 103 w 292"/>
                <a:gd name="T15" fmla="*/ 118 h 118"/>
                <a:gd name="T16" fmla="*/ 103 w 292"/>
                <a:gd name="T17" fmla="*/ 86 h 118"/>
                <a:gd name="T18" fmla="*/ 78 w 292"/>
                <a:gd name="T19" fmla="*/ 61 h 118"/>
                <a:gd name="T20" fmla="*/ 11 w 292"/>
                <a:gd name="T21" fmla="*/ 61 h 118"/>
                <a:gd name="T22" fmla="*/ 36 w 292"/>
                <a:gd name="T23" fmla="*/ 35 h 118"/>
                <a:gd name="T24" fmla="*/ 36 w 292"/>
                <a:gd name="T25" fmla="*/ 27 h 118"/>
                <a:gd name="T26" fmla="*/ 11 w 292"/>
                <a:gd name="T27" fmla="*/ 1 h 118"/>
                <a:gd name="T28" fmla="*/ 48 w 292"/>
                <a:gd name="T29" fmla="*/ 1 h 118"/>
                <a:gd name="T30" fmla="*/ 48 w 292"/>
                <a:gd name="T31" fmla="*/ 0 h 118"/>
                <a:gd name="T32" fmla="*/ 203 w 292"/>
                <a:gd name="T33" fmla="*/ 0 h 118"/>
                <a:gd name="T34" fmla="*/ 292 w 292"/>
                <a:gd name="T35" fmla="*/ 0 h 118"/>
                <a:gd name="T36" fmla="*/ 292 w 292"/>
                <a:gd name="T3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118">
                  <a:moveTo>
                    <a:pt x="292" y="27"/>
                  </a:moveTo>
                  <a:cubicBezTo>
                    <a:pt x="292" y="32"/>
                    <a:pt x="292" y="32"/>
                    <a:pt x="292" y="32"/>
                  </a:cubicBezTo>
                  <a:cubicBezTo>
                    <a:pt x="292" y="35"/>
                    <a:pt x="292" y="35"/>
                    <a:pt x="292" y="35"/>
                  </a:cubicBezTo>
                  <a:cubicBezTo>
                    <a:pt x="292" y="49"/>
                    <a:pt x="281" y="61"/>
                    <a:pt x="267" y="61"/>
                  </a:cubicBezTo>
                  <a:cubicBezTo>
                    <a:pt x="229" y="61"/>
                    <a:pt x="229" y="61"/>
                    <a:pt x="229" y="61"/>
                  </a:cubicBezTo>
                  <a:cubicBezTo>
                    <a:pt x="229" y="93"/>
                    <a:pt x="229" y="93"/>
                    <a:pt x="229" y="93"/>
                  </a:cubicBezTo>
                  <a:cubicBezTo>
                    <a:pt x="229" y="107"/>
                    <a:pt x="217" y="118"/>
                    <a:pt x="203" y="118"/>
                  </a:cubicBezTo>
                  <a:cubicBezTo>
                    <a:pt x="103" y="118"/>
                    <a:pt x="103" y="118"/>
                    <a:pt x="103" y="118"/>
                  </a:cubicBezTo>
                  <a:cubicBezTo>
                    <a:pt x="103" y="86"/>
                    <a:pt x="103" y="86"/>
                    <a:pt x="103" y="86"/>
                  </a:cubicBezTo>
                  <a:cubicBezTo>
                    <a:pt x="103" y="72"/>
                    <a:pt x="92" y="61"/>
                    <a:pt x="78" y="61"/>
                  </a:cubicBezTo>
                  <a:cubicBezTo>
                    <a:pt x="11" y="61"/>
                    <a:pt x="11" y="61"/>
                    <a:pt x="11" y="61"/>
                  </a:cubicBezTo>
                  <a:cubicBezTo>
                    <a:pt x="25" y="61"/>
                    <a:pt x="36" y="49"/>
                    <a:pt x="36" y="35"/>
                  </a:cubicBezTo>
                  <a:cubicBezTo>
                    <a:pt x="36" y="27"/>
                    <a:pt x="36" y="27"/>
                    <a:pt x="36" y="27"/>
                  </a:cubicBezTo>
                  <a:cubicBezTo>
                    <a:pt x="36" y="13"/>
                    <a:pt x="25" y="1"/>
                    <a:pt x="11" y="1"/>
                  </a:cubicBezTo>
                  <a:cubicBezTo>
                    <a:pt x="0" y="1"/>
                    <a:pt x="19" y="1"/>
                    <a:pt x="48" y="1"/>
                  </a:cubicBezTo>
                  <a:cubicBezTo>
                    <a:pt x="48" y="0"/>
                    <a:pt x="48" y="0"/>
                    <a:pt x="48" y="0"/>
                  </a:cubicBezTo>
                  <a:cubicBezTo>
                    <a:pt x="203" y="0"/>
                    <a:pt x="203" y="0"/>
                    <a:pt x="203" y="0"/>
                  </a:cubicBezTo>
                  <a:cubicBezTo>
                    <a:pt x="292" y="0"/>
                    <a:pt x="292" y="0"/>
                    <a:pt x="292" y="0"/>
                  </a:cubicBezTo>
                  <a:lnTo>
                    <a:pt x="292" y="2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3" name="Freeform 16">
              <a:extLst>
                <a:ext uri="{FF2B5EF4-FFF2-40B4-BE49-F238E27FC236}">
                  <a16:creationId xmlns:a16="http://schemas.microsoft.com/office/drawing/2014/main" id="{06A3A037-3F05-4F56-B466-A81D0481288F}"/>
                </a:ext>
              </a:extLst>
            </p:cNvPr>
            <p:cNvSpPr>
              <a:spLocks/>
            </p:cNvSpPr>
            <p:nvPr userDrawn="1"/>
          </p:nvSpPr>
          <p:spPr bwMode="auto">
            <a:xfrm>
              <a:off x="4027" y="1182"/>
              <a:ext cx="367" cy="101"/>
            </a:xfrm>
            <a:custGeom>
              <a:avLst/>
              <a:gdLst>
                <a:gd name="T0" fmla="*/ 208 w 208"/>
                <a:gd name="T1" fmla="*/ 57 h 57"/>
                <a:gd name="T2" fmla="*/ 208 w 208"/>
                <a:gd name="T3" fmla="*/ 25 h 57"/>
                <a:gd name="T4" fmla="*/ 182 w 208"/>
                <a:gd name="T5" fmla="*/ 0 h 57"/>
                <a:gd name="T6" fmla="*/ 37 w 208"/>
                <a:gd name="T7" fmla="*/ 0 h 57"/>
                <a:gd name="T8" fmla="*/ 12 w 208"/>
                <a:gd name="T9" fmla="*/ 25 h 57"/>
                <a:gd name="T10" fmla="*/ 12 w 208"/>
                <a:gd name="T11" fmla="*/ 31 h 57"/>
                <a:gd name="T12" fmla="*/ 0 w 208"/>
                <a:gd name="T13" fmla="*/ 57 h 57"/>
                <a:gd name="T14" fmla="*/ 208 w 208"/>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7">
                  <a:moveTo>
                    <a:pt x="208" y="57"/>
                  </a:moveTo>
                  <a:cubicBezTo>
                    <a:pt x="208" y="25"/>
                    <a:pt x="208" y="25"/>
                    <a:pt x="208" y="25"/>
                  </a:cubicBezTo>
                  <a:cubicBezTo>
                    <a:pt x="208" y="11"/>
                    <a:pt x="196" y="0"/>
                    <a:pt x="182" y="0"/>
                  </a:cubicBezTo>
                  <a:cubicBezTo>
                    <a:pt x="37" y="0"/>
                    <a:pt x="37" y="0"/>
                    <a:pt x="37" y="0"/>
                  </a:cubicBezTo>
                  <a:cubicBezTo>
                    <a:pt x="23" y="0"/>
                    <a:pt x="12" y="11"/>
                    <a:pt x="12" y="25"/>
                  </a:cubicBezTo>
                  <a:cubicBezTo>
                    <a:pt x="12" y="31"/>
                    <a:pt x="12" y="31"/>
                    <a:pt x="12" y="31"/>
                  </a:cubicBezTo>
                  <a:cubicBezTo>
                    <a:pt x="12" y="41"/>
                    <a:pt x="7" y="51"/>
                    <a:pt x="0" y="57"/>
                  </a:cubicBezTo>
                  <a:lnTo>
                    <a:pt x="208" y="5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4" name="Freeform 17">
              <a:extLst>
                <a:ext uri="{FF2B5EF4-FFF2-40B4-BE49-F238E27FC236}">
                  <a16:creationId xmlns:a16="http://schemas.microsoft.com/office/drawing/2014/main" id="{9044150A-13CA-4B31-8C33-61937FED41D9}"/>
                </a:ext>
              </a:extLst>
            </p:cNvPr>
            <p:cNvSpPr>
              <a:spLocks/>
            </p:cNvSpPr>
            <p:nvPr userDrawn="1"/>
          </p:nvSpPr>
          <p:spPr bwMode="auto">
            <a:xfrm>
              <a:off x="3212" y="1716"/>
              <a:ext cx="828" cy="348"/>
            </a:xfrm>
            <a:custGeom>
              <a:avLst/>
              <a:gdLst>
                <a:gd name="T0" fmla="*/ 469 w 469"/>
                <a:gd name="T1" fmla="*/ 88 h 197"/>
                <a:gd name="T2" fmla="*/ 469 w 469"/>
                <a:gd name="T3" fmla="*/ 128 h 197"/>
                <a:gd name="T4" fmla="*/ 440 w 469"/>
                <a:gd name="T5" fmla="*/ 127 h 197"/>
                <a:gd name="T6" fmla="*/ 437 w 469"/>
                <a:gd name="T7" fmla="*/ 127 h 197"/>
                <a:gd name="T8" fmla="*/ 403 w 469"/>
                <a:gd name="T9" fmla="*/ 161 h 197"/>
                <a:gd name="T10" fmla="*/ 403 w 469"/>
                <a:gd name="T11" fmla="*/ 167 h 197"/>
                <a:gd name="T12" fmla="*/ 373 w 469"/>
                <a:gd name="T13" fmla="*/ 197 h 197"/>
                <a:gd name="T14" fmla="*/ 135 w 469"/>
                <a:gd name="T15" fmla="*/ 197 h 197"/>
                <a:gd name="T16" fmla="*/ 135 w 469"/>
                <a:gd name="T17" fmla="*/ 167 h 197"/>
                <a:gd name="T18" fmla="*/ 135 w 469"/>
                <a:gd name="T19" fmla="*/ 161 h 197"/>
                <a:gd name="T20" fmla="*/ 101 w 469"/>
                <a:gd name="T21" fmla="*/ 127 h 197"/>
                <a:gd name="T22" fmla="*/ 94 w 469"/>
                <a:gd name="T23" fmla="*/ 127 h 197"/>
                <a:gd name="T24" fmla="*/ 65 w 469"/>
                <a:gd name="T25" fmla="*/ 100 h 197"/>
                <a:gd name="T26" fmla="*/ 31 w 469"/>
                <a:gd name="T27" fmla="*/ 69 h 197"/>
                <a:gd name="T28" fmla="*/ 29 w 469"/>
                <a:gd name="T29" fmla="*/ 69 h 197"/>
                <a:gd name="T30" fmla="*/ 0 w 469"/>
                <a:gd name="T31" fmla="*/ 39 h 197"/>
                <a:gd name="T32" fmla="*/ 0 w 469"/>
                <a:gd name="T33" fmla="*/ 29 h 197"/>
                <a:gd name="T34" fmla="*/ 29 w 469"/>
                <a:gd name="T35" fmla="*/ 0 h 197"/>
                <a:gd name="T36" fmla="*/ 169 w 469"/>
                <a:gd name="T37" fmla="*/ 0 h 197"/>
                <a:gd name="T38" fmla="*/ 190 w 469"/>
                <a:gd name="T39" fmla="*/ 0 h 197"/>
                <a:gd name="T40" fmla="*/ 238 w 469"/>
                <a:gd name="T41" fmla="*/ 0 h 197"/>
                <a:gd name="T42" fmla="*/ 267 w 469"/>
                <a:gd name="T43" fmla="*/ 27 h 197"/>
                <a:gd name="T44" fmla="*/ 301 w 469"/>
                <a:gd name="T45" fmla="*/ 58 h 197"/>
                <a:gd name="T46" fmla="*/ 440 w 469"/>
                <a:gd name="T47" fmla="*/ 58 h 197"/>
                <a:gd name="T48" fmla="*/ 469 w 469"/>
                <a:gd name="T49"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197">
                  <a:moveTo>
                    <a:pt x="469" y="88"/>
                  </a:moveTo>
                  <a:cubicBezTo>
                    <a:pt x="469" y="128"/>
                    <a:pt x="469" y="128"/>
                    <a:pt x="469" y="128"/>
                  </a:cubicBezTo>
                  <a:cubicBezTo>
                    <a:pt x="440" y="127"/>
                    <a:pt x="440" y="127"/>
                    <a:pt x="440" y="127"/>
                  </a:cubicBezTo>
                  <a:cubicBezTo>
                    <a:pt x="437" y="127"/>
                    <a:pt x="437" y="127"/>
                    <a:pt x="437" y="127"/>
                  </a:cubicBezTo>
                  <a:cubicBezTo>
                    <a:pt x="418" y="127"/>
                    <a:pt x="403" y="143"/>
                    <a:pt x="403" y="161"/>
                  </a:cubicBezTo>
                  <a:cubicBezTo>
                    <a:pt x="403" y="167"/>
                    <a:pt x="403" y="167"/>
                    <a:pt x="403" y="167"/>
                  </a:cubicBezTo>
                  <a:cubicBezTo>
                    <a:pt x="403" y="183"/>
                    <a:pt x="390" y="197"/>
                    <a:pt x="373" y="197"/>
                  </a:cubicBezTo>
                  <a:cubicBezTo>
                    <a:pt x="135" y="197"/>
                    <a:pt x="135" y="197"/>
                    <a:pt x="135" y="197"/>
                  </a:cubicBezTo>
                  <a:cubicBezTo>
                    <a:pt x="135" y="167"/>
                    <a:pt x="135" y="167"/>
                    <a:pt x="135" y="167"/>
                  </a:cubicBezTo>
                  <a:cubicBezTo>
                    <a:pt x="135" y="161"/>
                    <a:pt x="135" y="161"/>
                    <a:pt x="135" y="161"/>
                  </a:cubicBezTo>
                  <a:cubicBezTo>
                    <a:pt x="135" y="143"/>
                    <a:pt x="120" y="127"/>
                    <a:pt x="101" y="127"/>
                  </a:cubicBezTo>
                  <a:cubicBezTo>
                    <a:pt x="94" y="127"/>
                    <a:pt x="94" y="127"/>
                    <a:pt x="94" y="127"/>
                  </a:cubicBezTo>
                  <a:cubicBezTo>
                    <a:pt x="79" y="127"/>
                    <a:pt x="66" y="115"/>
                    <a:pt x="65" y="100"/>
                  </a:cubicBezTo>
                  <a:cubicBezTo>
                    <a:pt x="63" y="82"/>
                    <a:pt x="49" y="69"/>
                    <a:pt x="31" y="69"/>
                  </a:cubicBezTo>
                  <a:cubicBezTo>
                    <a:pt x="29" y="69"/>
                    <a:pt x="29" y="69"/>
                    <a:pt x="29" y="69"/>
                  </a:cubicBezTo>
                  <a:cubicBezTo>
                    <a:pt x="13" y="69"/>
                    <a:pt x="0" y="56"/>
                    <a:pt x="0" y="39"/>
                  </a:cubicBezTo>
                  <a:cubicBezTo>
                    <a:pt x="0" y="29"/>
                    <a:pt x="0" y="29"/>
                    <a:pt x="0" y="29"/>
                  </a:cubicBezTo>
                  <a:cubicBezTo>
                    <a:pt x="0" y="13"/>
                    <a:pt x="13" y="0"/>
                    <a:pt x="29" y="0"/>
                  </a:cubicBezTo>
                  <a:cubicBezTo>
                    <a:pt x="169" y="0"/>
                    <a:pt x="169" y="0"/>
                    <a:pt x="169" y="0"/>
                  </a:cubicBezTo>
                  <a:cubicBezTo>
                    <a:pt x="190" y="0"/>
                    <a:pt x="190" y="0"/>
                    <a:pt x="190" y="0"/>
                  </a:cubicBezTo>
                  <a:cubicBezTo>
                    <a:pt x="238" y="0"/>
                    <a:pt x="238" y="0"/>
                    <a:pt x="238" y="0"/>
                  </a:cubicBezTo>
                  <a:cubicBezTo>
                    <a:pt x="253" y="0"/>
                    <a:pt x="266" y="12"/>
                    <a:pt x="267" y="27"/>
                  </a:cubicBezTo>
                  <a:cubicBezTo>
                    <a:pt x="269" y="45"/>
                    <a:pt x="284" y="58"/>
                    <a:pt x="301" y="58"/>
                  </a:cubicBezTo>
                  <a:cubicBezTo>
                    <a:pt x="440" y="58"/>
                    <a:pt x="440" y="58"/>
                    <a:pt x="440" y="58"/>
                  </a:cubicBezTo>
                  <a:cubicBezTo>
                    <a:pt x="456" y="58"/>
                    <a:pt x="469" y="71"/>
                    <a:pt x="469" y="88"/>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5" name="Freeform 18">
              <a:extLst>
                <a:ext uri="{FF2B5EF4-FFF2-40B4-BE49-F238E27FC236}">
                  <a16:creationId xmlns:a16="http://schemas.microsoft.com/office/drawing/2014/main" id="{6242E9A8-7A93-45B6-BDC5-3DCC620E6554}"/>
                </a:ext>
              </a:extLst>
            </p:cNvPr>
            <p:cNvSpPr>
              <a:spLocks/>
            </p:cNvSpPr>
            <p:nvPr userDrawn="1"/>
          </p:nvSpPr>
          <p:spPr bwMode="auto">
            <a:xfrm>
              <a:off x="3807" y="1942"/>
              <a:ext cx="579" cy="207"/>
            </a:xfrm>
            <a:custGeom>
              <a:avLst/>
              <a:gdLst>
                <a:gd name="T0" fmla="*/ 0 w 328"/>
                <a:gd name="T1" fmla="*/ 69 h 117"/>
                <a:gd name="T2" fmla="*/ 0 w 328"/>
                <a:gd name="T3" fmla="*/ 117 h 117"/>
                <a:gd name="T4" fmla="*/ 101 w 328"/>
                <a:gd name="T5" fmla="*/ 117 h 117"/>
                <a:gd name="T6" fmla="*/ 122 w 328"/>
                <a:gd name="T7" fmla="*/ 117 h 117"/>
                <a:gd name="T8" fmla="*/ 170 w 328"/>
                <a:gd name="T9" fmla="*/ 117 h 117"/>
                <a:gd name="T10" fmla="*/ 199 w 328"/>
                <a:gd name="T11" fmla="*/ 90 h 117"/>
                <a:gd name="T12" fmla="*/ 233 w 328"/>
                <a:gd name="T13" fmla="*/ 59 h 117"/>
                <a:gd name="T14" fmla="*/ 328 w 328"/>
                <a:gd name="T15" fmla="*/ 59 h 117"/>
                <a:gd name="T16" fmla="*/ 328 w 328"/>
                <a:gd name="T17" fmla="*/ 0 h 117"/>
                <a:gd name="T18" fmla="*/ 222 w 328"/>
                <a:gd name="T19" fmla="*/ 0 h 117"/>
                <a:gd name="T20" fmla="*/ 94 w 328"/>
                <a:gd name="T21" fmla="*/ 0 h 117"/>
                <a:gd name="T22" fmla="*/ 66 w 328"/>
                <a:gd name="T23" fmla="*/ 33 h 117"/>
                <a:gd name="T24" fmla="*/ 66 w 328"/>
                <a:gd name="T25" fmla="*/ 39 h 117"/>
                <a:gd name="T26" fmla="*/ 36 w 328"/>
                <a:gd name="T27" fmla="*/ 69 h 117"/>
                <a:gd name="T28" fmla="*/ 0 w 328"/>
                <a:gd name="T29"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17">
                  <a:moveTo>
                    <a:pt x="0" y="69"/>
                  </a:moveTo>
                  <a:cubicBezTo>
                    <a:pt x="0" y="117"/>
                    <a:pt x="0" y="117"/>
                    <a:pt x="0" y="117"/>
                  </a:cubicBezTo>
                  <a:cubicBezTo>
                    <a:pt x="101" y="117"/>
                    <a:pt x="101" y="117"/>
                    <a:pt x="101" y="117"/>
                  </a:cubicBezTo>
                  <a:cubicBezTo>
                    <a:pt x="122" y="117"/>
                    <a:pt x="122" y="117"/>
                    <a:pt x="122" y="117"/>
                  </a:cubicBezTo>
                  <a:cubicBezTo>
                    <a:pt x="170" y="117"/>
                    <a:pt x="170" y="117"/>
                    <a:pt x="170" y="117"/>
                  </a:cubicBezTo>
                  <a:cubicBezTo>
                    <a:pt x="186" y="117"/>
                    <a:pt x="198" y="105"/>
                    <a:pt x="199" y="90"/>
                  </a:cubicBezTo>
                  <a:cubicBezTo>
                    <a:pt x="201" y="73"/>
                    <a:pt x="216" y="59"/>
                    <a:pt x="233" y="59"/>
                  </a:cubicBezTo>
                  <a:cubicBezTo>
                    <a:pt x="328" y="59"/>
                    <a:pt x="328" y="59"/>
                    <a:pt x="328" y="59"/>
                  </a:cubicBezTo>
                  <a:cubicBezTo>
                    <a:pt x="328" y="0"/>
                    <a:pt x="328" y="0"/>
                    <a:pt x="328" y="0"/>
                  </a:cubicBezTo>
                  <a:cubicBezTo>
                    <a:pt x="222" y="0"/>
                    <a:pt x="222" y="0"/>
                    <a:pt x="222" y="0"/>
                  </a:cubicBezTo>
                  <a:cubicBezTo>
                    <a:pt x="94" y="0"/>
                    <a:pt x="94" y="0"/>
                    <a:pt x="94" y="0"/>
                  </a:cubicBezTo>
                  <a:cubicBezTo>
                    <a:pt x="79" y="3"/>
                    <a:pt x="66" y="17"/>
                    <a:pt x="66" y="33"/>
                  </a:cubicBezTo>
                  <a:cubicBezTo>
                    <a:pt x="66" y="39"/>
                    <a:pt x="66" y="39"/>
                    <a:pt x="66" y="39"/>
                  </a:cubicBezTo>
                  <a:cubicBezTo>
                    <a:pt x="66" y="55"/>
                    <a:pt x="53" y="69"/>
                    <a:pt x="36" y="69"/>
                  </a:cubicBezTo>
                  <a:lnTo>
                    <a:pt x="0" y="69"/>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6" name="Freeform 19">
              <a:extLst>
                <a:ext uri="{FF2B5EF4-FFF2-40B4-BE49-F238E27FC236}">
                  <a16:creationId xmlns:a16="http://schemas.microsoft.com/office/drawing/2014/main" id="{D216F610-3037-4F8B-90DA-2FF06C60B883}"/>
                </a:ext>
              </a:extLst>
            </p:cNvPr>
            <p:cNvSpPr>
              <a:spLocks/>
            </p:cNvSpPr>
            <p:nvPr userDrawn="1"/>
          </p:nvSpPr>
          <p:spPr bwMode="auto">
            <a:xfrm>
              <a:off x="3448" y="1283"/>
              <a:ext cx="1171" cy="659"/>
            </a:xfrm>
            <a:custGeom>
              <a:avLst/>
              <a:gdLst>
                <a:gd name="T0" fmla="*/ 598 w 663"/>
                <a:gd name="T1" fmla="*/ 348 h 373"/>
                <a:gd name="T2" fmla="*/ 572 w 663"/>
                <a:gd name="T3" fmla="*/ 373 h 373"/>
                <a:gd name="T4" fmla="*/ 425 w 663"/>
                <a:gd name="T5" fmla="*/ 373 h 373"/>
                <a:gd name="T6" fmla="*/ 335 w 663"/>
                <a:gd name="T7" fmla="*/ 373 h 373"/>
                <a:gd name="T8" fmla="*/ 335 w 663"/>
                <a:gd name="T9" fmla="*/ 333 h 373"/>
                <a:gd name="T10" fmla="*/ 306 w 663"/>
                <a:gd name="T11" fmla="*/ 303 h 373"/>
                <a:gd name="T12" fmla="*/ 167 w 663"/>
                <a:gd name="T13" fmla="*/ 303 h 373"/>
                <a:gd name="T14" fmla="*/ 133 w 663"/>
                <a:gd name="T15" fmla="*/ 272 h 373"/>
                <a:gd name="T16" fmla="*/ 104 w 663"/>
                <a:gd name="T17" fmla="*/ 245 h 373"/>
                <a:gd name="T18" fmla="*/ 56 w 663"/>
                <a:gd name="T19" fmla="*/ 245 h 373"/>
                <a:gd name="T20" fmla="*/ 35 w 663"/>
                <a:gd name="T21" fmla="*/ 245 h 373"/>
                <a:gd name="T22" fmla="*/ 0 w 663"/>
                <a:gd name="T23" fmla="*/ 245 h 373"/>
                <a:gd name="T24" fmla="*/ 0 w 663"/>
                <a:gd name="T25" fmla="*/ 25 h 373"/>
                <a:gd name="T26" fmla="*/ 25 w 663"/>
                <a:gd name="T27" fmla="*/ 0 h 373"/>
                <a:gd name="T28" fmla="*/ 597 w 663"/>
                <a:gd name="T29" fmla="*/ 0 h 373"/>
                <a:gd name="T30" fmla="*/ 597 w 663"/>
                <a:gd name="T31" fmla="*/ 142 h 373"/>
                <a:gd name="T32" fmla="*/ 597 w 663"/>
                <a:gd name="T33" fmla="*/ 164 h 373"/>
                <a:gd name="T34" fmla="*/ 622 w 663"/>
                <a:gd name="T35" fmla="*/ 189 h 373"/>
                <a:gd name="T36" fmla="*/ 662 w 663"/>
                <a:gd name="T37" fmla="*/ 189 h 373"/>
                <a:gd name="T38" fmla="*/ 663 w 663"/>
                <a:gd name="T39" fmla="*/ 307 h 373"/>
                <a:gd name="T40" fmla="*/ 628 w 663"/>
                <a:gd name="T41" fmla="*/ 307 h 373"/>
                <a:gd name="T42" fmla="*/ 598 w 663"/>
                <a:gd name="T43" fmla="*/ 335 h 373"/>
                <a:gd name="T44" fmla="*/ 598 w 663"/>
                <a:gd name="T45" fmla="*/ 34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3" h="373">
                  <a:moveTo>
                    <a:pt x="598" y="348"/>
                  </a:moveTo>
                  <a:cubicBezTo>
                    <a:pt x="598" y="362"/>
                    <a:pt x="586" y="373"/>
                    <a:pt x="572" y="373"/>
                  </a:cubicBezTo>
                  <a:cubicBezTo>
                    <a:pt x="425" y="373"/>
                    <a:pt x="425" y="373"/>
                    <a:pt x="425" y="373"/>
                  </a:cubicBezTo>
                  <a:cubicBezTo>
                    <a:pt x="335" y="373"/>
                    <a:pt x="335" y="373"/>
                    <a:pt x="335" y="373"/>
                  </a:cubicBezTo>
                  <a:cubicBezTo>
                    <a:pt x="335" y="333"/>
                    <a:pt x="335" y="333"/>
                    <a:pt x="335" y="333"/>
                  </a:cubicBezTo>
                  <a:cubicBezTo>
                    <a:pt x="335" y="316"/>
                    <a:pt x="322" y="303"/>
                    <a:pt x="306" y="303"/>
                  </a:cubicBezTo>
                  <a:cubicBezTo>
                    <a:pt x="167" y="303"/>
                    <a:pt x="167" y="303"/>
                    <a:pt x="167" y="303"/>
                  </a:cubicBezTo>
                  <a:cubicBezTo>
                    <a:pt x="150" y="303"/>
                    <a:pt x="135" y="290"/>
                    <a:pt x="133" y="272"/>
                  </a:cubicBezTo>
                  <a:cubicBezTo>
                    <a:pt x="132" y="257"/>
                    <a:pt x="119" y="245"/>
                    <a:pt x="104" y="245"/>
                  </a:cubicBezTo>
                  <a:cubicBezTo>
                    <a:pt x="56" y="245"/>
                    <a:pt x="56" y="245"/>
                    <a:pt x="56" y="245"/>
                  </a:cubicBezTo>
                  <a:cubicBezTo>
                    <a:pt x="35" y="245"/>
                    <a:pt x="35" y="245"/>
                    <a:pt x="35" y="245"/>
                  </a:cubicBezTo>
                  <a:cubicBezTo>
                    <a:pt x="0" y="245"/>
                    <a:pt x="0" y="245"/>
                    <a:pt x="0" y="245"/>
                  </a:cubicBezTo>
                  <a:cubicBezTo>
                    <a:pt x="0" y="25"/>
                    <a:pt x="0" y="25"/>
                    <a:pt x="0" y="25"/>
                  </a:cubicBezTo>
                  <a:cubicBezTo>
                    <a:pt x="0" y="11"/>
                    <a:pt x="11" y="0"/>
                    <a:pt x="25" y="0"/>
                  </a:cubicBezTo>
                  <a:cubicBezTo>
                    <a:pt x="597" y="0"/>
                    <a:pt x="597" y="0"/>
                    <a:pt x="597" y="0"/>
                  </a:cubicBezTo>
                  <a:cubicBezTo>
                    <a:pt x="597" y="142"/>
                    <a:pt x="597" y="142"/>
                    <a:pt x="597" y="142"/>
                  </a:cubicBezTo>
                  <a:cubicBezTo>
                    <a:pt x="597" y="164"/>
                    <a:pt x="597" y="164"/>
                    <a:pt x="597" y="164"/>
                  </a:cubicBezTo>
                  <a:cubicBezTo>
                    <a:pt x="597" y="178"/>
                    <a:pt x="608" y="189"/>
                    <a:pt x="622" y="189"/>
                  </a:cubicBezTo>
                  <a:cubicBezTo>
                    <a:pt x="662" y="189"/>
                    <a:pt x="662" y="189"/>
                    <a:pt x="662" y="189"/>
                  </a:cubicBezTo>
                  <a:cubicBezTo>
                    <a:pt x="663" y="307"/>
                    <a:pt x="663" y="307"/>
                    <a:pt x="663" y="307"/>
                  </a:cubicBezTo>
                  <a:cubicBezTo>
                    <a:pt x="628" y="307"/>
                    <a:pt x="628" y="307"/>
                    <a:pt x="628" y="307"/>
                  </a:cubicBezTo>
                  <a:cubicBezTo>
                    <a:pt x="612" y="307"/>
                    <a:pt x="598" y="319"/>
                    <a:pt x="598" y="335"/>
                  </a:cubicBezTo>
                  <a:lnTo>
                    <a:pt x="598" y="348"/>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7" name="Freeform 20">
              <a:extLst>
                <a:ext uri="{FF2B5EF4-FFF2-40B4-BE49-F238E27FC236}">
                  <a16:creationId xmlns:a16="http://schemas.microsoft.com/office/drawing/2014/main" id="{3C46F0C3-8A50-4488-9458-CC8E2C84C23B}"/>
                </a:ext>
              </a:extLst>
            </p:cNvPr>
            <p:cNvSpPr>
              <a:spLocks/>
            </p:cNvSpPr>
            <p:nvPr userDrawn="1"/>
          </p:nvSpPr>
          <p:spPr bwMode="auto">
            <a:xfrm>
              <a:off x="2624" y="1281"/>
              <a:ext cx="824" cy="873"/>
            </a:xfrm>
            <a:custGeom>
              <a:avLst/>
              <a:gdLst>
                <a:gd name="T0" fmla="*/ 68 w 467"/>
                <a:gd name="T1" fmla="*/ 156 h 494"/>
                <a:gd name="T2" fmla="*/ 68 w 467"/>
                <a:gd name="T3" fmla="*/ 70 h 494"/>
                <a:gd name="T4" fmla="*/ 93 w 467"/>
                <a:gd name="T5" fmla="*/ 69 h 494"/>
                <a:gd name="T6" fmla="*/ 104 w 467"/>
                <a:gd name="T7" fmla="*/ 69 h 494"/>
                <a:gd name="T8" fmla="*/ 136 w 467"/>
                <a:gd name="T9" fmla="*/ 37 h 494"/>
                <a:gd name="T10" fmla="*/ 136 w 467"/>
                <a:gd name="T11" fmla="*/ 30 h 494"/>
                <a:gd name="T12" fmla="*/ 118 w 467"/>
                <a:gd name="T13" fmla="*/ 1 h 494"/>
                <a:gd name="T14" fmla="*/ 369 w 467"/>
                <a:gd name="T15" fmla="*/ 0 h 494"/>
                <a:gd name="T16" fmla="*/ 399 w 467"/>
                <a:gd name="T17" fmla="*/ 30 h 494"/>
                <a:gd name="T18" fmla="*/ 399 w 467"/>
                <a:gd name="T19" fmla="*/ 37 h 494"/>
                <a:gd name="T20" fmla="*/ 431 w 467"/>
                <a:gd name="T21" fmla="*/ 69 h 494"/>
                <a:gd name="T22" fmla="*/ 442 w 467"/>
                <a:gd name="T23" fmla="*/ 69 h 494"/>
                <a:gd name="T24" fmla="*/ 467 w 467"/>
                <a:gd name="T25" fmla="*/ 57 h 494"/>
                <a:gd name="T26" fmla="*/ 467 w 467"/>
                <a:gd name="T27" fmla="*/ 246 h 494"/>
                <a:gd name="T28" fmla="*/ 362 w 467"/>
                <a:gd name="T29" fmla="*/ 246 h 494"/>
                <a:gd name="T30" fmla="*/ 333 w 467"/>
                <a:gd name="T31" fmla="*/ 275 h 494"/>
                <a:gd name="T32" fmla="*/ 333 w 467"/>
                <a:gd name="T33" fmla="*/ 285 h 494"/>
                <a:gd name="T34" fmla="*/ 362 w 467"/>
                <a:gd name="T35" fmla="*/ 315 h 494"/>
                <a:gd name="T36" fmla="*/ 364 w 467"/>
                <a:gd name="T37" fmla="*/ 315 h 494"/>
                <a:gd name="T38" fmla="*/ 398 w 467"/>
                <a:gd name="T39" fmla="*/ 346 h 494"/>
                <a:gd name="T40" fmla="*/ 427 w 467"/>
                <a:gd name="T41" fmla="*/ 373 h 494"/>
                <a:gd name="T42" fmla="*/ 434 w 467"/>
                <a:gd name="T43" fmla="*/ 373 h 494"/>
                <a:gd name="T44" fmla="*/ 467 w 467"/>
                <a:gd name="T45" fmla="*/ 401 h 494"/>
                <a:gd name="T46" fmla="*/ 467 w 467"/>
                <a:gd name="T47" fmla="*/ 464 h 494"/>
                <a:gd name="T48" fmla="*/ 438 w 467"/>
                <a:gd name="T49" fmla="*/ 494 h 494"/>
                <a:gd name="T50" fmla="*/ 312 w 467"/>
                <a:gd name="T51" fmla="*/ 494 h 494"/>
                <a:gd name="T52" fmla="*/ 309 w 467"/>
                <a:gd name="T53" fmla="*/ 494 h 494"/>
                <a:gd name="T54" fmla="*/ 303 w 467"/>
                <a:gd name="T55" fmla="*/ 494 h 494"/>
                <a:gd name="T56" fmla="*/ 69 w 467"/>
                <a:gd name="T57" fmla="*/ 494 h 494"/>
                <a:gd name="T58" fmla="*/ 69 w 467"/>
                <a:gd name="T59" fmla="*/ 467 h 494"/>
                <a:gd name="T60" fmla="*/ 35 w 467"/>
                <a:gd name="T61" fmla="*/ 433 h 494"/>
                <a:gd name="T62" fmla="*/ 30 w 467"/>
                <a:gd name="T63" fmla="*/ 433 h 494"/>
                <a:gd name="T64" fmla="*/ 0 w 467"/>
                <a:gd name="T65" fmla="*/ 404 h 494"/>
                <a:gd name="T66" fmla="*/ 0 w 467"/>
                <a:gd name="T67" fmla="*/ 220 h 494"/>
                <a:gd name="T68" fmla="*/ 30 w 467"/>
                <a:gd name="T69" fmla="*/ 190 h 494"/>
                <a:gd name="T70" fmla="*/ 34 w 467"/>
                <a:gd name="T71" fmla="*/ 190 h 494"/>
                <a:gd name="T72" fmla="*/ 68 w 467"/>
                <a:gd name="T73" fmla="*/ 15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7" h="494">
                  <a:moveTo>
                    <a:pt x="68" y="156"/>
                  </a:moveTo>
                  <a:cubicBezTo>
                    <a:pt x="68" y="70"/>
                    <a:pt x="68" y="70"/>
                    <a:pt x="68" y="70"/>
                  </a:cubicBezTo>
                  <a:cubicBezTo>
                    <a:pt x="93" y="69"/>
                    <a:pt x="93" y="69"/>
                    <a:pt x="93" y="69"/>
                  </a:cubicBezTo>
                  <a:cubicBezTo>
                    <a:pt x="104" y="69"/>
                    <a:pt x="104" y="69"/>
                    <a:pt x="104" y="69"/>
                  </a:cubicBezTo>
                  <a:cubicBezTo>
                    <a:pt x="121" y="69"/>
                    <a:pt x="136" y="55"/>
                    <a:pt x="136" y="37"/>
                  </a:cubicBezTo>
                  <a:cubicBezTo>
                    <a:pt x="136" y="30"/>
                    <a:pt x="136" y="30"/>
                    <a:pt x="136" y="30"/>
                  </a:cubicBezTo>
                  <a:cubicBezTo>
                    <a:pt x="136" y="17"/>
                    <a:pt x="128" y="6"/>
                    <a:pt x="118" y="1"/>
                  </a:cubicBezTo>
                  <a:cubicBezTo>
                    <a:pt x="194" y="1"/>
                    <a:pt x="293" y="0"/>
                    <a:pt x="369" y="0"/>
                  </a:cubicBezTo>
                  <a:cubicBezTo>
                    <a:pt x="395" y="1"/>
                    <a:pt x="399" y="17"/>
                    <a:pt x="399" y="30"/>
                  </a:cubicBezTo>
                  <a:cubicBezTo>
                    <a:pt x="399" y="37"/>
                    <a:pt x="399" y="37"/>
                    <a:pt x="399" y="37"/>
                  </a:cubicBezTo>
                  <a:cubicBezTo>
                    <a:pt x="399" y="55"/>
                    <a:pt x="413" y="69"/>
                    <a:pt x="431" y="69"/>
                  </a:cubicBezTo>
                  <a:cubicBezTo>
                    <a:pt x="442" y="69"/>
                    <a:pt x="442" y="69"/>
                    <a:pt x="442" y="69"/>
                  </a:cubicBezTo>
                  <a:cubicBezTo>
                    <a:pt x="452" y="69"/>
                    <a:pt x="462" y="64"/>
                    <a:pt x="467" y="57"/>
                  </a:cubicBezTo>
                  <a:cubicBezTo>
                    <a:pt x="467" y="246"/>
                    <a:pt x="467" y="246"/>
                    <a:pt x="467" y="246"/>
                  </a:cubicBezTo>
                  <a:cubicBezTo>
                    <a:pt x="362" y="246"/>
                    <a:pt x="362" y="246"/>
                    <a:pt x="362" y="246"/>
                  </a:cubicBezTo>
                  <a:cubicBezTo>
                    <a:pt x="346" y="246"/>
                    <a:pt x="333" y="259"/>
                    <a:pt x="333" y="275"/>
                  </a:cubicBezTo>
                  <a:cubicBezTo>
                    <a:pt x="333" y="285"/>
                    <a:pt x="333" y="285"/>
                    <a:pt x="333" y="285"/>
                  </a:cubicBezTo>
                  <a:cubicBezTo>
                    <a:pt x="333" y="302"/>
                    <a:pt x="346" y="315"/>
                    <a:pt x="362" y="315"/>
                  </a:cubicBezTo>
                  <a:cubicBezTo>
                    <a:pt x="364" y="315"/>
                    <a:pt x="364" y="315"/>
                    <a:pt x="364" y="315"/>
                  </a:cubicBezTo>
                  <a:cubicBezTo>
                    <a:pt x="382" y="315"/>
                    <a:pt x="396" y="328"/>
                    <a:pt x="398" y="346"/>
                  </a:cubicBezTo>
                  <a:cubicBezTo>
                    <a:pt x="399" y="361"/>
                    <a:pt x="412" y="373"/>
                    <a:pt x="427" y="373"/>
                  </a:cubicBezTo>
                  <a:cubicBezTo>
                    <a:pt x="434" y="373"/>
                    <a:pt x="434" y="373"/>
                    <a:pt x="434" y="373"/>
                  </a:cubicBezTo>
                  <a:cubicBezTo>
                    <a:pt x="450" y="373"/>
                    <a:pt x="464" y="385"/>
                    <a:pt x="467" y="401"/>
                  </a:cubicBezTo>
                  <a:cubicBezTo>
                    <a:pt x="467" y="464"/>
                    <a:pt x="467" y="464"/>
                    <a:pt x="467" y="464"/>
                  </a:cubicBezTo>
                  <a:cubicBezTo>
                    <a:pt x="467" y="480"/>
                    <a:pt x="454" y="494"/>
                    <a:pt x="438" y="494"/>
                  </a:cubicBezTo>
                  <a:cubicBezTo>
                    <a:pt x="312" y="494"/>
                    <a:pt x="312" y="494"/>
                    <a:pt x="312" y="494"/>
                  </a:cubicBezTo>
                  <a:cubicBezTo>
                    <a:pt x="311" y="494"/>
                    <a:pt x="310" y="494"/>
                    <a:pt x="309" y="494"/>
                  </a:cubicBezTo>
                  <a:cubicBezTo>
                    <a:pt x="307" y="494"/>
                    <a:pt x="305" y="494"/>
                    <a:pt x="303" y="494"/>
                  </a:cubicBezTo>
                  <a:cubicBezTo>
                    <a:pt x="69" y="494"/>
                    <a:pt x="69" y="494"/>
                    <a:pt x="69" y="494"/>
                  </a:cubicBezTo>
                  <a:cubicBezTo>
                    <a:pt x="69" y="467"/>
                    <a:pt x="69" y="467"/>
                    <a:pt x="69" y="467"/>
                  </a:cubicBezTo>
                  <a:cubicBezTo>
                    <a:pt x="69" y="449"/>
                    <a:pt x="53" y="433"/>
                    <a:pt x="35" y="433"/>
                  </a:cubicBezTo>
                  <a:cubicBezTo>
                    <a:pt x="30" y="433"/>
                    <a:pt x="30" y="433"/>
                    <a:pt x="30" y="433"/>
                  </a:cubicBezTo>
                  <a:cubicBezTo>
                    <a:pt x="14" y="433"/>
                    <a:pt x="0" y="420"/>
                    <a:pt x="0" y="404"/>
                  </a:cubicBezTo>
                  <a:cubicBezTo>
                    <a:pt x="0" y="220"/>
                    <a:pt x="0" y="220"/>
                    <a:pt x="0" y="220"/>
                  </a:cubicBezTo>
                  <a:cubicBezTo>
                    <a:pt x="0" y="204"/>
                    <a:pt x="14" y="190"/>
                    <a:pt x="30" y="190"/>
                  </a:cubicBezTo>
                  <a:cubicBezTo>
                    <a:pt x="34" y="190"/>
                    <a:pt x="34" y="190"/>
                    <a:pt x="34" y="190"/>
                  </a:cubicBezTo>
                  <a:cubicBezTo>
                    <a:pt x="53" y="190"/>
                    <a:pt x="68" y="175"/>
                    <a:pt x="68" y="156"/>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8" name="Freeform 21">
              <a:extLst>
                <a:ext uri="{FF2B5EF4-FFF2-40B4-BE49-F238E27FC236}">
                  <a16:creationId xmlns:a16="http://schemas.microsoft.com/office/drawing/2014/main" id="{EFBE32CA-CD39-44E0-BB50-14B5916CCF93}"/>
                </a:ext>
              </a:extLst>
            </p:cNvPr>
            <p:cNvSpPr>
              <a:spLocks/>
            </p:cNvSpPr>
            <p:nvPr userDrawn="1"/>
          </p:nvSpPr>
          <p:spPr bwMode="auto">
            <a:xfrm>
              <a:off x="2753" y="861"/>
              <a:ext cx="226" cy="422"/>
            </a:xfrm>
            <a:custGeom>
              <a:avLst/>
              <a:gdLst>
                <a:gd name="T0" fmla="*/ 128 w 128"/>
                <a:gd name="T1" fmla="*/ 239 h 239"/>
                <a:gd name="T2" fmla="*/ 128 w 128"/>
                <a:gd name="T3" fmla="*/ 24 h 239"/>
                <a:gd name="T4" fmla="*/ 104 w 128"/>
                <a:gd name="T5" fmla="*/ 0 h 239"/>
                <a:gd name="T6" fmla="*/ 96 w 128"/>
                <a:gd name="T7" fmla="*/ 0 h 239"/>
                <a:gd name="T8" fmla="*/ 71 w 128"/>
                <a:gd name="T9" fmla="*/ 24 h 239"/>
                <a:gd name="T10" fmla="*/ 71 w 128"/>
                <a:gd name="T11" fmla="*/ 28 h 239"/>
                <a:gd name="T12" fmla="*/ 37 w 128"/>
                <a:gd name="T13" fmla="*/ 62 h 239"/>
                <a:gd name="T14" fmla="*/ 32 w 128"/>
                <a:gd name="T15" fmla="*/ 62 h 239"/>
                <a:gd name="T16" fmla="*/ 0 w 128"/>
                <a:gd name="T17" fmla="*/ 94 h 239"/>
                <a:gd name="T18" fmla="*/ 0 w 128"/>
                <a:gd name="T19" fmla="*/ 194 h 239"/>
                <a:gd name="T20" fmla="*/ 0 w 128"/>
                <a:gd name="T21" fmla="*/ 195 h 239"/>
                <a:gd name="T22" fmla="*/ 0 w 128"/>
                <a:gd name="T23" fmla="*/ 197 h 239"/>
                <a:gd name="T24" fmla="*/ 0 w 128"/>
                <a:gd name="T25" fmla="*/ 198 h 239"/>
                <a:gd name="T26" fmla="*/ 0 w 128"/>
                <a:gd name="T27" fmla="*/ 205 h 239"/>
                <a:gd name="T28" fmla="*/ 32 w 128"/>
                <a:gd name="T29" fmla="*/ 237 h 239"/>
                <a:gd name="T30" fmla="*/ 40 w 128"/>
                <a:gd name="T31" fmla="*/ 237 h 239"/>
                <a:gd name="T32" fmla="*/ 50 w 128"/>
                <a:gd name="T33" fmla="*/ 239 h 239"/>
                <a:gd name="T34" fmla="*/ 128 w 128"/>
                <a:gd name="T3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39">
                  <a:moveTo>
                    <a:pt x="128" y="239"/>
                  </a:moveTo>
                  <a:cubicBezTo>
                    <a:pt x="128" y="24"/>
                    <a:pt x="128" y="24"/>
                    <a:pt x="128" y="24"/>
                  </a:cubicBezTo>
                  <a:cubicBezTo>
                    <a:pt x="128" y="11"/>
                    <a:pt x="117" y="0"/>
                    <a:pt x="104" y="0"/>
                  </a:cubicBezTo>
                  <a:cubicBezTo>
                    <a:pt x="96" y="0"/>
                    <a:pt x="96" y="0"/>
                    <a:pt x="96" y="0"/>
                  </a:cubicBezTo>
                  <a:cubicBezTo>
                    <a:pt x="82" y="0"/>
                    <a:pt x="71" y="11"/>
                    <a:pt x="71" y="24"/>
                  </a:cubicBezTo>
                  <a:cubicBezTo>
                    <a:pt x="71" y="28"/>
                    <a:pt x="71" y="28"/>
                    <a:pt x="71" y="28"/>
                  </a:cubicBezTo>
                  <a:cubicBezTo>
                    <a:pt x="71" y="47"/>
                    <a:pt x="56" y="62"/>
                    <a:pt x="37" y="62"/>
                  </a:cubicBezTo>
                  <a:cubicBezTo>
                    <a:pt x="32" y="62"/>
                    <a:pt x="32" y="62"/>
                    <a:pt x="32" y="62"/>
                  </a:cubicBezTo>
                  <a:cubicBezTo>
                    <a:pt x="15" y="62"/>
                    <a:pt x="0" y="77"/>
                    <a:pt x="0" y="94"/>
                  </a:cubicBezTo>
                  <a:cubicBezTo>
                    <a:pt x="0" y="194"/>
                    <a:pt x="0" y="194"/>
                    <a:pt x="0" y="194"/>
                  </a:cubicBezTo>
                  <a:cubicBezTo>
                    <a:pt x="0" y="194"/>
                    <a:pt x="0" y="194"/>
                    <a:pt x="0" y="195"/>
                  </a:cubicBezTo>
                  <a:cubicBezTo>
                    <a:pt x="0" y="195"/>
                    <a:pt x="0" y="196"/>
                    <a:pt x="0" y="197"/>
                  </a:cubicBezTo>
                  <a:cubicBezTo>
                    <a:pt x="0" y="197"/>
                    <a:pt x="0" y="197"/>
                    <a:pt x="0" y="198"/>
                  </a:cubicBezTo>
                  <a:cubicBezTo>
                    <a:pt x="0" y="205"/>
                    <a:pt x="0" y="205"/>
                    <a:pt x="0" y="205"/>
                  </a:cubicBezTo>
                  <a:cubicBezTo>
                    <a:pt x="0" y="223"/>
                    <a:pt x="15" y="237"/>
                    <a:pt x="32" y="237"/>
                  </a:cubicBezTo>
                  <a:cubicBezTo>
                    <a:pt x="40" y="237"/>
                    <a:pt x="40" y="237"/>
                    <a:pt x="40" y="237"/>
                  </a:cubicBezTo>
                  <a:cubicBezTo>
                    <a:pt x="43" y="237"/>
                    <a:pt x="47" y="238"/>
                    <a:pt x="50" y="239"/>
                  </a:cubicBezTo>
                  <a:cubicBezTo>
                    <a:pt x="75" y="239"/>
                    <a:pt x="101" y="239"/>
                    <a:pt x="128" y="239"/>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99" name="Freeform 22">
              <a:extLst>
                <a:ext uri="{FF2B5EF4-FFF2-40B4-BE49-F238E27FC236}">
                  <a16:creationId xmlns:a16="http://schemas.microsoft.com/office/drawing/2014/main" id="{4C444C8D-A05D-4A27-AC98-1E74E5E9E40B}"/>
                </a:ext>
              </a:extLst>
            </p:cNvPr>
            <p:cNvSpPr>
              <a:spLocks/>
            </p:cNvSpPr>
            <p:nvPr userDrawn="1"/>
          </p:nvSpPr>
          <p:spPr bwMode="auto">
            <a:xfrm>
              <a:off x="2875" y="2701"/>
              <a:ext cx="100" cy="204"/>
            </a:xfrm>
            <a:custGeom>
              <a:avLst/>
              <a:gdLst>
                <a:gd name="T0" fmla="*/ 24 w 57"/>
                <a:gd name="T1" fmla="*/ 115 h 115"/>
                <a:gd name="T2" fmla="*/ 32 w 57"/>
                <a:gd name="T3" fmla="*/ 115 h 115"/>
                <a:gd name="T4" fmla="*/ 57 w 57"/>
                <a:gd name="T5" fmla="*/ 91 h 115"/>
                <a:gd name="T6" fmla="*/ 57 w 57"/>
                <a:gd name="T7" fmla="*/ 24 h 115"/>
                <a:gd name="T8" fmla="*/ 32 w 57"/>
                <a:gd name="T9" fmla="*/ 0 h 115"/>
                <a:gd name="T10" fmla="*/ 24 w 57"/>
                <a:gd name="T11" fmla="*/ 0 h 115"/>
                <a:gd name="T12" fmla="*/ 0 w 57"/>
                <a:gd name="T13" fmla="*/ 24 h 115"/>
                <a:gd name="T14" fmla="*/ 0 w 57"/>
                <a:gd name="T15" fmla="*/ 91 h 115"/>
                <a:gd name="T16" fmla="*/ 24 w 57"/>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15">
                  <a:moveTo>
                    <a:pt x="24" y="115"/>
                  </a:moveTo>
                  <a:cubicBezTo>
                    <a:pt x="32" y="115"/>
                    <a:pt x="32" y="115"/>
                    <a:pt x="32" y="115"/>
                  </a:cubicBezTo>
                  <a:cubicBezTo>
                    <a:pt x="46" y="115"/>
                    <a:pt x="57" y="104"/>
                    <a:pt x="57" y="91"/>
                  </a:cubicBezTo>
                  <a:cubicBezTo>
                    <a:pt x="57" y="24"/>
                    <a:pt x="57" y="24"/>
                    <a:pt x="57" y="24"/>
                  </a:cubicBezTo>
                  <a:cubicBezTo>
                    <a:pt x="57" y="11"/>
                    <a:pt x="46" y="0"/>
                    <a:pt x="32" y="0"/>
                  </a:cubicBezTo>
                  <a:cubicBezTo>
                    <a:pt x="24" y="0"/>
                    <a:pt x="24" y="0"/>
                    <a:pt x="24" y="0"/>
                  </a:cubicBezTo>
                  <a:cubicBezTo>
                    <a:pt x="11" y="0"/>
                    <a:pt x="0" y="11"/>
                    <a:pt x="0" y="24"/>
                  </a:cubicBezTo>
                  <a:cubicBezTo>
                    <a:pt x="0" y="91"/>
                    <a:pt x="0" y="91"/>
                    <a:pt x="0" y="91"/>
                  </a:cubicBezTo>
                  <a:cubicBezTo>
                    <a:pt x="0" y="104"/>
                    <a:pt x="11" y="115"/>
                    <a:pt x="24" y="115"/>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0" name="Freeform 23">
              <a:extLst>
                <a:ext uri="{FF2B5EF4-FFF2-40B4-BE49-F238E27FC236}">
                  <a16:creationId xmlns:a16="http://schemas.microsoft.com/office/drawing/2014/main" id="{5207F3E6-0F58-4292-8DBB-C98B3FE8013A}"/>
                </a:ext>
              </a:extLst>
            </p:cNvPr>
            <p:cNvSpPr>
              <a:spLocks/>
            </p:cNvSpPr>
            <p:nvPr userDrawn="1"/>
          </p:nvSpPr>
          <p:spPr bwMode="auto">
            <a:xfrm>
              <a:off x="2283" y="1403"/>
              <a:ext cx="461" cy="321"/>
            </a:xfrm>
            <a:custGeom>
              <a:avLst/>
              <a:gdLst>
                <a:gd name="T0" fmla="*/ 139 w 261"/>
                <a:gd name="T1" fmla="*/ 0 h 182"/>
                <a:gd name="T2" fmla="*/ 104 w 261"/>
                <a:gd name="T3" fmla="*/ 35 h 182"/>
                <a:gd name="T4" fmla="*/ 104 w 261"/>
                <a:gd name="T5" fmla="*/ 61 h 182"/>
                <a:gd name="T6" fmla="*/ 35 w 261"/>
                <a:gd name="T7" fmla="*/ 61 h 182"/>
                <a:gd name="T8" fmla="*/ 0 w 261"/>
                <a:gd name="T9" fmla="*/ 96 h 182"/>
                <a:gd name="T10" fmla="*/ 0 w 261"/>
                <a:gd name="T11" fmla="*/ 119 h 182"/>
                <a:gd name="T12" fmla="*/ 98 w 261"/>
                <a:gd name="T13" fmla="*/ 119 h 182"/>
                <a:gd name="T14" fmla="*/ 133 w 261"/>
                <a:gd name="T15" fmla="*/ 154 h 182"/>
                <a:gd name="T16" fmla="*/ 165 w 261"/>
                <a:gd name="T17" fmla="*/ 182 h 182"/>
                <a:gd name="T18" fmla="*/ 193 w 261"/>
                <a:gd name="T19" fmla="*/ 182 h 182"/>
                <a:gd name="T20" fmla="*/ 193 w 261"/>
                <a:gd name="T21" fmla="*/ 151 h 182"/>
                <a:gd name="T22" fmla="*/ 223 w 261"/>
                <a:gd name="T23" fmla="*/ 121 h 182"/>
                <a:gd name="T24" fmla="*/ 227 w 261"/>
                <a:gd name="T25" fmla="*/ 121 h 182"/>
                <a:gd name="T26" fmla="*/ 261 w 261"/>
                <a:gd name="T27" fmla="*/ 87 h 182"/>
                <a:gd name="T28" fmla="*/ 261 w 261"/>
                <a:gd name="T29" fmla="*/ 1 h 182"/>
                <a:gd name="T30" fmla="*/ 139 w 261"/>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82">
                  <a:moveTo>
                    <a:pt x="139" y="0"/>
                  </a:moveTo>
                  <a:cubicBezTo>
                    <a:pt x="120" y="0"/>
                    <a:pt x="104" y="15"/>
                    <a:pt x="104" y="35"/>
                  </a:cubicBezTo>
                  <a:cubicBezTo>
                    <a:pt x="104" y="61"/>
                    <a:pt x="104" y="61"/>
                    <a:pt x="104" y="61"/>
                  </a:cubicBezTo>
                  <a:cubicBezTo>
                    <a:pt x="35" y="61"/>
                    <a:pt x="35" y="61"/>
                    <a:pt x="35" y="61"/>
                  </a:cubicBezTo>
                  <a:cubicBezTo>
                    <a:pt x="16" y="61"/>
                    <a:pt x="0" y="77"/>
                    <a:pt x="0" y="96"/>
                  </a:cubicBezTo>
                  <a:cubicBezTo>
                    <a:pt x="0" y="119"/>
                    <a:pt x="0" y="119"/>
                    <a:pt x="0" y="119"/>
                  </a:cubicBezTo>
                  <a:cubicBezTo>
                    <a:pt x="98" y="119"/>
                    <a:pt x="98" y="119"/>
                    <a:pt x="98" y="119"/>
                  </a:cubicBezTo>
                  <a:cubicBezTo>
                    <a:pt x="117" y="119"/>
                    <a:pt x="133" y="135"/>
                    <a:pt x="133" y="154"/>
                  </a:cubicBezTo>
                  <a:cubicBezTo>
                    <a:pt x="131" y="170"/>
                    <a:pt x="143" y="179"/>
                    <a:pt x="165" y="182"/>
                  </a:cubicBezTo>
                  <a:cubicBezTo>
                    <a:pt x="193" y="182"/>
                    <a:pt x="193" y="182"/>
                    <a:pt x="193" y="182"/>
                  </a:cubicBezTo>
                  <a:cubicBezTo>
                    <a:pt x="193" y="151"/>
                    <a:pt x="193" y="151"/>
                    <a:pt x="193" y="151"/>
                  </a:cubicBezTo>
                  <a:cubicBezTo>
                    <a:pt x="193" y="135"/>
                    <a:pt x="207" y="121"/>
                    <a:pt x="223" y="121"/>
                  </a:cubicBezTo>
                  <a:cubicBezTo>
                    <a:pt x="227" y="121"/>
                    <a:pt x="227" y="121"/>
                    <a:pt x="227" y="121"/>
                  </a:cubicBezTo>
                  <a:cubicBezTo>
                    <a:pt x="246" y="121"/>
                    <a:pt x="261" y="106"/>
                    <a:pt x="261" y="87"/>
                  </a:cubicBezTo>
                  <a:cubicBezTo>
                    <a:pt x="261" y="1"/>
                    <a:pt x="261" y="1"/>
                    <a:pt x="261" y="1"/>
                  </a:cubicBezTo>
                  <a:lnTo>
                    <a:pt x="139"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1" name="Freeform 24">
              <a:extLst>
                <a:ext uri="{FF2B5EF4-FFF2-40B4-BE49-F238E27FC236}">
                  <a16:creationId xmlns:a16="http://schemas.microsoft.com/office/drawing/2014/main" id="{662DF861-CF04-416E-8557-9ABEEA295075}"/>
                </a:ext>
              </a:extLst>
            </p:cNvPr>
            <p:cNvSpPr>
              <a:spLocks/>
            </p:cNvSpPr>
            <p:nvPr userDrawn="1"/>
          </p:nvSpPr>
          <p:spPr bwMode="auto">
            <a:xfrm>
              <a:off x="2160" y="1613"/>
              <a:ext cx="464" cy="332"/>
            </a:xfrm>
            <a:custGeom>
              <a:avLst/>
              <a:gdLst>
                <a:gd name="T0" fmla="*/ 263 w 263"/>
                <a:gd name="T1" fmla="*/ 188 h 188"/>
                <a:gd name="T2" fmla="*/ 263 w 263"/>
                <a:gd name="T3" fmla="*/ 63 h 188"/>
                <a:gd name="T4" fmla="*/ 235 w 263"/>
                <a:gd name="T5" fmla="*/ 63 h 188"/>
                <a:gd name="T6" fmla="*/ 203 w 263"/>
                <a:gd name="T7" fmla="*/ 35 h 188"/>
                <a:gd name="T8" fmla="*/ 168 w 263"/>
                <a:gd name="T9" fmla="*/ 0 h 188"/>
                <a:gd name="T10" fmla="*/ 71 w 263"/>
                <a:gd name="T11" fmla="*/ 0 h 188"/>
                <a:gd name="T12" fmla="*/ 71 w 263"/>
                <a:gd name="T13" fmla="*/ 29 h 188"/>
                <a:gd name="T14" fmla="*/ 35 w 263"/>
                <a:gd name="T15" fmla="*/ 66 h 188"/>
                <a:gd name="T16" fmla="*/ 0 w 263"/>
                <a:gd name="T17" fmla="*/ 66 h 188"/>
                <a:gd name="T18" fmla="*/ 0 w 263"/>
                <a:gd name="T19" fmla="*/ 89 h 188"/>
                <a:gd name="T20" fmla="*/ 35 w 263"/>
                <a:gd name="T21" fmla="*/ 124 h 188"/>
                <a:gd name="T22" fmla="*/ 95 w 263"/>
                <a:gd name="T23" fmla="*/ 124 h 188"/>
                <a:gd name="T24" fmla="*/ 134 w 263"/>
                <a:gd name="T25" fmla="*/ 153 h 188"/>
                <a:gd name="T26" fmla="*/ 169 w 263"/>
                <a:gd name="T27" fmla="*/ 188 h 188"/>
                <a:gd name="T28" fmla="*/ 263 w 263"/>
                <a:gd name="T2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188">
                  <a:moveTo>
                    <a:pt x="263" y="188"/>
                  </a:moveTo>
                  <a:cubicBezTo>
                    <a:pt x="263" y="63"/>
                    <a:pt x="263" y="63"/>
                    <a:pt x="263" y="63"/>
                  </a:cubicBezTo>
                  <a:cubicBezTo>
                    <a:pt x="235" y="63"/>
                    <a:pt x="235" y="63"/>
                    <a:pt x="235" y="63"/>
                  </a:cubicBezTo>
                  <a:cubicBezTo>
                    <a:pt x="213" y="60"/>
                    <a:pt x="201" y="51"/>
                    <a:pt x="203" y="35"/>
                  </a:cubicBezTo>
                  <a:cubicBezTo>
                    <a:pt x="203" y="16"/>
                    <a:pt x="187" y="0"/>
                    <a:pt x="168" y="0"/>
                  </a:cubicBezTo>
                  <a:cubicBezTo>
                    <a:pt x="71" y="0"/>
                    <a:pt x="71" y="0"/>
                    <a:pt x="71" y="0"/>
                  </a:cubicBezTo>
                  <a:cubicBezTo>
                    <a:pt x="71" y="29"/>
                    <a:pt x="71" y="29"/>
                    <a:pt x="71" y="29"/>
                  </a:cubicBezTo>
                  <a:cubicBezTo>
                    <a:pt x="71" y="48"/>
                    <a:pt x="55" y="66"/>
                    <a:pt x="35" y="66"/>
                  </a:cubicBezTo>
                  <a:cubicBezTo>
                    <a:pt x="0" y="66"/>
                    <a:pt x="0" y="66"/>
                    <a:pt x="0" y="66"/>
                  </a:cubicBezTo>
                  <a:cubicBezTo>
                    <a:pt x="0" y="89"/>
                    <a:pt x="0" y="89"/>
                    <a:pt x="0" y="89"/>
                  </a:cubicBezTo>
                  <a:cubicBezTo>
                    <a:pt x="0" y="108"/>
                    <a:pt x="16" y="124"/>
                    <a:pt x="35" y="124"/>
                  </a:cubicBezTo>
                  <a:cubicBezTo>
                    <a:pt x="95" y="124"/>
                    <a:pt x="95" y="124"/>
                    <a:pt x="95" y="124"/>
                  </a:cubicBezTo>
                  <a:cubicBezTo>
                    <a:pt x="129" y="123"/>
                    <a:pt x="134" y="136"/>
                    <a:pt x="134" y="153"/>
                  </a:cubicBezTo>
                  <a:cubicBezTo>
                    <a:pt x="134" y="172"/>
                    <a:pt x="149" y="188"/>
                    <a:pt x="169" y="188"/>
                  </a:cubicBezTo>
                  <a:lnTo>
                    <a:pt x="263" y="188"/>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2" name="Freeform 25">
              <a:extLst>
                <a:ext uri="{FF2B5EF4-FFF2-40B4-BE49-F238E27FC236}">
                  <a16:creationId xmlns:a16="http://schemas.microsoft.com/office/drawing/2014/main" id="{0F33B11D-0DBD-48A7-BDEE-AC00AEA1A255}"/>
                </a:ext>
              </a:extLst>
            </p:cNvPr>
            <p:cNvSpPr>
              <a:spLocks/>
            </p:cNvSpPr>
            <p:nvPr userDrawn="1"/>
          </p:nvSpPr>
          <p:spPr bwMode="auto">
            <a:xfrm>
              <a:off x="2511" y="1829"/>
              <a:ext cx="113" cy="116"/>
            </a:xfrm>
            <a:custGeom>
              <a:avLst/>
              <a:gdLst>
                <a:gd name="T0" fmla="*/ 64 w 64"/>
                <a:gd name="T1" fmla="*/ 0 h 66"/>
                <a:gd name="T2" fmla="*/ 25 w 64"/>
                <a:gd name="T3" fmla="*/ 0 h 66"/>
                <a:gd name="T4" fmla="*/ 0 w 64"/>
                <a:gd name="T5" fmla="*/ 24 h 66"/>
                <a:gd name="T6" fmla="*/ 0 w 64"/>
                <a:gd name="T7" fmla="*/ 66 h 66"/>
                <a:gd name="T8" fmla="*/ 64 w 64"/>
                <a:gd name="T9" fmla="*/ 66 h 66"/>
                <a:gd name="T10" fmla="*/ 64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64" y="0"/>
                  </a:moveTo>
                  <a:cubicBezTo>
                    <a:pt x="25" y="0"/>
                    <a:pt x="25" y="0"/>
                    <a:pt x="25" y="0"/>
                  </a:cubicBezTo>
                  <a:cubicBezTo>
                    <a:pt x="11" y="0"/>
                    <a:pt x="0" y="11"/>
                    <a:pt x="0" y="24"/>
                  </a:cubicBezTo>
                  <a:cubicBezTo>
                    <a:pt x="0" y="66"/>
                    <a:pt x="0" y="66"/>
                    <a:pt x="0" y="66"/>
                  </a:cubicBezTo>
                  <a:cubicBezTo>
                    <a:pt x="64" y="66"/>
                    <a:pt x="64" y="66"/>
                    <a:pt x="64" y="66"/>
                  </a:cubicBezTo>
                  <a:lnTo>
                    <a:pt x="64"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3" name="Freeform 26">
              <a:extLst>
                <a:ext uri="{FF2B5EF4-FFF2-40B4-BE49-F238E27FC236}">
                  <a16:creationId xmlns:a16="http://schemas.microsoft.com/office/drawing/2014/main" id="{47D3B188-D4DD-4D35-9C4E-67650BC49C48}"/>
                </a:ext>
              </a:extLst>
            </p:cNvPr>
            <p:cNvSpPr>
              <a:spLocks/>
            </p:cNvSpPr>
            <p:nvPr userDrawn="1"/>
          </p:nvSpPr>
          <p:spPr bwMode="auto">
            <a:xfrm>
              <a:off x="1348" y="1730"/>
              <a:ext cx="1396" cy="1067"/>
            </a:xfrm>
            <a:custGeom>
              <a:avLst/>
              <a:gdLst>
                <a:gd name="T0" fmla="*/ 397 w 791"/>
                <a:gd name="T1" fmla="*/ 86 h 604"/>
                <a:gd name="T2" fmla="*/ 234 w 791"/>
                <a:gd name="T3" fmla="*/ 120 h 604"/>
                <a:gd name="T4" fmla="*/ 165 w 791"/>
                <a:gd name="T5" fmla="*/ 181 h 604"/>
                <a:gd name="T6" fmla="*/ 0 w 791"/>
                <a:gd name="T7" fmla="*/ 205 h 604"/>
                <a:gd name="T8" fmla="*/ 24 w 791"/>
                <a:gd name="T9" fmla="*/ 238 h 604"/>
                <a:gd name="T10" fmla="*/ 127 w 791"/>
                <a:gd name="T11" fmla="*/ 271 h 604"/>
                <a:gd name="T12" fmla="*/ 231 w 791"/>
                <a:gd name="T13" fmla="*/ 295 h 604"/>
                <a:gd name="T14" fmla="*/ 265 w 791"/>
                <a:gd name="T15" fmla="*/ 388 h 604"/>
                <a:gd name="T16" fmla="*/ 225 w 791"/>
                <a:gd name="T17" fmla="*/ 422 h 604"/>
                <a:gd name="T18" fmla="*/ 201 w 791"/>
                <a:gd name="T19" fmla="*/ 513 h 604"/>
                <a:gd name="T20" fmla="*/ 371 w 791"/>
                <a:gd name="T21" fmla="*/ 547 h 604"/>
                <a:gd name="T22" fmla="*/ 395 w 791"/>
                <a:gd name="T23" fmla="*/ 580 h 604"/>
                <a:gd name="T24" fmla="*/ 395 w 791"/>
                <a:gd name="T25" fmla="*/ 580 h 604"/>
                <a:gd name="T26" fmla="*/ 529 w 791"/>
                <a:gd name="T27" fmla="*/ 604 h 604"/>
                <a:gd name="T28" fmla="*/ 553 w 791"/>
                <a:gd name="T29" fmla="*/ 548 h 604"/>
                <a:gd name="T30" fmla="*/ 749 w 791"/>
                <a:gd name="T31" fmla="*/ 548 h 604"/>
                <a:gd name="T32" fmla="*/ 791 w 791"/>
                <a:gd name="T33" fmla="*/ 523 h 604"/>
                <a:gd name="T34" fmla="*/ 751 w 791"/>
                <a:gd name="T35" fmla="*/ 363 h 604"/>
                <a:gd name="T36" fmla="*/ 727 w 791"/>
                <a:gd name="T37" fmla="*/ 265 h 604"/>
                <a:gd name="T38" fmla="*/ 791 w 791"/>
                <a:gd name="T39" fmla="*/ 240 h 604"/>
                <a:gd name="T40" fmla="*/ 758 w 791"/>
                <a:gd name="T41" fmla="*/ 179 h 604"/>
                <a:gd name="T42" fmla="*/ 723 w 791"/>
                <a:gd name="T43" fmla="*/ 150 h 604"/>
                <a:gd name="T44" fmla="*/ 629 w 791"/>
                <a:gd name="T45" fmla="*/ 122 h 604"/>
                <a:gd name="T46" fmla="*/ 594 w 791"/>
                <a:gd name="T47" fmla="*/ 86 h 604"/>
                <a:gd name="T48" fmla="*/ 554 w 791"/>
                <a:gd name="T49" fmla="*/ 58 h 604"/>
                <a:gd name="T50" fmla="*/ 471 w 791"/>
                <a:gd name="T51" fmla="*/ 48 h 604"/>
                <a:gd name="T52" fmla="*/ 468 w 791"/>
                <a:gd name="T53" fmla="*/ 45 h 604"/>
                <a:gd name="T54" fmla="*/ 467 w 791"/>
                <a:gd name="T55" fmla="*/ 45 h 604"/>
                <a:gd name="T56" fmla="*/ 466 w 791"/>
                <a:gd name="T57" fmla="*/ 42 h 604"/>
                <a:gd name="T58" fmla="*/ 465 w 791"/>
                <a:gd name="T59" fmla="*/ 41 h 604"/>
                <a:gd name="T60" fmla="*/ 465 w 791"/>
                <a:gd name="T61" fmla="*/ 41 h 604"/>
                <a:gd name="T62" fmla="*/ 465 w 791"/>
                <a:gd name="T63" fmla="*/ 40 h 604"/>
                <a:gd name="T64" fmla="*/ 464 w 791"/>
                <a:gd name="T65" fmla="*/ 40 h 604"/>
                <a:gd name="T66" fmla="*/ 464 w 791"/>
                <a:gd name="T67" fmla="*/ 40 h 604"/>
                <a:gd name="T68" fmla="*/ 464 w 791"/>
                <a:gd name="T69" fmla="*/ 39 h 604"/>
                <a:gd name="T70" fmla="*/ 464 w 791"/>
                <a:gd name="T71" fmla="*/ 39 h 604"/>
                <a:gd name="T72" fmla="*/ 464 w 791"/>
                <a:gd name="T73" fmla="*/ 39 h 604"/>
                <a:gd name="T74" fmla="*/ 463 w 791"/>
                <a:gd name="T75" fmla="*/ 38 h 604"/>
                <a:gd name="T76" fmla="*/ 463 w 791"/>
                <a:gd name="T77" fmla="*/ 38 h 604"/>
                <a:gd name="T78" fmla="*/ 463 w 791"/>
                <a:gd name="T79" fmla="*/ 37 h 604"/>
                <a:gd name="T80" fmla="*/ 463 w 791"/>
                <a:gd name="T81" fmla="*/ 37 h 604"/>
                <a:gd name="T82" fmla="*/ 463 w 791"/>
                <a:gd name="T83" fmla="*/ 36 h 604"/>
                <a:gd name="T84" fmla="*/ 462 w 791"/>
                <a:gd name="T85" fmla="*/ 36 h 604"/>
                <a:gd name="T86" fmla="*/ 460 w 791"/>
                <a:gd name="T87" fmla="*/ 0 h 604"/>
                <a:gd name="T88" fmla="*/ 397 w 791"/>
                <a:gd name="T89" fmla="*/ 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604">
                  <a:moveTo>
                    <a:pt x="397" y="48"/>
                  </a:moveTo>
                  <a:cubicBezTo>
                    <a:pt x="397" y="86"/>
                    <a:pt x="397" y="86"/>
                    <a:pt x="397" y="86"/>
                  </a:cubicBezTo>
                  <a:cubicBezTo>
                    <a:pt x="397" y="105"/>
                    <a:pt x="381" y="120"/>
                    <a:pt x="363" y="120"/>
                  </a:cubicBezTo>
                  <a:cubicBezTo>
                    <a:pt x="234" y="120"/>
                    <a:pt x="234" y="120"/>
                    <a:pt x="234" y="120"/>
                  </a:cubicBezTo>
                  <a:cubicBezTo>
                    <a:pt x="216" y="120"/>
                    <a:pt x="201" y="134"/>
                    <a:pt x="199" y="151"/>
                  </a:cubicBezTo>
                  <a:cubicBezTo>
                    <a:pt x="197" y="168"/>
                    <a:pt x="183" y="181"/>
                    <a:pt x="165" y="181"/>
                  </a:cubicBezTo>
                  <a:cubicBezTo>
                    <a:pt x="24" y="181"/>
                    <a:pt x="24" y="181"/>
                    <a:pt x="24" y="181"/>
                  </a:cubicBezTo>
                  <a:cubicBezTo>
                    <a:pt x="10" y="181"/>
                    <a:pt x="0" y="192"/>
                    <a:pt x="0" y="205"/>
                  </a:cubicBezTo>
                  <a:cubicBezTo>
                    <a:pt x="0" y="213"/>
                    <a:pt x="0" y="213"/>
                    <a:pt x="0" y="213"/>
                  </a:cubicBezTo>
                  <a:cubicBezTo>
                    <a:pt x="0" y="227"/>
                    <a:pt x="10" y="238"/>
                    <a:pt x="24" y="238"/>
                  </a:cubicBezTo>
                  <a:cubicBezTo>
                    <a:pt x="93" y="238"/>
                    <a:pt x="93" y="238"/>
                    <a:pt x="93" y="238"/>
                  </a:cubicBezTo>
                  <a:cubicBezTo>
                    <a:pt x="112" y="238"/>
                    <a:pt x="127" y="253"/>
                    <a:pt x="127" y="271"/>
                  </a:cubicBezTo>
                  <a:cubicBezTo>
                    <a:pt x="127" y="284"/>
                    <a:pt x="138" y="295"/>
                    <a:pt x="151" y="295"/>
                  </a:cubicBezTo>
                  <a:cubicBezTo>
                    <a:pt x="231" y="295"/>
                    <a:pt x="231" y="295"/>
                    <a:pt x="231" y="295"/>
                  </a:cubicBezTo>
                  <a:cubicBezTo>
                    <a:pt x="250" y="295"/>
                    <a:pt x="265" y="310"/>
                    <a:pt x="265" y="329"/>
                  </a:cubicBezTo>
                  <a:cubicBezTo>
                    <a:pt x="265" y="388"/>
                    <a:pt x="265" y="388"/>
                    <a:pt x="265" y="388"/>
                  </a:cubicBezTo>
                  <a:cubicBezTo>
                    <a:pt x="265" y="407"/>
                    <a:pt x="250" y="422"/>
                    <a:pt x="231" y="422"/>
                  </a:cubicBezTo>
                  <a:cubicBezTo>
                    <a:pt x="225" y="422"/>
                    <a:pt x="225" y="422"/>
                    <a:pt x="225" y="422"/>
                  </a:cubicBezTo>
                  <a:cubicBezTo>
                    <a:pt x="211" y="422"/>
                    <a:pt x="201" y="433"/>
                    <a:pt x="201" y="447"/>
                  </a:cubicBezTo>
                  <a:cubicBezTo>
                    <a:pt x="201" y="513"/>
                    <a:pt x="201" y="513"/>
                    <a:pt x="201" y="513"/>
                  </a:cubicBezTo>
                  <a:cubicBezTo>
                    <a:pt x="201" y="532"/>
                    <a:pt x="185" y="547"/>
                    <a:pt x="167" y="547"/>
                  </a:cubicBezTo>
                  <a:cubicBezTo>
                    <a:pt x="371" y="547"/>
                    <a:pt x="371" y="547"/>
                    <a:pt x="371" y="547"/>
                  </a:cubicBezTo>
                  <a:cubicBezTo>
                    <a:pt x="384" y="547"/>
                    <a:pt x="395" y="558"/>
                    <a:pt x="395" y="571"/>
                  </a:cubicBezTo>
                  <a:cubicBezTo>
                    <a:pt x="395" y="580"/>
                    <a:pt x="395" y="580"/>
                    <a:pt x="395" y="580"/>
                  </a:cubicBezTo>
                  <a:cubicBezTo>
                    <a:pt x="395" y="580"/>
                    <a:pt x="395" y="580"/>
                    <a:pt x="395" y="580"/>
                  </a:cubicBezTo>
                  <a:cubicBezTo>
                    <a:pt x="395" y="580"/>
                    <a:pt x="395" y="580"/>
                    <a:pt x="395" y="580"/>
                  </a:cubicBezTo>
                  <a:cubicBezTo>
                    <a:pt x="395" y="593"/>
                    <a:pt x="406" y="604"/>
                    <a:pt x="419" y="604"/>
                  </a:cubicBezTo>
                  <a:cubicBezTo>
                    <a:pt x="529" y="604"/>
                    <a:pt x="529" y="604"/>
                    <a:pt x="529" y="604"/>
                  </a:cubicBezTo>
                  <a:cubicBezTo>
                    <a:pt x="529" y="572"/>
                    <a:pt x="529" y="572"/>
                    <a:pt x="529" y="572"/>
                  </a:cubicBezTo>
                  <a:cubicBezTo>
                    <a:pt x="529" y="559"/>
                    <a:pt x="540" y="548"/>
                    <a:pt x="553" y="548"/>
                  </a:cubicBezTo>
                  <a:cubicBezTo>
                    <a:pt x="741" y="548"/>
                    <a:pt x="741" y="548"/>
                    <a:pt x="741" y="548"/>
                  </a:cubicBezTo>
                  <a:cubicBezTo>
                    <a:pt x="749" y="548"/>
                    <a:pt x="749" y="548"/>
                    <a:pt x="749" y="548"/>
                  </a:cubicBezTo>
                  <a:cubicBezTo>
                    <a:pt x="767" y="547"/>
                    <a:pt x="767" y="547"/>
                    <a:pt x="767" y="547"/>
                  </a:cubicBezTo>
                  <a:cubicBezTo>
                    <a:pt x="780" y="547"/>
                    <a:pt x="791" y="536"/>
                    <a:pt x="791" y="523"/>
                  </a:cubicBezTo>
                  <a:cubicBezTo>
                    <a:pt x="791" y="470"/>
                    <a:pt x="791" y="417"/>
                    <a:pt x="791" y="363"/>
                  </a:cubicBezTo>
                  <a:cubicBezTo>
                    <a:pt x="751" y="363"/>
                    <a:pt x="751" y="363"/>
                    <a:pt x="751" y="363"/>
                  </a:cubicBezTo>
                  <a:cubicBezTo>
                    <a:pt x="738" y="363"/>
                    <a:pt x="727" y="353"/>
                    <a:pt x="727" y="339"/>
                  </a:cubicBezTo>
                  <a:cubicBezTo>
                    <a:pt x="727" y="265"/>
                    <a:pt x="727" y="265"/>
                    <a:pt x="727" y="265"/>
                  </a:cubicBezTo>
                  <a:cubicBezTo>
                    <a:pt x="727" y="251"/>
                    <a:pt x="738" y="240"/>
                    <a:pt x="751" y="240"/>
                  </a:cubicBezTo>
                  <a:cubicBezTo>
                    <a:pt x="791" y="240"/>
                    <a:pt x="791" y="240"/>
                    <a:pt x="791" y="240"/>
                  </a:cubicBezTo>
                  <a:cubicBezTo>
                    <a:pt x="791" y="208"/>
                    <a:pt x="791" y="208"/>
                    <a:pt x="791" y="208"/>
                  </a:cubicBezTo>
                  <a:cubicBezTo>
                    <a:pt x="789" y="192"/>
                    <a:pt x="775" y="179"/>
                    <a:pt x="758" y="179"/>
                  </a:cubicBezTo>
                  <a:cubicBezTo>
                    <a:pt x="753" y="179"/>
                    <a:pt x="753" y="179"/>
                    <a:pt x="753" y="179"/>
                  </a:cubicBezTo>
                  <a:cubicBezTo>
                    <a:pt x="737" y="179"/>
                    <a:pt x="723" y="166"/>
                    <a:pt x="723" y="150"/>
                  </a:cubicBezTo>
                  <a:cubicBezTo>
                    <a:pt x="723" y="122"/>
                    <a:pt x="723" y="122"/>
                    <a:pt x="723" y="122"/>
                  </a:cubicBezTo>
                  <a:cubicBezTo>
                    <a:pt x="629" y="122"/>
                    <a:pt x="629" y="122"/>
                    <a:pt x="629" y="122"/>
                  </a:cubicBezTo>
                  <a:cubicBezTo>
                    <a:pt x="612" y="122"/>
                    <a:pt x="598" y="110"/>
                    <a:pt x="595" y="95"/>
                  </a:cubicBezTo>
                  <a:cubicBezTo>
                    <a:pt x="594" y="92"/>
                    <a:pt x="594" y="89"/>
                    <a:pt x="594" y="86"/>
                  </a:cubicBezTo>
                  <a:cubicBezTo>
                    <a:pt x="594" y="70"/>
                    <a:pt x="589" y="57"/>
                    <a:pt x="555" y="58"/>
                  </a:cubicBezTo>
                  <a:cubicBezTo>
                    <a:pt x="555" y="58"/>
                    <a:pt x="554" y="58"/>
                    <a:pt x="554" y="58"/>
                  </a:cubicBezTo>
                  <a:cubicBezTo>
                    <a:pt x="495" y="58"/>
                    <a:pt x="495" y="58"/>
                    <a:pt x="495" y="58"/>
                  </a:cubicBezTo>
                  <a:cubicBezTo>
                    <a:pt x="486" y="58"/>
                    <a:pt x="477" y="54"/>
                    <a:pt x="471" y="48"/>
                  </a:cubicBezTo>
                  <a:cubicBezTo>
                    <a:pt x="471" y="48"/>
                    <a:pt x="471" y="48"/>
                    <a:pt x="471" y="48"/>
                  </a:cubicBezTo>
                  <a:cubicBezTo>
                    <a:pt x="470" y="47"/>
                    <a:pt x="469" y="46"/>
                    <a:pt x="468" y="45"/>
                  </a:cubicBezTo>
                  <a:cubicBezTo>
                    <a:pt x="468" y="45"/>
                    <a:pt x="468" y="45"/>
                    <a:pt x="468" y="45"/>
                  </a:cubicBezTo>
                  <a:cubicBezTo>
                    <a:pt x="467" y="45"/>
                    <a:pt x="467" y="45"/>
                    <a:pt x="467" y="45"/>
                  </a:cubicBezTo>
                  <a:cubicBezTo>
                    <a:pt x="467" y="45"/>
                    <a:pt x="467" y="45"/>
                    <a:pt x="467" y="45"/>
                  </a:cubicBezTo>
                  <a:cubicBezTo>
                    <a:pt x="467" y="44"/>
                    <a:pt x="466" y="43"/>
                    <a:pt x="466" y="42"/>
                  </a:cubicBezTo>
                  <a:cubicBezTo>
                    <a:pt x="466" y="42"/>
                    <a:pt x="466" y="42"/>
                    <a:pt x="466" y="42"/>
                  </a:cubicBezTo>
                  <a:cubicBezTo>
                    <a:pt x="465" y="42"/>
                    <a:pt x="465" y="41"/>
                    <a:pt x="465" y="41"/>
                  </a:cubicBezTo>
                  <a:cubicBezTo>
                    <a:pt x="465" y="41"/>
                    <a:pt x="465" y="41"/>
                    <a:pt x="465" y="41"/>
                  </a:cubicBezTo>
                  <a:cubicBezTo>
                    <a:pt x="465" y="41"/>
                    <a:pt x="465" y="41"/>
                    <a:pt x="465" y="41"/>
                  </a:cubicBezTo>
                  <a:cubicBezTo>
                    <a:pt x="465" y="41"/>
                    <a:pt x="465" y="41"/>
                    <a:pt x="465" y="41"/>
                  </a:cubicBezTo>
                  <a:cubicBezTo>
                    <a:pt x="465" y="40"/>
                    <a:pt x="465" y="40"/>
                    <a:pt x="465" y="40"/>
                  </a:cubicBezTo>
                  <a:cubicBezTo>
                    <a:pt x="465" y="40"/>
                    <a:pt x="465" y="40"/>
                    <a:pt x="465" y="40"/>
                  </a:cubicBezTo>
                  <a:cubicBezTo>
                    <a:pt x="464" y="40"/>
                    <a:pt x="464" y="40"/>
                    <a:pt x="464" y="40"/>
                  </a:cubicBezTo>
                  <a:cubicBezTo>
                    <a:pt x="464" y="40"/>
                    <a:pt x="464" y="40"/>
                    <a:pt x="464" y="40"/>
                  </a:cubicBezTo>
                  <a:cubicBezTo>
                    <a:pt x="464" y="40"/>
                    <a:pt x="464" y="40"/>
                    <a:pt x="464" y="40"/>
                  </a:cubicBezTo>
                  <a:cubicBezTo>
                    <a:pt x="464" y="40"/>
                    <a:pt x="464" y="40"/>
                    <a:pt x="464" y="40"/>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3" y="38"/>
                    <a:pt x="463" y="38"/>
                    <a:pt x="463" y="38"/>
                  </a:cubicBezTo>
                  <a:cubicBezTo>
                    <a:pt x="463" y="38"/>
                    <a:pt x="463" y="38"/>
                    <a:pt x="463" y="38"/>
                  </a:cubicBezTo>
                  <a:cubicBezTo>
                    <a:pt x="463" y="38"/>
                    <a:pt x="463" y="38"/>
                    <a:pt x="463" y="38"/>
                  </a:cubicBezTo>
                  <a:cubicBezTo>
                    <a:pt x="463" y="38"/>
                    <a:pt x="463" y="38"/>
                    <a:pt x="463" y="38"/>
                  </a:cubicBezTo>
                  <a:cubicBezTo>
                    <a:pt x="463" y="37"/>
                    <a:pt x="463" y="37"/>
                    <a:pt x="463" y="37"/>
                  </a:cubicBezTo>
                  <a:cubicBezTo>
                    <a:pt x="463" y="37"/>
                    <a:pt x="463" y="37"/>
                    <a:pt x="463" y="37"/>
                  </a:cubicBezTo>
                  <a:cubicBezTo>
                    <a:pt x="463" y="37"/>
                    <a:pt x="463" y="37"/>
                    <a:pt x="463" y="37"/>
                  </a:cubicBezTo>
                  <a:cubicBezTo>
                    <a:pt x="463" y="37"/>
                    <a:pt x="463" y="37"/>
                    <a:pt x="463" y="37"/>
                  </a:cubicBezTo>
                  <a:cubicBezTo>
                    <a:pt x="463" y="36"/>
                    <a:pt x="463" y="36"/>
                    <a:pt x="463" y="36"/>
                  </a:cubicBezTo>
                  <a:cubicBezTo>
                    <a:pt x="463" y="36"/>
                    <a:pt x="463" y="36"/>
                    <a:pt x="463" y="36"/>
                  </a:cubicBezTo>
                  <a:cubicBezTo>
                    <a:pt x="462" y="36"/>
                    <a:pt x="462" y="36"/>
                    <a:pt x="462" y="36"/>
                  </a:cubicBezTo>
                  <a:cubicBezTo>
                    <a:pt x="462" y="36"/>
                    <a:pt x="462" y="36"/>
                    <a:pt x="462" y="36"/>
                  </a:cubicBezTo>
                  <a:cubicBezTo>
                    <a:pt x="461" y="32"/>
                    <a:pt x="460" y="28"/>
                    <a:pt x="460" y="23"/>
                  </a:cubicBezTo>
                  <a:cubicBezTo>
                    <a:pt x="460" y="0"/>
                    <a:pt x="460" y="0"/>
                    <a:pt x="460" y="0"/>
                  </a:cubicBezTo>
                  <a:cubicBezTo>
                    <a:pt x="432" y="0"/>
                    <a:pt x="432" y="0"/>
                    <a:pt x="432" y="0"/>
                  </a:cubicBezTo>
                  <a:cubicBezTo>
                    <a:pt x="412" y="0"/>
                    <a:pt x="397" y="16"/>
                    <a:pt x="397" y="35"/>
                  </a:cubicBezTo>
                  <a:cubicBezTo>
                    <a:pt x="397" y="48"/>
                    <a:pt x="397" y="48"/>
                    <a:pt x="397" y="48"/>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4" name="Freeform 27">
              <a:extLst>
                <a:ext uri="{FF2B5EF4-FFF2-40B4-BE49-F238E27FC236}">
                  <a16:creationId xmlns:a16="http://schemas.microsoft.com/office/drawing/2014/main" id="{85FB30B1-97BF-44CC-83E6-5B2BD976E585}"/>
                </a:ext>
              </a:extLst>
            </p:cNvPr>
            <p:cNvSpPr>
              <a:spLocks/>
            </p:cNvSpPr>
            <p:nvPr userDrawn="1"/>
          </p:nvSpPr>
          <p:spPr bwMode="auto">
            <a:xfrm>
              <a:off x="2167" y="3127"/>
              <a:ext cx="100" cy="97"/>
            </a:xfrm>
            <a:custGeom>
              <a:avLst/>
              <a:gdLst>
                <a:gd name="T0" fmla="*/ 24 w 57"/>
                <a:gd name="T1" fmla="*/ 55 h 55"/>
                <a:gd name="T2" fmla="*/ 33 w 57"/>
                <a:gd name="T3" fmla="*/ 55 h 55"/>
                <a:gd name="T4" fmla="*/ 57 w 57"/>
                <a:gd name="T5" fmla="*/ 30 h 55"/>
                <a:gd name="T6" fmla="*/ 57 w 57"/>
                <a:gd name="T7" fmla="*/ 25 h 55"/>
                <a:gd name="T8" fmla="*/ 33 w 57"/>
                <a:gd name="T9" fmla="*/ 0 h 55"/>
                <a:gd name="T10" fmla="*/ 24 w 57"/>
                <a:gd name="T11" fmla="*/ 0 h 55"/>
                <a:gd name="T12" fmla="*/ 0 w 57"/>
                <a:gd name="T13" fmla="*/ 25 h 55"/>
                <a:gd name="T14" fmla="*/ 0 w 57"/>
                <a:gd name="T15" fmla="*/ 30 h 55"/>
                <a:gd name="T16" fmla="*/ 24 w 5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24" y="55"/>
                  </a:moveTo>
                  <a:cubicBezTo>
                    <a:pt x="33" y="55"/>
                    <a:pt x="33" y="55"/>
                    <a:pt x="33" y="55"/>
                  </a:cubicBezTo>
                  <a:cubicBezTo>
                    <a:pt x="46" y="55"/>
                    <a:pt x="57" y="44"/>
                    <a:pt x="57" y="30"/>
                  </a:cubicBezTo>
                  <a:cubicBezTo>
                    <a:pt x="57" y="25"/>
                    <a:pt x="57" y="25"/>
                    <a:pt x="57" y="25"/>
                  </a:cubicBezTo>
                  <a:cubicBezTo>
                    <a:pt x="57" y="11"/>
                    <a:pt x="46" y="0"/>
                    <a:pt x="33" y="0"/>
                  </a:cubicBezTo>
                  <a:cubicBezTo>
                    <a:pt x="24" y="0"/>
                    <a:pt x="24" y="0"/>
                    <a:pt x="24" y="0"/>
                  </a:cubicBezTo>
                  <a:cubicBezTo>
                    <a:pt x="11" y="0"/>
                    <a:pt x="0" y="11"/>
                    <a:pt x="0" y="25"/>
                  </a:cubicBezTo>
                  <a:cubicBezTo>
                    <a:pt x="0" y="30"/>
                    <a:pt x="0" y="30"/>
                    <a:pt x="0" y="30"/>
                  </a:cubicBezTo>
                  <a:cubicBezTo>
                    <a:pt x="0" y="44"/>
                    <a:pt x="11" y="55"/>
                    <a:pt x="24" y="55"/>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5" name="Freeform 28">
              <a:extLst>
                <a:ext uri="{FF2B5EF4-FFF2-40B4-BE49-F238E27FC236}">
                  <a16:creationId xmlns:a16="http://schemas.microsoft.com/office/drawing/2014/main" id="{DBE20163-2B3E-44E3-B1D0-C284526E9B95}"/>
                </a:ext>
              </a:extLst>
            </p:cNvPr>
            <p:cNvSpPr>
              <a:spLocks noEditPoints="1"/>
            </p:cNvSpPr>
            <p:nvPr userDrawn="1"/>
          </p:nvSpPr>
          <p:spPr bwMode="auto">
            <a:xfrm>
              <a:off x="2875" y="3027"/>
              <a:ext cx="222" cy="310"/>
            </a:xfrm>
            <a:custGeom>
              <a:avLst/>
              <a:gdLst>
                <a:gd name="T0" fmla="*/ 57 w 126"/>
                <a:gd name="T1" fmla="*/ 152 h 176"/>
                <a:gd name="T2" fmla="*/ 101 w 126"/>
                <a:gd name="T3" fmla="*/ 57 h 176"/>
                <a:gd name="T4" fmla="*/ 101 w 126"/>
                <a:gd name="T5" fmla="*/ 0 h 176"/>
                <a:gd name="T6" fmla="*/ 23 w 126"/>
                <a:gd name="T7" fmla="*/ 0 h 176"/>
                <a:gd name="T8" fmla="*/ 23 w 126"/>
                <a:gd name="T9" fmla="*/ 0 h 176"/>
                <a:gd name="T10" fmla="*/ 21 w 126"/>
                <a:gd name="T11" fmla="*/ 1 h 176"/>
                <a:gd name="T12" fmla="*/ 21 w 126"/>
                <a:gd name="T13" fmla="*/ 1 h 176"/>
                <a:gd name="T14" fmla="*/ 20 w 126"/>
                <a:gd name="T15" fmla="*/ 1 h 176"/>
                <a:gd name="T16" fmla="*/ 19 w 126"/>
                <a:gd name="T17" fmla="*/ 1 h 176"/>
                <a:gd name="T18" fmla="*/ 18 w 126"/>
                <a:gd name="T19" fmla="*/ 1 h 176"/>
                <a:gd name="T20" fmla="*/ 17 w 126"/>
                <a:gd name="T21" fmla="*/ 1 h 176"/>
                <a:gd name="T22" fmla="*/ 16 w 126"/>
                <a:gd name="T23" fmla="*/ 2 h 176"/>
                <a:gd name="T24" fmla="*/ 16 w 126"/>
                <a:gd name="T25" fmla="*/ 2 h 176"/>
                <a:gd name="T26" fmla="*/ 15 w 126"/>
                <a:gd name="T27" fmla="*/ 2 h 176"/>
                <a:gd name="T28" fmla="*/ 14 w 126"/>
                <a:gd name="T29" fmla="*/ 3 h 176"/>
                <a:gd name="T30" fmla="*/ 13 w 126"/>
                <a:gd name="T31" fmla="*/ 3 h 176"/>
                <a:gd name="T32" fmla="*/ 12 w 126"/>
                <a:gd name="T33" fmla="*/ 3 h 176"/>
                <a:gd name="T34" fmla="*/ 11 w 126"/>
                <a:gd name="T35" fmla="*/ 4 h 176"/>
                <a:gd name="T36" fmla="*/ 11 w 126"/>
                <a:gd name="T37" fmla="*/ 4 h 176"/>
                <a:gd name="T38" fmla="*/ 10 w 126"/>
                <a:gd name="T39" fmla="*/ 5 h 176"/>
                <a:gd name="T40" fmla="*/ 9 w 126"/>
                <a:gd name="T41" fmla="*/ 5 h 176"/>
                <a:gd name="T42" fmla="*/ 9 w 126"/>
                <a:gd name="T43" fmla="*/ 6 h 176"/>
                <a:gd name="T44" fmla="*/ 8 w 126"/>
                <a:gd name="T45" fmla="*/ 6 h 176"/>
                <a:gd name="T46" fmla="*/ 7 w 126"/>
                <a:gd name="T47" fmla="*/ 7 h 176"/>
                <a:gd name="T48" fmla="*/ 7 w 126"/>
                <a:gd name="T49" fmla="*/ 8 h 176"/>
                <a:gd name="T50" fmla="*/ 6 w 126"/>
                <a:gd name="T51" fmla="*/ 8 h 176"/>
                <a:gd name="T52" fmla="*/ 6 w 126"/>
                <a:gd name="T53" fmla="*/ 9 h 176"/>
                <a:gd name="T54" fmla="*/ 5 w 126"/>
                <a:gd name="T55" fmla="*/ 10 h 176"/>
                <a:gd name="T56" fmla="*/ 5 w 126"/>
                <a:gd name="T57" fmla="*/ 10 h 176"/>
                <a:gd name="T58" fmla="*/ 4 w 126"/>
                <a:gd name="T59" fmla="*/ 11 h 176"/>
                <a:gd name="T60" fmla="*/ 4 w 126"/>
                <a:gd name="T61" fmla="*/ 12 h 176"/>
                <a:gd name="T62" fmla="*/ 3 w 126"/>
                <a:gd name="T63" fmla="*/ 13 h 176"/>
                <a:gd name="T64" fmla="*/ 3 w 126"/>
                <a:gd name="T65" fmla="*/ 13 h 176"/>
                <a:gd name="T66" fmla="*/ 2 w 126"/>
                <a:gd name="T67" fmla="*/ 14 h 176"/>
                <a:gd name="T68" fmla="*/ 2 w 126"/>
                <a:gd name="T69" fmla="*/ 15 h 176"/>
                <a:gd name="T70" fmla="*/ 1 w 126"/>
                <a:gd name="T71" fmla="*/ 16 h 176"/>
                <a:gd name="T72" fmla="*/ 1 w 126"/>
                <a:gd name="T73" fmla="*/ 16 h 176"/>
                <a:gd name="T74" fmla="*/ 1 w 126"/>
                <a:gd name="T75" fmla="*/ 17 h 176"/>
                <a:gd name="T76" fmla="*/ 1 w 126"/>
                <a:gd name="T77" fmla="*/ 18 h 176"/>
                <a:gd name="T78" fmla="*/ 0 w 126"/>
                <a:gd name="T79" fmla="*/ 19 h 176"/>
                <a:gd name="T80" fmla="*/ 0 w 126"/>
                <a:gd name="T81" fmla="*/ 20 h 176"/>
                <a:gd name="T82" fmla="*/ 0 w 126"/>
                <a:gd name="T83" fmla="*/ 21 h 176"/>
                <a:gd name="T84" fmla="*/ 0 w 126"/>
                <a:gd name="T85" fmla="*/ 22 h 176"/>
                <a:gd name="T86" fmla="*/ 0 w 126"/>
                <a:gd name="T87" fmla="*/ 23 h 176"/>
                <a:gd name="T88" fmla="*/ 0 w 126"/>
                <a:gd name="T89" fmla="*/ 23 h 176"/>
                <a:gd name="T90" fmla="*/ 0 w 126"/>
                <a:gd name="T91" fmla="*/ 25 h 176"/>
                <a:gd name="T92" fmla="*/ 0 w 126"/>
                <a:gd name="T93" fmla="*/ 152 h 176"/>
                <a:gd name="T94" fmla="*/ 24 w 126"/>
                <a:gd name="T9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6">
                  <a:moveTo>
                    <a:pt x="24" y="176"/>
                  </a:moveTo>
                  <a:cubicBezTo>
                    <a:pt x="32" y="176"/>
                    <a:pt x="32" y="176"/>
                    <a:pt x="32" y="176"/>
                  </a:cubicBezTo>
                  <a:cubicBezTo>
                    <a:pt x="46" y="176"/>
                    <a:pt x="57" y="165"/>
                    <a:pt x="57" y="152"/>
                  </a:cubicBezTo>
                  <a:cubicBezTo>
                    <a:pt x="57" y="91"/>
                    <a:pt x="57" y="91"/>
                    <a:pt x="57" y="91"/>
                  </a:cubicBezTo>
                  <a:cubicBezTo>
                    <a:pt x="57" y="72"/>
                    <a:pt x="72" y="57"/>
                    <a:pt x="91" y="57"/>
                  </a:cubicBezTo>
                  <a:cubicBezTo>
                    <a:pt x="101" y="57"/>
                    <a:pt x="101" y="57"/>
                    <a:pt x="101" y="57"/>
                  </a:cubicBezTo>
                  <a:cubicBezTo>
                    <a:pt x="115" y="57"/>
                    <a:pt x="126" y="46"/>
                    <a:pt x="126" y="33"/>
                  </a:cubicBezTo>
                  <a:cubicBezTo>
                    <a:pt x="126" y="25"/>
                    <a:pt x="126" y="25"/>
                    <a:pt x="126" y="25"/>
                  </a:cubicBezTo>
                  <a:cubicBezTo>
                    <a:pt x="126" y="11"/>
                    <a:pt x="115" y="0"/>
                    <a:pt x="101" y="0"/>
                  </a:cubicBezTo>
                  <a:cubicBezTo>
                    <a:pt x="32" y="0"/>
                    <a:pt x="32" y="0"/>
                    <a:pt x="32" y="0"/>
                  </a:cubicBezTo>
                  <a:cubicBezTo>
                    <a:pt x="24" y="0"/>
                    <a:pt x="24" y="0"/>
                    <a:pt x="24" y="0"/>
                  </a:cubicBezTo>
                  <a:cubicBezTo>
                    <a:pt x="23" y="0"/>
                    <a:pt x="23" y="0"/>
                    <a:pt x="23" y="0"/>
                  </a:cubicBezTo>
                  <a:cubicBezTo>
                    <a:pt x="23" y="0"/>
                    <a:pt x="23" y="0"/>
                    <a:pt x="23" y="0"/>
                  </a:cubicBezTo>
                  <a:cubicBezTo>
                    <a:pt x="23" y="0"/>
                    <a:pt x="23" y="0"/>
                    <a:pt x="23" y="0"/>
                  </a:cubicBezTo>
                  <a:cubicBezTo>
                    <a:pt x="23" y="0"/>
                    <a:pt x="23" y="0"/>
                    <a:pt x="23" y="0"/>
                  </a:cubicBezTo>
                  <a:cubicBezTo>
                    <a:pt x="22" y="0"/>
                    <a:pt x="22" y="0"/>
                    <a:pt x="22" y="0"/>
                  </a:cubicBezTo>
                  <a:cubicBezTo>
                    <a:pt x="22" y="0"/>
                    <a:pt x="22" y="0"/>
                    <a:pt x="22" y="0"/>
                  </a:cubicBezTo>
                  <a:cubicBezTo>
                    <a:pt x="21" y="1"/>
                    <a:pt x="21" y="1"/>
                    <a:pt x="21" y="1"/>
                  </a:cubicBezTo>
                  <a:cubicBezTo>
                    <a:pt x="21" y="1"/>
                    <a:pt x="21" y="1"/>
                    <a:pt x="21" y="1"/>
                  </a:cubicBezTo>
                  <a:cubicBezTo>
                    <a:pt x="21" y="1"/>
                    <a:pt x="21" y="1"/>
                    <a:pt x="21" y="1"/>
                  </a:cubicBezTo>
                  <a:cubicBezTo>
                    <a:pt x="21" y="1"/>
                    <a:pt x="21" y="1"/>
                    <a:pt x="21" y="1"/>
                  </a:cubicBezTo>
                  <a:cubicBezTo>
                    <a:pt x="20" y="1"/>
                    <a:pt x="20" y="1"/>
                    <a:pt x="20"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2"/>
                    <a:pt x="17" y="2"/>
                    <a:pt x="17" y="2"/>
                  </a:cubicBezTo>
                  <a:cubicBezTo>
                    <a:pt x="17" y="2"/>
                    <a:pt x="17" y="2"/>
                    <a:pt x="17" y="2"/>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4" y="3"/>
                    <a:pt x="14" y="3"/>
                    <a:pt x="14" y="3"/>
                  </a:cubicBezTo>
                  <a:cubicBezTo>
                    <a:pt x="14" y="3"/>
                    <a:pt x="14" y="3"/>
                    <a:pt x="14"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2" y="3"/>
                  </a:cubicBezTo>
                  <a:cubicBezTo>
                    <a:pt x="12" y="3"/>
                    <a:pt x="12" y="3"/>
                    <a:pt x="12" y="3"/>
                  </a:cubicBezTo>
                  <a:cubicBezTo>
                    <a:pt x="12" y="4"/>
                    <a:pt x="12" y="4"/>
                    <a:pt x="12" y="4"/>
                  </a:cubicBezTo>
                  <a:cubicBezTo>
                    <a:pt x="12" y="4"/>
                    <a:pt x="12" y="4"/>
                    <a:pt x="12" y="4"/>
                  </a:cubicBezTo>
                  <a:cubicBezTo>
                    <a:pt x="12" y="4"/>
                    <a:pt x="12" y="4"/>
                    <a:pt x="11" y="4"/>
                  </a:cubicBezTo>
                  <a:cubicBezTo>
                    <a:pt x="11" y="4"/>
                    <a:pt x="11" y="4"/>
                    <a:pt x="11" y="4"/>
                  </a:cubicBezTo>
                  <a:cubicBezTo>
                    <a:pt x="11" y="4"/>
                    <a:pt x="11" y="4"/>
                    <a:pt x="11" y="4"/>
                  </a:cubicBezTo>
                  <a:cubicBezTo>
                    <a:pt x="11" y="4"/>
                    <a:pt x="11" y="4"/>
                    <a:pt x="11" y="4"/>
                  </a:cubicBezTo>
                  <a:cubicBezTo>
                    <a:pt x="10" y="5"/>
                    <a:pt x="10" y="5"/>
                    <a:pt x="10" y="5"/>
                  </a:cubicBezTo>
                  <a:cubicBezTo>
                    <a:pt x="10" y="5"/>
                    <a:pt x="10" y="5"/>
                    <a:pt x="10" y="5"/>
                  </a:cubicBezTo>
                  <a:cubicBezTo>
                    <a:pt x="10" y="5"/>
                    <a:pt x="10" y="5"/>
                    <a:pt x="10" y="5"/>
                  </a:cubicBezTo>
                  <a:cubicBezTo>
                    <a:pt x="10" y="5"/>
                    <a:pt x="10" y="5"/>
                    <a:pt x="10" y="5"/>
                  </a:cubicBezTo>
                  <a:cubicBezTo>
                    <a:pt x="9" y="5"/>
                    <a:pt x="9" y="5"/>
                    <a:pt x="9" y="5"/>
                  </a:cubicBezTo>
                  <a:cubicBezTo>
                    <a:pt x="9" y="5"/>
                    <a:pt x="9" y="5"/>
                    <a:pt x="9" y="5"/>
                  </a:cubicBezTo>
                  <a:cubicBezTo>
                    <a:pt x="9" y="6"/>
                    <a:pt x="9" y="6"/>
                    <a:pt x="9" y="6"/>
                  </a:cubicBezTo>
                  <a:cubicBezTo>
                    <a:pt x="9" y="6"/>
                    <a:pt x="9" y="6"/>
                    <a:pt x="9" y="6"/>
                  </a:cubicBezTo>
                  <a:cubicBezTo>
                    <a:pt x="9" y="6"/>
                    <a:pt x="9" y="6"/>
                    <a:pt x="9" y="6"/>
                  </a:cubicBezTo>
                  <a:cubicBezTo>
                    <a:pt x="9" y="6"/>
                    <a:pt x="9" y="6"/>
                    <a:pt x="9" y="6"/>
                  </a:cubicBezTo>
                  <a:cubicBezTo>
                    <a:pt x="8" y="6"/>
                    <a:pt x="8" y="6"/>
                    <a:pt x="8" y="6"/>
                  </a:cubicBezTo>
                  <a:cubicBezTo>
                    <a:pt x="8" y="6"/>
                    <a:pt x="8" y="6"/>
                    <a:pt x="8" y="6"/>
                  </a:cubicBezTo>
                  <a:cubicBezTo>
                    <a:pt x="8" y="7"/>
                    <a:pt x="8" y="7"/>
                    <a:pt x="8" y="7"/>
                  </a:cubicBezTo>
                  <a:cubicBezTo>
                    <a:pt x="8" y="7"/>
                    <a:pt x="8" y="7"/>
                    <a:pt x="8" y="7"/>
                  </a:cubicBezTo>
                  <a:cubicBezTo>
                    <a:pt x="7" y="7"/>
                    <a:pt x="7" y="7"/>
                    <a:pt x="7" y="7"/>
                  </a:cubicBezTo>
                  <a:cubicBezTo>
                    <a:pt x="7" y="7"/>
                    <a:pt x="7" y="7"/>
                    <a:pt x="7" y="7"/>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6" y="9"/>
                    <a:pt x="6" y="9"/>
                  </a:cubicBezTo>
                  <a:cubicBezTo>
                    <a:pt x="5" y="9"/>
                    <a:pt x="5" y="9"/>
                    <a:pt x="5" y="9"/>
                  </a:cubicBezTo>
                  <a:cubicBezTo>
                    <a:pt x="5" y="9"/>
                    <a:pt x="5" y="9"/>
                    <a:pt x="5" y="9"/>
                  </a:cubicBezTo>
                  <a:cubicBezTo>
                    <a:pt x="5" y="9"/>
                    <a:pt x="5" y="10"/>
                    <a:pt x="5" y="10"/>
                  </a:cubicBezTo>
                  <a:cubicBezTo>
                    <a:pt x="5" y="10"/>
                    <a:pt x="5" y="10"/>
                    <a:pt x="5" y="10"/>
                  </a:cubicBezTo>
                  <a:cubicBezTo>
                    <a:pt x="5" y="10"/>
                    <a:pt x="5" y="10"/>
                    <a:pt x="5" y="10"/>
                  </a:cubicBezTo>
                  <a:cubicBezTo>
                    <a:pt x="5" y="10"/>
                    <a:pt x="5" y="10"/>
                    <a:pt x="5" y="10"/>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3" y="13"/>
                    <a:pt x="3" y="13"/>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2" y="15"/>
                    <a:pt x="2" y="15"/>
                    <a:pt x="2" y="15"/>
                  </a:cubicBezTo>
                  <a:cubicBezTo>
                    <a:pt x="2" y="15"/>
                    <a:pt x="2" y="15"/>
                    <a:pt x="2" y="15"/>
                  </a:cubicBezTo>
                  <a:cubicBezTo>
                    <a:pt x="1" y="16"/>
                    <a:pt x="1" y="16"/>
                    <a:pt x="1" y="16"/>
                  </a:cubicBezTo>
                  <a:cubicBezTo>
                    <a:pt x="1" y="16"/>
                    <a:pt x="1" y="16"/>
                    <a:pt x="1" y="16"/>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7"/>
                    <a:pt x="1" y="17"/>
                    <a:pt x="1" y="17"/>
                  </a:cubicBezTo>
                  <a:cubicBezTo>
                    <a:pt x="1" y="18"/>
                    <a:pt x="1" y="18"/>
                    <a:pt x="1" y="18"/>
                  </a:cubicBezTo>
                  <a:cubicBezTo>
                    <a:pt x="1" y="18"/>
                    <a:pt x="1" y="18"/>
                    <a:pt x="1" y="18"/>
                  </a:cubicBezTo>
                  <a:cubicBezTo>
                    <a:pt x="1" y="19"/>
                    <a:pt x="1" y="19"/>
                    <a:pt x="1" y="19"/>
                  </a:cubicBezTo>
                  <a:cubicBezTo>
                    <a:pt x="1" y="19"/>
                    <a:pt x="1" y="19"/>
                    <a:pt x="1" y="19"/>
                  </a:cubicBezTo>
                  <a:cubicBezTo>
                    <a:pt x="0" y="19"/>
                    <a:pt x="0" y="19"/>
                    <a:pt x="0" y="19"/>
                  </a:cubicBezTo>
                  <a:cubicBezTo>
                    <a:pt x="0" y="19"/>
                    <a:pt x="0" y="19"/>
                    <a:pt x="0" y="19"/>
                  </a:cubicBezTo>
                  <a:cubicBezTo>
                    <a:pt x="0" y="20"/>
                    <a:pt x="0" y="20"/>
                    <a:pt x="0" y="20"/>
                  </a:cubicBezTo>
                  <a:cubicBezTo>
                    <a:pt x="0" y="20"/>
                    <a:pt x="0" y="20"/>
                    <a:pt x="0" y="20"/>
                  </a:cubicBezTo>
                  <a:cubicBezTo>
                    <a:pt x="0" y="20"/>
                    <a:pt x="0" y="20"/>
                    <a:pt x="0" y="20"/>
                  </a:cubicBezTo>
                  <a:cubicBezTo>
                    <a:pt x="0" y="20"/>
                    <a:pt x="0" y="20"/>
                    <a:pt x="0" y="20"/>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2"/>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4"/>
                    <a:pt x="0" y="24"/>
                    <a:pt x="0" y="24"/>
                  </a:cubicBezTo>
                  <a:cubicBezTo>
                    <a:pt x="0" y="25"/>
                    <a:pt x="0" y="25"/>
                    <a:pt x="0" y="25"/>
                  </a:cubicBezTo>
                  <a:cubicBezTo>
                    <a:pt x="0" y="25"/>
                    <a:pt x="0" y="25"/>
                    <a:pt x="0" y="25"/>
                  </a:cubicBezTo>
                  <a:cubicBezTo>
                    <a:pt x="0" y="33"/>
                    <a:pt x="0" y="33"/>
                    <a:pt x="0" y="33"/>
                  </a:cubicBezTo>
                  <a:cubicBezTo>
                    <a:pt x="0" y="152"/>
                    <a:pt x="0" y="152"/>
                    <a:pt x="0" y="152"/>
                  </a:cubicBezTo>
                  <a:cubicBezTo>
                    <a:pt x="0" y="165"/>
                    <a:pt x="11" y="176"/>
                    <a:pt x="24" y="176"/>
                  </a:cubicBezTo>
                  <a:close/>
                  <a:moveTo>
                    <a:pt x="24" y="0"/>
                  </a:moveTo>
                  <a:cubicBezTo>
                    <a:pt x="24" y="0"/>
                    <a:pt x="24" y="0"/>
                    <a:pt x="24" y="0"/>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6" name="Freeform 29">
              <a:extLst>
                <a:ext uri="{FF2B5EF4-FFF2-40B4-BE49-F238E27FC236}">
                  <a16:creationId xmlns:a16="http://schemas.microsoft.com/office/drawing/2014/main" id="{3557D667-26D4-435C-9C26-7B1EB3F21C95}"/>
                </a:ext>
              </a:extLst>
            </p:cNvPr>
            <p:cNvSpPr>
              <a:spLocks/>
            </p:cNvSpPr>
            <p:nvPr userDrawn="1"/>
          </p:nvSpPr>
          <p:spPr bwMode="auto">
            <a:xfrm>
              <a:off x="762" y="2910"/>
              <a:ext cx="464" cy="645"/>
            </a:xfrm>
            <a:custGeom>
              <a:avLst/>
              <a:gdLst>
                <a:gd name="T0" fmla="*/ 231 w 263"/>
                <a:gd name="T1" fmla="*/ 127 h 365"/>
                <a:gd name="T2" fmla="*/ 239 w 263"/>
                <a:gd name="T3" fmla="*/ 127 h 365"/>
                <a:gd name="T4" fmla="*/ 263 w 263"/>
                <a:gd name="T5" fmla="*/ 102 h 365"/>
                <a:gd name="T6" fmla="*/ 263 w 263"/>
                <a:gd name="T7" fmla="*/ 25 h 365"/>
                <a:gd name="T8" fmla="*/ 239 w 263"/>
                <a:gd name="T9" fmla="*/ 0 h 365"/>
                <a:gd name="T10" fmla="*/ 91 w 263"/>
                <a:gd name="T11" fmla="*/ 0 h 365"/>
                <a:gd name="T12" fmla="*/ 66 w 263"/>
                <a:gd name="T13" fmla="*/ 1 h 365"/>
                <a:gd name="T14" fmla="*/ 66 w 263"/>
                <a:gd name="T15" fmla="*/ 90 h 365"/>
                <a:gd name="T16" fmla="*/ 32 w 263"/>
                <a:gd name="T17" fmla="*/ 124 h 365"/>
                <a:gd name="T18" fmla="*/ 24 w 263"/>
                <a:gd name="T19" fmla="*/ 124 h 365"/>
                <a:gd name="T20" fmla="*/ 0 w 263"/>
                <a:gd name="T21" fmla="*/ 149 h 365"/>
                <a:gd name="T22" fmla="*/ 0 w 263"/>
                <a:gd name="T23" fmla="*/ 195 h 365"/>
                <a:gd name="T24" fmla="*/ 0 w 263"/>
                <a:gd name="T25" fmla="*/ 219 h 365"/>
                <a:gd name="T26" fmla="*/ 0 w 263"/>
                <a:gd name="T27" fmla="*/ 341 h 365"/>
                <a:gd name="T28" fmla="*/ 24 w 263"/>
                <a:gd name="T29" fmla="*/ 365 h 365"/>
                <a:gd name="T30" fmla="*/ 106 w 263"/>
                <a:gd name="T31" fmla="*/ 365 h 365"/>
                <a:gd name="T32" fmla="*/ 130 w 263"/>
                <a:gd name="T33" fmla="*/ 364 h 365"/>
                <a:gd name="T34" fmla="*/ 130 w 263"/>
                <a:gd name="T35" fmla="*/ 278 h 365"/>
                <a:gd name="T36" fmla="*/ 164 w 263"/>
                <a:gd name="T37" fmla="*/ 244 h 365"/>
                <a:gd name="T38" fmla="*/ 172 w 263"/>
                <a:gd name="T39" fmla="*/ 244 h 365"/>
                <a:gd name="T40" fmla="*/ 197 w 263"/>
                <a:gd name="T41" fmla="*/ 219 h 365"/>
                <a:gd name="T42" fmla="*/ 197 w 263"/>
                <a:gd name="T43" fmla="*/ 161 h 365"/>
                <a:gd name="T44" fmla="*/ 231 w 263"/>
                <a:gd name="T45" fmla="*/ 12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3" h="365">
                  <a:moveTo>
                    <a:pt x="231" y="127"/>
                  </a:moveTo>
                  <a:cubicBezTo>
                    <a:pt x="239" y="127"/>
                    <a:pt x="239" y="127"/>
                    <a:pt x="239" y="127"/>
                  </a:cubicBezTo>
                  <a:cubicBezTo>
                    <a:pt x="252" y="127"/>
                    <a:pt x="263" y="116"/>
                    <a:pt x="263" y="102"/>
                  </a:cubicBezTo>
                  <a:cubicBezTo>
                    <a:pt x="263" y="25"/>
                    <a:pt x="263" y="25"/>
                    <a:pt x="263" y="25"/>
                  </a:cubicBezTo>
                  <a:cubicBezTo>
                    <a:pt x="263" y="11"/>
                    <a:pt x="252" y="0"/>
                    <a:pt x="239" y="0"/>
                  </a:cubicBezTo>
                  <a:cubicBezTo>
                    <a:pt x="91" y="0"/>
                    <a:pt x="91" y="0"/>
                    <a:pt x="91" y="0"/>
                  </a:cubicBezTo>
                  <a:cubicBezTo>
                    <a:pt x="66" y="1"/>
                    <a:pt x="66" y="1"/>
                    <a:pt x="66" y="1"/>
                  </a:cubicBezTo>
                  <a:cubicBezTo>
                    <a:pt x="66" y="90"/>
                    <a:pt x="66" y="90"/>
                    <a:pt x="66" y="90"/>
                  </a:cubicBezTo>
                  <a:cubicBezTo>
                    <a:pt x="66" y="108"/>
                    <a:pt x="51" y="124"/>
                    <a:pt x="32" y="124"/>
                  </a:cubicBezTo>
                  <a:cubicBezTo>
                    <a:pt x="24" y="124"/>
                    <a:pt x="24" y="124"/>
                    <a:pt x="24" y="124"/>
                  </a:cubicBezTo>
                  <a:cubicBezTo>
                    <a:pt x="10" y="124"/>
                    <a:pt x="0" y="135"/>
                    <a:pt x="0" y="149"/>
                  </a:cubicBezTo>
                  <a:cubicBezTo>
                    <a:pt x="0" y="195"/>
                    <a:pt x="0" y="195"/>
                    <a:pt x="0" y="195"/>
                  </a:cubicBezTo>
                  <a:cubicBezTo>
                    <a:pt x="0" y="219"/>
                    <a:pt x="0" y="219"/>
                    <a:pt x="0" y="219"/>
                  </a:cubicBezTo>
                  <a:cubicBezTo>
                    <a:pt x="0" y="341"/>
                    <a:pt x="0" y="341"/>
                    <a:pt x="0" y="341"/>
                  </a:cubicBezTo>
                  <a:cubicBezTo>
                    <a:pt x="0" y="354"/>
                    <a:pt x="10" y="365"/>
                    <a:pt x="24" y="365"/>
                  </a:cubicBezTo>
                  <a:cubicBezTo>
                    <a:pt x="106" y="365"/>
                    <a:pt x="106" y="365"/>
                    <a:pt x="106" y="365"/>
                  </a:cubicBezTo>
                  <a:cubicBezTo>
                    <a:pt x="130" y="364"/>
                    <a:pt x="130" y="364"/>
                    <a:pt x="130" y="364"/>
                  </a:cubicBezTo>
                  <a:cubicBezTo>
                    <a:pt x="130" y="278"/>
                    <a:pt x="130" y="278"/>
                    <a:pt x="130" y="278"/>
                  </a:cubicBezTo>
                  <a:cubicBezTo>
                    <a:pt x="130" y="259"/>
                    <a:pt x="145" y="244"/>
                    <a:pt x="164" y="244"/>
                  </a:cubicBezTo>
                  <a:cubicBezTo>
                    <a:pt x="172" y="244"/>
                    <a:pt x="172" y="244"/>
                    <a:pt x="172" y="244"/>
                  </a:cubicBezTo>
                  <a:cubicBezTo>
                    <a:pt x="186" y="244"/>
                    <a:pt x="197" y="233"/>
                    <a:pt x="197" y="219"/>
                  </a:cubicBezTo>
                  <a:cubicBezTo>
                    <a:pt x="197" y="161"/>
                    <a:pt x="197" y="161"/>
                    <a:pt x="197" y="161"/>
                  </a:cubicBezTo>
                  <a:cubicBezTo>
                    <a:pt x="197" y="142"/>
                    <a:pt x="212" y="127"/>
                    <a:pt x="231" y="127"/>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7" name="Freeform 30">
              <a:extLst>
                <a:ext uri="{FF2B5EF4-FFF2-40B4-BE49-F238E27FC236}">
                  <a16:creationId xmlns:a16="http://schemas.microsoft.com/office/drawing/2014/main" id="{B973A0E1-AF27-411D-99B3-20EF06982629}"/>
                </a:ext>
              </a:extLst>
            </p:cNvPr>
            <p:cNvSpPr>
              <a:spLocks/>
            </p:cNvSpPr>
            <p:nvPr userDrawn="1"/>
          </p:nvSpPr>
          <p:spPr bwMode="auto">
            <a:xfrm>
              <a:off x="878" y="2594"/>
              <a:ext cx="1404" cy="1063"/>
            </a:xfrm>
            <a:custGeom>
              <a:avLst/>
              <a:gdLst>
                <a:gd name="T0" fmla="*/ 164 w 795"/>
                <a:gd name="T1" fmla="*/ 602 h 602"/>
                <a:gd name="T2" fmla="*/ 228 w 795"/>
                <a:gd name="T3" fmla="*/ 602 h 602"/>
                <a:gd name="T4" fmla="*/ 263 w 795"/>
                <a:gd name="T5" fmla="*/ 572 h 602"/>
                <a:gd name="T6" fmla="*/ 296 w 795"/>
                <a:gd name="T7" fmla="*/ 544 h 602"/>
                <a:gd name="T8" fmla="*/ 428 w 795"/>
                <a:gd name="T9" fmla="*/ 544 h 602"/>
                <a:gd name="T10" fmla="*/ 462 w 795"/>
                <a:gd name="T11" fmla="*/ 514 h 602"/>
                <a:gd name="T12" fmla="*/ 495 w 795"/>
                <a:gd name="T13" fmla="*/ 485 h 602"/>
                <a:gd name="T14" fmla="*/ 529 w 795"/>
                <a:gd name="T15" fmla="*/ 450 h 602"/>
                <a:gd name="T16" fmla="*/ 529 w 795"/>
                <a:gd name="T17" fmla="*/ 335 h 602"/>
                <a:gd name="T18" fmla="*/ 562 w 795"/>
                <a:gd name="T19" fmla="*/ 301 h 602"/>
                <a:gd name="T20" fmla="*/ 596 w 795"/>
                <a:gd name="T21" fmla="*/ 271 h 602"/>
                <a:gd name="T22" fmla="*/ 628 w 795"/>
                <a:gd name="T23" fmla="*/ 243 h 602"/>
                <a:gd name="T24" fmla="*/ 662 w 795"/>
                <a:gd name="T25" fmla="*/ 208 h 602"/>
                <a:gd name="T26" fmla="*/ 696 w 795"/>
                <a:gd name="T27" fmla="*/ 175 h 602"/>
                <a:gd name="T28" fmla="*/ 771 w 795"/>
                <a:gd name="T29" fmla="*/ 175 h 602"/>
                <a:gd name="T30" fmla="*/ 795 w 795"/>
                <a:gd name="T31" fmla="*/ 153 h 602"/>
                <a:gd name="T32" fmla="*/ 795 w 795"/>
                <a:gd name="T33" fmla="*/ 115 h 602"/>
                <a:gd name="T34" fmla="*/ 685 w 795"/>
                <a:gd name="T35" fmla="*/ 115 h 602"/>
                <a:gd name="T36" fmla="*/ 661 w 795"/>
                <a:gd name="T37" fmla="*/ 91 h 602"/>
                <a:gd name="T38" fmla="*/ 661 w 795"/>
                <a:gd name="T39" fmla="*/ 91 h 602"/>
                <a:gd name="T40" fmla="*/ 661 w 795"/>
                <a:gd name="T41" fmla="*/ 91 h 602"/>
                <a:gd name="T42" fmla="*/ 661 w 795"/>
                <a:gd name="T43" fmla="*/ 82 h 602"/>
                <a:gd name="T44" fmla="*/ 637 w 795"/>
                <a:gd name="T45" fmla="*/ 58 h 602"/>
                <a:gd name="T46" fmla="*/ 433 w 795"/>
                <a:gd name="T47" fmla="*/ 58 h 602"/>
                <a:gd name="T48" fmla="*/ 433 w 795"/>
                <a:gd name="T49" fmla="*/ 58 h 602"/>
                <a:gd name="T50" fmla="*/ 359 w 795"/>
                <a:gd name="T51" fmla="*/ 58 h 602"/>
                <a:gd name="T52" fmla="*/ 325 w 795"/>
                <a:gd name="T53" fmla="*/ 24 h 602"/>
                <a:gd name="T54" fmla="*/ 300 w 795"/>
                <a:gd name="T55" fmla="*/ 0 h 602"/>
                <a:gd name="T56" fmla="*/ 25 w 795"/>
                <a:gd name="T57" fmla="*/ 0 h 602"/>
                <a:gd name="T58" fmla="*/ 0 w 795"/>
                <a:gd name="T59" fmla="*/ 24 h 602"/>
                <a:gd name="T60" fmla="*/ 0 w 795"/>
                <a:gd name="T61" fmla="*/ 122 h 602"/>
                <a:gd name="T62" fmla="*/ 0 w 795"/>
                <a:gd name="T63" fmla="*/ 123 h 602"/>
                <a:gd name="T64" fmla="*/ 0 w 795"/>
                <a:gd name="T65" fmla="*/ 126 h 602"/>
                <a:gd name="T66" fmla="*/ 0 w 795"/>
                <a:gd name="T67" fmla="*/ 128 h 602"/>
                <a:gd name="T68" fmla="*/ 0 w 795"/>
                <a:gd name="T69" fmla="*/ 180 h 602"/>
                <a:gd name="T70" fmla="*/ 25 w 795"/>
                <a:gd name="T71" fmla="*/ 179 h 602"/>
                <a:gd name="T72" fmla="*/ 173 w 795"/>
                <a:gd name="T73" fmla="*/ 179 h 602"/>
                <a:gd name="T74" fmla="*/ 197 w 795"/>
                <a:gd name="T75" fmla="*/ 204 h 602"/>
                <a:gd name="T76" fmla="*/ 197 w 795"/>
                <a:gd name="T77" fmla="*/ 281 h 602"/>
                <a:gd name="T78" fmla="*/ 173 w 795"/>
                <a:gd name="T79" fmla="*/ 306 h 602"/>
                <a:gd name="T80" fmla="*/ 165 w 795"/>
                <a:gd name="T81" fmla="*/ 306 h 602"/>
                <a:gd name="T82" fmla="*/ 131 w 795"/>
                <a:gd name="T83" fmla="*/ 340 h 602"/>
                <a:gd name="T84" fmla="*/ 131 w 795"/>
                <a:gd name="T85" fmla="*/ 398 h 602"/>
                <a:gd name="T86" fmla="*/ 106 w 795"/>
                <a:gd name="T87" fmla="*/ 423 h 602"/>
                <a:gd name="T88" fmla="*/ 98 w 795"/>
                <a:gd name="T89" fmla="*/ 423 h 602"/>
                <a:gd name="T90" fmla="*/ 64 w 795"/>
                <a:gd name="T91" fmla="*/ 457 h 602"/>
                <a:gd name="T92" fmla="*/ 64 w 795"/>
                <a:gd name="T93" fmla="*/ 543 h 602"/>
                <a:gd name="T94" fmla="*/ 46 w 795"/>
                <a:gd name="T95" fmla="*/ 544 h 602"/>
                <a:gd name="T96" fmla="*/ 48 w 795"/>
                <a:gd name="T97" fmla="*/ 544 h 602"/>
                <a:gd name="T98" fmla="*/ 96 w 795"/>
                <a:gd name="T99" fmla="*/ 544 h 602"/>
                <a:gd name="T100" fmla="*/ 129 w 795"/>
                <a:gd name="T101" fmla="*/ 572 h 602"/>
                <a:gd name="T102" fmla="*/ 164 w 795"/>
                <a:gd name="T103"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602">
                  <a:moveTo>
                    <a:pt x="164" y="602"/>
                  </a:moveTo>
                  <a:cubicBezTo>
                    <a:pt x="228" y="602"/>
                    <a:pt x="228" y="602"/>
                    <a:pt x="228" y="602"/>
                  </a:cubicBezTo>
                  <a:cubicBezTo>
                    <a:pt x="245" y="602"/>
                    <a:pt x="260" y="589"/>
                    <a:pt x="263" y="572"/>
                  </a:cubicBezTo>
                  <a:cubicBezTo>
                    <a:pt x="265" y="556"/>
                    <a:pt x="279" y="544"/>
                    <a:pt x="296" y="544"/>
                  </a:cubicBezTo>
                  <a:cubicBezTo>
                    <a:pt x="428" y="544"/>
                    <a:pt x="428" y="544"/>
                    <a:pt x="428" y="544"/>
                  </a:cubicBezTo>
                  <a:cubicBezTo>
                    <a:pt x="445" y="544"/>
                    <a:pt x="460" y="531"/>
                    <a:pt x="462" y="514"/>
                  </a:cubicBezTo>
                  <a:cubicBezTo>
                    <a:pt x="465" y="497"/>
                    <a:pt x="478" y="485"/>
                    <a:pt x="495" y="485"/>
                  </a:cubicBezTo>
                  <a:cubicBezTo>
                    <a:pt x="514" y="484"/>
                    <a:pt x="529" y="468"/>
                    <a:pt x="529" y="450"/>
                  </a:cubicBezTo>
                  <a:cubicBezTo>
                    <a:pt x="529" y="335"/>
                    <a:pt x="529" y="335"/>
                    <a:pt x="529" y="335"/>
                  </a:cubicBezTo>
                  <a:cubicBezTo>
                    <a:pt x="529" y="316"/>
                    <a:pt x="544" y="301"/>
                    <a:pt x="562" y="301"/>
                  </a:cubicBezTo>
                  <a:cubicBezTo>
                    <a:pt x="579" y="300"/>
                    <a:pt x="593" y="288"/>
                    <a:pt x="596" y="271"/>
                  </a:cubicBezTo>
                  <a:cubicBezTo>
                    <a:pt x="599" y="255"/>
                    <a:pt x="612" y="243"/>
                    <a:pt x="628" y="243"/>
                  </a:cubicBezTo>
                  <a:cubicBezTo>
                    <a:pt x="647" y="242"/>
                    <a:pt x="662" y="227"/>
                    <a:pt x="662" y="208"/>
                  </a:cubicBezTo>
                  <a:cubicBezTo>
                    <a:pt x="663" y="190"/>
                    <a:pt x="678" y="175"/>
                    <a:pt x="696" y="175"/>
                  </a:cubicBezTo>
                  <a:cubicBezTo>
                    <a:pt x="771" y="175"/>
                    <a:pt x="771" y="175"/>
                    <a:pt x="771" y="175"/>
                  </a:cubicBezTo>
                  <a:cubicBezTo>
                    <a:pt x="784" y="175"/>
                    <a:pt x="795" y="166"/>
                    <a:pt x="795" y="153"/>
                  </a:cubicBezTo>
                  <a:cubicBezTo>
                    <a:pt x="795" y="115"/>
                    <a:pt x="795" y="115"/>
                    <a:pt x="795" y="115"/>
                  </a:cubicBezTo>
                  <a:cubicBezTo>
                    <a:pt x="758" y="115"/>
                    <a:pt x="722" y="115"/>
                    <a:pt x="685" y="115"/>
                  </a:cubicBezTo>
                  <a:cubicBezTo>
                    <a:pt x="672" y="115"/>
                    <a:pt x="661" y="104"/>
                    <a:pt x="661" y="91"/>
                  </a:cubicBezTo>
                  <a:cubicBezTo>
                    <a:pt x="661" y="91"/>
                    <a:pt x="661" y="91"/>
                    <a:pt x="661" y="91"/>
                  </a:cubicBezTo>
                  <a:cubicBezTo>
                    <a:pt x="661" y="91"/>
                    <a:pt x="661" y="91"/>
                    <a:pt x="661" y="91"/>
                  </a:cubicBezTo>
                  <a:cubicBezTo>
                    <a:pt x="661" y="82"/>
                    <a:pt x="661" y="82"/>
                    <a:pt x="661" y="82"/>
                  </a:cubicBezTo>
                  <a:cubicBezTo>
                    <a:pt x="661" y="69"/>
                    <a:pt x="650" y="58"/>
                    <a:pt x="637" y="58"/>
                  </a:cubicBezTo>
                  <a:cubicBezTo>
                    <a:pt x="433" y="58"/>
                    <a:pt x="433" y="58"/>
                    <a:pt x="433" y="58"/>
                  </a:cubicBezTo>
                  <a:cubicBezTo>
                    <a:pt x="433" y="58"/>
                    <a:pt x="433" y="58"/>
                    <a:pt x="433" y="58"/>
                  </a:cubicBezTo>
                  <a:cubicBezTo>
                    <a:pt x="359" y="58"/>
                    <a:pt x="359" y="58"/>
                    <a:pt x="359" y="58"/>
                  </a:cubicBezTo>
                  <a:cubicBezTo>
                    <a:pt x="340" y="58"/>
                    <a:pt x="325" y="43"/>
                    <a:pt x="325" y="24"/>
                  </a:cubicBezTo>
                  <a:cubicBezTo>
                    <a:pt x="324" y="11"/>
                    <a:pt x="314" y="0"/>
                    <a:pt x="300" y="0"/>
                  </a:cubicBezTo>
                  <a:cubicBezTo>
                    <a:pt x="25" y="0"/>
                    <a:pt x="25" y="0"/>
                    <a:pt x="25" y="0"/>
                  </a:cubicBezTo>
                  <a:cubicBezTo>
                    <a:pt x="11" y="0"/>
                    <a:pt x="0" y="11"/>
                    <a:pt x="0" y="24"/>
                  </a:cubicBezTo>
                  <a:cubicBezTo>
                    <a:pt x="0" y="122"/>
                    <a:pt x="0" y="122"/>
                    <a:pt x="0" y="122"/>
                  </a:cubicBezTo>
                  <a:cubicBezTo>
                    <a:pt x="0" y="122"/>
                    <a:pt x="0" y="122"/>
                    <a:pt x="0" y="123"/>
                  </a:cubicBezTo>
                  <a:cubicBezTo>
                    <a:pt x="1" y="124"/>
                    <a:pt x="1" y="125"/>
                    <a:pt x="0" y="126"/>
                  </a:cubicBezTo>
                  <a:cubicBezTo>
                    <a:pt x="0" y="127"/>
                    <a:pt x="0" y="127"/>
                    <a:pt x="0" y="128"/>
                  </a:cubicBezTo>
                  <a:cubicBezTo>
                    <a:pt x="0" y="180"/>
                    <a:pt x="0" y="180"/>
                    <a:pt x="0" y="180"/>
                  </a:cubicBezTo>
                  <a:cubicBezTo>
                    <a:pt x="25" y="179"/>
                    <a:pt x="25" y="179"/>
                    <a:pt x="25" y="179"/>
                  </a:cubicBezTo>
                  <a:cubicBezTo>
                    <a:pt x="173" y="179"/>
                    <a:pt x="173" y="179"/>
                    <a:pt x="173" y="179"/>
                  </a:cubicBezTo>
                  <a:cubicBezTo>
                    <a:pt x="186" y="179"/>
                    <a:pt x="197" y="190"/>
                    <a:pt x="197" y="204"/>
                  </a:cubicBezTo>
                  <a:cubicBezTo>
                    <a:pt x="197" y="281"/>
                    <a:pt x="197" y="281"/>
                    <a:pt x="197" y="281"/>
                  </a:cubicBezTo>
                  <a:cubicBezTo>
                    <a:pt x="197" y="295"/>
                    <a:pt x="186" y="306"/>
                    <a:pt x="173" y="306"/>
                  </a:cubicBezTo>
                  <a:cubicBezTo>
                    <a:pt x="165" y="306"/>
                    <a:pt x="165" y="306"/>
                    <a:pt x="165" y="306"/>
                  </a:cubicBezTo>
                  <a:cubicBezTo>
                    <a:pt x="146" y="306"/>
                    <a:pt x="131" y="321"/>
                    <a:pt x="131" y="340"/>
                  </a:cubicBezTo>
                  <a:cubicBezTo>
                    <a:pt x="131" y="398"/>
                    <a:pt x="131" y="398"/>
                    <a:pt x="131" y="398"/>
                  </a:cubicBezTo>
                  <a:cubicBezTo>
                    <a:pt x="131" y="412"/>
                    <a:pt x="120" y="423"/>
                    <a:pt x="106" y="423"/>
                  </a:cubicBezTo>
                  <a:cubicBezTo>
                    <a:pt x="98" y="423"/>
                    <a:pt x="98" y="423"/>
                    <a:pt x="98" y="423"/>
                  </a:cubicBezTo>
                  <a:cubicBezTo>
                    <a:pt x="79" y="423"/>
                    <a:pt x="64" y="438"/>
                    <a:pt x="64" y="457"/>
                  </a:cubicBezTo>
                  <a:cubicBezTo>
                    <a:pt x="64" y="543"/>
                    <a:pt x="64" y="543"/>
                    <a:pt x="64" y="543"/>
                  </a:cubicBezTo>
                  <a:cubicBezTo>
                    <a:pt x="46" y="544"/>
                    <a:pt x="46" y="544"/>
                    <a:pt x="46" y="544"/>
                  </a:cubicBezTo>
                  <a:cubicBezTo>
                    <a:pt x="46" y="544"/>
                    <a:pt x="47" y="544"/>
                    <a:pt x="48" y="544"/>
                  </a:cubicBezTo>
                  <a:cubicBezTo>
                    <a:pt x="96" y="544"/>
                    <a:pt x="96" y="544"/>
                    <a:pt x="96" y="544"/>
                  </a:cubicBezTo>
                  <a:cubicBezTo>
                    <a:pt x="112" y="544"/>
                    <a:pt x="126" y="556"/>
                    <a:pt x="129" y="572"/>
                  </a:cubicBezTo>
                  <a:cubicBezTo>
                    <a:pt x="132" y="589"/>
                    <a:pt x="146" y="602"/>
                    <a:pt x="164" y="602"/>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8" name="Freeform 31">
              <a:extLst>
                <a:ext uri="{FF2B5EF4-FFF2-40B4-BE49-F238E27FC236}">
                  <a16:creationId xmlns:a16="http://schemas.microsoft.com/office/drawing/2014/main" id="{D649E8C9-D3B1-4DB6-8C9A-B1A3D328C442}"/>
                </a:ext>
              </a:extLst>
            </p:cNvPr>
            <p:cNvSpPr>
              <a:spLocks noEditPoints="1"/>
            </p:cNvSpPr>
            <p:nvPr userDrawn="1"/>
          </p:nvSpPr>
          <p:spPr bwMode="auto">
            <a:xfrm>
              <a:off x="3353" y="3454"/>
              <a:ext cx="311" cy="223"/>
            </a:xfrm>
            <a:custGeom>
              <a:avLst/>
              <a:gdLst>
                <a:gd name="T0" fmla="*/ 24 w 176"/>
                <a:gd name="T1" fmla="*/ 57 h 126"/>
                <a:gd name="T2" fmla="*/ 119 w 176"/>
                <a:gd name="T3" fmla="*/ 102 h 126"/>
                <a:gd name="T4" fmla="*/ 176 w 176"/>
                <a:gd name="T5" fmla="*/ 102 h 126"/>
                <a:gd name="T6" fmla="*/ 176 w 176"/>
                <a:gd name="T7" fmla="*/ 24 h 126"/>
                <a:gd name="T8" fmla="*/ 175 w 176"/>
                <a:gd name="T9" fmla="*/ 23 h 126"/>
                <a:gd name="T10" fmla="*/ 175 w 176"/>
                <a:gd name="T11" fmla="*/ 22 h 126"/>
                <a:gd name="T12" fmla="*/ 175 w 176"/>
                <a:gd name="T13" fmla="*/ 21 h 126"/>
                <a:gd name="T14" fmla="*/ 175 w 176"/>
                <a:gd name="T15" fmla="*/ 20 h 126"/>
                <a:gd name="T16" fmla="*/ 175 w 176"/>
                <a:gd name="T17" fmla="*/ 19 h 126"/>
                <a:gd name="T18" fmla="*/ 175 w 176"/>
                <a:gd name="T19" fmla="*/ 18 h 126"/>
                <a:gd name="T20" fmla="*/ 175 w 176"/>
                <a:gd name="T21" fmla="*/ 18 h 126"/>
                <a:gd name="T22" fmla="*/ 174 w 176"/>
                <a:gd name="T23" fmla="*/ 16 h 126"/>
                <a:gd name="T24" fmla="*/ 174 w 176"/>
                <a:gd name="T25" fmla="*/ 16 h 126"/>
                <a:gd name="T26" fmla="*/ 174 w 176"/>
                <a:gd name="T27" fmla="*/ 15 h 126"/>
                <a:gd name="T28" fmla="*/ 173 w 176"/>
                <a:gd name="T29" fmla="*/ 14 h 126"/>
                <a:gd name="T30" fmla="*/ 173 w 176"/>
                <a:gd name="T31" fmla="*/ 13 h 126"/>
                <a:gd name="T32" fmla="*/ 173 w 176"/>
                <a:gd name="T33" fmla="*/ 13 h 126"/>
                <a:gd name="T34" fmla="*/ 172 w 176"/>
                <a:gd name="T35" fmla="*/ 12 h 126"/>
                <a:gd name="T36" fmla="*/ 172 w 176"/>
                <a:gd name="T37" fmla="*/ 11 h 126"/>
                <a:gd name="T38" fmla="*/ 171 w 176"/>
                <a:gd name="T39" fmla="*/ 10 h 126"/>
                <a:gd name="T40" fmla="*/ 171 w 176"/>
                <a:gd name="T41" fmla="*/ 10 h 126"/>
                <a:gd name="T42" fmla="*/ 170 w 176"/>
                <a:gd name="T43" fmla="*/ 9 h 126"/>
                <a:gd name="T44" fmla="*/ 170 w 176"/>
                <a:gd name="T45" fmla="*/ 8 h 126"/>
                <a:gd name="T46" fmla="*/ 169 w 176"/>
                <a:gd name="T47" fmla="*/ 8 h 126"/>
                <a:gd name="T48" fmla="*/ 168 w 176"/>
                <a:gd name="T49" fmla="*/ 7 h 126"/>
                <a:gd name="T50" fmla="*/ 168 w 176"/>
                <a:gd name="T51" fmla="*/ 6 h 126"/>
                <a:gd name="T52" fmla="*/ 167 w 176"/>
                <a:gd name="T53" fmla="*/ 6 h 126"/>
                <a:gd name="T54" fmla="*/ 166 w 176"/>
                <a:gd name="T55" fmla="*/ 5 h 126"/>
                <a:gd name="T56" fmla="*/ 166 w 176"/>
                <a:gd name="T57" fmla="*/ 5 h 126"/>
                <a:gd name="T58" fmla="*/ 165 w 176"/>
                <a:gd name="T59" fmla="*/ 4 h 126"/>
                <a:gd name="T60" fmla="*/ 164 w 176"/>
                <a:gd name="T61" fmla="*/ 4 h 126"/>
                <a:gd name="T62" fmla="*/ 163 w 176"/>
                <a:gd name="T63" fmla="*/ 3 h 126"/>
                <a:gd name="T64" fmla="*/ 163 w 176"/>
                <a:gd name="T65" fmla="*/ 3 h 126"/>
                <a:gd name="T66" fmla="*/ 162 w 176"/>
                <a:gd name="T67" fmla="*/ 2 h 126"/>
                <a:gd name="T68" fmla="*/ 161 w 176"/>
                <a:gd name="T69" fmla="*/ 2 h 126"/>
                <a:gd name="T70" fmla="*/ 160 w 176"/>
                <a:gd name="T71" fmla="*/ 2 h 126"/>
                <a:gd name="T72" fmla="*/ 160 w 176"/>
                <a:gd name="T73" fmla="*/ 2 h 126"/>
                <a:gd name="T74" fmla="*/ 159 w 176"/>
                <a:gd name="T75" fmla="*/ 1 h 126"/>
                <a:gd name="T76" fmla="*/ 158 w 176"/>
                <a:gd name="T77" fmla="*/ 1 h 126"/>
                <a:gd name="T78" fmla="*/ 157 w 176"/>
                <a:gd name="T79" fmla="*/ 1 h 126"/>
                <a:gd name="T80" fmla="*/ 156 w 176"/>
                <a:gd name="T81" fmla="*/ 1 h 126"/>
                <a:gd name="T82" fmla="*/ 155 w 176"/>
                <a:gd name="T83" fmla="*/ 0 h 126"/>
                <a:gd name="T84" fmla="*/ 154 w 176"/>
                <a:gd name="T85" fmla="*/ 0 h 126"/>
                <a:gd name="T86" fmla="*/ 153 w 176"/>
                <a:gd name="T87" fmla="*/ 0 h 126"/>
                <a:gd name="T88" fmla="*/ 153 w 176"/>
                <a:gd name="T89" fmla="*/ 0 h 126"/>
                <a:gd name="T90" fmla="*/ 151 w 176"/>
                <a:gd name="T91" fmla="*/ 0 h 126"/>
                <a:gd name="T92" fmla="*/ 24 w 176"/>
                <a:gd name="T93" fmla="*/ 0 h 126"/>
                <a:gd name="T94" fmla="*/ 176 w 176"/>
                <a:gd name="T9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6">
                  <a:moveTo>
                    <a:pt x="0" y="24"/>
                  </a:moveTo>
                  <a:cubicBezTo>
                    <a:pt x="0" y="33"/>
                    <a:pt x="0" y="33"/>
                    <a:pt x="0" y="33"/>
                  </a:cubicBezTo>
                  <a:cubicBezTo>
                    <a:pt x="0" y="46"/>
                    <a:pt x="11" y="57"/>
                    <a:pt x="24" y="57"/>
                  </a:cubicBezTo>
                  <a:cubicBezTo>
                    <a:pt x="85" y="57"/>
                    <a:pt x="85" y="57"/>
                    <a:pt x="85" y="57"/>
                  </a:cubicBezTo>
                  <a:cubicBezTo>
                    <a:pt x="103" y="57"/>
                    <a:pt x="119" y="72"/>
                    <a:pt x="119" y="91"/>
                  </a:cubicBezTo>
                  <a:cubicBezTo>
                    <a:pt x="119" y="102"/>
                    <a:pt x="119" y="102"/>
                    <a:pt x="119" y="102"/>
                  </a:cubicBezTo>
                  <a:cubicBezTo>
                    <a:pt x="119" y="115"/>
                    <a:pt x="130" y="126"/>
                    <a:pt x="143" y="126"/>
                  </a:cubicBezTo>
                  <a:cubicBezTo>
                    <a:pt x="151" y="126"/>
                    <a:pt x="151" y="126"/>
                    <a:pt x="151" y="126"/>
                  </a:cubicBezTo>
                  <a:cubicBezTo>
                    <a:pt x="165" y="126"/>
                    <a:pt x="176" y="115"/>
                    <a:pt x="176" y="102"/>
                  </a:cubicBezTo>
                  <a:cubicBezTo>
                    <a:pt x="176" y="33"/>
                    <a:pt x="176" y="33"/>
                    <a:pt x="176" y="33"/>
                  </a:cubicBezTo>
                  <a:cubicBezTo>
                    <a:pt x="176" y="24"/>
                    <a:pt x="176" y="24"/>
                    <a:pt x="176" y="24"/>
                  </a:cubicBezTo>
                  <a:cubicBezTo>
                    <a:pt x="176" y="24"/>
                    <a:pt x="176" y="24"/>
                    <a:pt x="176" y="24"/>
                  </a:cubicBezTo>
                  <a:cubicBezTo>
                    <a:pt x="176" y="24"/>
                    <a:pt x="176" y="24"/>
                    <a:pt x="176" y="24"/>
                  </a:cubicBezTo>
                  <a:cubicBezTo>
                    <a:pt x="175" y="23"/>
                    <a:pt x="175" y="23"/>
                    <a:pt x="175" y="23"/>
                  </a:cubicBezTo>
                  <a:cubicBezTo>
                    <a:pt x="175" y="23"/>
                    <a:pt x="175" y="23"/>
                    <a:pt x="175" y="23"/>
                  </a:cubicBezTo>
                  <a:cubicBezTo>
                    <a:pt x="175" y="22"/>
                    <a:pt x="175" y="22"/>
                    <a:pt x="175" y="22"/>
                  </a:cubicBezTo>
                  <a:cubicBezTo>
                    <a:pt x="175" y="22"/>
                    <a:pt x="175" y="22"/>
                    <a:pt x="175" y="22"/>
                  </a:cubicBezTo>
                  <a:cubicBezTo>
                    <a:pt x="175" y="22"/>
                    <a:pt x="175" y="22"/>
                    <a:pt x="175" y="22"/>
                  </a:cubicBezTo>
                  <a:cubicBezTo>
                    <a:pt x="175" y="22"/>
                    <a:pt x="175" y="22"/>
                    <a:pt x="175" y="22"/>
                  </a:cubicBezTo>
                  <a:cubicBezTo>
                    <a:pt x="175" y="21"/>
                    <a:pt x="175" y="21"/>
                    <a:pt x="175" y="21"/>
                  </a:cubicBezTo>
                  <a:cubicBezTo>
                    <a:pt x="175" y="21"/>
                    <a:pt x="175" y="21"/>
                    <a:pt x="175" y="21"/>
                  </a:cubicBezTo>
                  <a:cubicBezTo>
                    <a:pt x="175" y="21"/>
                    <a:pt x="175" y="21"/>
                    <a:pt x="175" y="21"/>
                  </a:cubicBezTo>
                  <a:cubicBezTo>
                    <a:pt x="175" y="21"/>
                    <a:pt x="175" y="21"/>
                    <a:pt x="175" y="21"/>
                  </a:cubicBezTo>
                  <a:cubicBezTo>
                    <a:pt x="175" y="20"/>
                    <a:pt x="175" y="20"/>
                    <a:pt x="175" y="20"/>
                  </a:cubicBezTo>
                  <a:cubicBezTo>
                    <a:pt x="175" y="20"/>
                    <a:pt x="175" y="20"/>
                    <a:pt x="175" y="20"/>
                  </a:cubicBezTo>
                  <a:cubicBezTo>
                    <a:pt x="175" y="20"/>
                    <a:pt x="175" y="20"/>
                    <a:pt x="175" y="19"/>
                  </a:cubicBezTo>
                  <a:cubicBezTo>
                    <a:pt x="175" y="19"/>
                    <a:pt x="175" y="19"/>
                    <a:pt x="175" y="19"/>
                  </a:cubicBezTo>
                  <a:cubicBezTo>
                    <a:pt x="175" y="19"/>
                    <a:pt x="175" y="19"/>
                    <a:pt x="175" y="19"/>
                  </a:cubicBezTo>
                  <a:cubicBezTo>
                    <a:pt x="175" y="19"/>
                    <a:pt x="175" y="19"/>
                    <a:pt x="175" y="19"/>
                  </a:cubicBezTo>
                  <a:cubicBezTo>
                    <a:pt x="175" y="18"/>
                    <a:pt x="175" y="18"/>
                    <a:pt x="175"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4" y="16"/>
                    <a:pt x="174" y="16"/>
                    <a:pt x="174" y="16"/>
                  </a:cubicBezTo>
                  <a:cubicBezTo>
                    <a:pt x="174" y="16"/>
                    <a:pt x="174" y="16"/>
                    <a:pt x="174" y="16"/>
                  </a:cubicBezTo>
                  <a:cubicBezTo>
                    <a:pt x="174" y="16"/>
                    <a:pt x="174" y="16"/>
                    <a:pt x="174" y="16"/>
                  </a:cubicBezTo>
                  <a:cubicBezTo>
                    <a:pt x="174" y="16"/>
                    <a:pt x="174" y="16"/>
                    <a:pt x="174" y="16"/>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3" y="14"/>
                    <a:pt x="173" y="14"/>
                    <a:pt x="173" y="14"/>
                  </a:cubicBezTo>
                  <a:cubicBezTo>
                    <a:pt x="173" y="14"/>
                    <a:pt x="173" y="14"/>
                    <a:pt x="173" y="14"/>
                  </a:cubicBezTo>
                  <a:cubicBezTo>
                    <a:pt x="173" y="14"/>
                    <a:pt x="173" y="14"/>
                    <a:pt x="173" y="14"/>
                  </a:cubicBezTo>
                  <a:cubicBezTo>
                    <a:pt x="173" y="14"/>
                    <a:pt x="173" y="14"/>
                    <a:pt x="173" y="14"/>
                  </a:cubicBezTo>
                  <a:cubicBezTo>
                    <a:pt x="173" y="13"/>
                    <a:pt x="173" y="13"/>
                    <a:pt x="173" y="13"/>
                  </a:cubicBezTo>
                  <a:cubicBezTo>
                    <a:pt x="173" y="13"/>
                    <a:pt x="173" y="13"/>
                    <a:pt x="173" y="13"/>
                  </a:cubicBezTo>
                  <a:cubicBezTo>
                    <a:pt x="173" y="13"/>
                    <a:pt x="173" y="13"/>
                    <a:pt x="173" y="13"/>
                  </a:cubicBezTo>
                  <a:cubicBezTo>
                    <a:pt x="173" y="13"/>
                    <a:pt x="173" y="13"/>
                    <a:pt x="173" y="13"/>
                  </a:cubicBezTo>
                  <a:cubicBezTo>
                    <a:pt x="172" y="12"/>
                    <a:pt x="172" y="12"/>
                    <a:pt x="172" y="12"/>
                  </a:cubicBezTo>
                  <a:cubicBezTo>
                    <a:pt x="172" y="12"/>
                    <a:pt x="172" y="12"/>
                    <a:pt x="172" y="12"/>
                  </a:cubicBezTo>
                  <a:cubicBezTo>
                    <a:pt x="172" y="12"/>
                    <a:pt x="172" y="12"/>
                    <a:pt x="172" y="12"/>
                  </a:cubicBezTo>
                  <a:cubicBezTo>
                    <a:pt x="172" y="12"/>
                    <a:pt x="172" y="12"/>
                    <a:pt x="172" y="12"/>
                  </a:cubicBezTo>
                  <a:cubicBezTo>
                    <a:pt x="172" y="11"/>
                    <a:pt x="172" y="11"/>
                    <a:pt x="172" y="11"/>
                  </a:cubicBezTo>
                  <a:cubicBezTo>
                    <a:pt x="172" y="11"/>
                    <a:pt x="172" y="11"/>
                    <a:pt x="172" y="11"/>
                  </a:cubicBezTo>
                  <a:cubicBezTo>
                    <a:pt x="171" y="11"/>
                    <a:pt x="171" y="11"/>
                    <a:pt x="171" y="11"/>
                  </a:cubicBezTo>
                  <a:cubicBezTo>
                    <a:pt x="171" y="11"/>
                    <a:pt x="171" y="11"/>
                    <a:pt x="171" y="11"/>
                  </a:cubicBezTo>
                  <a:cubicBezTo>
                    <a:pt x="171" y="10"/>
                    <a:pt x="171" y="10"/>
                    <a:pt x="171" y="10"/>
                  </a:cubicBezTo>
                  <a:cubicBezTo>
                    <a:pt x="171" y="10"/>
                    <a:pt x="171" y="10"/>
                    <a:pt x="171" y="10"/>
                  </a:cubicBezTo>
                  <a:cubicBezTo>
                    <a:pt x="171" y="10"/>
                    <a:pt x="171" y="10"/>
                    <a:pt x="171" y="10"/>
                  </a:cubicBezTo>
                  <a:cubicBezTo>
                    <a:pt x="171" y="10"/>
                    <a:pt x="171" y="10"/>
                    <a:pt x="171" y="10"/>
                  </a:cubicBezTo>
                  <a:cubicBezTo>
                    <a:pt x="170" y="9"/>
                    <a:pt x="170" y="9"/>
                    <a:pt x="170" y="9"/>
                  </a:cubicBezTo>
                  <a:cubicBezTo>
                    <a:pt x="170" y="9"/>
                    <a:pt x="170" y="9"/>
                    <a:pt x="170" y="9"/>
                  </a:cubicBezTo>
                  <a:cubicBezTo>
                    <a:pt x="170" y="9"/>
                    <a:pt x="170" y="9"/>
                    <a:pt x="170" y="9"/>
                  </a:cubicBezTo>
                  <a:cubicBezTo>
                    <a:pt x="170" y="9"/>
                    <a:pt x="170" y="9"/>
                    <a:pt x="170" y="9"/>
                  </a:cubicBezTo>
                  <a:cubicBezTo>
                    <a:pt x="170" y="8"/>
                    <a:pt x="170" y="8"/>
                    <a:pt x="170" y="8"/>
                  </a:cubicBezTo>
                  <a:cubicBezTo>
                    <a:pt x="170" y="8"/>
                    <a:pt x="170" y="8"/>
                    <a:pt x="170" y="8"/>
                  </a:cubicBezTo>
                  <a:cubicBezTo>
                    <a:pt x="169" y="8"/>
                    <a:pt x="169" y="8"/>
                    <a:pt x="169" y="8"/>
                  </a:cubicBezTo>
                  <a:cubicBezTo>
                    <a:pt x="169" y="8"/>
                    <a:pt x="169" y="8"/>
                    <a:pt x="169" y="8"/>
                  </a:cubicBezTo>
                  <a:cubicBezTo>
                    <a:pt x="169" y="8"/>
                    <a:pt x="169" y="8"/>
                    <a:pt x="169" y="8"/>
                  </a:cubicBezTo>
                  <a:cubicBezTo>
                    <a:pt x="169" y="8"/>
                    <a:pt x="169" y="8"/>
                    <a:pt x="169" y="8"/>
                  </a:cubicBezTo>
                  <a:cubicBezTo>
                    <a:pt x="168" y="7"/>
                    <a:pt x="168" y="7"/>
                    <a:pt x="168" y="7"/>
                  </a:cubicBezTo>
                  <a:cubicBezTo>
                    <a:pt x="168" y="7"/>
                    <a:pt x="168" y="7"/>
                    <a:pt x="168" y="7"/>
                  </a:cubicBezTo>
                  <a:cubicBezTo>
                    <a:pt x="168" y="7"/>
                    <a:pt x="168" y="7"/>
                    <a:pt x="168" y="7"/>
                  </a:cubicBezTo>
                  <a:cubicBezTo>
                    <a:pt x="168" y="7"/>
                    <a:pt x="168" y="7"/>
                    <a:pt x="168" y="7"/>
                  </a:cubicBezTo>
                  <a:cubicBezTo>
                    <a:pt x="168" y="6"/>
                    <a:pt x="168" y="6"/>
                    <a:pt x="168" y="6"/>
                  </a:cubicBezTo>
                  <a:cubicBezTo>
                    <a:pt x="168" y="6"/>
                    <a:pt x="168" y="6"/>
                    <a:pt x="168" y="6"/>
                  </a:cubicBezTo>
                  <a:cubicBezTo>
                    <a:pt x="167" y="6"/>
                    <a:pt x="167" y="6"/>
                    <a:pt x="167" y="6"/>
                  </a:cubicBezTo>
                  <a:cubicBezTo>
                    <a:pt x="167" y="6"/>
                    <a:pt x="167" y="6"/>
                    <a:pt x="167" y="6"/>
                  </a:cubicBezTo>
                  <a:cubicBezTo>
                    <a:pt x="167" y="6"/>
                    <a:pt x="167" y="6"/>
                    <a:pt x="167" y="6"/>
                  </a:cubicBezTo>
                  <a:cubicBezTo>
                    <a:pt x="167" y="6"/>
                    <a:pt x="167" y="6"/>
                    <a:pt x="167" y="6"/>
                  </a:cubicBezTo>
                  <a:cubicBezTo>
                    <a:pt x="167" y="5"/>
                    <a:pt x="166" y="5"/>
                    <a:pt x="166" y="5"/>
                  </a:cubicBezTo>
                  <a:cubicBezTo>
                    <a:pt x="166" y="5"/>
                    <a:pt x="166" y="5"/>
                    <a:pt x="166" y="5"/>
                  </a:cubicBezTo>
                  <a:cubicBezTo>
                    <a:pt x="166" y="5"/>
                    <a:pt x="166" y="5"/>
                    <a:pt x="166" y="5"/>
                  </a:cubicBezTo>
                  <a:cubicBezTo>
                    <a:pt x="166" y="5"/>
                    <a:pt x="166" y="5"/>
                    <a:pt x="166" y="5"/>
                  </a:cubicBezTo>
                  <a:cubicBezTo>
                    <a:pt x="165" y="5"/>
                    <a:pt x="165" y="5"/>
                    <a:pt x="165" y="5"/>
                  </a:cubicBezTo>
                  <a:cubicBezTo>
                    <a:pt x="165" y="5"/>
                    <a:pt x="165" y="5"/>
                    <a:pt x="165" y="5"/>
                  </a:cubicBezTo>
                  <a:cubicBezTo>
                    <a:pt x="165" y="4"/>
                    <a:pt x="165" y="4"/>
                    <a:pt x="165" y="4"/>
                  </a:cubicBezTo>
                  <a:cubicBezTo>
                    <a:pt x="165" y="4"/>
                    <a:pt x="165" y="4"/>
                    <a:pt x="165" y="4"/>
                  </a:cubicBezTo>
                  <a:cubicBezTo>
                    <a:pt x="164" y="4"/>
                    <a:pt x="164" y="4"/>
                    <a:pt x="164" y="4"/>
                  </a:cubicBezTo>
                  <a:cubicBezTo>
                    <a:pt x="164" y="4"/>
                    <a:pt x="164" y="4"/>
                    <a:pt x="164" y="4"/>
                  </a:cubicBezTo>
                  <a:cubicBezTo>
                    <a:pt x="164" y="4"/>
                    <a:pt x="164" y="4"/>
                    <a:pt x="164" y="4"/>
                  </a:cubicBezTo>
                  <a:cubicBezTo>
                    <a:pt x="164" y="4"/>
                    <a:pt x="164" y="4"/>
                    <a:pt x="164" y="4"/>
                  </a:cubicBezTo>
                  <a:cubicBezTo>
                    <a:pt x="163" y="3"/>
                    <a:pt x="163" y="3"/>
                    <a:pt x="163" y="3"/>
                  </a:cubicBezTo>
                  <a:cubicBezTo>
                    <a:pt x="163" y="3"/>
                    <a:pt x="163" y="3"/>
                    <a:pt x="163" y="3"/>
                  </a:cubicBezTo>
                  <a:cubicBezTo>
                    <a:pt x="163" y="3"/>
                    <a:pt x="163" y="3"/>
                    <a:pt x="163" y="3"/>
                  </a:cubicBezTo>
                  <a:cubicBezTo>
                    <a:pt x="163" y="3"/>
                    <a:pt x="163" y="3"/>
                    <a:pt x="163" y="3"/>
                  </a:cubicBezTo>
                  <a:cubicBezTo>
                    <a:pt x="162" y="3"/>
                    <a:pt x="162" y="3"/>
                    <a:pt x="162" y="3"/>
                  </a:cubicBezTo>
                  <a:cubicBezTo>
                    <a:pt x="162" y="3"/>
                    <a:pt x="162" y="3"/>
                    <a:pt x="162" y="3"/>
                  </a:cubicBezTo>
                  <a:cubicBezTo>
                    <a:pt x="162" y="2"/>
                    <a:pt x="162" y="2"/>
                    <a:pt x="162" y="2"/>
                  </a:cubicBezTo>
                  <a:cubicBezTo>
                    <a:pt x="162" y="2"/>
                    <a:pt x="162" y="2"/>
                    <a:pt x="162" y="2"/>
                  </a:cubicBezTo>
                  <a:cubicBezTo>
                    <a:pt x="161" y="2"/>
                    <a:pt x="161" y="2"/>
                    <a:pt x="161" y="2"/>
                  </a:cubicBezTo>
                  <a:cubicBezTo>
                    <a:pt x="161" y="2"/>
                    <a:pt x="161" y="2"/>
                    <a:pt x="161" y="2"/>
                  </a:cubicBezTo>
                  <a:cubicBezTo>
                    <a:pt x="161" y="2"/>
                    <a:pt x="161" y="2"/>
                    <a:pt x="161" y="2"/>
                  </a:cubicBezTo>
                  <a:cubicBezTo>
                    <a:pt x="161" y="2"/>
                    <a:pt x="161" y="2"/>
                    <a:pt x="161" y="2"/>
                  </a:cubicBezTo>
                  <a:cubicBezTo>
                    <a:pt x="160" y="2"/>
                    <a:pt x="160" y="2"/>
                    <a:pt x="160" y="2"/>
                  </a:cubicBezTo>
                  <a:cubicBezTo>
                    <a:pt x="160" y="2"/>
                    <a:pt x="160" y="2"/>
                    <a:pt x="160" y="2"/>
                  </a:cubicBezTo>
                  <a:cubicBezTo>
                    <a:pt x="160" y="2"/>
                    <a:pt x="160" y="2"/>
                    <a:pt x="160" y="2"/>
                  </a:cubicBezTo>
                  <a:cubicBezTo>
                    <a:pt x="160" y="2"/>
                    <a:pt x="160" y="2"/>
                    <a:pt x="160" y="2"/>
                  </a:cubicBezTo>
                  <a:cubicBezTo>
                    <a:pt x="159" y="1"/>
                    <a:pt x="159" y="1"/>
                    <a:pt x="159" y="1"/>
                  </a:cubicBezTo>
                  <a:cubicBezTo>
                    <a:pt x="159" y="1"/>
                    <a:pt x="159" y="1"/>
                    <a:pt x="159" y="1"/>
                  </a:cubicBezTo>
                  <a:cubicBezTo>
                    <a:pt x="159" y="1"/>
                    <a:pt x="159" y="1"/>
                    <a:pt x="159" y="1"/>
                  </a:cubicBezTo>
                  <a:cubicBezTo>
                    <a:pt x="159" y="1"/>
                    <a:pt x="159" y="1"/>
                    <a:pt x="159" y="1"/>
                  </a:cubicBezTo>
                  <a:cubicBezTo>
                    <a:pt x="158" y="1"/>
                    <a:pt x="158" y="1"/>
                    <a:pt x="158" y="1"/>
                  </a:cubicBezTo>
                  <a:cubicBezTo>
                    <a:pt x="158" y="1"/>
                    <a:pt x="158" y="1"/>
                    <a:pt x="158" y="1"/>
                  </a:cubicBezTo>
                  <a:cubicBezTo>
                    <a:pt x="157" y="1"/>
                    <a:pt x="157" y="1"/>
                    <a:pt x="157" y="1"/>
                  </a:cubicBezTo>
                  <a:cubicBezTo>
                    <a:pt x="157" y="1"/>
                    <a:pt x="157" y="1"/>
                    <a:pt x="157" y="1"/>
                  </a:cubicBezTo>
                  <a:cubicBezTo>
                    <a:pt x="157" y="1"/>
                    <a:pt x="157" y="1"/>
                    <a:pt x="157" y="1"/>
                  </a:cubicBezTo>
                  <a:cubicBezTo>
                    <a:pt x="157" y="1"/>
                    <a:pt x="157" y="1"/>
                    <a:pt x="157" y="1"/>
                  </a:cubicBezTo>
                  <a:cubicBezTo>
                    <a:pt x="156" y="1"/>
                    <a:pt x="156" y="1"/>
                    <a:pt x="156" y="1"/>
                  </a:cubicBezTo>
                  <a:cubicBezTo>
                    <a:pt x="156" y="1"/>
                    <a:pt x="156" y="1"/>
                    <a:pt x="156" y="1"/>
                  </a:cubicBezTo>
                  <a:cubicBezTo>
                    <a:pt x="156" y="0"/>
                    <a:pt x="156" y="0"/>
                    <a:pt x="156" y="0"/>
                  </a:cubicBezTo>
                  <a:cubicBezTo>
                    <a:pt x="156" y="0"/>
                    <a:pt x="156" y="0"/>
                    <a:pt x="156" y="0"/>
                  </a:cubicBezTo>
                  <a:cubicBezTo>
                    <a:pt x="155" y="0"/>
                    <a:pt x="155" y="0"/>
                    <a:pt x="155" y="0"/>
                  </a:cubicBezTo>
                  <a:cubicBezTo>
                    <a:pt x="155" y="0"/>
                    <a:pt x="155" y="0"/>
                    <a:pt x="155" y="0"/>
                  </a:cubicBezTo>
                  <a:cubicBezTo>
                    <a:pt x="154" y="0"/>
                    <a:pt x="154" y="0"/>
                    <a:pt x="154" y="0"/>
                  </a:cubicBezTo>
                  <a:cubicBezTo>
                    <a:pt x="154" y="0"/>
                    <a:pt x="154" y="0"/>
                    <a:pt x="154" y="0"/>
                  </a:cubicBezTo>
                  <a:cubicBezTo>
                    <a:pt x="154" y="0"/>
                    <a:pt x="154" y="0"/>
                    <a:pt x="154" y="0"/>
                  </a:cubicBezTo>
                  <a:cubicBezTo>
                    <a:pt x="154" y="0"/>
                    <a:pt x="154" y="0"/>
                    <a:pt x="154" y="0"/>
                  </a:cubicBezTo>
                  <a:cubicBezTo>
                    <a:pt x="153" y="0"/>
                    <a:pt x="153" y="0"/>
                    <a:pt x="153" y="0"/>
                  </a:cubicBezTo>
                  <a:cubicBezTo>
                    <a:pt x="153" y="0"/>
                    <a:pt x="153" y="0"/>
                    <a:pt x="153" y="0"/>
                  </a:cubicBezTo>
                  <a:cubicBezTo>
                    <a:pt x="153" y="0"/>
                    <a:pt x="153" y="0"/>
                    <a:pt x="153" y="0"/>
                  </a:cubicBezTo>
                  <a:cubicBezTo>
                    <a:pt x="153" y="0"/>
                    <a:pt x="153" y="0"/>
                    <a:pt x="153" y="0"/>
                  </a:cubicBezTo>
                  <a:cubicBezTo>
                    <a:pt x="152" y="0"/>
                    <a:pt x="152" y="0"/>
                    <a:pt x="152" y="0"/>
                  </a:cubicBezTo>
                  <a:cubicBezTo>
                    <a:pt x="152" y="0"/>
                    <a:pt x="152" y="0"/>
                    <a:pt x="152" y="0"/>
                  </a:cubicBezTo>
                  <a:cubicBezTo>
                    <a:pt x="151" y="0"/>
                    <a:pt x="151" y="0"/>
                    <a:pt x="151" y="0"/>
                  </a:cubicBezTo>
                  <a:cubicBezTo>
                    <a:pt x="151" y="0"/>
                    <a:pt x="151" y="0"/>
                    <a:pt x="151" y="0"/>
                  </a:cubicBezTo>
                  <a:cubicBezTo>
                    <a:pt x="143" y="0"/>
                    <a:pt x="143" y="0"/>
                    <a:pt x="143" y="0"/>
                  </a:cubicBezTo>
                  <a:cubicBezTo>
                    <a:pt x="24" y="0"/>
                    <a:pt x="24" y="0"/>
                    <a:pt x="24" y="0"/>
                  </a:cubicBezTo>
                  <a:cubicBezTo>
                    <a:pt x="11" y="0"/>
                    <a:pt x="0" y="11"/>
                    <a:pt x="0" y="24"/>
                  </a:cubicBezTo>
                  <a:close/>
                  <a:moveTo>
                    <a:pt x="176" y="24"/>
                  </a:moveTo>
                  <a:cubicBezTo>
                    <a:pt x="176" y="24"/>
                    <a:pt x="176" y="24"/>
                    <a:pt x="176" y="2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09" name="Freeform 32">
              <a:extLst>
                <a:ext uri="{FF2B5EF4-FFF2-40B4-BE49-F238E27FC236}">
                  <a16:creationId xmlns:a16="http://schemas.microsoft.com/office/drawing/2014/main" id="{30466106-093E-4955-AA76-3D7852B60C44}"/>
                </a:ext>
              </a:extLst>
            </p:cNvPr>
            <p:cNvSpPr>
              <a:spLocks noEditPoints="1"/>
            </p:cNvSpPr>
            <p:nvPr userDrawn="1"/>
          </p:nvSpPr>
          <p:spPr bwMode="auto">
            <a:xfrm>
              <a:off x="2744" y="2260"/>
              <a:ext cx="1290" cy="1187"/>
            </a:xfrm>
            <a:custGeom>
              <a:avLst/>
              <a:gdLst>
                <a:gd name="T0" fmla="*/ 158 w 731"/>
                <a:gd name="T1" fmla="*/ 246 h 672"/>
                <a:gd name="T2" fmla="*/ 204 w 731"/>
                <a:gd name="T3" fmla="*/ 284 h 672"/>
                <a:gd name="T4" fmla="*/ 204 w 731"/>
                <a:gd name="T5" fmla="*/ 286 h 672"/>
                <a:gd name="T6" fmla="*/ 214 w 731"/>
                <a:gd name="T7" fmla="*/ 302 h 672"/>
                <a:gd name="T8" fmla="*/ 215 w 731"/>
                <a:gd name="T9" fmla="*/ 303 h 672"/>
                <a:gd name="T10" fmla="*/ 217 w 731"/>
                <a:gd name="T11" fmla="*/ 304 h 672"/>
                <a:gd name="T12" fmla="*/ 218 w 731"/>
                <a:gd name="T13" fmla="*/ 305 h 672"/>
                <a:gd name="T14" fmla="*/ 220 w 731"/>
                <a:gd name="T15" fmla="*/ 305 h 672"/>
                <a:gd name="T16" fmla="*/ 222 w 731"/>
                <a:gd name="T17" fmla="*/ 306 h 672"/>
                <a:gd name="T18" fmla="*/ 223 w 731"/>
                <a:gd name="T19" fmla="*/ 306 h 672"/>
                <a:gd name="T20" fmla="*/ 225 w 731"/>
                <a:gd name="T21" fmla="*/ 307 h 672"/>
                <a:gd name="T22" fmla="*/ 227 w 731"/>
                <a:gd name="T23" fmla="*/ 307 h 672"/>
                <a:gd name="T24" fmla="*/ 272 w 731"/>
                <a:gd name="T25" fmla="*/ 341 h 672"/>
                <a:gd name="T26" fmla="*/ 272 w 731"/>
                <a:gd name="T27" fmla="*/ 344 h 672"/>
                <a:gd name="T28" fmla="*/ 272 w 731"/>
                <a:gd name="T29" fmla="*/ 346 h 672"/>
                <a:gd name="T30" fmla="*/ 272 w 731"/>
                <a:gd name="T31" fmla="*/ 348 h 672"/>
                <a:gd name="T32" fmla="*/ 295 w 731"/>
                <a:gd name="T33" fmla="*/ 367 h 672"/>
                <a:gd name="T34" fmla="*/ 333 w 731"/>
                <a:gd name="T35" fmla="*/ 402 h 672"/>
                <a:gd name="T36" fmla="*/ 333 w 731"/>
                <a:gd name="T37" fmla="*/ 404 h 672"/>
                <a:gd name="T38" fmla="*/ 334 w 731"/>
                <a:gd name="T39" fmla="*/ 406 h 672"/>
                <a:gd name="T40" fmla="*/ 347 w 731"/>
                <a:gd name="T41" fmla="*/ 424 h 672"/>
                <a:gd name="T42" fmla="*/ 349 w 731"/>
                <a:gd name="T43" fmla="*/ 425 h 672"/>
                <a:gd name="T44" fmla="*/ 350 w 731"/>
                <a:gd name="T45" fmla="*/ 425 h 672"/>
                <a:gd name="T46" fmla="*/ 352 w 731"/>
                <a:gd name="T47" fmla="*/ 426 h 672"/>
                <a:gd name="T48" fmla="*/ 353 w 731"/>
                <a:gd name="T49" fmla="*/ 426 h 672"/>
                <a:gd name="T50" fmla="*/ 356 w 731"/>
                <a:gd name="T51" fmla="*/ 426 h 672"/>
                <a:gd name="T52" fmla="*/ 366 w 731"/>
                <a:gd name="T53" fmla="*/ 426 h 672"/>
                <a:gd name="T54" fmla="*/ 403 w 731"/>
                <a:gd name="T55" fmla="*/ 466 h 672"/>
                <a:gd name="T56" fmla="*/ 403 w 731"/>
                <a:gd name="T57" fmla="*/ 467 h 672"/>
                <a:gd name="T58" fmla="*/ 403 w 731"/>
                <a:gd name="T59" fmla="*/ 469 h 672"/>
                <a:gd name="T60" fmla="*/ 404 w 731"/>
                <a:gd name="T61" fmla="*/ 471 h 672"/>
                <a:gd name="T62" fmla="*/ 404 w 731"/>
                <a:gd name="T63" fmla="*/ 473 h 672"/>
                <a:gd name="T64" fmla="*/ 405 w 731"/>
                <a:gd name="T65" fmla="*/ 474 h 672"/>
                <a:gd name="T66" fmla="*/ 406 w 731"/>
                <a:gd name="T67" fmla="*/ 476 h 672"/>
                <a:gd name="T68" fmla="*/ 407 w 731"/>
                <a:gd name="T69" fmla="*/ 477 h 672"/>
                <a:gd name="T70" fmla="*/ 408 w 731"/>
                <a:gd name="T71" fmla="*/ 479 h 672"/>
                <a:gd name="T72" fmla="*/ 409 w 731"/>
                <a:gd name="T73" fmla="*/ 480 h 672"/>
                <a:gd name="T74" fmla="*/ 410 w 731"/>
                <a:gd name="T75" fmla="*/ 481 h 672"/>
                <a:gd name="T76" fmla="*/ 411 w 731"/>
                <a:gd name="T77" fmla="*/ 483 h 672"/>
                <a:gd name="T78" fmla="*/ 413 w 731"/>
                <a:gd name="T79" fmla="*/ 484 h 672"/>
                <a:gd name="T80" fmla="*/ 414 w 731"/>
                <a:gd name="T81" fmla="*/ 485 h 672"/>
                <a:gd name="T82" fmla="*/ 416 w 731"/>
                <a:gd name="T83" fmla="*/ 486 h 672"/>
                <a:gd name="T84" fmla="*/ 417 w 731"/>
                <a:gd name="T85" fmla="*/ 486 h 672"/>
                <a:gd name="T86" fmla="*/ 419 w 731"/>
                <a:gd name="T87" fmla="*/ 487 h 672"/>
                <a:gd name="T88" fmla="*/ 420 w 731"/>
                <a:gd name="T89" fmla="*/ 488 h 672"/>
                <a:gd name="T90" fmla="*/ 422 w 731"/>
                <a:gd name="T91" fmla="*/ 488 h 672"/>
                <a:gd name="T92" fmla="*/ 424 w 731"/>
                <a:gd name="T93" fmla="*/ 488 h 672"/>
                <a:gd name="T94" fmla="*/ 426 w 731"/>
                <a:gd name="T95" fmla="*/ 489 h 672"/>
                <a:gd name="T96" fmla="*/ 538 w 731"/>
                <a:gd name="T97" fmla="*/ 523 h 672"/>
                <a:gd name="T98" fmla="*/ 595 w 731"/>
                <a:gd name="T99" fmla="*/ 648 h 672"/>
                <a:gd name="T100" fmla="*/ 650 w 731"/>
                <a:gd name="T101" fmla="*/ 555 h 672"/>
                <a:gd name="T102" fmla="*/ 731 w 731"/>
                <a:gd name="T103" fmla="*/ 457 h 672"/>
                <a:gd name="T104" fmla="*/ 498 w 731"/>
                <a:gd name="T105" fmla="*/ 372 h 672"/>
                <a:gd name="T106" fmla="*/ 430 w 731"/>
                <a:gd name="T107" fmla="*/ 246 h 672"/>
                <a:gd name="T108" fmla="*/ 334 w 731"/>
                <a:gd name="T109" fmla="*/ 155 h 672"/>
                <a:gd name="T110" fmla="*/ 66 w 731"/>
                <a:gd name="T111" fmla="*/ 22 h 672"/>
                <a:gd name="T112" fmla="*/ 403 w 731"/>
                <a:gd name="T113" fmla="*/ 464 h 672"/>
                <a:gd name="T114" fmla="*/ 272 w 731"/>
                <a:gd name="T115" fmla="*/ 34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1" h="672">
                  <a:moveTo>
                    <a:pt x="0" y="216"/>
                  </a:moveTo>
                  <a:cubicBezTo>
                    <a:pt x="0" y="223"/>
                    <a:pt x="4" y="186"/>
                    <a:pt x="20" y="186"/>
                  </a:cubicBezTo>
                  <a:cubicBezTo>
                    <a:pt x="99" y="186"/>
                    <a:pt x="99" y="186"/>
                    <a:pt x="99" y="186"/>
                  </a:cubicBezTo>
                  <a:cubicBezTo>
                    <a:pt x="114" y="186"/>
                    <a:pt x="134" y="181"/>
                    <a:pt x="134" y="214"/>
                  </a:cubicBezTo>
                  <a:cubicBezTo>
                    <a:pt x="134" y="221"/>
                    <a:pt x="134" y="221"/>
                    <a:pt x="134" y="221"/>
                  </a:cubicBezTo>
                  <a:cubicBezTo>
                    <a:pt x="134" y="235"/>
                    <a:pt x="145" y="246"/>
                    <a:pt x="158" y="246"/>
                  </a:cubicBezTo>
                  <a:cubicBezTo>
                    <a:pt x="170" y="246"/>
                    <a:pt x="170" y="246"/>
                    <a:pt x="170" y="246"/>
                  </a:cubicBezTo>
                  <a:cubicBezTo>
                    <a:pt x="189" y="246"/>
                    <a:pt x="204" y="261"/>
                    <a:pt x="204" y="280"/>
                  </a:cubicBezTo>
                  <a:cubicBezTo>
                    <a:pt x="204" y="283"/>
                    <a:pt x="204" y="283"/>
                    <a:pt x="204" y="283"/>
                  </a:cubicBezTo>
                  <a:cubicBezTo>
                    <a:pt x="204" y="283"/>
                    <a:pt x="204" y="283"/>
                    <a:pt x="204" y="283"/>
                  </a:cubicBezTo>
                  <a:cubicBezTo>
                    <a:pt x="204" y="283"/>
                    <a:pt x="204" y="283"/>
                    <a:pt x="204" y="283"/>
                  </a:cubicBezTo>
                  <a:cubicBezTo>
                    <a:pt x="204" y="284"/>
                    <a:pt x="204" y="284"/>
                    <a:pt x="204" y="284"/>
                  </a:cubicBezTo>
                  <a:cubicBezTo>
                    <a:pt x="204" y="284"/>
                    <a:pt x="204" y="284"/>
                    <a:pt x="204" y="284"/>
                  </a:cubicBezTo>
                  <a:cubicBezTo>
                    <a:pt x="204" y="285"/>
                    <a:pt x="204" y="285"/>
                    <a:pt x="204" y="285"/>
                  </a:cubicBezTo>
                  <a:cubicBezTo>
                    <a:pt x="204" y="285"/>
                    <a:pt x="204" y="285"/>
                    <a:pt x="204" y="285"/>
                  </a:cubicBezTo>
                  <a:cubicBezTo>
                    <a:pt x="204" y="285"/>
                    <a:pt x="204" y="285"/>
                    <a:pt x="204" y="285"/>
                  </a:cubicBezTo>
                  <a:cubicBezTo>
                    <a:pt x="204" y="285"/>
                    <a:pt x="204" y="285"/>
                    <a:pt x="204" y="285"/>
                  </a:cubicBezTo>
                  <a:cubicBezTo>
                    <a:pt x="204" y="286"/>
                    <a:pt x="204" y="286"/>
                    <a:pt x="204" y="286"/>
                  </a:cubicBezTo>
                  <a:cubicBezTo>
                    <a:pt x="204" y="286"/>
                    <a:pt x="204" y="286"/>
                    <a:pt x="204" y="286"/>
                  </a:cubicBezTo>
                  <a:cubicBezTo>
                    <a:pt x="204" y="286"/>
                    <a:pt x="204" y="286"/>
                    <a:pt x="204" y="286"/>
                  </a:cubicBezTo>
                  <a:cubicBezTo>
                    <a:pt x="204" y="286"/>
                    <a:pt x="204" y="286"/>
                    <a:pt x="204" y="286"/>
                  </a:cubicBezTo>
                  <a:cubicBezTo>
                    <a:pt x="205" y="287"/>
                    <a:pt x="205" y="287"/>
                    <a:pt x="205" y="287"/>
                  </a:cubicBezTo>
                  <a:cubicBezTo>
                    <a:pt x="205" y="287"/>
                    <a:pt x="205" y="287"/>
                    <a:pt x="205" y="287"/>
                  </a:cubicBezTo>
                  <a:cubicBezTo>
                    <a:pt x="206" y="293"/>
                    <a:pt x="209" y="298"/>
                    <a:pt x="214" y="302"/>
                  </a:cubicBezTo>
                  <a:cubicBezTo>
                    <a:pt x="214" y="302"/>
                    <a:pt x="214" y="302"/>
                    <a:pt x="214" y="302"/>
                  </a:cubicBezTo>
                  <a:cubicBezTo>
                    <a:pt x="214" y="302"/>
                    <a:pt x="214" y="302"/>
                    <a:pt x="214" y="302"/>
                  </a:cubicBezTo>
                  <a:cubicBezTo>
                    <a:pt x="214" y="302"/>
                    <a:pt x="214" y="302"/>
                    <a:pt x="214" y="302"/>
                  </a:cubicBezTo>
                  <a:cubicBezTo>
                    <a:pt x="215" y="303"/>
                    <a:pt x="215" y="303"/>
                    <a:pt x="215" y="303"/>
                  </a:cubicBezTo>
                  <a:cubicBezTo>
                    <a:pt x="215" y="303"/>
                    <a:pt x="215" y="303"/>
                    <a:pt x="215" y="303"/>
                  </a:cubicBezTo>
                  <a:cubicBezTo>
                    <a:pt x="215" y="303"/>
                    <a:pt x="215" y="303"/>
                    <a:pt x="215" y="303"/>
                  </a:cubicBezTo>
                  <a:cubicBezTo>
                    <a:pt x="215" y="303"/>
                    <a:pt x="215" y="303"/>
                    <a:pt x="215" y="303"/>
                  </a:cubicBezTo>
                  <a:cubicBezTo>
                    <a:pt x="216" y="303"/>
                    <a:pt x="216" y="303"/>
                    <a:pt x="216" y="303"/>
                  </a:cubicBezTo>
                  <a:cubicBezTo>
                    <a:pt x="216" y="303"/>
                    <a:pt x="216" y="303"/>
                    <a:pt x="216" y="303"/>
                  </a:cubicBezTo>
                  <a:cubicBezTo>
                    <a:pt x="216" y="303"/>
                    <a:pt x="216" y="303"/>
                    <a:pt x="216" y="303"/>
                  </a:cubicBezTo>
                  <a:cubicBezTo>
                    <a:pt x="216" y="304"/>
                    <a:pt x="216" y="304"/>
                    <a:pt x="217" y="304"/>
                  </a:cubicBezTo>
                  <a:cubicBezTo>
                    <a:pt x="217" y="304"/>
                    <a:pt x="217" y="304"/>
                    <a:pt x="217" y="304"/>
                  </a:cubicBezTo>
                  <a:cubicBezTo>
                    <a:pt x="217" y="304"/>
                    <a:pt x="217" y="304"/>
                    <a:pt x="217" y="304"/>
                  </a:cubicBezTo>
                  <a:cubicBezTo>
                    <a:pt x="217" y="304"/>
                    <a:pt x="217" y="304"/>
                    <a:pt x="217" y="304"/>
                  </a:cubicBezTo>
                  <a:cubicBezTo>
                    <a:pt x="217" y="304"/>
                    <a:pt x="217" y="304"/>
                    <a:pt x="217" y="304"/>
                  </a:cubicBezTo>
                  <a:cubicBezTo>
                    <a:pt x="218" y="304"/>
                    <a:pt x="218" y="304"/>
                    <a:pt x="218" y="304"/>
                  </a:cubicBezTo>
                  <a:cubicBezTo>
                    <a:pt x="218" y="304"/>
                    <a:pt x="218" y="304"/>
                    <a:pt x="218" y="304"/>
                  </a:cubicBezTo>
                  <a:cubicBezTo>
                    <a:pt x="218" y="305"/>
                    <a:pt x="218" y="305"/>
                    <a:pt x="218" y="305"/>
                  </a:cubicBezTo>
                  <a:cubicBezTo>
                    <a:pt x="218" y="305"/>
                    <a:pt x="218" y="305"/>
                    <a:pt x="218" y="305"/>
                  </a:cubicBezTo>
                  <a:cubicBezTo>
                    <a:pt x="219" y="305"/>
                    <a:pt x="219" y="305"/>
                    <a:pt x="219" y="305"/>
                  </a:cubicBezTo>
                  <a:cubicBezTo>
                    <a:pt x="219" y="305"/>
                    <a:pt x="219" y="305"/>
                    <a:pt x="219" y="305"/>
                  </a:cubicBezTo>
                  <a:cubicBezTo>
                    <a:pt x="219" y="305"/>
                    <a:pt x="219" y="305"/>
                    <a:pt x="219" y="305"/>
                  </a:cubicBezTo>
                  <a:cubicBezTo>
                    <a:pt x="219" y="305"/>
                    <a:pt x="219" y="305"/>
                    <a:pt x="219" y="305"/>
                  </a:cubicBezTo>
                  <a:cubicBezTo>
                    <a:pt x="220" y="305"/>
                    <a:pt x="220" y="305"/>
                    <a:pt x="220" y="305"/>
                  </a:cubicBezTo>
                  <a:cubicBezTo>
                    <a:pt x="220" y="305"/>
                    <a:pt x="220" y="305"/>
                    <a:pt x="220" y="305"/>
                  </a:cubicBezTo>
                  <a:cubicBezTo>
                    <a:pt x="221" y="306"/>
                    <a:pt x="221" y="306"/>
                    <a:pt x="221" y="306"/>
                  </a:cubicBezTo>
                  <a:cubicBezTo>
                    <a:pt x="221" y="306"/>
                    <a:pt x="221" y="306"/>
                    <a:pt x="221" y="306"/>
                  </a:cubicBezTo>
                  <a:cubicBezTo>
                    <a:pt x="221" y="306"/>
                    <a:pt x="221" y="306"/>
                    <a:pt x="221" y="306"/>
                  </a:cubicBezTo>
                  <a:cubicBezTo>
                    <a:pt x="221" y="306"/>
                    <a:pt x="221" y="306"/>
                    <a:pt x="222" y="306"/>
                  </a:cubicBezTo>
                  <a:cubicBezTo>
                    <a:pt x="222" y="306"/>
                    <a:pt x="222" y="306"/>
                    <a:pt x="222" y="306"/>
                  </a:cubicBezTo>
                  <a:cubicBezTo>
                    <a:pt x="222" y="306"/>
                    <a:pt x="222" y="306"/>
                    <a:pt x="222" y="306"/>
                  </a:cubicBezTo>
                  <a:cubicBezTo>
                    <a:pt x="222" y="306"/>
                    <a:pt x="222" y="306"/>
                    <a:pt x="222" y="306"/>
                  </a:cubicBezTo>
                  <a:cubicBezTo>
                    <a:pt x="222" y="306"/>
                    <a:pt x="222" y="306"/>
                    <a:pt x="222" y="306"/>
                  </a:cubicBezTo>
                  <a:cubicBezTo>
                    <a:pt x="223" y="306"/>
                    <a:pt x="223" y="306"/>
                    <a:pt x="223" y="306"/>
                  </a:cubicBezTo>
                  <a:cubicBezTo>
                    <a:pt x="223" y="306"/>
                    <a:pt x="223" y="306"/>
                    <a:pt x="223" y="306"/>
                  </a:cubicBezTo>
                  <a:cubicBezTo>
                    <a:pt x="223" y="306"/>
                    <a:pt x="223" y="306"/>
                    <a:pt x="223" y="306"/>
                  </a:cubicBezTo>
                  <a:cubicBezTo>
                    <a:pt x="223" y="306"/>
                    <a:pt x="223" y="306"/>
                    <a:pt x="223" y="306"/>
                  </a:cubicBezTo>
                  <a:cubicBezTo>
                    <a:pt x="224" y="306"/>
                    <a:pt x="224" y="306"/>
                    <a:pt x="224" y="306"/>
                  </a:cubicBezTo>
                  <a:cubicBezTo>
                    <a:pt x="224" y="306"/>
                    <a:pt x="224" y="306"/>
                    <a:pt x="224" y="306"/>
                  </a:cubicBezTo>
                  <a:cubicBezTo>
                    <a:pt x="224" y="307"/>
                    <a:pt x="224" y="307"/>
                    <a:pt x="224" y="307"/>
                  </a:cubicBezTo>
                  <a:cubicBezTo>
                    <a:pt x="225" y="307"/>
                    <a:pt x="225" y="307"/>
                    <a:pt x="225" y="307"/>
                  </a:cubicBezTo>
                  <a:cubicBezTo>
                    <a:pt x="225" y="307"/>
                    <a:pt x="225" y="307"/>
                    <a:pt x="225" y="307"/>
                  </a:cubicBezTo>
                  <a:cubicBezTo>
                    <a:pt x="225" y="307"/>
                    <a:pt x="225" y="307"/>
                    <a:pt x="225" y="307"/>
                  </a:cubicBezTo>
                  <a:cubicBezTo>
                    <a:pt x="226" y="307"/>
                    <a:pt x="226" y="307"/>
                    <a:pt x="226" y="307"/>
                  </a:cubicBezTo>
                  <a:cubicBezTo>
                    <a:pt x="226" y="307"/>
                    <a:pt x="226" y="307"/>
                    <a:pt x="226" y="307"/>
                  </a:cubicBezTo>
                  <a:cubicBezTo>
                    <a:pt x="226" y="307"/>
                    <a:pt x="226" y="307"/>
                    <a:pt x="226" y="307"/>
                  </a:cubicBezTo>
                  <a:cubicBezTo>
                    <a:pt x="226" y="307"/>
                    <a:pt x="226" y="307"/>
                    <a:pt x="226" y="307"/>
                  </a:cubicBezTo>
                  <a:cubicBezTo>
                    <a:pt x="227" y="307"/>
                    <a:pt x="227" y="307"/>
                    <a:pt x="227" y="307"/>
                  </a:cubicBezTo>
                  <a:cubicBezTo>
                    <a:pt x="227" y="307"/>
                    <a:pt x="227" y="307"/>
                    <a:pt x="227" y="307"/>
                  </a:cubicBezTo>
                  <a:cubicBezTo>
                    <a:pt x="227" y="307"/>
                    <a:pt x="227" y="307"/>
                    <a:pt x="227" y="307"/>
                  </a:cubicBezTo>
                  <a:cubicBezTo>
                    <a:pt x="228" y="307"/>
                    <a:pt x="228" y="307"/>
                    <a:pt x="229" y="307"/>
                  </a:cubicBezTo>
                  <a:cubicBezTo>
                    <a:pt x="237" y="307"/>
                    <a:pt x="237" y="307"/>
                    <a:pt x="237" y="307"/>
                  </a:cubicBezTo>
                  <a:cubicBezTo>
                    <a:pt x="238" y="307"/>
                    <a:pt x="238" y="307"/>
                    <a:pt x="238" y="307"/>
                  </a:cubicBezTo>
                  <a:cubicBezTo>
                    <a:pt x="256" y="307"/>
                    <a:pt x="272" y="322"/>
                    <a:pt x="272" y="341"/>
                  </a:cubicBezTo>
                  <a:cubicBezTo>
                    <a:pt x="272" y="342"/>
                    <a:pt x="272" y="342"/>
                    <a:pt x="272" y="342"/>
                  </a:cubicBezTo>
                  <a:cubicBezTo>
                    <a:pt x="272" y="343"/>
                    <a:pt x="272" y="343"/>
                    <a:pt x="272" y="343"/>
                  </a:cubicBezTo>
                  <a:cubicBezTo>
                    <a:pt x="272" y="343"/>
                    <a:pt x="272" y="343"/>
                    <a:pt x="272" y="343"/>
                  </a:cubicBezTo>
                  <a:cubicBezTo>
                    <a:pt x="272" y="344"/>
                    <a:pt x="272" y="344"/>
                    <a:pt x="272" y="344"/>
                  </a:cubicBezTo>
                  <a:cubicBezTo>
                    <a:pt x="272" y="344"/>
                    <a:pt x="272" y="344"/>
                    <a:pt x="272" y="344"/>
                  </a:cubicBezTo>
                  <a:cubicBezTo>
                    <a:pt x="272" y="344"/>
                    <a:pt x="272" y="344"/>
                    <a:pt x="272" y="344"/>
                  </a:cubicBezTo>
                  <a:cubicBezTo>
                    <a:pt x="272" y="344"/>
                    <a:pt x="272" y="344"/>
                    <a:pt x="272" y="344"/>
                  </a:cubicBezTo>
                  <a:cubicBezTo>
                    <a:pt x="272" y="345"/>
                    <a:pt x="272" y="345"/>
                    <a:pt x="272" y="345"/>
                  </a:cubicBezTo>
                  <a:cubicBezTo>
                    <a:pt x="272" y="345"/>
                    <a:pt x="272" y="345"/>
                    <a:pt x="272" y="345"/>
                  </a:cubicBezTo>
                  <a:cubicBezTo>
                    <a:pt x="272" y="345"/>
                    <a:pt x="272" y="345"/>
                    <a:pt x="272" y="345"/>
                  </a:cubicBezTo>
                  <a:cubicBezTo>
                    <a:pt x="272" y="345"/>
                    <a:pt x="272" y="345"/>
                    <a:pt x="272" y="345"/>
                  </a:cubicBezTo>
                  <a:cubicBezTo>
                    <a:pt x="272" y="346"/>
                    <a:pt x="272" y="346"/>
                    <a:pt x="272" y="346"/>
                  </a:cubicBezTo>
                  <a:cubicBezTo>
                    <a:pt x="272" y="346"/>
                    <a:pt x="272" y="346"/>
                    <a:pt x="272" y="346"/>
                  </a:cubicBezTo>
                  <a:cubicBezTo>
                    <a:pt x="272" y="347"/>
                    <a:pt x="272" y="347"/>
                    <a:pt x="272" y="347"/>
                  </a:cubicBezTo>
                  <a:cubicBezTo>
                    <a:pt x="272" y="347"/>
                    <a:pt x="272" y="347"/>
                    <a:pt x="272" y="347"/>
                  </a:cubicBezTo>
                  <a:cubicBezTo>
                    <a:pt x="272" y="347"/>
                    <a:pt x="272" y="347"/>
                    <a:pt x="272" y="347"/>
                  </a:cubicBezTo>
                  <a:cubicBezTo>
                    <a:pt x="272" y="347"/>
                    <a:pt x="272" y="347"/>
                    <a:pt x="272" y="347"/>
                  </a:cubicBezTo>
                  <a:cubicBezTo>
                    <a:pt x="272" y="348"/>
                    <a:pt x="272" y="348"/>
                    <a:pt x="272" y="348"/>
                  </a:cubicBezTo>
                  <a:cubicBezTo>
                    <a:pt x="272" y="348"/>
                    <a:pt x="272" y="348"/>
                    <a:pt x="272" y="348"/>
                  </a:cubicBezTo>
                  <a:cubicBezTo>
                    <a:pt x="272" y="348"/>
                    <a:pt x="272" y="348"/>
                    <a:pt x="272" y="348"/>
                  </a:cubicBezTo>
                  <a:cubicBezTo>
                    <a:pt x="272" y="348"/>
                    <a:pt x="272" y="348"/>
                    <a:pt x="272" y="348"/>
                  </a:cubicBezTo>
                  <a:cubicBezTo>
                    <a:pt x="275" y="358"/>
                    <a:pt x="284" y="366"/>
                    <a:pt x="294" y="366"/>
                  </a:cubicBezTo>
                  <a:cubicBezTo>
                    <a:pt x="294" y="366"/>
                    <a:pt x="294" y="366"/>
                    <a:pt x="294" y="366"/>
                  </a:cubicBezTo>
                  <a:cubicBezTo>
                    <a:pt x="295" y="367"/>
                    <a:pt x="295" y="367"/>
                    <a:pt x="295" y="367"/>
                  </a:cubicBezTo>
                  <a:cubicBezTo>
                    <a:pt x="295" y="367"/>
                    <a:pt x="295" y="367"/>
                    <a:pt x="295" y="367"/>
                  </a:cubicBezTo>
                  <a:cubicBezTo>
                    <a:pt x="295" y="367"/>
                    <a:pt x="295" y="367"/>
                    <a:pt x="295" y="367"/>
                  </a:cubicBezTo>
                  <a:cubicBezTo>
                    <a:pt x="295" y="367"/>
                    <a:pt x="296" y="367"/>
                    <a:pt x="296" y="367"/>
                  </a:cubicBezTo>
                  <a:cubicBezTo>
                    <a:pt x="299" y="367"/>
                    <a:pt x="299" y="367"/>
                    <a:pt x="299" y="367"/>
                  </a:cubicBezTo>
                  <a:cubicBezTo>
                    <a:pt x="318" y="367"/>
                    <a:pt x="333" y="382"/>
                    <a:pt x="333" y="401"/>
                  </a:cubicBezTo>
                  <a:cubicBezTo>
                    <a:pt x="333" y="402"/>
                    <a:pt x="333" y="402"/>
                    <a:pt x="333" y="402"/>
                  </a:cubicBezTo>
                  <a:cubicBezTo>
                    <a:pt x="333" y="403"/>
                    <a:pt x="333" y="403"/>
                    <a:pt x="333" y="403"/>
                  </a:cubicBezTo>
                  <a:cubicBezTo>
                    <a:pt x="333" y="403"/>
                    <a:pt x="333" y="403"/>
                    <a:pt x="333" y="403"/>
                  </a:cubicBezTo>
                  <a:cubicBezTo>
                    <a:pt x="333" y="403"/>
                    <a:pt x="333" y="403"/>
                    <a:pt x="333" y="403"/>
                  </a:cubicBezTo>
                  <a:cubicBezTo>
                    <a:pt x="333" y="403"/>
                    <a:pt x="333" y="403"/>
                    <a:pt x="333" y="403"/>
                  </a:cubicBezTo>
                  <a:cubicBezTo>
                    <a:pt x="333" y="404"/>
                    <a:pt x="333" y="404"/>
                    <a:pt x="333" y="404"/>
                  </a:cubicBezTo>
                  <a:cubicBezTo>
                    <a:pt x="333" y="404"/>
                    <a:pt x="333" y="404"/>
                    <a:pt x="333" y="404"/>
                  </a:cubicBezTo>
                  <a:cubicBezTo>
                    <a:pt x="333" y="405"/>
                    <a:pt x="333" y="405"/>
                    <a:pt x="333" y="405"/>
                  </a:cubicBezTo>
                  <a:cubicBezTo>
                    <a:pt x="333" y="405"/>
                    <a:pt x="333" y="405"/>
                    <a:pt x="333" y="405"/>
                  </a:cubicBezTo>
                  <a:cubicBezTo>
                    <a:pt x="334" y="405"/>
                    <a:pt x="334" y="405"/>
                    <a:pt x="334" y="405"/>
                  </a:cubicBezTo>
                  <a:cubicBezTo>
                    <a:pt x="334" y="405"/>
                    <a:pt x="334" y="405"/>
                    <a:pt x="334" y="405"/>
                  </a:cubicBezTo>
                  <a:cubicBezTo>
                    <a:pt x="334" y="406"/>
                    <a:pt x="334" y="406"/>
                    <a:pt x="334" y="406"/>
                  </a:cubicBezTo>
                  <a:cubicBezTo>
                    <a:pt x="334" y="406"/>
                    <a:pt x="334" y="406"/>
                    <a:pt x="334" y="406"/>
                  </a:cubicBezTo>
                  <a:cubicBezTo>
                    <a:pt x="335" y="413"/>
                    <a:pt x="339" y="419"/>
                    <a:pt x="346" y="423"/>
                  </a:cubicBezTo>
                  <a:cubicBezTo>
                    <a:pt x="346" y="423"/>
                    <a:pt x="346" y="423"/>
                    <a:pt x="346" y="423"/>
                  </a:cubicBezTo>
                  <a:cubicBezTo>
                    <a:pt x="346" y="423"/>
                    <a:pt x="346" y="423"/>
                    <a:pt x="346" y="423"/>
                  </a:cubicBezTo>
                  <a:cubicBezTo>
                    <a:pt x="347" y="424"/>
                    <a:pt x="347" y="424"/>
                    <a:pt x="347" y="424"/>
                  </a:cubicBezTo>
                  <a:cubicBezTo>
                    <a:pt x="347" y="424"/>
                    <a:pt x="347" y="424"/>
                    <a:pt x="347" y="424"/>
                  </a:cubicBezTo>
                  <a:cubicBezTo>
                    <a:pt x="347" y="424"/>
                    <a:pt x="347" y="424"/>
                    <a:pt x="347" y="424"/>
                  </a:cubicBezTo>
                  <a:cubicBezTo>
                    <a:pt x="347" y="424"/>
                    <a:pt x="347" y="424"/>
                    <a:pt x="347" y="424"/>
                  </a:cubicBezTo>
                  <a:cubicBezTo>
                    <a:pt x="348" y="424"/>
                    <a:pt x="348" y="424"/>
                    <a:pt x="348" y="424"/>
                  </a:cubicBezTo>
                  <a:cubicBezTo>
                    <a:pt x="348" y="424"/>
                    <a:pt x="348" y="424"/>
                    <a:pt x="348" y="424"/>
                  </a:cubicBezTo>
                  <a:cubicBezTo>
                    <a:pt x="348" y="424"/>
                    <a:pt x="348" y="424"/>
                    <a:pt x="348" y="424"/>
                  </a:cubicBezTo>
                  <a:cubicBezTo>
                    <a:pt x="348" y="424"/>
                    <a:pt x="348" y="424"/>
                    <a:pt x="348" y="424"/>
                  </a:cubicBezTo>
                  <a:cubicBezTo>
                    <a:pt x="349" y="425"/>
                    <a:pt x="349" y="425"/>
                    <a:pt x="349" y="425"/>
                  </a:cubicBezTo>
                  <a:cubicBezTo>
                    <a:pt x="349" y="425"/>
                    <a:pt x="349" y="425"/>
                    <a:pt x="349" y="425"/>
                  </a:cubicBezTo>
                  <a:cubicBezTo>
                    <a:pt x="349" y="425"/>
                    <a:pt x="349" y="425"/>
                    <a:pt x="349" y="425"/>
                  </a:cubicBezTo>
                  <a:cubicBezTo>
                    <a:pt x="349" y="425"/>
                    <a:pt x="349" y="425"/>
                    <a:pt x="349" y="425"/>
                  </a:cubicBezTo>
                  <a:cubicBezTo>
                    <a:pt x="350" y="425"/>
                    <a:pt x="350" y="425"/>
                    <a:pt x="350" y="425"/>
                  </a:cubicBezTo>
                  <a:cubicBezTo>
                    <a:pt x="350" y="425"/>
                    <a:pt x="350" y="425"/>
                    <a:pt x="350" y="425"/>
                  </a:cubicBezTo>
                  <a:cubicBezTo>
                    <a:pt x="350" y="425"/>
                    <a:pt x="350" y="425"/>
                    <a:pt x="350" y="425"/>
                  </a:cubicBezTo>
                  <a:cubicBezTo>
                    <a:pt x="350" y="425"/>
                    <a:pt x="350" y="425"/>
                    <a:pt x="351" y="425"/>
                  </a:cubicBezTo>
                  <a:cubicBezTo>
                    <a:pt x="351" y="425"/>
                    <a:pt x="351" y="425"/>
                    <a:pt x="351" y="425"/>
                  </a:cubicBezTo>
                  <a:cubicBezTo>
                    <a:pt x="351" y="425"/>
                    <a:pt x="351" y="425"/>
                    <a:pt x="351" y="425"/>
                  </a:cubicBezTo>
                  <a:cubicBezTo>
                    <a:pt x="351" y="425"/>
                    <a:pt x="351" y="425"/>
                    <a:pt x="351" y="425"/>
                  </a:cubicBezTo>
                  <a:cubicBezTo>
                    <a:pt x="351" y="425"/>
                    <a:pt x="351" y="425"/>
                    <a:pt x="351" y="425"/>
                  </a:cubicBezTo>
                  <a:cubicBezTo>
                    <a:pt x="352" y="426"/>
                    <a:pt x="352" y="426"/>
                    <a:pt x="352" y="426"/>
                  </a:cubicBezTo>
                  <a:cubicBezTo>
                    <a:pt x="352" y="426"/>
                    <a:pt x="352" y="426"/>
                    <a:pt x="352"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4" y="426"/>
                    <a:pt x="354" y="426"/>
                    <a:pt x="354" y="426"/>
                  </a:cubicBezTo>
                  <a:cubicBezTo>
                    <a:pt x="354" y="426"/>
                    <a:pt x="354" y="426"/>
                    <a:pt x="354" y="426"/>
                  </a:cubicBezTo>
                  <a:cubicBezTo>
                    <a:pt x="354" y="426"/>
                    <a:pt x="354" y="426"/>
                    <a:pt x="354" y="426"/>
                  </a:cubicBezTo>
                  <a:cubicBezTo>
                    <a:pt x="355" y="426"/>
                    <a:pt x="355" y="426"/>
                    <a:pt x="355" y="426"/>
                  </a:cubicBezTo>
                  <a:cubicBezTo>
                    <a:pt x="355" y="426"/>
                    <a:pt x="355" y="426"/>
                    <a:pt x="355"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7" y="426"/>
                    <a:pt x="357" y="426"/>
                    <a:pt x="358" y="426"/>
                  </a:cubicBezTo>
                  <a:cubicBezTo>
                    <a:pt x="366" y="426"/>
                    <a:pt x="366" y="426"/>
                    <a:pt x="366" y="426"/>
                  </a:cubicBezTo>
                  <a:cubicBezTo>
                    <a:pt x="369" y="426"/>
                    <a:pt x="369" y="426"/>
                    <a:pt x="369" y="426"/>
                  </a:cubicBezTo>
                  <a:cubicBezTo>
                    <a:pt x="388" y="426"/>
                    <a:pt x="403" y="442"/>
                    <a:pt x="403" y="460"/>
                  </a:cubicBezTo>
                  <a:cubicBezTo>
                    <a:pt x="403" y="464"/>
                    <a:pt x="403" y="464"/>
                    <a:pt x="403" y="464"/>
                  </a:cubicBezTo>
                  <a:cubicBezTo>
                    <a:pt x="403" y="465"/>
                    <a:pt x="403" y="465"/>
                    <a:pt x="403" y="465"/>
                  </a:cubicBezTo>
                  <a:cubicBezTo>
                    <a:pt x="403" y="465"/>
                    <a:pt x="403" y="465"/>
                    <a:pt x="403" y="465"/>
                  </a:cubicBezTo>
                  <a:cubicBezTo>
                    <a:pt x="403" y="466"/>
                    <a:pt x="403" y="466"/>
                    <a:pt x="403" y="466"/>
                  </a:cubicBezTo>
                  <a:cubicBezTo>
                    <a:pt x="403" y="466"/>
                    <a:pt x="403" y="466"/>
                    <a:pt x="403" y="466"/>
                  </a:cubicBezTo>
                  <a:cubicBezTo>
                    <a:pt x="403" y="466"/>
                    <a:pt x="403" y="466"/>
                    <a:pt x="403" y="466"/>
                  </a:cubicBezTo>
                  <a:cubicBezTo>
                    <a:pt x="403" y="466"/>
                    <a:pt x="403" y="466"/>
                    <a:pt x="403" y="466"/>
                  </a:cubicBezTo>
                  <a:cubicBezTo>
                    <a:pt x="403" y="467"/>
                    <a:pt x="403" y="467"/>
                    <a:pt x="403" y="467"/>
                  </a:cubicBezTo>
                  <a:cubicBezTo>
                    <a:pt x="403" y="467"/>
                    <a:pt x="403" y="467"/>
                    <a:pt x="403" y="467"/>
                  </a:cubicBezTo>
                  <a:cubicBezTo>
                    <a:pt x="403" y="467"/>
                    <a:pt x="403" y="467"/>
                    <a:pt x="403" y="467"/>
                  </a:cubicBezTo>
                  <a:cubicBezTo>
                    <a:pt x="403" y="467"/>
                    <a:pt x="403" y="467"/>
                    <a:pt x="403" y="467"/>
                  </a:cubicBezTo>
                  <a:cubicBezTo>
                    <a:pt x="403" y="468"/>
                    <a:pt x="403" y="468"/>
                    <a:pt x="403" y="468"/>
                  </a:cubicBezTo>
                  <a:cubicBezTo>
                    <a:pt x="403" y="468"/>
                    <a:pt x="403" y="468"/>
                    <a:pt x="403" y="468"/>
                  </a:cubicBezTo>
                  <a:cubicBezTo>
                    <a:pt x="403" y="469"/>
                    <a:pt x="403" y="469"/>
                    <a:pt x="403" y="469"/>
                  </a:cubicBezTo>
                  <a:cubicBezTo>
                    <a:pt x="403" y="469"/>
                    <a:pt x="403" y="469"/>
                    <a:pt x="403" y="469"/>
                  </a:cubicBezTo>
                  <a:cubicBezTo>
                    <a:pt x="403" y="469"/>
                    <a:pt x="403" y="469"/>
                    <a:pt x="403" y="469"/>
                  </a:cubicBezTo>
                  <a:cubicBezTo>
                    <a:pt x="403" y="469"/>
                    <a:pt x="403" y="469"/>
                    <a:pt x="403" y="469"/>
                  </a:cubicBezTo>
                  <a:cubicBezTo>
                    <a:pt x="403" y="470"/>
                    <a:pt x="403" y="470"/>
                    <a:pt x="403" y="470"/>
                  </a:cubicBezTo>
                  <a:cubicBezTo>
                    <a:pt x="403" y="470"/>
                    <a:pt x="403" y="470"/>
                    <a:pt x="403" y="470"/>
                  </a:cubicBezTo>
                  <a:cubicBezTo>
                    <a:pt x="404" y="470"/>
                    <a:pt x="404" y="470"/>
                    <a:pt x="404" y="470"/>
                  </a:cubicBezTo>
                  <a:cubicBezTo>
                    <a:pt x="404" y="470"/>
                    <a:pt x="404" y="470"/>
                    <a:pt x="404" y="470"/>
                  </a:cubicBezTo>
                  <a:cubicBezTo>
                    <a:pt x="404" y="471"/>
                    <a:pt x="404" y="471"/>
                    <a:pt x="404" y="471"/>
                  </a:cubicBezTo>
                  <a:cubicBezTo>
                    <a:pt x="404" y="471"/>
                    <a:pt x="404" y="471"/>
                    <a:pt x="404" y="471"/>
                  </a:cubicBezTo>
                  <a:cubicBezTo>
                    <a:pt x="404" y="472"/>
                    <a:pt x="404" y="472"/>
                    <a:pt x="404" y="472"/>
                  </a:cubicBezTo>
                  <a:cubicBezTo>
                    <a:pt x="404" y="472"/>
                    <a:pt x="404" y="472"/>
                    <a:pt x="404" y="472"/>
                  </a:cubicBezTo>
                  <a:cubicBezTo>
                    <a:pt x="404" y="472"/>
                    <a:pt x="404" y="472"/>
                    <a:pt x="404" y="472"/>
                  </a:cubicBezTo>
                  <a:cubicBezTo>
                    <a:pt x="404" y="472"/>
                    <a:pt x="404" y="472"/>
                    <a:pt x="404" y="472"/>
                  </a:cubicBezTo>
                  <a:cubicBezTo>
                    <a:pt x="404" y="473"/>
                    <a:pt x="404" y="473"/>
                    <a:pt x="404" y="473"/>
                  </a:cubicBezTo>
                  <a:cubicBezTo>
                    <a:pt x="404" y="473"/>
                    <a:pt x="404" y="473"/>
                    <a:pt x="404" y="473"/>
                  </a:cubicBezTo>
                  <a:cubicBezTo>
                    <a:pt x="405" y="473"/>
                    <a:pt x="405" y="473"/>
                    <a:pt x="405" y="473"/>
                  </a:cubicBezTo>
                  <a:cubicBezTo>
                    <a:pt x="405" y="473"/>
                    <a:pt x="405" y="473"/>
                    <a:pt x="405" y="473"/>
                  </a:cubicBezTo>
                  <a:cubicBezTo>
                    <a:pt x="405" y="474"/>
                    <a:pt x="405" y="474"/>
                    <a:pt x="405" y="474"/>
                  </a:cubicBezTo>
                  <a:cubicBezTo>
                    <a:pt x="405" y="474"/>
                    <a:pt x="405" y="474"/>
                    <a:pt x="405" y="474"/>
                  </a:cubicBezTo>
                  <a:cubicBezTo>
                    <a:pt x="405" y="474"/>
                    <a:pt x="405" y="474"/>
                    <a:pt x="405" y="474"/>
                  </a:cubicBezTo>
                  <a:cubicBezTo>
                    <a:pt x="405" y="474"/>
                    <a:pt x="405" y="474"/>
                    <a:pt x="405" y="474"/>
                  </a:cubicBezTo>
                  <a:cubicBezTo>
                    <a:pt x="405" y="475"/>
                    <a:pt x="405" y="475"/>
                    <a:pt x="405" y="475"/>
                  </a:cubicBezTo>
                  <a:cubicBezTo>
                    <a:pt x="405" y="475"/>
                    <a:pt x="405" y="475"/>
                    <a:pt x="405" y="475"/>
                  </a:cubicBezTo>
                  <a:cubicBezTo>
                    <a:pt x="406" y="475"/>
                    <a:pt x="406" y="475"/>
                    <a:pt x="406" y="475"/>
                  </a:cubicBezTo>
                  <a:cubicBezTo>
                    <a:pt x="406" y="475"/>
                    <a:pt x="406" y="475"/>
                    <a:pt x="406" y="475"/>
                  </a:cubicBezTo>
                  <a:cubicBezTo>
                    <a:pt x="406" y="476"/>
                    <a:pt x="406" y="476"/>
                    <a:pt x="406" y="476"/>
                  </a:cubicBezTo>
                  <a:cubicBezTo>
                    <a:pt x="406" y="476"/>
                    <a:pt x="406" y="476"/>
                    <a:pt x="406" y="476"/>
                  </a:cubicBezTo>
                  <a:cubicBezTo>
                    <a:pt x="406" y="476"/>
                    <a:pt x="406" y="476"/>
                    <a:pt x="406" y="476"/>
                  </a:cubicBezTo>
                  <a:cubicBezTo>
                    <a:pt x="406" y="476"/>
                    <a:pt x="406" y="476"/>
                    <a:pt x="406" y="476"/>
                  </a:cubicBezTo>
                  <a:cubicBezTo>
                    <a:pt x="406" y="477"/>
                    <a:pt x="406" y="477"/>
                    <a:pt x="406" y="477"/>
                  </a:cubicBezTo>
                  <a:cubicBezTo>
                    <a:pt x="406" y="477"/>
                    <a:pt x="406" y="477"/>
                    <a:pt x="406" y="477"/>
                  </a:cubicBezTo>
                  <a:cubicBezTo>
                    <a:pt x="407" y="477"/>
                    <a:pt x="407" y="477"/>
                    <a:pt x="407" y="477"/>
                  </a:cubicBezTo>
                  <a:cubicBezTo>
                    <a:pt x="407" y="477"/>
                    <a:pt x="407" y="477"/>
                    <a:pt x="407" y="477"/>
                  </a:cubicBezTo>
                  <a:cubicBezTo>
                    <a:pt x="407" y="478"/>
                    <a:pt x="407" y="478"/>
                    <a:pt x="407" y="478"/>
                  </a:cubicBezTo>
                  <a:cubicBezTo>
                    <a:pt x="407" y="478"/>
                    <a:pt x="407" y="478"/>
                    <a:pt x="407" y="478"/>
                  </a:cubicBezTo>
                  <a:cubicBezTo>
                    <a:pt x="407" y="478"/>
                    <a:pt x="407" y="478"/>
                    <a:pt x="407" y="478"/>
                  </a:cubicBezTo>
                  <a:cubicBezTo>
                    <a:pt x="407" y="478"/>
                    <a:pt x="407" y="478"/>
                    <a:pt x="407" y="478"/>
                  </a:cubicBezTo>
                  <a:cubicBezTo>
                    <a:pt x="408" y="479"/>
                    <a:pt x="408" y="479"/>
                    <a:pt x="408" y="479"/>
                  </a:cubicBezTo>
                  <a:cubicBezTo>
                    <a:pt x="408" y="479"/>
                    <a:pt x="408" y="479"/>
                    <a:pt x="408" y="479"/>
                  </a:cubicBezTo>
                  <a:cubicBezTo>
                    <a:pt x="408" y="479"/>
                    <a:pt x="408" y="479"/>
                    <a:pt x="408" y="479"/>
                  </a:cubicBezTo>
                  <a:cubicBezTo>
                    <a:pt x="408" y="479"/>
                    <a:pt x="408" y="479"/>
                    <a:pt x="408" y="479"/>
                  </a:cubicBezTo>
                  <a:cubicBezTo>
                    <a:pt x="408" y="479"/>
                    <a:pt x="408" y="480"/>
                    <a:pt x="408" y="480"/>
                  </a:cubicBezTo>
                  <a:cubicBezTo>
                    <a:pt x="408" y="480"/>
                    <a:pt x="408" y="480"/>
                    <a:pt x="408" y="480"/>
                  </a:cubicBezTo>
                  <a:cubicBezTo>
                    <a:pt x="409" y="480"/>
                    <a:pt x="409" y="480"/>
                    <a:pt x="409" y="480"/>
                  </a:cubicBezTo>
                  <a:cubicBezTo>
                    <a:pt x="409" y="480"/>
                    <a:pt x="409" y="480"/>
                    <a:pt x="409" y="480"/>
                  </a:cubicBezTo>
                  <a:cubicBezTo>
                    <a:pt x="409" y="481"/>
                    <a:pt x="409" y="481"/>
                    <a:pt x="409" y="481"/>
                  </a:cubicBezTo>
                  <a:cubicBezTo>
                    <a:pt x="409" y="481"/>
                    <a:pt x="409" y="481"/>
                    <a:pt x="409" y="481"/>
                  </a:cubicBezTo>
                  <a:cubicBezTo>
                    <a:pt x="410" y="481"/>
                    <a:pt x="410" y="481"/>
                    <a:pt x="410" y="481"/>
                  </a:cubicBezTo>
                  <a:cubicBezTo>
                    <a:pt x="410" y="481"/>
                    <a:pt x="410" y="481"/>
                    <a:pt x="410" y="481"/>
                  </a:cubicBezTo>
                  <a:cubicBezTo>
                    <a:pt x="410" y="481"/>
                    <a:pt x="410" y="481"/>
                    <a:pt x="410" y="481"/>
                  </a:cubicBezTo>
                  <a:cubicBezTo>
                    <a:pt x="410" y="481"/>
                    <a:pt x="410" y="481"/>
                    <a:pt x="410" y="481"/>
                  </a:cubicBezTo>
                  <a:cubicBezTo>
                    <a:pt x="410" y="482"/>
                    <a:pt x="410" y="482"/>
                    <a:pt x="410" y="482"/>
                  </a:cubicBezTo>
                  <a:cubicBezTo>
                    <a:pt x="410" y="482"/>
                    <a:pt x="410" y="482"/>
                    <a:pt x="410" y="482"/>
                  </a:cubicBezTo>
                  <a:cubicBezTo>
                    <a:pt x="411" y="482"/>
                    <a:pt x="411" y="482"/>
                    <a:pt x="411" y="482"/>
                  </a:cubicBezTo>
                  <a:cubicBezTo>
                    <a:pt x="411" y="482"/>
                    <a:pt x="411" y="482"/>
                    <a:pt x="411" y="482"/>
                  </a:cubicBezTo>
                  <a:cubicBezTo>
                    <a:pt x="411" y="483"/>
                    <a:pt x="411" y="483"/>
                    <a:pt x="411" y="483"/>
                  </a:cubicBezTo>
                  <a:cubicBezTo>
                    <a:pt x="411" y="483"/>
                    <a:pt x="411" y="483"/>
                    <a:pt x="411" y="483"/>
                  </a:cubicBezTo>
                  <a:cubicBezTo>
                    <a:pt x="412" y="483"/>
                    <a:pt x="412" y="483"/>
                    <a:pt x="412" y="483"/>
                  </a:cubicBezTo>
                  <a:cubicBezTo>
                    <a:pt x="412" y="483"/>
                    <a:pt x="412" y="483"/>
                    <a:pt x="412" y="483"/>
                  </a:cubicBezTo>
                  <a:cubicBezTo>
                    <a:pt x="412" y="483"/>
                    <a:pt x="412" y="483"/>
                    <a:pt x="412" y="483"/>
                  </a:cubicBezTo>
                  <a:cubicBezTo>
                    <a:pt x="412" y="483"/>
                    <a:pt x="412" y="483"/>
                    <a:pt x="412" y="483"/>
                  </a:cubicBezTo>
                  <a:cubicBezTo>
                    <a:pt x="412" y="484"/>
                    <a:pt x="412" y="484"/>
                    <a:pt x="413" y="484"/>
                  </a:cubicBezTo>
                  <a:cubicBezTo>
                    <a:pt x="413" y="484"/>
                    <a:pt x="413" y="484"/>
                    <a:pt x="413" y="484"/>
                  </a:cubicBezTo>
                  <a:cubicBezTo>
                    <a:pt x="413" y="484"/>
                    <a:pt x="413" y="484"/>
                    <a:pt x="413" y="484"/>
                  </a:cubicBezTo>
                  <a:cubicBezTo>
                    <a:pt x="413" y="484"/>
                    <a:pt x="413" y="484"/>
                    <a:pt x="413" y="484"/>
                  </a:cubicBezTo>
                  <a:cubicBezTo>
                    <a:pt x="414" y="484"/>
                    <a:pt x="414" y="484"/>
                    <a:pt x="414" y="484"/>
                  </a:cubicBezTo>
                  <a:cubicBezTo>
                    <a:pt x="414" y="484"/>
                    <a:pt x="414" y="484"/>
                    <a:pt x="414" y="484"/>
                  </a:cubicBezTo>
                  <a:cubicBezTo>
                    <a:pt x="414" y="485"/>
                    <a:pt x="414" y="485"/>
                    <a:pt x="414" y="485"/>
                  </a:cubicBezTo>
                  <a:cubicBezTo>
                    <a:pt x="414" y="485"/>
                    <a:pt x="414" y="485"/>
                    <a:pt x="414" y="485"/>
                  </a:cubicBezTo>
                  <a:cubicBezTo>
                    <a:pt x="415" y="485"/>
                    <a:pt x="415" y="485"/>
                    <a:pt x="415" y="485"/>
                  </a:cubicBezTo>
                  <a:cubicBezTo>
                    <a:pt x="415" y="485"/>
                    <a:pt x="415" y="485"/>
                    <a:pt x="415" y="485"/>
                  </a:cubicBezTo>
                  <a:cubicBezTo>
                    <a:pt x="415" y="485"/>
                    <a:pt x="415" y="485"/>
                    <a:pt x="415" y="485"/>
                  </a:cubicBezTo>
                  <a:cubicBezTo>
                    <a:pt x="415" y="485"/>
                    <a:pt x="415" y="485"/>
                    <a:pt x="415" y="485"/>
                  </a:cubicBezTo>
                  <a:cubicBezTo>
                    <a:pt x="416" y="486"/>
                    <a:pt x="416" y="486"/>
                    <a:pt x="416" y="486"/>
                  </a:cubicBezTo>
                  <a:cubicBezTo>
                    <a:pt x="416" y="486"/>
                    <a:pt x="416" y="486"/>
                    <a:pt x="416" y="486"/>
                  </a:cubicBezTo>
                  <a:cubicBezTo>
                    <a:pt x="416" y="486"/>
                    <a:pt x="416" y="486"/>
                    <a:pt x="416" y="486"/>
                  </a:cubicBezTo>
                  <a:cubicBezTo>
                    <a:pt x="416" y="486"/>
                    <a:pt x="416" y="486"/>
                    <a:pt x="416" y="486"/>
                  </a:cubicBezTo>
                  <a:cubicBezTo>
                    <a:pt x="417" y="486"/>
                    <a:pt x="417" y="486"/>
                    <a:pt x="417" y="486"/>
                  </a:cubicBezTo>
                  <a:cubicBezTo>
                    <a:pt x="417" y="486"/>
                    <a:pt x="417" y="486"/>
                    <a:pt x="417" y="486"/>
                  </a:cubicBezTo>
                  <a:cubicBezTo>
                    <a:pt x="417" y="486"/>
                    <a:pt x="417" y="486"/>
                    <a:pt x="417" y="486"/>
                  </a:cubicBezTo>
                  <a:cubicBezTo>
                    <a:pt x="417" y="486"/>
                    <a:pt x="417" y="486"/>
                    <a:pt x="417" y="486"/>
                  </a:cubicBezTo>
                  <a:cubicBezTo>
                    <a:pt x="417" y="487"/>
                    <a:pt x="417" y="487"/>
                    <a:pt x="418" y="487"/>
                  </a:cubicBezTo>
                  <a:cubicBezTo>
                    <a:pt x="418" y="487"/>
                    <a:pt x="418" y="487"/>
                    <a:pt x="418" y="487"/>
                  </a:cubicBezTo>
                  <a:cubicBezTo>
                    <a:pt x="418" y="487"/>
                    <a:pt x="418" y="487"/>
                    <a:pt x="418" y="487"/>
                  </a:cubicBezTo>
                  <a:cubicBezTo>
                    <a:pt x="418" y="487"/>
                    <a:pt x="418" y="487"/>
                    <a:pt x="418" y="487"/>
                  </a:cubicBezTo>
                  <a:cubicBezTo>
                    <a:pt x="419" y="487"/>
                    <a:pt x="419" y="487"/>
                    <a:pt x="419" y="487"/>
                  </a:cubicBezTo>
                  <a:cubicBezTo>
                    <a:pt x="419" y="487"/>
                    <a:pt x="419" y="487"/>
                    <a:pt x="419" y="487"/>
                  </a:cubicBezTo>
                  <a:cubicBezTo>
                    <a:pt x="419" y="487"/>
                    <a:pt x="419" y="487"/>
                    <a:pt x="419" y="487"/>
                  </a:cubicBezTo>
                  <a:cubicBezTo>
                    <a:pt x="419" y="487"/>
                    <a:pt x="419" y="487"/>
                    <a:pt x="419" y="487"/>
                  </a:cubicBezTo>
                  <a:cubicBezTo>
                    <a:pt x="420" y="487"/>
                    <a:pt x="420" y="487"/>
                    <a:pt x="420" y="487"/>
                  </a:cubicBezTo>
                  <a:cubicBezTo>
                    <a:pt x="420" y="487"/>
                    <a:pt x="420" y="487"/>
                    <a:pt x="420" y="487"/>
                  </a:cubicBezTo>
                  <a:cubicBezTo>
                    <a:pt x="420" y="488"/>
                    <a:pt x="420" y="488"/>
                    <a:pt x="420" y="488"/>
                  </a:cubicBezTo>
                  <a:cubicBezTo>
                    <a:pt x="420" y="488"/>
                    <a:pt x="420" y="488"/>
                    <a:pt x="420" y="488"/>
                  </a:cubicBezTo>
                  <a:cubicBezTo>
                    <a:pt x="421" y="488"/>
                    <a:pt x="421" y="488"/>
                    <a:pt x="421" y="488"/>
                  </a:cubicBezTo>
                  <a:cubicBezTo>
                    <a:pt x="421" y="488"/>
                    <a:pt x="421" y="488"/>
                    <a:pt x="421" y="488"/>
                  </a:cubicBezTo>
                  <a:cubicBezTo>
                    <a:pt x="422" y="488"/>
                    <a:pt x="422" y="488"/>
                    <a:pt x="422" y="488"/>
                  </a:cubicBezTo>
                  <a:cubicBezTo>
                    <a:pt x="422" y="488"/>
                    <a:pt x="422" y="488"/>
                    <a:pt x="422" y="488"/>
                  </a:cubicBezTo>
                  <a:cubicBezTo>
                    <a:pt x="422" y="488"/>
                    <a:pt x="422" y="488"/>
                    <a:pt x="422" y="488"/>
                  </a:cubicBezTo>
                  <a:cubicBezTo>
                    <a:pt x="422" y="488"/>
                    <a:pt x="422" y="488"/>
                    <a:pt x="422" y="488"/>
                  </a:cubicBezTo>
                  <a:cubicBezTo>
                    <a:pt x="422" y="488"/>
                    <a:pt x="423" y="488"/>
                    <a:pt x="423" y="488"/>
                  </a:cubicBezTo>
                  <a:cubicBezTo>
                    <a:pt x="423" y="488"/>
                    <a:pt x="423" y="488"/>
                    <a:pt x="423" y="488"/>
                  </a:cubicBezTo>
                  <a:cubicBezTo>
                    <a:pt x="423" y="488"/>
                    <a:pt x="423" y="488"/>
                    <a:pt x="423" y="488"/>
                  </a:cubicBezTo>
                  <a:cubicBezTo>
                    <a:pt x="423" y="488"/>
                    <a:pt x="423" y="488"/>
                    <a:pt x="423" y="488"/>
                  </a:cubicBezTo>
                  <a:cubicBezTo>
                    <a:pt x="424" y="488"/>
                    <a:pt x="424" y="488"/>
                    <a:pt x="424" y="488"/>
                  </a:cubicBezTo>
                  <a:cubicBezTo>
                    <a:pt x="424" y="488"/>
                    <a:pt x="424" y="488"/>
                    <a:pt x="424" y="488"/>
                  </a:cubicBezTo>
                  <a:cubicBezTo>
                    <a:pt x="425" y="488"/>
                    <a:pt x="425" y="488"/>
                    <a:pt x="425" y="488"/>
                  </a:cubicBezTo>
                  <a:cubicBezTo>
                    <a:pt x="425" y="488"/>
                    <a:pt x="425" y="488"/>
                    <a:pt x="425" y="488"/>
                  </a:cubicBezTo>
                  <a:cubicBezTo>
                    <a:pt x="425" y="488"/>
                    <a:pt x="425" y="488"/>
                    <a:pt x="425" y="488"/>
                  </a:cubicBezTo>
                  <a:cubicBezTo>
                    <a:pt x="425" y="488"/>
                    <a:pt x="425" y="488"/>
                    <a:pt x="425" y="488"/>
                  </a:cubicBezTo>
                  <a:cubicBezTo>
                    <a:pt x="426" y="489"/>
                    <a:pt x="426" y="489"/>
                    <a:pt x="426" y="489"/>
                  </a:cubicBezTo>
                  <a:cubicBezTo>
                    <a:pt x="426" y="489"/>
                    <a:pt x="426" y="489"/>
                    <a:pt x="426" y="489"/>
                  </a:cubicBezTo>
                  <a:cubicBezTo>
                    <a:pt x="426" y="489"/>
                    <a:pt x="426" y="489"/>
                    <a:pt x="426" y="489"/>
                  </a:cubicBezTo>
                  <a:cubicBezTo>
                    <a:pt x="426" y="489"/>
                    <a:pt x="427" y="489"/>
                    <a:pt x="427" y="489"/>
                  </a:cubicBezTo>
                  <a:cubicBezTo>
                    <a:pt x="440" y="489"/>
                    <a:pt x="440" y="489"/>
                    <a:pt x="440" y="489"/>
                  </a:cubicBezTo>
                  <a:cubicBezTo>
                    <a:pt x="504" y="489"/>
                    <a:pt x="504" y="489"/>
                    <a:pt x="504" y="489"/>
                  </a:cubicBezTo>
                  <a:cubicBezTo>
                    <a:pt x="523" y="489"/>
                    <a:pt x="538" y="504"/>
                    <a:pt x="538" y="523"/>
                  </a:cubicBezTo>
                  <a:cubicBezTo>
                    <a:pt x="538" y="578"/>
                    <a:pt x="538" y="578"/>
                    <a:pt x="538" y="578"/>
                  </a:cubicBezTo>
                  <a:cubicBezTo>
                    <a:pt x="538" y="647"/>
                    <a:pt x="538" y="647"/>
                    <a:pt x="538" y="647"/>
                  </a:cubicBezTo>
                  <a:cubicBezTo>
                    <a:pt x="538" y="648"/>
                    <a:pt x="538" y="648"/>
                    <a:pt x="538" y="648"/>
                  </a:cubicBezTo>
                  <a:cubicBezTo>
                    <a:pt x="538" y="661"/>
                    <a:pt x="549" y="672"/>
                    <a:pt x="562" y="672"/>
                  </a:cubicBezTo>
                  <a:cubicBezTo>
                    <a:pt x="571" y="672"/>
                    <a:pt x="571" y="672"/>
                    <a:pt x="571" y="672"/>
                  </a:cubicBezTo>
                  <a:cubicBezTo>
                    <a:pt x="584" y="672"/>
                    <a:pt x="595" y="661"/>
                    <a:pt x="595" y="648"/>
                  </a:cubicBezTo>
                  <a:cubicBezTo>
                    <a:pt x="595" y="645"/>
                    <a:pt x="595" y="645"/>
                    <a:pt x="595" y="645"/>
                  </a:cubicBezTo>
                  <a:cubicBezTo>
                    <a:pt x="595" y="626"/>
                    <a:pt x="610" y="611"/>
                    <a:pt x="629" y="611"/>
                  </a:cubicBezTo>
                  <a:cubicBezTo>
                    <a:pt x="642" y="611"/>
                    <a:pt x="642" y="611"/>
                    <a:pt x="642" y="611"/>
                  </a:cubicBezTo>
                  <a:cubicBezTo>
                    <a:pt x="655" y="611"/>
                    <a:pt x="666" y="600"/>
                    <a:pt x="666" y="586"/>
                  </a:cubicBezTo>
                  <a:cubicBezTo>
                    <a:pt x="666" y="578"/>
                    <a:pt x="666" y="578"/>
                    <a:pt x="666" y="578"/>
                  </a:cubicBezTo>
                  <a:cubicBezTo>
                    <a:pt x="666" y="568"/>
                    <a:pt x="659" y="559"/>
                    <a:pt x="650" y="555"/>
                  </a:cubicBezTo>
                  <a:cubicBezTo>
                    <a:pt x="645" y="554"/>
                    <a:pt x="627" y="557"/>
                    <a:pt x="621" y="554"/>
                  </a:cubicBezTo>
                  <a:cubicBezTo>
                    <a:pt x="605" y="546"/>
                    <a:pt x="599" y="529"/>
                    <a:pt x="601" y="517"/>
                  </a:cubicBezTo>
                  <a:cubicBezTo>
                    <a:pt x="604" y="501"/>
                    <a:pt x="613" y="489"/>
                    <a:pt x="630" y="489"/>
                  </a:cubicBezTo>
                  <a:cubicBezTo>
                    <a:pt x="706" y="489"/>
                    <a:pt x="706" y="489"/>
                    <a:pt x="706" y="489"/>
                  </a:cubicBezTo>
                  <a:cubicBezTo>
                    <a:pt x="720" y="489"/>
                    <a:pt x="731" y="478"/>
                    <a:pt x="731" y="465"/>
                  </a:cubicBezTo>
                  <a:cubicBezTo>
                    <a:pt x="731" y="457"/>
                    <a:pt x="731" y="457"/>
                    <a:pt x="731" y="457"/>
                  </a:cubicBezTo>
                  <a:cubicBezTo>
                    <a:pt x="731" y="443"/>
                    <a:pt x="720" y="432"/>
                    <a:pt x="706" y="432"/>
                  </a:cubicBezTo>
                  <a:cubicBezTo>
                    <a:pt x="630" y="432"/>
                    <a:pt x="630" y="432"/>
                    <a:pt x="630" y="432"/>
                  </a:cubicBezTo>
                  <a:cubicBezTo>
                    <a:pt x="611" y="432"/>
                    <a:pt x="596" y="417"/>
                    <a:pt x="596" y="398"/>
                  </a:cubicBezTo>
                  <a:cubicBezTo>
                    <a:pt x="596" y="396"/>
                    <a:pt x="596" y="396"/>
                    <a:pt x="596" y="396"/>
                  </a:cubicBezTo>
                  <a:cubicBezTo>
                    <a:pt x="596" y="383"/>
                    <a:pt x="585" y="372"/>
                    <a:pt x="571" y="372"/>
                  </a:cubicBezTo>
                  <a:cubicBezTo>
                    <a:pt x="498" y="372"/>
                    <a:pt x="498" y="372"/>
                    <a:pt x="498" y="372"/>
                  </a:cubicBezTo>
                  <a:cubicBezTo>
                    <a:pt x="480" y="372"/>
                    <a:pt x="464" y="357"/>
                    <a:pt x="464" y="338"/>
                  </a:cubicBezTo>
                  <a:cubicBezTo>
                    <a:pt x="464" y="272"/>
                    <a:pt x="464" y="272"/>
                    <a:pt x="464" y="272"/>
                  </a:cubicBezTo>
                  <a:cubicBezTo>
                    <a:pt x="464" y="267"/>
                    <a:pt x="463" y="263"/>
                    <a:pt x="461" y="259"/>
                  </a:cubicBezTo>
                  <a:cubicBezTo>
                    <a:pt x="461" y="259"/>
                    <a:pt x="461" y="259"/>
                    <a:pt x="461" y="259"/>
                  </a:cubicBezTo>
                  <a:cubicBezTo>
                    <a:pt x="456" y="251"/>
                    <a:pt x="449" y="246"/>
                    <a:pt x="440" y="246"/>
                  </a:cubicBezTo>
                  <a:cubicBezTo>
                    <a:pt x="430" y="246"/>
                    <a:pt x="430" y="246"/>
                    <a:pt x="430" y="246"/>
                  </a:cubicBezTo>
                  <a:cubicBezTo>
                    <a:pt x="412" y="246"/>
                    <a:pt x="396" y="231"/>
                    <a:pt x="396" y="212"/>
                  </a:cubicBezTo>
                  <a:cubicBezTo>
                    <a:pt x="396" y="212"/>
                    <a:pt x="396" y="212"/>
                    <a:pt x="396" y="212"/>
                  </a:cubicBezTo>
                  <a:cubicBezTo>
                    <a:pt x="396" y="199"/>
                    <a:pt x="385" y="188"/>
                    <a:pt x="372" y="188"/>
                  </a:cubicBezTo>
                  <a:cubicBezTo>
                    <a:pt x="355" y="187"/>
                    <a:pt x="355" y="187"/>
                    <a:pt x="355" y="187"/>
                  </a:cubicBezTo>
                  <a:cubicBezTo>
                    <a:pt x="343" y="186"/>
                    <a:pt x="334" y="175"/>
                    <a:pt x="334" y="163"/>
                  </a:cubicBezTo>
                  <a:cubicBezTo>
                    <a:pt x="334" y="155"/>
                    <a:pt x="334" y="155"/>
                    <a:pt x="334" y="155"/>
                  </a:cubicBezTo>
                  <a:cubicBezTo>
                    <a:pt x="334" y="142"/>
                    <a:pt x="345" y="131"/>
                    <a:pt x="358" y="131"/>
                  </a:cubicBezTo>
                  <a:cubicBezTo>
                    <a:pt x="400" y="131"/>
                    <a:pt x="400" y="131"/>
                    <a:pt x="400" y="131"/>
                  </a:cubicBezTo>
                  <a:cubicBezTo>
                    <a:pt x="400" y="24"/>
                    <a:pt x="400" y="24"/>
                    <a:pt x="400" y="24"/>
                  </a:cubicBezTo>
                  <a:cubicBezTo>
                    <a:pt x="399" y="11"/>
                    <a:pt x="389" y="0"/>
                    <a:pt x="375" y="0"/>
                  </a:cubicBezTo>
                  <a:cubicBezTo>
                    <a:pt x="90" y="0"/>
                    <a:pt x="90" y="0"/>
                    <a:pt x="90" y="0"/>
                  </a:cubicBezTo>
                  <a:cubicBezTo>
                    <a:pt x="78" y="0"/>
                    <a:pt x="68" y="10"/>
                    <a:pt x="66" y="22"/>
                  </a:cubicBezTo>
                  <a:cubicBezTo>
                    <a:pt x="66" y="39"/>
                    <a:pt x="66" y="39"/>
                    <a:pt x="66" y="39"/>
                  </a:cubicBezTo>
                  <a:cubicBezTo>
                    <a:pt x="66" y="53"/>
                    <a:pt x="55" y="63"/>
                    <a:pt x="42" y="63"/>
                  </a:cubicBezTo>
                  <a:cubicBezTo>
                    <a:pt x="0" y="63"/>
                    <a:pt x="0" y="63"/>
                    <a:pt x="0" y="63"/>
                  </a:cubicBezTo>
                  <a:cubicBezTo>
                    <a:pt x="0" y="216"/>
                    <a:pt x="0" y="216"/>
                    <a:pt x="0" y="216"/>
                  </a:cubicBezTo>
                  <a:close/>
                  <a:moveTo>
                    <a:pt x="403" y="464"/>
                  </a:moveTo>
                  <a:cubicBezTo>
                    <a:pt x="403" y="464"/>
                    <a:pt x="403" y="464"/>
                    <a:pt x="403" y="464"/>
                  </a:cubicBezTo>
                  <a:cubicBezTo>
                    <a:pt x="403" y="464"/>
                    <a:pt x="403" y="464"/>
                    <a:pt x="403" y="464"/>
                  </a:cubicBezTo>
                  <a:close/>
                  <a:moveTo>
                    <a:pt x="204" y="283"/>
                  </a:moveTo>
                  <a:cubicBezTo>
                    <a:pt x="204" y="283"/>
                    <a:pt x="204" y="283"/>
                    <a:pt x="204" y="283"/>
                  </a:cubicBezTo>
                  <a:cubicBezTo>
                    <a:pt x="204" y="283"/>
                    <a:pt x="204" y="283"/>
                    <a:pt x="204" y="283"/>
                  </a:cubicBezTo>
                  <a:close/>
                  <a:moveTo>
                    <a:pt x="272" y="342"/>
                  </a:moveTo>
                  <a:cubicBezTo>
                    <a:pt x="272" y="342"/>
                    <a:pt x="272" y="342"/>
                    <a:pt x="272" y="342"/>
                  </a:cubicBezTo>
                  <a:cubicBezTo>
                    <a:pt x="272" y="342"/>
                    <a:pt x="272" y="342"/>
                    <a:pt x="272" y="342"/>
                  </a:cubicBezTo>
                  <a:close/>
                  <a:moveTo>
                    <a:pt x="333" y="402"/>
                  </a:moveTo>
                  <a:cubicBezTo>
                    <a:pt x="333" y="402"/>
                    <a:pt x="333" y="402"/>
                    <a:pt x="333" y="402"/>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0" name="Freeform 33">
              <a:extLst>
                <a:ext uri="{FF2B5EF4-FFF2-40B4-BE49-F238E27FC236}">
                  <a16:creationId xmlns:a16="http://schemas.microsoft.com/office/drawing/2014/main" id="{C338AB23-957D-4A43-A521-7B92003DCAB2}"/>
                </a:ext>
              </a:extLst>
            </p:cNvPr>
            <p:cNvSpPr>
              <a:spLocks noEditPoints="1"/>
            </p:cNvSpPr>
            <p:nvPr userDrawn="1"/>
          </p:nvSpPr>
          <p:spPr bwMode="auto">
            <a:xfrm>
              <a:off x="2631" y="2048"/>
              <a:ext cx="470" cy="323"/>
            </a:xfrm>
            <a:custGeom>
              <a:avLst/>
              <a:gdLst>
                <a:gd name="T0" fmla="*/ 266 w 266"/>
                <a:gd name="T1" fmla="*/ 120 h 183"/>
                <a:gd name="T2" fmla="*/ 266 w 266"/>
                <a:gd name="T3" fmla="*/ 60 h 183"/>
                <a:gd name="T4" fmla="*/ 24 w 266"/>
                <a:gd name="T5" fmla="*/ 60 h 183"/>
                <a:gd name="T6" fmla="*/ 0 w 266"/>
                <a:gd name="T7" fmla="*/ 85 h 183"/>
                <a:gd name="T8" fmla="*/ 0 w 266"/>
                <a:gd name="T9" fmla="*/ 159 h 183"/>
                <a:gd name="T10" fmla="*/ 24 w 266"/>
                <a:gd name="T11" fmla="*/ 183 h 183"/>
                <a:gd name="T12" fmla="*/ 106 w 266"/>
                <a:gd name="T13" fmla="*/ 183 h 183"/>
                <a:gd name="T14" fmla="*/ 130 w 266"/>
                <a:gd name="T15" fmla="*/ 159 h 183"/>
                <a:gd name="T16" fmla="*/ 130 w 266"/>
                <a:gd name="T17" fmla="*/ 142 h 183"/>
                <a:gd name="T18" fmla="*/ 154 w 266"/>
                <a:gd name="T19" fmla="*/ 120 h 183"/>
                <a:gd name="T20" fmla="*/ 266 w 266"/>
                <a:gd name="T21" fmla="*/ 120 h 183"/>
                <a:gd name="T22" fmla="*/ 38 w 266"/>
                <a:gd name="T23" fmla="*/ 0 h 183"/>
                <a:gd name="T24" fmla="*/ 38 w 266"/>
                <a:gd name="T25" fmla="*/ 0 h 183"/>
                <a:gd name="T26" fmla="*/ 38 w 266"/>
                <a:gd name="T2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3">
                  <a:moveTo>
                    <a:pt x="266" y="120"/>
                  </a:moveTo>
                  <a:cubicBezTo>
                    <a:pt x="266" y="60"/>
                    <a:pt x="266" y="60"/>
                    <a:pt x="266" y="60"/>
                  </a:cubicBezTo>
                  <a:cubicBezTo>
                    <a:pt x="179" y="60"/>
                    <a:pt x="105" y="60"/>
                    <a:pt x="24" y="60"/>
                  </a:cubicBezTo>
                  <a:cubicBezTo>
                    <a:pt x="11" y="60"/>
                    <a:pt x="0" y="71"/>
                    <a:pt x="0" y="85"/>
                  </a:cubicBezTo>
                  <a:cubicBezTo>
                    <a:pt x="0" y="159"/>
                    <a:pt x="0" y="159"/>
                    <a:pt x="0" y="159"/>
                  </a:cubicBezTo>
                  <a:cubicBezTo>
                    <a:pt x="0" y="173"/>
                    <a:pt x="11" y="183"/>
                    <a:pt x="24" y="183"/>
                  </a:cubicBezTo>
                  <a:cubicBezTo>
                    <a:pt x="106" y="183"/>
                    <a:pt x="106" y="183"/>
                    <a:pt x="106" y="183"/>
                  </a:cubicBezTo>
                  <a:cubicBezTo>
                    <a:pt x="119" y="183"/>
                    <a:pt x="130" y="173"/>
                    <a:pt x="130" y="159"/>
                  </a:cubicBezTo>
                  <a:cubicBezTo>
                    <a:pt x="130" y="142"/>
                    <a:pt x="130" y="142"/>
                    <a:pt x="130" y="142"/>
                  </a:cubicBezTo>
                  <a:cubicBezTo>
                    <a:pt x="132" y="130"/>
                    <a:pt x="142" y="120"/>
                    <a:pt x="154" y="120"/>
                  </a:cubicBezTo>
                  <a:cubicBezTo>
                    <a:pt x="266" y="120"/>
                    <a:pt x="266" y="120"/>
                    <a:pt x="266" y="120"/>
                  </a:cubicBezTo>
                  <a:close/>
                  <a:moveTo>
                    <a:pt x="38" y="0"/>
                  </a:moveTo>
                  <a:cubicBezTo>
                    <a:pt x="38" y="0"/>
                    <a:pt x="38" y="0"/>
                    <a:pt x="38" y="0"/>
                  </a:cubicBezTo>
                  <a:cubicBezTo>
                    <a:pt x="38" y="0"/>
                    <a:pt x="38" y="0"/>
                    <a:pt x="38" y="0"/>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1" name="Freeform 34">
              <a:extLst>
                <a:ext uri="{FF2B5EF4-FFF2-40B4-BE49-F238E27FC236}">
                  <a16:creationId xmlns:a16="http://schemas.microsoft.com/office/drawing/2014/main" id="{B0773918-9A89-4830-A885-9331EDA6B126}"/>
                </a:ext>
              </a:extLst>
            </p:cNvPr>
            <p:cNvSpPr>
              <a:spLocks/>
            </p:cNvSpPr>
            <p:nvPr userDrawn="1"/>
          </p:nvSpPr>
          <p:spPr bwMode="auto">
            <a:xfrm>
              <a:off x="3101" y="2064"/>
              <a:ext cx="706" cy="424"/>
            </a:xfrm>
            <a:custGeom>
              <a:avLst/>
              <a:gdLst>
                <a:gd name="T0" fmla="*/ 198 w 400"/>
                <a:gd name="T1" fmla="*/ 0 h 240"/>
                <a:gd name="T2" fmla="*/ 400 w 400"/>
                <a:gd name="T3" fmla="*/ 0 h 240"/>
                <a:gd name="T4" fmla="*/ 400 w 400"/>
                <a:gd name="T5" fmla="*/ 89 h 240"/>
                <a:gd name="T6" fmla="*/ 375 w 400"/>
                <a:gd name="T7" fmla="*/ 113 h 240"/>
                <a:gd name="T8" fmla="*/ 361 w 400"/>
                <a:gd name="T9" fmla="*/ 113 h 240"/>
                <a:gd name="T10" fmla="*/ 330 w 400"/>
                <a:gd name="T11" fmla="*/ 146 h 240"/>
                <a:gd name="T12" fmla="*/ 330 w 400"/>
                <a:gd name="T13" fmla="*/ 216 h 240"/>
                <a:gd name="T14" fmla="*/ 306 w 400"/>
                <a:gd name="T15" fmla="*/ 240 h 240"/>
                <a:gd name="T16" fmla="*/ 198 w 400"/>
                <a:gd name="T17" fmla="*/ 240 h 240"/>
                <a:gd name="T18" fmla="*/ 200 w 400"/>
                <a:gd name="T19" fmla="*/ 216 h 240"/>
                <a:gd name="T20" fmla="*/ 200 w 400"/>
                <a:gd name="T21" fmla="*/ 133 h 240"/>
                <a:gd name="T22" fmla="*/ 176 w 400"/>
                <a:gd name="T23" fmla="*/ 111 h 240"/>
                <a:gd name="T24" fmla="*/ 0 w 400"/>
                <a:gd name="T25" fmla="*/ 111 h 240"/>
                <a:gd name="T26" fmla="*/ 0 w 400"/>
                <a:gd name="T27" fmla="*/ 51 h 240"/>
                <a:gd name="T28" fmla="*/ 33 w 400"/>
                <a:gd name="T29" fmla="*/ 51 h 240"/>
                <a:gd name="T30" fmla="*/ 39 w 400"/>
                <a:gd name="T31" fmla="*/ 51 h 240"/>
                <a:gd name="T32" fmla="*/ 42 w 400"/>
                <a:gd name="T33" fmla="*/ 51 h 240"/>
                <a:gd name="T34" fmla="*/ 168 w 400"/>
                <a:gd name="T35" fmla="*/ 51 h 240"/>
                <a:gd name="T36" fmla="*/ 197 w 400"/>
                <a:gd name="T37" fmla="*/ 21 h 240"/>
                <a:gd name="T38" fmla="*/ 198 w 400"/>
                <a:gd name="T3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240">
                  <a:moveTo>
                    <a:pt x="198" y="0"/>
                  </a:moveTo>
                  <a:cubicBezTo>
                    <a:pt x="400" y="0"/>
                    <a:pt x="400" y="0"/>
                    <a:pt x="400" y="0"/>
                  </a:cubicBezTo>
                  <a:cubicBezTo>
                    <a:pt x="400" y="89"/>
                    <a:pt x="400" y="89"/>
                    <a:pt x="400" y="89"/>
                  </a:cubicBezTo>
                  <a:cubicBezTo>
                    <a:pt x="400" y="102"/>
                    <a:pt x="389" y="113"/>
                    <a:pt x="375" y="113"/>
                  </a:cubicBezTo>
                  <a:cubicBezTo>
                    <a:pt x="361" y="113"/>
                    <a:pt x="361" y="113"/>
                    <a:pt x="361" y="113"/>
                  </a:cubicBezTo>
                  <a:cubicBezTo>
                    <a:pt x="337" y="113"/>
                    <a:pt x="330" y="136"/>
                    <a:pt x="330" y="146"/>
                  </a:cubicBezTo>
                  <a:cubicBezTo>
                    <a:pt x="330" y="216"/>
                    <a:pt x="330" y="216"/>
                    <a:pt x="330" y="216"/>
                  </a:cubicBezTo>
                  <a:cubicBezTo>
                    <a:pt x="330" y="230"/>
                    <a:pt x="319" y="240"/>
                    <a:pt x="306" y="240"/>
                  </a:cubicBezTo>
                  <a:cubicBezTo>
                    <a:pt x="198" y="240"/>
                    <a:pt x="198" y="240"/>
                    <a:pt x="198" y="240"/>
                  </a:cubicBezTo>
                  <a:cubicBezTo>
                    <a:pt x="200" y="216"/>
                    <a:pt x="200" y="216"/>
                    <a:pt x="200" y="216"/>
                  </a:cubicBezTo>
                  <a:cubicBezTo>
                    <a:pt x="200" y="133"/>
                    <a:pt x="200" y="133"/>
                    <a:pt x="200" y="133"/>
                  </a:cubicBezTo>
                  <a:cubicBezTo>
                    <a:pt x="198" y="121"/>
                    <a:pt x="188" y="111"/>
                    <a:pt x="176" y="111"/>
                  </a:cubicBezTo>
                  <a:cubicBezTo>
                    <a:pt x="0" y="111"/>
                    <a:pt x="0" y="111"/>
                    <a:pt x="0" y="111"/>
                  </a:cubicBezTo>
                  <a:cubicBezTo>
                    <a:pt x="0" y="51"/>
                    <a:pt x="0" y="51"/>
                    <a:pt x="0" y="51"/>
                  </a:cubicBezTo>
                  <a:cubicBezTo>
                    <a:pt x="33" y="51"/>
                    <a:pt x="33" y="51"/>
                    <a:pt x="33" y="51"/>
                  </a:cubicBezTo>
                  <a:cubicBezTo>
                    <a:pt x="35" y="51"/>
                    <a:pt x="37" y="51"/>
                    <a:pt x="39" y="51"/>
                  </a:cubicBezTo>
                  <a:cubicBezTo>
                    <a:pt x="40" y="51"/>
                    <a:pt x="41" y="51"/>
                    <a:pt x="42" y="51"/>
                  </a:cubicBezTo>
                  <a:cubicBezTo>
                    <a:pt x="168" y="51"/>
                    <a:pt x="168" y="51"/>
                    <a:pt x="168" y="51"/>
                  </a:cubicBezTo>
                  <a:cubicBezTo>
                    <a:pt x="184" y="51"/>
                    <a:pt x="197" y="37"/>
                    <a:pt x="197" y="21"/>
                  </a:cubicBezTo>
                  <a:lnTo>
                    <a:pt x="198"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2" name="Freeform 35">
              <a:extLst>
                <a:ext uri="{FF2B5EF4-FFF2-40B4-BE49-F238E27FC236}">
                  <a16:creationId xmlns:a16="http://schemas.microsoft.com/office/drawing/2014/main" id="{3E7ED246-4832-4772-93F9-DB7378811F0F}"/>
                </a:ext>
              </a:extLst>
            </p:cNvPr>
            <p:cNvSpPr>
              <a:spLocks/>
            </p:cNvSpPr>
            <p:nvPr userDrawn="1"/>
          </p:nvSpPr>
          <p:spPr bwMode="auto">
            <a:xfrm>
              <a:off x="3450" y="2375"/>
              <a:ext cx="233" cy="113"/>
            </a:xfrm>
            <a:custGeom>
              <a:avLst/>
              <a:gdLst>
                <a:gd name="T0" fmla="*/ 132 w 132"/>
                <a:gd name="T1" fmla="*/ 0 h 64"/>
                <a:gd name="T2" fmla="*/ 132 w 132"/>
                <a:gd name="T3" fmla="*/ 40 h 64"/>
                <a:gd name="T4" fmla="*/ 108 w 132"/>
                <a:gd name="T5" fmla="*/ 64 h 64"/>
                <a:gd name="T6" fmla="*/ 0 w 132"/>
                <a:gd name="T7" fmla="*/ 64 h 64"/>
                <a:gd name="T8" fmla="*/ 2 w 132"/>
                <a:gd name="T9" fmla="*/ 40 h 64"/>
                <a:gd name="T10" fmla="*/ 2 w 132"/>
                <a:gd name="T11" fmla="*/ 0 h 64"/>
                <a:gd name="T12" fmla="*/ 132 w 1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2" h="64">
                  <a:moveTo>
                    <a:pt x="132" y="0"/>
                  </a:moveTo>
                  <a:cubicBezTo>
                    <a:pt x="132" y="40"/>
                    <a:pt x="132" y="40"/>
                    <a:pt x="132" y="40"/>
                  </a:cubicBezTo>
                  <a:cubicBezTo>
                    <a:pt x="132" y="54"/>
                    <a:pt x="121" y="64"/>
                    <a:pt x="108" y="64"/>
                  </a:cubicBezTo>
                  <a:cubicBezTo>
                    <a:pt x="0" y="64"/>
                    <a:pt x="0" y="64"/>
                    <a:pt x="0" y="64"/>
                  </a:cubicBezTo>
                  <a:cubicBezTo>
                    <a:pt x="2" y="40"/>
                    <a:pt x="2" y="40"/>
                    <a:pt x="2" y="40"/>
                  </a:cubicBezTo>
                  <a:cubicBezTo>
                    <a:pt x="2" y="0"/>
                    <a:pt x="2" y="0"/>
                    <a:pt x="2" y="0"/>
                  </a:cubicBezTo>
                  <a:lnTo>
                    <a:pt x="132" y="0"/>
                  </a:ln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3" name="Freeform 36">
              <a:extLst>
                <a:ext uri="{FF2B5EF4-FFF2-40B4-BE49-F238E27FC236}">
                  <a16:creationId xmlns:a16="http://schemas.microsoft.com/office/drawing/2014/main" id="{AB7B7E8E-B0BB-4898-82B2-67ECB3680EC5}"/>
                </a:ext>
              </a:extLst>
            </p:cNvPr>
            <p:cNvSpPr>
              <a:spLocks noEditPoints="1"/>
            </p:cNvSpPr>
            <p:nvPr userDrawn="1"/>
          </p:nvSpPr>
          <p:spPr bwMode="auto">
            <a:xfrm>
              <a:off x="3544" y="2375"/>
              <a:ext cx="490" cy="365"/>
            </a:xfrm>
            <a:custGeom>
              <a:avLst/>
              <a:gdLst>
                <a:gd name="T0" fmla="*/ 17 w 278"/>
                <a:gd name="T1" fmla="*/ 92 h 207"/>
                <a:gd name="T2" fmla="*/ 41 w 278"/>
                <a:gd name="T3" fmla="*/ 124 h 207"/>
                <a:gd name="T4" fmla="*/ 87 w 278"/>
                <a:gd name="T5" fmla="*/ 158 h 207"/>
                <a:gd name="T6" fmla="*/ 87 w 278"/>
                <a:gd name="T7" fmla="*/ 162 h 207"/>
                <a:gd name="T8" fmla="*/ 87 w 278"/>
                <a:gd name="T9" fmla="*/ 163 h 207"/>
                <a:gd name="T10" fmla="*/ 87 w 278"/>
                <a:gd name="T11" fmla="*/ 163 h 207"/>
                <a:gd name="T12" fmla="*/ 87 w 278"/>
                <a:gd name="T13" fmla="*/ 164 h 207"/>
                <a:gd name="T14" fmla="*/ 87 w 278"/>
                <a:gd name="T15" fmla="*/ 164 h 207"/>
                <a:gd name="T16" fmla="*/ 87 w 278"/>
                <a:gd name="T17" fmla="*/ 165 h 207"/>
                <a:gd name="T18" fmla="*/ 87 w 278"/>
                <a:gd name="T19" fmla="*/ 166 h 207"/>
                <a:gd name="T20" fmla="*/ 97 w 278"/>
                <a:gd name="T21" fmla="*/ 181 h 207"/>
                <a:gd name="T22" fmla="*/ 97 w 278"/>
                <a:gd name="T23" fmla="*/ 181 h 207"/>
                <a:gd name="T24" fmla="*/ 98 w 278"/>
                <a:gd name="T25" fmla="*/ 181 h 207"/>
                <a:gd name="T26" fmla="*/ 98 w 278"/>
                <a:gd name="T27" fmla="*/ 182 h 207"/>
                <a:gd name="T28" fmla="*/ 99 w 278"/>
                <a:gd name="T29" fmla="*/ 182 h 207"/>
                <a:gd name="T30" fmla="*/ 99 w 278"/>
                <a:gd name="T31" fmla="*/ 182 h 207"/>
                <a:gd name="T32" fmla="*/ 100 w 278"/>
                <a:gd name="T33" fmla="*/ 183 h 207"/>
                <a:gd name="T34" fmla="*/ 100 w 278"/>
                <a:gd name="T35" fmla="*/ 183 h 207"/>
                <a:gd name="T36" fmla="*/ 101 w 278"/>
                <a:gd name="T37" fmla="*/ 183 h 207"/>
                <a:gd name="T38" fmla="*/ 101 w 278"/>
                <a:gd name="T39" fmla="*/ 183 h 207"/>
                <a:gd name="T40" fmla="*/ 102 w 278"/>
                <a:gd name="T41" fmla="*/ 184 h 207"/>
                <a:gd name="T42" fmla="*/ 102 w 278"/>
                <a:gd name="T43" fmla="*/ 184 h 207"/>
                <a:gd name="T44" fmla="*/ 103 w 278"/>
                <a:gd name="T45" fmla="*/ 184 h 207"/>
                <a:gd name="T46" fmla="*/ 103 w 278"/>
                <a:gd name="T47" fmla="*/ 184 h 207"/>
                <a:gd name="T48" fmla="*/ 103 w 278"/>
                <a:gd name="T49" fmla="*/ 184 h 207"/>
                <a:gd name="T50" fmla="*/ 104 w 278"/>
                <a:gd name="T51" fmla="*/ 185 h 207"/>
                <a:gd name="T52" fmla="*/ 105 w 278"/>
                <a:gd name="T53" fmla="*/ 185 h 207"/>
                <a:gd name="T54" fmla="*/ 106 w 278"/>
                <a:gd name="T55" fmla="*/ 185 h 207"/>
                <a:gd name="T56" fmla="*/ 106 w 278"/>
                <a:gd name="T57" fmla="*/ 185 h 207"/>
                <a:gd name="T58" fmla="*/ 107 w 278"/>
                <a:gd name="T59" fmla="*/ 185 h 207"/>
                <a:gd name="T60" fmla="*/ 107 w 278"/>
                <a:gd name="T61" fmla="*/ 185 h 207"/>
                <a:gd name="T62" fmla="*/ 108 w 278"/>
                <a:gd name="T63" fmla="*/ 185 h 207"/>
                <a:gd name="T64" fmla="*/ 109 w 278"/>
                <a:gd name="T65" fmla="*/ 185 h 207"/>
                <a:gd name="T66" fmla="*/ 109 w 278"/>
                <a:gd name="T67" fmla="*/ 185 h 207"/>
                <a:gd name="T68" fmla="*/ 110 w 278"/>
                <a:gd name="T69" fmla="*/ 186 h 207"/>
                <a:gd name="T70" fmla="*/ 110 w 278"/>
                <a:gd name="T71" fmla="*/ 186 h 207"/>
                <a:gd name="T72" fmla="*/ 181 w 278"/>
                <a:gd name="T73" fmla="*/ 186 h 207"/>
                <a:gd name="T74" fmla="*/ 213 w 278"/>
                <a:gd name="T75" fmla="*/ 207 h 207"/>
                <a:gd name="T76" fmla="*/ 178 w 278"/>
                <a:gd name="T77" fmla="*/ 116 h 207"/>
                <a:gd name="T78" fmla="*/ 147 w 278"/>
                <a:gd name="T79" fmla="*/ 91 h 207"/>
                <a:gd name="T80" fmla="*/ 171 w 278"/>
                <a:gd name="T81" fmla="*/ 59 h 207"/>
                <a:gd name="T82" fmla="*/ 278 w 278"/>
                <a:gd name="T83" fmla="*/ 0 h 207"/>
                <a:gd name="T84" fmla="*/ 79 w 278"/>
                <a:gd name="T85" fmla="*/ 40 h 207"/>
                <a:gd name="T86" fmla="*/ 0 w 278"/>
                <a:gd name="T87" fmla="*/ 64 h 207"/>
                <a:gd name="T88" fmla="*/ 87 w 278"/>
                <a:gd name="T89" fmla="*/ 16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07">
                  <a:moveTo>
                    <a:pt x="0" y="64"/>
                  </a:moveTo>
                  <a:cubicBezTo>
                    <a:pt x="10" y="65"/>
                    <a:pt x="17" y="71"/>
                    <a:pt x="17" y="92"/>
                  </a:cubicBezTo>
                  <a:cubicBezTo>
                    <a:pt x="17" y="100"/>
                    <a:pt x="17" y="100"/>
                    <a:pt x="17" y="100"/>
                  </a:cubicBezTo>
                  <a:cubicBezTo>
                    <a:pt x="17" y="113"/>
                    <a:pt x="28" y="124"/>
                    <a:pt x="41" y="124"/>
                  </a:cubicBezTo>
                  <a:cubicBezTo>
                    <a:pt x="53" y="124"/>
                    <a:pt x="53" y="124"/>
                    <a:pt x="53" y="124"/>
                  </a:cubicBezTo>
                  <a:cubicBezTo>
                    <a:pt x="72" y="124"/>
                    <a:pt x="87" y="140"/>
                    <a:pt x="87" y="158"/>
                  </a:cubicBezTo>
                  <a:cubicBezTo>
                    <a:pt x="87" y="161"/>
                    <a:pt x="87" y="161"/>
                    <a:pt x="87" y="161"/>
                  </a:cubicBezTo>
                  <a:cubicBezTo>
                    <a:pt x="87" y="162"/>
                    <a:pt x="87" y="162"/>
                    <a:pt x="87" y="162"/>
                  </a:cubicBezTo>
                  <a:cubicBezTo>
                    <a:pt x="87" y="162"/>
                    <a:pt x="87" y="162"/>
                    <a:pt x="87" y="162"/>
                  </a:cubicBezTo>
                  <a:cubicBezTo>
                    <a:pt x="87" y="163"/>
                    <a:pt x="87" y="163"/>
                    <a:pt x="87" y="163"/>
                  </a:cubicBezTo>
                  <a:cubicBezTo>
                    <a:pt x="87" y="163"/>
                    <a:pt x="87" y="163"/>
                    <a:pt x="87" y="163"/>
                  </a:cubicBezTo>
                  <a:cubicBezTo>
                    <a:pt x="87" y="163"/>
                    <a:pt x="87" y="163"/>
                    <a:pt x="87" y="163"/>
                  </a:cubicBezTo>
                  <a:cubicBezTo>
                    <a:pt x="87" y="163"/>
                    <a:pt x="87" y="163"/>
                    <a:pt x="87" y="163"/>
                  </a:cubicBezTo>
                  <a:cubicBezTo>
                    <a:pt x="87" y="164"/>
                    <a:pt x="87" y="164"/>
                    <a:pt x="87" y="164"/>
                  </a:cubicBezTo>
                  <a:cubicBezTo>
                    <a:pt x="87" y="164"/>
                    <a:pt x="87" y="164"/>
                    <a:pt x="87" y="164"/>
                  </a:cubicBezTo>
                  <a:cubicBezTo>
                    <a:pt x="87" y="164"/>
                    <a:pt x="87" y="164"/>
                    <a:pt x="87" y="164"/>
                  </a:cubicBezTo>
                  <a:cubicBezTo>
                    <a:pt x="87" y="164"/>
                    <a:pt x="87" y="164"/>
                    <a:pt x="87" y="164"/>
                  </a:cubicBezTo>
                  <a:cubicBezTo>
                    <a:pt x="87" y="165"/>
                    <a:pt x="87" y="165"/>
                    <a:pt x="87" y="165"/>
                  </a:cubicBezTo>
                  <a:cubicBezTo>
                    <a:pt x="87" y="165"/>
                    <a:pt x="87" y="165"/>
                    <a:pt x="87" y="165"/>
                  </a:cubicBezTo>
                  <a:cubicBezTo>
                    <a:pt x="87" y="166"/>
                    <a:pt x="87" y="166"/>
                    <a:pt x="87" y="166"/>
                  </a:cubicBezTo>
                  <a:cubicBezTo>
                    <a:pt x="87" y="166"/>
                    <a:pt x="87" y="166"/>
                    <a:pt x="87" y="166"/>
                  </a:cubicBezTo>
                  <a:cubicBezTo>
                    <a:pt x="88" y="172"/>
                    <a:pt x="92" y="177"/>
                    <a:pt x="97" y="181"/>
                  </a:cubicBezTo>
                  <a:cubicBezTo>
                    <a:pt x="97" y="181"/>
                    <a:pt x="97" y="181"/>
                    <a:pt x="97" y="181"/>
                  </a:cubicBezTo>
                  <a:cubicBezTo>
                    <a:pt x="97" y="181"/>
                    <a:pt x="97" y="181"/>
                    <a:pt x="97" y="181"/>
                  </a:cubicBezTo>
                  <a:cubicBezTo>
                    <a:pt x="97" y="181"/>
                    <a:pt x="97" y="181"/>
                    <a:pt x="97" y="181"/>
                  </a:cubicBezTo>
                  <a:cubicBezTo>
                    <a:pt x="98" y="181"/>
                    <a:pt x="98" y="181"/>
                    <a:pt x="98" y="181"/>
                  </a:cubicBezTo>
                  <a:cubicBezTo>
                    <a:pt x="98" y="181"/>
                    <a:pt x="98" y="181"/>
                    <a:pt x="98" y="181"/>
                  </a:cubicBezTo>
                  <a:cubicBezTo>
                    <a:pt x="98" y="182"/>
                    <a:pt x="98" y="182"/>
                    <a:pt x="98" y="182"/>
                  </a:cubicBezTo>
                  <a:cubicBezTo>
                    <a:pt x="98" y="182"/>
                    <a:pt x="98" y="182"/>
                    <a:pt x="98"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100" y="183"/>
                    <a:pt x="100" y="183"/>
                    <a:pt x="100" y="183"/>
                  </a:cubicBezTo>
                  <a:cubicBezTo>
                    <a:pt x="100" y="183"/>
                    <a:pt x="100" y="183"/>
                    <a:pt x="100" y="183"/>
                  </a:cubicBezTo>
                  <a:cubicBezTo>
                    <a:pt x="100" y="183"/>
                    <a:pt x="100" y="183"/>
                    <a:pt x="100" y="183"/>
                  </a:cubicBezTo>
                  <a:cubicBezTo>
                    <a:pt x="100" y="183"/>
                    <a:pt x="100" y="183"/>
                    <a:pt x="100" y="183"/>
                  </a:cubicBezTo>
                  <a:cubicBezTo>
                    <a:pt x="101" y="183"/>
                    <a:pt x="101" y="183"/>
                    <a:pt x="101" y="183"/>
                  </a:cubicBezTo>
                  <a:cubicBezTo>
                    <a:pt x="101" y="183"/>
                    <a:pt x="101" y="183"/>
                    <a:pt x="101" y="183"/>
                  </a:cubicBezTo>
                  <a:cubicBezTo>
                    <a:pt x="101" y="183"/>
                    <a:pt x="101" y="183"/>
                    <a:pt x="101" y="183"/>
                  </a:cubicBezTo>
                  <a:cubicBezTo>
                    <a:pt x="101" y="183"/>
                    <a:pt x="101" y="183"/>
                    <a:pt x="101" y="183"/>
                  </a:cubicBezTo>
                  <a:cubicBezTo>
                    <a:pt x="101" y="183"/>
                    <a:pt x="102" y="184"/>
                    <a:pt x="102" y="184"/>
                  </a:cubicBezTo>
                  <a:cubicBezTo>
                    <a:pt x="102" y="184"/>
                    <a:pt x="102" y="184"/>
                    <a:pt x="102" y="184"/>
                  </a:cubicBezTo>
                  <a:cubicBezTo>
                    <a:pt x="102" y="184"/>
                    <a:pt x="102" y="184"/>
                    <a:pt x="102" y="184"/>
                  </a:cubicBezTo>
                  <a:cubicBezTo>
                    <a:pt x="102" y="184"/>
                    <a:pt x="102" y="184"/>
                    <a:pt x="102"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4" y="184"/>
                    <a:pt x="104" y="185"/>
                    <a:pt x="104" y="185"/>
                  </a:cubicBezTo>
                  <a:cubicBezTo>
                    <a:pt x="104" y="185"/>
                    <a:pt x="104" y="185"/>
                    <a:pt x="104" y="185"/>
                  </a:cubicBezTo>
                  <a:cubicBezTo>
                    <a:pt x="104" y="185"/>
                    <a:pt x="104" y="185"/>
                    <a:pt x="104" y="185"/>
                  </a:cubicBezTo>
                  <a:cubicBezTo>
                    <a:pt x="105" y="185"/>
                    <a:pt x="105" y="185"/>
                    <a:pt x="105" y="185"/>
                  </a:cubicBezTo>
                  <a:cubicBezTo>
                    <a:pt x="105" y="185"/>
                    <a:pt x="105" y="185"/>
                    <a:pt x="105" y="185"/>
                  </a:cubicBezTo>
                  <a:cubicBezTo>
                    <a:pt x="106" y="185"/>
                    <a:pt x="106" y="185"/>
                    <a:pt x="106" y="185"/>
                  </a:cubicBezTo>
                  <a:cubicBezTo>
                    <a:pt x="106" y="185"/>
                    <a:pt x="106" y="185"/>
                    <a:pt x="106" y="185"/>
                  </a:cubicBezTo>
                  <a:cubicBezTo>
                    <a:pt x="106" y="185"/>
                    <a:pt x="106" y="185"/>
                    <a:pt x="106" y="185"/>
                  </a:cubicBezTo>
                  <a:cubicBezTo>
                    <a:pt x="106" y="185"/>
                    <a:pt x="106" y="185"/>
                    <a:pt x="106" y="185"/>
                  </a:cubicBezTo>
                  <a:cubicBezTo>
                    <a:pt x="106" y="185"/>
                    <a:pt x="107" y="185"/>
                    <a:pt x="107" y="185"/>
                  </a:cubicBezTo>
                  <a:cubicBezTo>
                    <a:pt x="107" y="185"/>
                    <a:pt x="107" y="185"/>
                    <a:pt x="107" y="185"/>
                  </a:cubicBezTo>
                  <a:cubicBezTo>
                    <a:pt x="107" y="185"/>
                    <a:pt x="107" y="185"/>
                    <a:pt x="107" y="185"/>
                  </a:cubicBezTo>
                  <a:cubicBezTo>
                    <a:pt x="107" y="185"/>
                    <a:pt x="108" y="185"/>
                    <a:pt x="108" y="185"/>
                  </a:cubicBezTo>
                  <a:cubicBezTo>
                    <a:pt x="108" y="185"/>
                    <a:pt x="108" y="185"/>
                    <a:pt x="108" y="185"/>
                  </a:cubicBezTo>
                  <a:cubicBezTo>
                    <a:pt x="108" y="185"/>
                    <a:pt x="108" y="185"/>
                    <a:pt x="108" y="185"/>
                  </a:cubicBezTo>
                  <a:cubicBezTo>
                    <a:pt x="109" y="185"/>
                    <a:pt x="109" y="185"/>
                    <a:pt x="109" y="185"/>
                  </a:cubicBezTo>
                  <a:cubicBezTo>
                    <a:pt x="109" y="185"/>
                    <a:pt x="109" y="185"/>
                    <a:pt x="109" y="185"/>
                  </a:cubicBezTo>
                  <a:cubicBezTo>
                    <a:pt x="109" y="185"/>
                    <a:pt x="109" y="185"/>
                    <a:pt x="109" y="185"/>
                  </a:cubicBezTo>
                  <a:cubicBezTo>
                    <a:pt x="109" y="185"/>
                    <a:pt x="109" y="185"/>
                    <a:pt x="109" y="185"/>
                  </a:cubicBezTo>
                  <a:cubicBezTo>
                    <a:pt x="110" y="186"/>
                    <a:pt x="110" y="186"/>
                    <a:pt x="110" y="186"/>
                  </a:cubicBezTo>
                  <a:cubicBezTo>
                    <a:pt x="110" y="186"/>
                    <a:pt x="110" y="186"/>
                    <a:pt x="110" y="186"/>
                  </a:cubicBezTo>
                  <a:cubicBezTo>
                    <a:pt x="110" y="186"/>
                    <a:pt x="110" y="186"/>
                    <a:pt x="110" y="186"/>
                  </a:cubicBezTo>
                  <a:cubicBezTo>
                    <a:pt x="111" y="186"/>
                    <a:pt x="111" y="186"/>
                    <a:pt x="111" y="186"/>
                  </a:cubicBezTo>
                  <a:cubicBezTo>
                    <a:pt x="181" y="186"/>
                    <a:pt x="181" y="186"/>
                    <a:pt x="181" y="186"/>
                  </a:cubicBezTo>
                  <a:cubicBezTo>
                    <a:pt x="182" y="186"/>
                    <a:pt x="182" y="186"/>
                    <a:pt x="182" y="186"/>
                  </a:cubicBezTo>
                  <a:cubicBezTo>
                    <a:pt x="196" y="186"/>
                    <a:pt x="208" y="194"/>
                    <a:pt x="213" y="207"/>
                  </a:cubicBezTo>
                  <a:cubicBezTo>
                    <a:pt x="212" y="145"/>
                    <a:pt x="212" y="145"/>
                    <a:pt x="212" y="145"/>
                  </a:cubicBezTo>
                  <a:cubicBezTo>
                    <a:pt x="212" y="114"/>
                    <a:pt x="184" y="116"/>
                    <a:pt x="178" y="116"/>
                  </a:cubicBezTo>
                  <a:cubicBezTo>
                    <a:pt x="171" y="116"/>
                    <a:pt x="171" y="116"/>
                    <a:pt x="171" y="116"/>
                  </a:cubicBezTo>
                  <a:cubicBezTo>
                    <a:pt x="158" y="116"/>
                    <a:pt x="147" y="105"/>
                    <a:pt x="147" y="91"/>
                  </a:cubicBezTo>
                  <a:cubicBezTo>
                    <a:pt x="147" y="83"/>
                    <a:pt x="147" y="83"/>
                    <a:pt x="147" y="83"/>
                  </a:cubicBezTo>
                  <a:cubicBezTo>
                    <a:pt x="147" y="70"/>
                    <a:pt x="158" y="59"/>
                    <a:pt x="171" y="59"/>
                  </a:cubicBezTo>
                  <a:cubicBezTo>
                    <a:pt x="278" y="59"/>
                    <a:pt x="278" y="59"/>
                    <a:pt x="278" y="59"/>
                  </a:cubicBezTo>
                  <a:cubicBezTo>
                    <a:pt x="278" y="0"/>
                    <a:pt x="278" y="0"/>
                    <a:pt x="278" y="0"/>
                  </a:cubicBezTo>
                  <a:cubicBezTo>
                    <a:pt x="79" y="0"/>
                    <a:pt x="79" y="0"/>
                    <a:pt x="79" y="0"/>
                  </a:cubicBezTo>
                  <a:cubicBezTo>
                    <a:pt x="79" y="40"/>
                    <a:pt x="79" y="40"/>
                    <a:pt x="79" y="40"/>
                  </a:cubicBezTo>
                  <a:cubicBezTo>
                    <a:pt x="79" y="54"/>
                    <a:pt x="68" y="64"/>
                    <a:pt x="55" y="64"/>
                  </a:cubicBezTo>
                  <a:cubicBezTo>
                    <a:pt x="0" y="64"/>
                    <a:pt x="0" y="64"/>
                    <a:pt x="0" y="64"/>
                  </a:cubicBezTo>
                  <a:close/>
                  <a:moveTo>
                    <a:pt x="87" y="161"/>
                  </a:moveTo>
                  <a:cubicBezTo>
                    <a:pt x="87" y="161"/>
                    <a:pt x="87" y="161"/>
                    <a:pt x="87" y="161"/>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4" name="Freeform 37">
              <a:extLst>
                <a:ext uri="{FF2B5EF4-FFF2-40B4-BE49-F238E27FC236}">
                  <a16:creationId xmlns:a16="http://schemas.microsoft.com/office/drawing/2014/main" id="{6AC9CAA1-46BE-47A4-BD0F-2F0349276E70}"/>
                </a:ext>
              </a:extLst>
            </p:cNvPr>
            <p:cNvSpPr>
              <a:spLocks/>
            </p:cNvSpPr>
            <p:nvPr userDrawn="1"/>
          </p:nvSpPr>
          <p:spPr bwMode="auto">
            <a:xfrm>
              <a:off x="4747" y="3777"/>
              <a:ext cx="332" cy="101"/>
            </a:xfrm>
            <a:custGeom>
              <a:avLst/>
              <a:gdLst>
                <a:gd name="T0" fmla="*/ 0 w 188"/>
                <a:gd name="T1" fmla="*/ 24 h 57"/>
                <a:gd name="T2" fmla="*/ 0 w 188"/>
                <a:gd name="T3" fmla="*/ 32 h 57"/>
                <a:gd name="T4" fmla="*/ 24 w 188"/>
                <a:gd name="T5" fmla="*/ 57 h 57"/>
                <a:gd name="T6" fmla="*/ 164 w 188"/>
                <a:gd name="T7" fmla="*/ 57 h 57"/>
                <a:gd name="T8" fmla="*/ 188 w 188"/>
                <a:gd name="T9" fmla="*/ 32 h 57"/>
                <a:gd name="T10" fmla="*/ 188 w 188"/>
                <a:gd name="T11" fmla="*/ 24 h 57"/>
                <a:gd name="T12" fmla="*/ 164 w 188"/>
                <a:gd name="T13" fmla="*/ 0 h 57"/>
                <a:gd name="T14" fmla="*/ 24 w 188"/>
                <a:gd name="T15" fmla="*/ 0 h 57"/>
                <a:gd name="T16" fmla="*/ 0 w 188"/>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57">
                  <a:moveTo>
                    <a:pt x="0" y="24"/>
                  </a:moveTo>
                  <a:cubicBezTo>
                    <a:pt x="0" y="32"/>
                    <a:pt x="0" y="32"/>
                    <a:pt x="0" y="32"/>
                  </a:cubicBezTo>
                  <a:cubicBezTo>
                    <a:pt x="0" y="46"/>
                    <a:pt x="11" y="57"/>
                    <a:pt x="24" y="57"/>
                  </a:cubicBezTo>
                  <a:cubicBezTo>
                    <a:pt x="164" y="57"/>
                    <a:pt x="164" y="57"/>
                    <a:pt x="164" y="57"/>
                  </a:cubicBezTo>
                  <a:cubicBezTo>
                    <a:pt x="177" y="57"/>
                    <a:pt x="188" y="46"/>
                    <a:pt x="188" y="32"/>
                  </a:cubicBezTo>
                  <a:cubicBezTo>
                    <a:pt x="188" y="24"/>
                    <a:pt x="188" y="24"/>
                    <a:pt x="188" y="24"/>
                  </a:cubicBezTo>
                  <a:cubicBezTo>
                    <a:pt x="188" y="11"/>
                    <a:pt x="177" y="0"/>
                    <a:pt x="164" y="0"/>
                  </a:cubicBezTo>
                  <a:cubicBezTo>
                    <a:pt x="24" y="0"/>
                    <a:pt x="24" y="0"/>
                    <a:pt x="24" y="0"/>
                  </a:cubicBezTo>
                  <a:cubicBezTo>
                    <a:pt x="11" y="0"/>
                    <a:pt x="0" y="11"/>
                    <a:pt x="0" y="24"/>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5" name="Freeform 38">
              <a:extLst>
                <a:ext uri="{FF2B5EF4-FFF2-40B4-BE49-F238E27FC236}">
                  <a16:creationId xmlns:a16="http://schemas.microsoft.com/office/drawing/2014/main" id="{050904C5-5990-4E19-8A06-47CE489254A7}"/>
                </a:ext>
              </a:extLst>
            </p:cNvPr>
            <p:cNvSpPr>
              <a:spLocks noEditPoints="1"/>
            </p:cNvSpPr>
            <p:nvPr userDrawn="1"/>
          </p:nvSpPr>
          <p:spPr bwMode="auto">
            <a:xfrm>
              <a:off x="4267" y="2807"/>
              <a:ext cx="703" cy="870"/>
            </a:xfrm>
            <a:custGeom>
              <a:avLst/>
              <a:gdLst>
                <a:gd name="T0" fmla="*/ 71 w 398"/>
                <a:gd name="T1" fmla="*/ 219 h 492"/>
                <a:gd name="T2" fmla="*/ 0 w 398"/>
                <a:gd name="T3" fmla="*/ 280 h 492"/>
                <a:gd name="T4" fmla="*/ 0 w 398"/>
                <a:gd name="T5" fmla="*/ 281 h 492"/>
                <a:gd name="T6" fmla="*/ 0 w 398"/>
                <a:gd name="T7" fmla="*/ 282 h 492"/>
                <a:gd name="T8" fmla="*/ 13 w 398"/>
                <a:gd name="T9" fmla="*/ 300 h 492"/>
                <a:gd name="T10" fmla="*/ 13 w 398"/>
                <a:gd name="T11" fmla="*/ 301 h 492"/>
                <a:gd name="T12" fmla="*/ 14 w 398"/>
                <a:gd name="T13" fmla="*/ 301 h 492"/>
                <a:gd name="T14" fmla="*/ 16 w 398"/>
                <a:gd name="T15" fmla="*/ 301 h 492"/>
                <a:gd name="T16" fmla="*/ 17 w 398"/>
                <a:gd name="T17" fmla="*/ 302 h 492"/>
                <a:gd name="T18" fmla="*/ 18 w 398"/>
                <a:gd name="T19" fmla="*/ 302 h 492"/>
                <a:gd name="T20" fmla="*/ 19 w 398"/>
                <a:gd name="T21" fmla="*/ 303 h 492"/>
                <a:gd name="T22" fmla="*/ 20 w 398"/>
                <a:gd name="T23" fmla="*/ 303 h 492"/>
                <a:gd name="T24" fmla="*/ 21 w 398"/>
                <a:gd name="T25" fmla="*/ 303 h 492"/>
                <a:gd name="T26" fmla="*/ 23 w 398"/>
                <a:gd name="T27" fmla="*/ 303 h 492"/>
                <a:gd name="T28" fmla="*/ 25 w 398"/>
                <a:gd name="T29" fmla="*/ 303 h 492"/>
                <a:gd name="T30" fmla="*/ 70 w 398"/>
                <a:gd name="T31" fmla="*/ 341 h 492"/>
                <a:gd name="T32" fmla="*/ 70 w 398"/>
                <a:gd name="T33" fmla="*/ 343 h 492"/>
                <a:gd name="T34" fmla="*/ 70 w 398"/>
                <a:gd name="T35" fmla="*/ 344 h 492"/>
                <a:gd name="T36" fmla="*/ 70 w 398"/>
                <a:gd name="T37" fmla="*/ 345 h 492"/>
                <a:gd name="T38" fmla="*/ 70 w 398"/>
                <a:gd name="T39" fmla="*/ 346 h 492"/>
                <a:gd name="T40" fmla="*/ 71 w 398"/>
                <a:gd name="T41" fmla="*/ 347 h 492"/>
                <a:gd name="T42" fmla="*/ 71 w 398"/>
                <a:gd name="T43" fmla="*/ 348 h 492"/>
                <a:gd name="T44" fmla="*/ 71 w 398"/>
                <a:gd name="T45" fmla="*/ 350 h 492"/>
                <a:gd name="T46" fmla="*/ 72 w 398"/>
                <a:gd name="T47" fmla="*/ 351 h 492"/>
                <a:gd name="T48" fmla="*/ 72 w 398"/>
                <a:gd name="T49" fmla="*/ 352 h 492"/>
                <a:gd name="T50" fmla="*/ 73 w 398"/>
                <a:gd name="T51" fmla="*/ 353 h 492"/>
                <a:gd name="T52" fmla="*/ 73 w 398"/>
                <a:gd name="T53" fmla="*/ 354 h 492"/>
                <a:gd name="T54" fmla="*/ 74 w 398"/>
                <a:gd name="T55" fmla="*/ 355 h 492"/>
                <a:gd name="T56" fmla="*/ 75 w 398"/>
                <a:gd name="T57" fmla="*/ 356 h 492"/>
                <a:gd name="T58" fmla="*/ 75 w 398"/>
                <a:gd name="T59" fmla="*/ 357 h 492"/>
                <a:gd name="T60" fmla="*/ 76 w 398"/>
                <a:gd name="T61" fmla="*/ 358 h 492"/>
                <a:gd name="T62" fmla="*/ 77 w 398"/>
                <a:gd name="T63" fmla="*/ 358 h 492"/>
                <a:gd name="T64" fmla="*/ 78 w 398"/>
                <a:gd name="T65" fmla="*/ 359 h 492"/>
                <a:gd name="T66" fmla="*/ 79 w 398"/>
                <a:gd name="T67" fmla="*/ 360 h 492"/>
                <a:gd name="T68" fmla="*/ 79 w 398"/>
                <a:gd name="T69" fmla="*/ 361 h 492"/>
                <a:gd name="T70" fmla="*/ 80 w 398"/>
                <a:gd name="T71" fmla="*/ 361 h 492"/>
                <a:gd name="T72" fmla="*/ 81 w 398"/>
                <a:gd name="T73" fmla="*/ 362 h 492"/>
                <a:gd name="T74" fmla="*/ 82 w 398"/>
                <a:gd name="T75" fmla="*/ 363 h 492"/>
                <a:gd name="T76" fmla="*/ 83 w 398"/>
                <a:gd name="T77" fmla="*/ 363 h 492"/>
                <a:gd name="T78" fmla="*/ 85 w 398"/>
                <a:gd name="T79" fmla="*/ 364 h 492"/>
                <a:gd name="T80" fmla="*/ 86 w 398"/>
                <a:gd name="T81" fmla="*/ 364 h 492"/>
                <a:gd name="T82" fmla="*/ 87 w 398"/>
                <a:gd name="T83" fmla="*/ 364 h 492"/>
                <a:gd name="T84" fmla="*/ 88 w 398"/>
                <a:gd name="T85" fmla="*/ 365 h 492"/>
                <a:gd name="T86" fmla="*/ 89 w 398"/>
                <a:gd name="T87" fmla="*/ 365 h 492"/>
                <a:gd name="T88" fmla="*/ 90 w 398"/>
                <a:gd name="T89" fmla="*/ 365 h 492"/>
                <a:gd name="T90" fmla="*/ 91 w 398"/>
                <a:gd name="T91" fmla="*/ 365 h 492"/>
                <a:gd name="T92" fmla="*/ 93 w 398"/>
                <a:gd name="T93" fmla="*/ 365 h 492"/>
                <a:gd name="T94" fmla="*/ 106 w 398"/>
                <a:gd name="T95" fmla="*/ 366 h 492"/>
                <a:gd name="T96" fmla="*/ 140 w 398"/>
                <a:gd name="T97" fmla="*/ 467 h 492"/>
                <a:gd name="T98" fmla="*/ 262 w 398"/>
                <a:gd name="T99" fmla="*/ 464 h 492"/>
                <a:gd name="T100" fmla="*/ 198 w 398"/>
                <a:gd name="T101" fmla="*/ 211 h 492"/>
                <a:gd name="T102" fmla="*/ 397 w 398"/>
                <a:gd name="T103" fmla="*/ 154 h 492"/>
                <a:gd name="T104" fmla="*/ 360 w 398"/>
                <a:gd name="T105" fmla="*/ 0 h 492"/>
                <a:gd name="T106" fmla="*/ 267 w 398"/>
                <a:gd name="T107" fmla="*/ 59 h 492"/>
                <a:gd name="T108" fmla="*/ 70 w 398"/>
                <a:gd name="T109" fmla="*/ 341 h 492"/>
                <a:gd name="T110" fmla="*/ 0 w 398"/>
                <a:gd name="T111" fmla="*/ 27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492">
                  <a:moveTo>
                    <a:pt x="207" y="121"/>
                  </a:moveTo>
                  <a:cubicBezTo>
                    <a:pt x="207" y="121"/>
                    <a:pt x="207" y="121"/>
                    <a:pt x="207" y="121"/>
                  </a:cubicBezTo>
                  <a:cubicBezTo>
                    <a:pt x="71" y="121"/>
                    <a:pt x="71" y="121"/>
                    <a:pt x="71" y="121"/>
                  </a:cubicBezTo>
                  <a:cubicBezTo>
                    <a:pt x="71" y="219"/>
                    <a:pt x="71" y="219"/>
                    <a:pt x="71" y="219"/>
                  </a:cubicBezTo>
                  <a:cubicBezTo>
                    <a:pt x="71" y="232"/>
                    <a:pt x="60" y="243"/>
                    <a:pt x="47" y="243"/>
                  </a:cubicBezTo>
                  <a:cubicBezTo>
                    <a:pt x="0" y="243"/>
                    <a:pt x="0" y="243"/>
                    <a:pt x="0" y="243"/>
                  </a:cubicBezTo>
                  <a:cubicBezTo>
                    <a:pt x="0" y="279"/>
                    <a:pt x="0" y="279"/>
                    <a:pt x="0" y="279"/>
                  </a:cubicBezTo>
                  <a:cubicBezTo>
                    <a:pt x="0" y="280"/>
                    <a:pt x="0" y="280"/>
                    <a:pt x="0" y="280"/>
                  </a:cubicBezTo>
                  <a:cubicBezTo>
                    <a:pt x="0" y="280"/>
                    <a:pt x="0" y="280"/>
                    <a:pt x="0" y="280"/>
                  </a:cubicBezTo>
                  <a:cubicBezTo>
                    <a:pt x="0" y="280"/>
                    <a:pt x="0" y="280"/>
                    <a:pt x="0" y="280"/>
                  </a:cubicBezTo>
                  <a:cubicBezTo>
                    <a:pt x="0" y="280"/>
                    <a:pt x="0" y="280"/>
                    <a:pt x="0" y="280"/>
                  </a:cubicBezTo>
                  <a:cubicBezTo>
                    <a:pt x="0" y="281"/>
                    <a:pt x="0" y="281"/>
                    <a:pt x="0" y="281"/>
                  </a:cubicBezTo>
                  <a:cubicBezTo>
                    <a:pt x="0" y="281"/>
                    <a:pt x="0" y="281"/>
                    <a:pt x="0" y="281"/>
                  </a:cubicBezTo>
                  <a:cubicBezTo>
                    <a:pt x="0" y="281"/>
                    <a:pt x="0" y="281"/>
                    <a:pt x="0" y="281"/>
                  </a:cubicBezTo>
                  <a:cubicBezTo>
                    <a:pt x="0" y="281"/>
                    <a:pt x="0" y="281"/>
                    <a:pt x="0" y="281"/>
                  </a:cubicBezTo>
                  <a:cubicBezTo>
                    <a:pt x="0" y="282"/>
                    <a:pt x="0" y="282"/>
                    <a:pt x="0" y="282"/>
                  </a:cubicBezTo>
                  <a:cubicBezTo>
                    <a:pt x="0" y="282"/>
                    <a:pt x="0" y="282"/>
                    <a:pt x="0" y="282"/>
                  </a:cubicBezTo>
                  <a:cubicBezTo>
                    <a:pt x="0" y="283"/>
                    <a:pt x="0" y="283"/>
                    <a:pt x="0" y="283"/>
                  </a:cubicBezTo>
                  <a:cubicBezTo>
                    <a:pt x="0" y="283"/>
                    <a:pt x="0" y="283"/>
                    <a:pt x="0" y="283"/>
                  </a:cubicBezTo>
                  <a:cubicBezTo>
                    <a:pt x="2" y="290"/>
                    <a:pt x="6" y="296"/>
                    <a:pt x="13" y="300"/>
                  </a:cubicBezTo>
                  <a:cubicBezTo>
                    <a:pt x="13" y="300"/>
                    <a:pt x="13" y="300"/>
                    <a:pt x="13" y="300"/>
                  </a:cubicBezTo>
                  <a:cubicBezTo>
                    <a:pt x="13" y="300"/>
                    <a:pt x="13" y="300"/>
                    <a:pt x="13" y="300"/>
                  </a:cubicBezTo>
                  <a:cubicBezTo>
                    <a:pt x="13" y="301"/>
                    <a:pt x="13" y="301"/>
                    <a:pt x="13" y="301"/>
                  </a:cubicBezTo>
                  <a:cubicBezTo>
                    <a:pt x="13" y="301"/>
                    <a:pt x="13" y="301"/>
                    <a:pt x="13" y="301"/>
                  </a:cubicBezTo>
                  <a:cubicBezTo>
                    <a:pt x="14" y="301"/>
                    <a:pt x="14" y="301"/>
                    <a:pt x="14" y="301"/>
                  </a:cubicBezTo>
                  <a:cubicBezTo>
                    <a:pt x="14" y="301"/>
                    <a:pt x="14" y="301"/>
                    <a:pt x="14" y="301"/>
                  </a:cubicBezTo>
                  <a:cubicBezTo>
                    <a:pt x="14" y="301"/>
                    <a:pt x="14" y="301"/>
                    <a:pt x="14" y="301"/>
                  </a:cubicBezTo>
                  <a:cubicBezTo>
                    <a:pt x="14" y="301"/>
                    <a:pt x="14" y="301"/>
                    <a:pt x="14" y="301"/>
                  </a:cubicBezTo>
                  <a:cubicBezTo>
                    <a:pt x="15" y="301"/>
                    <a:pt x="15" y="301"/>
                    <a:pt x="15" y="301"/>
                  </a:cubicBezTo>
                  <a:cubicBezTo>
                    <a:pt x="15" y="301"/>
                    <a:pt x="15" y="301"/>
                    <a:pt x="15" y="301"/>
                  </a:cubicBezTo>
                  <a:cubicBezTo>
                    <a:pt x="16" y="301"/>
                    <a:pt x="16" y="301"/>
                    <a:pt x="16" y="301"/>
                  </a:cubicBezTo>
                  <a:cubicBezTo>
                    <a:pt x="16" y="301"/>
                    <a:pt x="16" y="301"/>
                    <a:pt x="16" y="301"/>
                  </a:cubicBezTo>
                  <a:cubicBezTo>
                    <a:pt x="16" y="302"/>
                    <a:pt x="16" y="302"/>
                    <a:pt x="16" y="302"/>
                  </a:cubicBezTo>
                  <a:cubicBezTo>
                    <a:pt x="16" y="302"/>
                    <a:pt x="16" y="302"/>
                    <a:pt x="16" y="302"/>
                  </a:cubicBezTo>
                  <a:cubicBezTo>
                    <a:pt x="17" y="302"/>
                    <a:pt x="17" y="302"/>
                    <a:pt x="17" y="302"/>
                  </a:cubicBezTo>
                  <a:cubicBezTo>
                    <a:pt x="17" y="302"/>
                    <a:pt x="17" y="302"/>
                    <a:pt x="17" y="302"/>
                  </a:cubicBezTo>
                  <a:cubicBezTo>
                    <a:pt x="17" y="302"/>
                    <a:pt x="17" y="302"/>
                    <a:pt x="17" y="302"/>
                  </a:cubicBezTo>
                  <a:cubicBezTo>
                    <a:pt x="17" y="302"/>
                    <a:pt x="17" y="302"/>
                    <a:pt x="18" y="302"/>
                  </a:cubicBezTo>
                  <a:cubicBezTo>
                    <a:pt x="18" y="302"/>
                    <a:pt x="18" y="302"/>
                    <a:pt x="18" y="302"/>
                  </a:cubicBezTo>
                  <a:cubicBezTo>
                    <a:pt x="18" y="302"/>
                    <a:pt x="18" y="302"/>
                    <a:pt x="18" y="302"/>
                  </a:cubicBezTo>
                  <a:cubicBezTo>
                    <a:pt x="18" y="302"/>
                    <a:pt x="18" y="302"/>
                    <a:pt x="18" y="302"/>
                  </a:cubicBezTo>
                  <a:cubicBezTo>
                    <a:pt x="18" y="302"/>
                    <a:pt x="18" y="302"/>
                    <a:pt x="18" y="302"/>
                  </a:cubicBezTo>
                  <a:cubicBezTo>
                    <a:pt x="19" y="303"/>
                    <a:pt x="19" y="303"/>
                    <a:pt x="19" y="303"/>
                  </a:cubicBezTo>
                  <a:cubicBezTo>
                    <a:pt x="19" y="303"/>
                    <a:pt x="19" y="303"/>
                    <a:pt x="19"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1" y="303"/>
                    <a:pt x="21" y="303"/>
                    <a:pt x="21" y="303"/>
                  </a:cubicBezTo>
                  <a:cubicBezTo>
                    <a:pt x="21" y="303"/>
                    <a:pt x="21" y="303"/>
                    <a:pt x="21" y="303"/>
                  </a:cubicBezTo>
                  <a:cubicBezTo>
                    <a:pt x="21" y="303"/>
                    <a:pt x="21" y="303"/>
                    <a:pt x="21" y="303"/>
                  </a:cubicBezTo>
                  <a:cubicBezTo>
                    <a:pt x="22" y="303"/>
                    <a:pt x="22" y="303"/>
                    <a:pt x="22" y="303"/>
                  </a:cubicBezTo>
                  <a:cubicBezTo>
                    <a:pt x="22" y="303"/>
                    <a:pt x="22" y="303"/>
                    <a:pt x="22"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4" y="303"/>
                    <a:pt x="24" y="303"/>
                    <a:pt x="25" y="303"/>
                  </a:cubicBezTo>
                  <a:cubicBezTo>
                    <a:pt x="33" y="303"/>
                    <a:pt x="33" y="303"/>
                    <a:pt x="33" y="303"/>
                  </a:cubicBezTo>
                  <a:cubicBezTo>
                    <a:pt x="36" y="303"/>
                    <a:pt x="36" y="303"/>
                    <a:pt x="36" y="303"/>
                  </a:cubicBezTo>
                  <a:cubicBezTo>
                    <a:pt x="54" y="303"/>
                    <a:pt x="70" y="318"/>
                    <a:pt x="70" y="337"/>
                  </a:cubicBezTo>
                  <a:cubicBezTo>
                    <a:pt x="70" y="341"/>
                    <a:pt x="70" y="341"/>
                    <a:pt x="70" y="341"/>
                  </a:cubicBezTo>
                  <a:cubicBezTo>
                    <a:pt x="70" y="342"/>
                    <a:pt x="70" y="342"/>
                    <a:pt x="70" y="342"/>
                  </a:cubicBezTo>
                  <a:cubicBezTo>
                    <a:pt x="70" y="342"/>
                    <a:pt x="70" y="342"/>
                    <a:pt x="70" y="342"/>
                  </a:cubicBezTo>
                  <a:cubicBezTo>
                    <a:pt x="70" y="343"/>
                    <a:pt x="70" y="343"/>
                    <a:pt x="70" y="343"/>
                  </a:cubicBezTo>
                  <a:cubicBezTo>
                    <a:pt x="70" y="343"/>
                    <a:pt x="70" y="343"/>
                    <a:pt x="70" y="343"/>
                  </a:cubicBezTo>
                  <a:cubicBezTo>
                    <a:pt x="70" y="343"/>
                    <a:pt x="70" y="343"/>
                    <a:pt x="70" y="343"/>
                  </a:cubicBezTo>
                  <a:cubicBezTo>
                    <a:pt x="70" y="343"/>
                    <a:pt x="70" y="343"/>
                    <a:pt x="70" y="343"/>
                  </a:cubicBezTo>
                  <a:cubicBezTo>
                    <a:pt x="70" y="344"/>
                    <a:pt x="70" y="344"/>
                    <a:pt x="70" y="344"/>
                  </a:cubicBezTo>
                  <a:cubicBezTo>
                    <a:pt x="70" y="344"/>
                    <a:pt x="70" y="344"/>
                    <a:pt x="70" y="344"/>
                  </a:cubicBezTo>
                  <a:cubicBezTo>
                    <a:pt x="70" y="344"/>
                    <a:pt x="70" y="344"/>
                    <a:pt x="70" y="344"/>
                  </a:cubicBezTo>
                  <a:cubicBezTo>
                    <a:pt x="70" y="344"/>
                    <a:pt x="70" y="344"/>
                    <a:pt x="70" y="344"/>
                  </a:cubicBezTo>
                  <a:cubicBezTo>
                    <a:pt x="70" y="345"/>
                    <a:pt x="70" y="345"/>
                    <a:pt x="70" y="345"/>
                  </a:cubicBezTo>
                  <a:cubicBezTo>
                    <a:pt x="70" y="345"/>
                    <a:pt x="70" y="345"/>
                    <a:pt x="70" y="345"/>
                  </a:cubicBezTo>
                  <a:cubicBezTo>
                    <a:pt x="70" y="346"/>
                    <a:pt x="70" y="346"/>
                    <a:pt x="70" y="346"/>
                  </a:cubicBezTo>
                  <a:cubicBezTo>
                    <a:pt x="70" y="346"/>
                    <a:pt x="70" y="346"/>
                    <a:pt x="70" y="346"/>
                  </a:cubicBezTo>
                  <a:cubicBezTo>
                    <a:pt x="70" y="346"/>
                    <a:pt x="70" y="346"/>
                    <a:pt x="70" y="346"/>
                  </a:cubicBezTo>
                  <a:cubicBezTo>
                    <a:pt x="70" y="346"/>
                    <a:pt x="70" y="346"/>
                    <a:pt x="70" y="346"/>
                  </a:cubicBezTo>
                  <a:cubicBezTo>
                    <a:pt x="70" y="347"/>
                    <a:pt x="70" y="347"/>
                    <a:pt x="70" y="347"/>
                  </a:cubicBezTo>
                  <a:cubicBezTo>
                    <a:pt x="70" y="347"/>
                    <a:pt x="70" y="347"/>
                    <a:pt x="70" y="347"/>
                  </a:cubicBezTo>
                  <a:cubicBezTo>
                    <a:pt x="71" y="347"/>
                    <a:pt x="71" y="347"/>
                    <a:pt x="71" y="347"/>
                  </a:cubicBezTo>
                  <a:cubicBezTo>
                    <a:pt x="71" y="347"/>
                    <a:pt x="71" y="347"/>
                    <a:pt x="71" y="347"/>
                  </a:cubicBezTo>
                  <a:cubicBezTo>
                    <a:pt x="71" y="348"/>
                    <a:pt x="71" y="348"/>
                    <a:pt x="71" y="348"/>
                  </a:cubicBezTo>
                  <a:cubicBezTo>
                    <a:pt x="71" y="348"/>
                    <a:pt x="71" y="348"/>
                    <a:pt x="71" y="348"/>
                  </a:cubicBezTo>
                  <a:cubicBezTo>
                    <a:pt x="71" y="348"/>
                    <a:pt x="71" y="348"/>
                    <a:pt x="71" y="348"/>
                  </a:cubicBezTo>
                  <a:cubicBezTo>
                    <a:pt x="71" y="348"/>
                    <a:pt x="71" y="348"/>
                    <a:pt x="71" y="348"/>
                  </a:cubicBezTo>
                  <a:cubicBezTo>
                    <a:pt x="71" y="349"/>
                    <a:pt x="71" y="349"/>
                    <a:pt x="71" y="349"/>
                  </a:cubicBezTo>
                  <a:cubicBezTo>
                    <a:pt x="71" y="349"/>
                    <a:pt x="71" y="349"/>
                    <a:pt x="71" y="349"/>
                  </a:cubicBezTo>
                  <a:cubicBezTo>
                    <a:pt x="71" y="350"/>
                    <a:pt x="71" y="350"/>
                    <a:pt x="71" y="350"/>
                  </a:cubicBezTo>
                  <a:cubicBezTo>
                    <a:pt x="71" y="350"/>
                    <a:pt x="71" y="350"/>
                    <a:pt x="71" y="350"/>
                  </a:cubicBezTo>
                  <a:cubicBezTo>
                    <a:pt x="71" y="350"/>
                    <a:pt x="71" y="350"/>
                    <a:pt x="71" y="350"/>
                  </a:cubicBezTo>
                  <a:cubicBezTo>
                    <a:pt x="71" y="350"/>
                    <a:pt x="71" y="350"/>
                    <a:pt x="71" y="350"/>
                  </a:cubicBezTo>
                  <a:cubicBezTo>
                    <a:pt x="72" y="351"/>
                    <a:pt x="72" y="351"/>
                    <a:pt x="72" y="351"/>
                  </a:cubicBezTo>
                  <a:cubicBezTo>
                    <a:pt x="72" y="351"/>
                    <a:pt x="72" y="351"/>
                    <a:pt x="72" y="351"/>
                  </a:cubicBezTo>
                  <a:cubicBezTo>
                    <a:pt x="72" y="351"/>
                    <a:pt x="72" y="351"/>
                    <a:pt x="72" y="351"/>
                  </a:cubicBezTo>
                  <a:cubicBezTo>
                    <a:pt x="72" y="351"/>
                    <a:pt x="72" y="351"/>
                    <a:pt x="72" y="351"/>
                  </a:cubicBezTo>
                  <a:cubicBezTo>
                    <a:pt x="72" y="352"/>
                    <a:pt x="72" y="352"/>
                    <a:pt x="72" y="352"/>
                  </a:cubicBezTo>
                  <a:cubicBezTo>
                    <a:pt x="72" y="352"/>
                    <a:pt x="72" y="352"/>
                    <a:pt x="72" y="352"/>
                  </a:cubicBezTo>
                  <a:cubicBezTo>
                    <a:pt x="72" y="352"/>
                    <a:pt x="72" y="352"/>
                    <a:pt x="72" y="352"/>
                  </a:cubicBezTo>
                  <a:cubicBezTo>
                    <a:pt x="72" y="352"/>
                    <a:pt x="72" y="352"/>
                    <a:pt x="72" y="352"/>
                  </a:cubicBezTo>
                  <a:cubicBezTo>
                    <a:pt x="72" y="352"/>
                    <a:pt x="73" y="353"/>
                    <a:pt x="73" y="353"/>
                  </a:cubicBezTo>
                  <a:cubicBezTo>
                    <a:pt x="73" y="353"/>
                    <a:pt x="73" y="353"/>
                    <a:pt x="73" y="353"/>
                  </a:cubicBezTo>
                  <a:cubicBezTo>
                    <a:pt x="73" y="353"/>
                    <a:pt x="73" y="353"/>
                    <a:pt x="73" y="353"/>
                  </a:cubicBezTo>
                  <a:cubicBezTo>
                    <a:pt x="73" y="353"/>
                    <a:pt x="73" y="353"/>
                    <a:pt x="73" y="353"/>
                  </a:cubicBezTo>
                  <a:cubicBezTo>
                    <a:pt x="73" y="353"/>
                    <a:pt x="73" y="354"/>
                    <a:pt x="73" y="354"/>
                  </a:cubicBezTo>
                  <a:cubicBezTo>
                    <a:pt x="73" y="354"/>
                    <a:pt x="73" y="354"/>
                    <a:pt x="73" y="354"/>
                  </a:cubicBezTo>
                  <a:cubicBezTo>
                    <a:pt x="74" y="354"/>
                    <a:pt x="74" y="354"/>
                    <a:pt x="74" y="354"/>
                  </a:cubicBezTo>
                  <a:cubicBezTo>
                    <a:pt x="74" y="354"/>
                    <a:pt x="74" y="354"/>
                    <a:pt x="74" y="354"/>
                  </a:cubicBezTo>
                  <a:cubicBezTo>
                    <a:pt x="74" y="355"/>
                    <a:pt x="74" y="355"/>
                    <a:pt x="74" y="355"/>
                  </a:cubicBezTo>
                  <a:cubicBezTo>
                    <a:pt x="74" y="355"/>
                    <a:pt x="74" y="355"/>
                    <a:pt x="74" y="355"/>
                  </a:cubicBezTo>
                  <a:cubicBezTo>
                    <a:pt x="74" y="355"/>
                    <a:pt x="74" y="355"/>
                    <a:pt x="74" y="355"/>
                  </a:cubicBezTo>
                  <a:cubicBezTo>
                    <a:pt x="74" y="355"/>
                    <a:pt x="74" y="355"/>
                    <a:pt x="74" y="355"/>
                  </a:cubicBezTo>
                  <a:cubicBezTo>
                    <a:pt x="75" y="356"/>
                    <a:pt x="75" y="356"/>
                    <a:pt x="75" y="356"/>
                  </a:cubicBezTo>
                  <a:cubicBezTo>
                    <a:pt x="75" y="356"/>
                    <a:pt x="75" y="356"/>
                    <a:pt x="75" y="356"/>
                  </a:cubicBezTo>
                  <a:cubicBezTo>
                    <a:pt x="75" y="356"/>
                    <a:pt x="75" y="356"/>
                    <a:pt x="75" y="356"/>
                  </a:cubicBezTo>
                  <a:cubicBezTo>
                    <a:pt x="75" y="356"/>
                    <a:pt x="75" y="356"/>
                    <a:pt x="75" y="356"/>
                  </a:cubicBezTo>
                  <a:cubicBezTo>
                    <a:pt x="75" y="356"/>
                    <a:pt x="75" y="357"/>
                    <a:pt x="75" y="357"/>
                  </a:cubicBezTo>
                  <a:cubicBezTo>
                    <a:pt x="75" y="357"/>
                    <a:pt x="75" y="357"/>
                    <a:pt x="75" y="357"/>
                  </a:cubicBezTo>
                  <a:cubicBezTo>
                    <a:pt x="76" y="357"/>
                    <a:pt x="76" y="357"/>
                    <a:pt x="76" y="357"/>
                  </a:cubicBezTo>
                  <a:cubicBezTo>
                    <a:pt x="76" y="357"/>
                    <a:pt x="76" y="357"/>
                    <a:pt x="76" y="357"/>
                  </a:cubicBezTo>
                  <a:cubicBezTo>
                    <a:pt x="76" y="358"/>
                    <a:pt x="76" y="358"/>
                    <a:pt x="76" y="358"/>
                  </a:cubicBezTo>
                  <a:cubicBezTo>
                    <a:pt x="76" y="358"/>
                    <a:pt x="76" y="358"/>
                    <a:pt x="76" y="358"/>
                  </a:cubicBezTo>
                  <a:cubicBezTo>
                    <a:pt x="76" y="358"/>
                    <a:pt x="76" y="358"/>
                    <a:pt x="76" y="358"/>
                  </a:cubicBezTo>
                  <a:cubicBezTo>
                    <a:pt x="76" y="358"/>
                    <a:pt x="76" y="358"/>
                    <a:pt x="76" y="358"/>
                  </a:cubicBezTo>
                  <a:cubicBezTo>
                    <a:pt x="77" y="358"/>
                    <a:pt x="77" y="358"/>
                    <a:pt x="77" y="358"/>
                  </a:cubicBezTo>
                  <a:cubicBezTo>
                    <a:pt x="77" y="358"/>
                    <a:pt x="77" y="358"/>
                    <a:pt x="77" y="358"/>
                  </a:cubicBezTo>
                  <a:cubicBezTo>
                    <a:pt x="77" y="359"/>
                    <a:pt x="77" y="359"/>
                    <a:pt x="77" y="359"/>
                  </a:cubicBezTo>
                  <a:cubicBezTo>
                    <a:pt x="77" y="359"/>
                    <a:pt x="77" y="359"/>
                    <a:pt x="77" y="359"/>
                  </a:cubicBezTo>
                  <a:cubicBezTo>
                    <a:pt x="78" y="359"/>
                    <a:pt x="78" y="359"/>
                    <a:pt x="78" y="359"/>
                  </a:cubicBezTo>
                  <a:cubicBezTo>
                    <a:pt x="78" y="359"/>
                    <a:pt x="78" y="359"/>
                    <a:pt x="78" y="359"/>
                  </a:cubicBezTo>
                  <a:cubicBezTo>
                    <a:pt x="78" y="360"/>
                    <a:pt x="78" y="360"/>
                    <a:pt x="78" y="360"/>
                  </a:cubicBezTo>
                  <a:cubicBezTo>
                    <a:pt x="78" y="360"/>
                    <a:pt x="78" y="360"/>
                    <a:pt x="78" y="360"/>
                  </a:cubicBezTo>
                  <a:cubicBezTo>
                    <a:pt x="79" y="360"/>
                    <a:pt x="79" y="360"/>
                    <a:pt x="79" y="360"/>
                  </a:cubicBezTo>
                  <a:cubicBezTo>
                    <a:pt x="79" y="360"/>
                    <a:pt x="79" y="360"/>
                    <a:pt x="79" y="360"/>
                  </a:cubicBezTo>
                  <a:cubicBezTo>
                    <a:pt x="79" y="360"/>
                    <a:pt x="79" y="360"/>
                    <a:pt x="79" y="360"/>
                  </a:cubicBezTo>
                  <a:cubicBezTo>
                    <a:pt x="79" y="360"/>
                    <a:pt x="79" y="360"/>
                    <a:pt x="79" y="360"/>
                  </a:cubicBezTo>
                  <a:cubicBezTo>
                    <a:pt x="79" y="360"/>
                    <a:pt x="79" y="361"/>
                    <a:pt x="79" y="361"/>
                  </a:cubicBezTo>
                  <a:cubicBezTo>
                    <a:pt x="79" y="361"/>
                    <a:pt x="79" y="361"/>
                    <a:pt x="79" y="361"/>
                  </a:cubicBezTo>
                  <a:cubicBezTo>
                    <a:pt x="80" y="361"/>
                    <a:pt x="80" y="361"/>
                    <a:pt x="80" y="361"/>
                  </a:cubicBezTo>
                  <a:cubicBezTo>
                    <a:pt x="80" y="361"/>
                    <a:pt x="80" y="361"/>
                    <a:pt x="80" y="361"/>
                  </a:cubicBezTo>
                  <a:cubicBezTo>
                    <a:pt x="80" y="361"/>
                    <a:pt x="80" y="361"/>
                    <a:pt x="80" y="361"/>
                  </a:cubicBezTo>
                  <a:cubicBezTo>
                    <a:pt x="80" y="361"/>
                    <a:pt x="80" y="361"/>
                    <a:pt x="80" y="361"/>
                  </a:cubicBezTo>
                  <a:cubicBezTo>
                    <a:pt x="81" y="362"/>
                    <a:pt x="81" y="362"/>
                    <a:pt x="81" y="362"/>
                  </a:cubicBezTo>
                  <a:cubicBezTo>
                    <a:pt x="81" y="362"/>
                    <a:pt x="81" y="362"/>
                    <a:pt x="81" y="362"/>
                  </a:cubicBezTo>
                  <a:cubicBezTo>
                    <a:pt x="81" y="362"/>
                    <a:pt x="81" y="362"/>
                    <a:pt x="81" y="362"/>
                  </a:cubicBezTo>
                  <a:cubicBezTo>
                    <a:pt x="81" y="362"/>
                    <a:pt x="81" y="362"/>
                    <a:pt x="81" y="362"/>
                  </a:cubicBezTo>
                  <a:cubicBezTo>
                    <a:pt x="82" y="362"/>
                    <a:pt x="82" y="362"/>
                    <a:pt x="82" y="362"/>
                  </a:cubicBezTo>
                  <a:cubicBezTo>
                    <a:pt x="82" y="362"/>
                    <a:pt x="82" y="362"/>
                    <a:pt x="82" y="362"/>
                  </a:cubicBezTo>
                  <a:cubicBezTo>
                    <a:pt x="82" y="363"/>
                    <a:pt x="82" y="363"/>
                    <a:pt x="82" y="363"/>
                  </a:cubicBezTo>
                  <a:cubicBezTo>
                    <a:pt x="82" y="363"/>
                    <a:pt x="82" y="363"/>
                    <a:pt x="82" y="363"/>
                  </a:cubicBezTo>
                  <a:cubicBezTo>
                    <a:pt x="83" y="363"/>
                    <a:pt x="83" y="363"/>
                    <a:pt x="83" y="363"/>
                  </a:cubicBezTo>
                  <a:cubicBezTo>
                    <a:pt x="83" y="363"/>
                    <a:pt x="83" y="363"/>
                    <a:pt x="83" y="363"/>
                  </a:cubicBezTo>
                  <a:cubicBezTo>
                    <a:pt x="83" y="363"/>
                    <a:pt x="83" y="363"/>
                    <a:pt x="83" y="363"/>
                  </a:cubicBezTo>
                  <a:cubicBezTo>
                    <a:pt x="83" y="363"/>
                    <a:pt x="83" y="363"/>
                    <a:pt x="83" y="363"/>
                  </a:cubicBezTo>
                  <a:cubicBezTo>
                    <a:pt x="84" y="363"/>
                    <a:pt x="84" y="363"/>
                    <a:pt x="84" y="363"/>
                  </a:cubicBezTo>
                  <a:cubicBezTo>
                    <a:pt x="84" y="363"/>
                    <a:pt x="84" y="363"/>
                    <a:pt x="84" y="363"/>
                  </a:cubicBezTo>
                  <a:cubicBezTo>
                    <a:pt x="84" y="363"/>
                    <a:pt x="84" y="364"/>
                    <a:pt x="85" y="364"/>
                  </a:cubicBezTo>
                  <a:cubicBezTo>
                    <a:pt x="85" y="364"/>
                    <a:pt x="85" y="364"/>
                    <a:pt x="85" y="364"/>
                  </a:cubicBezTo>
                  <a:cubicBezTo>
                    <a:pt x="85" y="364"/>
                    <a:pt x="85" y="364"/>
                    <a:pt x="85" y="364"/>
                  </a:cubicBezTo>
                  <a:cubicBezTo>
                    <a:pt x="85" y="364"/>
                    <a:pt x="85" y="364"/>
                    <a:pt x="85" y="364"/>
                  </a:cubicBezTo>
                  <a:cubicBezTo>
                    <a:pt x="86" y="364"/>
                    <a:pt x="86" y="364"/>
                    <a:pt x="86" y="364"/>
                  </a:cubicBezTo>
                  <a:cubicBezTo>
                    <a:pt x="86" y="364"/>
                    <a:pt x="86" y="364"/>
                    <a:pt x="86" y="364"/>
                  </a:cubicBezTo>
                  <a:cubicBezTo>
                    <a:pt x="86" y="364"/>
                    <a:pt x="86" y="364"/>
                    <a:pt x="86" y="364"/>
                  </a:cubicBezTo>
                  <a:cubicBezTo>
                    <a:pt x="86" y="364"/>
                    <a:pt x="86" y="364"/>
                    <a:pt x="86" y="364"/>
                  </a:cubicBezTo>
                  <a:cubicBezTo>
                    <a:pt x="87" y="364"/>
                    <a:pt x="87" y="364"/>
                    <a:pt x="87" y="364"/>
                  </a:cubicBezTo>
                  <a:cubicBezTo>
                    <a:pt x="87" y="364"/>
                    <a:pt x="87" y="364"/>
                    <a:pt x="87" y="364"/>
                  </a:cubicBezTo>
                  <a:cubicBezTo>
                    <a:pt x="87" y="365"/>
                    <a:pt x="87" y="365"/>
                    <a:pt x="87" y="365"/>
                  </a:cubicBezTo>
                  <a:cubicBezTo>
                    <a:pt x="87" y="365"/>
                    <a:pt x="87" y="365"/>
                    <a:pt x="87" y="365"/>
                  </a:cubicBezTo>
                  <a:cubicBezTo>
                    <a:pt x="88" y="365"/>
                    <a:pt x="88" y="365"/>
                    <a:pt x="88" y="365"/>
                  </a:cubicBezTo>
                  <a:cubicBezTo>
                    <a:pt x="88" y="365"/>
                    <a:pt x="88" y="365"/>
                    <a:pt x="88" y="365"/>
                  </a:cubicBezTo>
                  <a:cubicBezTo>
                    <a:pt x="88" y="365"/>
                    <a:pt x="88" y="365"/>
                    <a:pt x="88" y="365"/>
                  </a:cubicBezTo>
                  <a:cubicBezTo>
                    <a:pt x="88" y="365"/>
                    <a:pt x="88" y="365"/>
                    <a:pt x="88" y="365"/>
                  </a:cubicBezTo>
                  <a:cubicBezTo>
                    <a:pt x="89" y="365"/>
                    <a:pt x="89" y="365"/>
                    <a:pt x="89" y="365"/>
                  </a:cubicBezTo>
                  <a:cubicBezTo>
                    <a:pt x="89" y="365"/>
                    <a:pt x="89" y="365"/>
                    <a:pt x="89" y="365"/>
                  </a:cubicBezTo>
                  <a:cubicBezTo>
                    <a:pt x="89" y="365"/>
                    <a:pt x="89" y="365"/>
                    <a:pt x="90" y="365"/>
                  </a:cubicBezTo>
                  <a:cubicBezTo>
                    <a:pt x="90" y="365"/>
                    <a:pt x="90" y="365"/>
                    <a:pt x="90" y="365"/>
                  </a:cubicBezTo>
                  <a:cubicBezTo>
                    <a:pt x="90" y="365"/>
                    <a:pt x="90" y="365"/>
                    <a:pt x="90" y="365"/>
                  </a:cubicBezTo>
                  <a:cubicBezTo>
                    <a:pt x="90" y="365"/>
                    <a:pt x="90" y="365"/>
                    <a:pt x="90" y="365"/>
                  </a:cubicBezTo>
                  <a:cubicBezTo>
                    <a:pt x="91" y="365"/>
                    <a:pt x="91" y="365"/>
                    <a:pt x="91" y="365"/>
                  </a:cubicBezTo>
                  <a:cubicBezTo>
                    <a:pt x="91" y="365"/>
                    <a:pt x="91" y="365"/>
                    <a:pt x="91" y="365"/>
                  </a:cubicBezTo>
                  <a:cubicBezTo>
                    <a:pt x="91" y="365"/>
                    <a:pt x="91" y="365"/>
                    <a:pt x="91" y="365"/>
                  </a:cubicBezTo>
                  <a:cubicBezTo>
                    <a:pt x="91" y="365"/>
                    <a:pt x="91" y="365"/>
                    <a:pt x="91" y="365"/>
                  </a:cubicBezTo>
                  <a:cubicBezTo>
                    <a:pt x="92" y="365"/>
                    <a:pt x="92" y="365"/>
                    <a:pt x="92" y="365"/>
                  </a:cubicBezTo>
                  <a:cubicBezTo>
                    <a:pt x="92" y="365"/>
                    <a:pt x="92" y="365"/>
                    <a:pt x="92" y="365"/>
                  </a:cubicBezTo>
                  <a:cubicBezTo>
                    <a:pt x="93" y="365"/>
                    <a:pt x="93" y="365"/>
                    <a:pt x="93" y="365"/>
                  </a:cubicBezTo>
                  <a:cubicBezTo>
                    <a:pt x="93" y="365"/>
                    <a:pt x="93" y="365"/>
                    <a:pt x="93" y="365"/>
                  </a:cubicBezTo>
                  <a:cubicBezTo>
                    <a:pt x="93" y="365"/>
                    <a:pt x="93" y="365"/>
                    <a:pt x="93" y="365"/>
                  </a:cubicBezTo>
                  <a:cubicBezTo>
                    <a:pt x="93" y="365"/>
                    <a:pt x="94" y="366"/>
                    <a:pt x="94" y="366"/>
                  </a:cubicBezTo>
                  <a:cubicBezTo>
                    <a:pt x="100" y="366"/>
                    <a:pt x="100" y="366"/>
                    <a:pt x="100" y="366"/>
                  </a:cubicBezTo>
                  <a:cubicBezTo>
                    <a:pt x="106" y="366"/>
                    <a:pt x="106" y="366"/>
                    <a:pt x="106" y="366"/>
                  </a:cubicBezTo>
                  <a:cubicBezTo>
                    <a:pt x="124" y="366"/>
                    <a:pt x="140" y="381"/>
                    <a:pt x="140" y="400"/>
                  </a:cubicBezTo>
                  <a:cubicBezTo>
                    <a:pt x="140" y="426"/>
                    <a:pt x="140" y="426"/>
                    <a:pt x="140" y="426"/>
                  </a:cubicBezTo>
                  <a:cubicBezTo>
                    <a:pt x="140" y="466"/>
                    <a:pt x="140" y="466"/>
                    <a:pt x="140" y="466"/>
                  </a:cubicBezTo>
                  <a:cubicBezTo>
                    <a:pt x="140" y="467"/>
                    <a:pt x="140" y="467"/>
                    <a:pt x="140" y="467"/>
                  </a:cubicBezTo>
                  <a:cubicBezTo>
                    <a:pt x="140" y="481"/>
                    <a:pt x="151" y="492"/>
                    <a:pt x="164" y="492"/>
                  </a:cubicBezTo>
                  <a:cubicBezTo>
                    <a:pt x="237" y="492"/>
                    <a:pt x="237" y="492"/>
                    <a:pt x="237" y="492"/>
                  </a:cubicBezTo>
                  <a:cubicBezTo>
                    <a:pt x="251" y="492"/>
                    <a:pt x="262" y="481"/>
                    <a:pt x="262" y="467"/>
                  </a:cubicBezTo>
                  <a:cubicBezTo>
                    <a:pt x="262" y="464"/>
                    <a:pt x="262" y="464"/>
                    <a:pt x="262" y="464"/>
                  </a:cubicBezTo>
                  <a:cubicBezTo>
                    <a:pt x="262" y="252"/>
                    <a:pt x="262" y="252"/>
                    <a:pt x="262" y="252"/>
                  </a:cubicBezTo>
                  <a:cubicBezTo>
                    <a:pt x="262" y="243"/>
                    <a:pt x="258" y="235"/>
                    <a:pt x="241" y="235"/>
                  </a:cubicBezTo>
                  <a:cubicBezTo>
                    <a:pt x="223" y="235"/>
                    <a:pt x="223" y="235"/>
                    <a:pt x="223" y="235"/>
                  </a:cubicBezTo>
                  <a:cubicBezTo>
                    <a:pt x="209" y="235"/>
                    <a:pt x="198" y="224"/>
                    <a:pt x="198" y="211"/>
                  </a:cubicBezTo>
                  <a:cubicBezTo>
                    <a:pt x="198" y="202"/>
                    <a:pt x="198" y="202"/>
                    <a:pt x="198" y="202"/>
                  </a:cubicBezTo>
                  <a:cubicBezTo>
                    <a:pt x="198" y="189"/>
                    <a:pt x="209" y="178"/>
                    <a:pt x="223" y="178"/>
                  </a:cubicBezTo>
                  <a:cubicBezTo>
                    <a:pt x="273" y="178"/>
                    <a:pt x="323" y="178"/>
                    <a:pt x="373" y="178"/>
                  </a:cubicBezTo>
                  <a:cubicBezTo>
                    <a:pt x="387" y="178"/>
                    <a:pt x="397" y="167"/>
                    <a:pt x="397" y="154"/>
                  </a:cubicBezTo>
                  <a:cubicBezTo>
                    <a:pt x="397" y="88"/>
                    <a:pt x="397" y="88"/>
                    <a:pt x="397" y="88"/>
                  </a:cubicBezTo>
                  <a:cubicBezTo>
                    <a:pt x="397" y="86"/>
                    <a:pt x="398" y="85"/>
                    <a:pt x="397" y="85"/>
                  </a:cubicBezTo>
                  <a:cubicBezTo>
                    <a:pt x="397" y="0"/>
                    <a:pt x="397" y="0"/>
                    <a:pt x="397" y="0"/>
                  </a:cubicBezTo>
                  <a:cubicBezTo>
                    <a:pt x="360" y="0"/>
                    <a:pt x="360" y="0"/>
                    <a:pt x="360" y="0"/>
                  </a:cubicBezTo>
                  <a:cubicBezTo>
                    <a:pt x="350" y="0"/>
                    <a:pt x="340" y="7"/>
                    <a:pt x="337" y="17"/>
                  </a:cubicBezTo>
                  <a:cubicBezTo>
                    <a:pt x="337" y="35"/>
                    <a:pt x="337" y="35"/>
                    <a:pt x="337" y="35"/>
                  </a:cubicBezTo>
                  <a:cubicBezTo>
                    <a:pt x="337" y="48"/>
                    <a:pt x="326" y="59"/>
                    <a:pt x="313" y="59"/>
                  </a:cubicBezTo>
                  <a:cubicBezTo>
                    <a:pt x="267" y="59"/>
                    <a:pt x="267" y="59"/>
                    <a:pt x="267" y="59"/>
                  </a:cubicBezTo>
                  <a:cubicBezTo>
                    <a:pt x="267" y="97"/>
                    <a:pt x="267" y="97"/>
                    <a:pt x="267" y="97"/>
                  </a:cubicBezTo>
                  <a:cubicBezTo>
                    <a:pt x="267" y="110"/>
                    <a:pt x="256" y="121"/>
                    <a:pt x="243" y="121"/>
                  </a:cubicBezTo>
                  <a:cubicBezTo>
                    <a:pt x="207" y="121"/>
                    <a:pt x="207" y="121"/>
                    <a:pt x="207" y="121"/>
                  </a:cubicBezTo>
                  <a:close/>
                  <a:moveTo>
                    <a:pt x="70" y="341"/>
                  </a:moveTo>
                  <a:cubicBezTo>
                    <a:pt x="70" y="341"/>
                    <a:pt x="70" y="341"/>
                    <a:pt x="70" y="341"/>
                  </a:cubicBezTo>
                  <a:cubicBezTo>
                    <a:pt x="70" y="341"/>
                    <a:pt x="70" y="341"/>
                    <a:pt x="70" y="341"/>
                  </a:cubicBezTo>
                  <a:close/>
                  <a:moveTo>
                    <a:pt x="0" y="279"/>
                  </a:moveTo>
                  <a:cubicBezTo>
                    <a:pt x="0" y="279"/>
                    <a:pt x="0" y="279"/>
                    <a:pt x="0" y="279"/>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6" name="Freeform 39">
              <a:extLst>
                <a:ext uri="{FF2B5EF4-FFF2-40B4-BE49-F238E27FC236}">
                  <a16:creationId xmlns:a16="http://schemas.microsoft.com/office/drawing/2014/main" id="{73CE9CDF-8BC3-42B7-B778-3967F1F54187}"/>
                </a:ext>
              </a:extLst>
            </p:cNvPr>
            <p:cNvSpPr>
              <a:spLocks/>
            </p:cNvSpPr>
            <p:nvPr userDrawn="1"/>
          </p:nvSpPr>
          <p:spPr bwMode="auto">
            <a:xfrm>
              <a:off x="4977" y="2910"/>
              <a:ext cx="503" cy="756"/>
            </a:xfrm>
            <a:custGeom>
              <a:avLst/>
              <a:gdLst>
                <a:gd name="T0" fmla="*/ 158 w 285"/>
                <a:gd name="T1" fmla="*/ 428 h 428"/>
                <a:gd name="T2" fmla="*/ 285 w 285"/>
                <a:gd name="T3" fmla="*/ 428 h 428"/>
                <a:gd name="T4" fmla="*/ 285 w 285"/>
                <a:gd name="T5" fmla="*/ 0 h 428"/>
                <a:gd name="T6" fmla="*/ 229 w 285"/>
                <a:gd name="T7" fmla="*/ 0 h 428"/>
                <a:gd name="T8" fmla="*/ 200 w 285"/>
                <a:gd name="T9" fmla="*/ 29 h 428"/>
                <a:gd name="T10" fmla="*/ 200 w 285"/>
                <a:gd name="T11" fmla="*/ 64 h 428"/>
                <a:gd name="T12" fmla="*/ 99 w 285"/>
                <a:gd name="T13" fmla="*/ 64 h 428"/>
                <a:gd name="T14" fmla="*/ 69 w 285"/>
                <a:gd name="T15" fmla="*/ 94 h 428"/>
                <a:gd name="T16" fmla="*/ 69 w 285"/>
                <a:gd name="T17" fmla="*/ 120 h 428"/>
                <a:gd name="T18" fmla="*/ 30 w 285"/>
                <a:gd name="T19" fmla="*/ 120 h 428"/>
                <a:gd name="T20" fmla="*/ 0 w 285"/>
                <a:gd name="T21" fmla="*/ 149 h 428"/>
                <a:gd name="T22" fmla="*/ 0 w 285"/>
                <a:gd name="T23" fmla="*/ 278 h 428"/>
                <a:gd name="T24" fmla="*/ 30 w 285"/>
                <a:gd name="T25" fmla="*/ 308 h 428"/>
                <a:gd name="T26" fmla="*/ 52 w 285"/>
                <a:gd name="T27" fmla="*/ 308 h 428"/>
                <a:gd name="T28" fmla="*/ 69 w 285"/>
                <a:gd name="T29" fmla="*/ 326 h 428"/>
                <a:gd name="T30" fmla="*/ 69 w 285"/>
                <a:gd name="T31" fmla="*/ 339 h 428"/>
                <a:gd name="T32" fmla="*/ 99 w 285"/>
                <a:gd name="T33" fmla="*/ 368 h 428"/>
                <a:gd name="T34" fmla="*/ 133 w 285"/>
                <a:gd name="T35" fmla="*/ 368 h 428"/>
                <a:gd name="T36" fmla="*/ 133 w 285"/>
                <a:gd name="T37" fmla="*/ 404 h 428"/>
                <a:gd name="T38" fmla="*/ 158 w 285"/>
                <a:gd name="T3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428">
                  <a:moveTo>
                    <a:pt x="158" y="428"/>
                  </a:moveTo>
                  <a:cubicBezTo>
                    <a:pt x="285" y="428"/>
                    <a:pt x="285" y="428"/>
                    <a:pt x="285" y="428"/>
                  </a:cubicBezTo>
                  <a:cubicBezTo>
                    <a:pt x="285" y="0"/>
                    <a:pt x="285" y="0"/>
                    <a:pt x="285" y="0"/>
                  </a:cubicBezTo>
                  <a:cubicBezTo>
                    <a:pt x="229" y="0"/>
                    <a:pt x="229" y="0"/>
                    <a:pt x="229" y="0"/>
                  </a:cubicBezTo>
                  <a:cubicBezTo>
                    <a:pt x="213" y="0"/>
                    <a:pt x="200" y="13"/>
                    <a:pt x="200" y="29"/>
                  </a:cubicBezTo>
                  <a:cubicBezTo>
                    <a:pt x="200" y="64"/>
                    <a:pt x="200" y="64"/>
                    <a:pt x="200" y="64"/>
                  </a:cubicBezTo>
                  <a:cubicBezTo>
                    <a:pt x="99" y="64"/>
                    <a:pt x="99" y="64"/>
                    <a:pt x="99" y="64"/>
                  </a:cubicBezTo>
                  <a:cubicBezTo>
                    <a:pt x="83" y="64"/>
                    <a:pt x="69" y="78"/>
                    <a:pt x="69" y="94"/>
                  </a:cubicBezTo>
                  <a:cubicBezTo>
                    <a:pt x="69" y="120"/>
                    <a:pt x="69" y="120"/>
                    <a:pt x="69" y="120"/>
                  </a:cubicBezTo>
                  <a:cubicBezTo>
                    <a:pt x="30" y="120"/>
                    <a:pt x="30" y="120"/>
                    <a:pt x="30" y="120"/>
                  </a:cubicBezTo>
                  <a:cubicBezTo>
                    <a:pt x="14" y="120"/>
                    <a:pt x="0" y="133"/>
                    <a:pt x="0" y="149"/>
                  </a:cubicBezTo>
                  <a:cubicBezTo>
                    <a:pt x="0" y="278"/>
                    <a:pt x="0" y="278"/>
                    <a:pt x="0" y="278"/>
                  </a:cubicBezTo>
                  <a:cubicBezTo>
                    <a:pt x="0" y="295"/>
                    <a:pt x="14" y="308"/>
                    <a:pt x="30" y="308"/>
                  </a:cubicBezTo>
                  <a:cubicBezTo>
                    <a:pt x="52" y="308"/>
                    <a:pt x="52" y="308"/>
                    <a:pt x="52" y="308"/>
                  </a:cubicBezTo>
                  <a:cubicBezTo>
                    <a:pt x="63" y="309"/>
                    <a:pt x="70" y="317"/>
                    <a:pt x="69" y="326"/>
                  </a:cubicBezTo>
                  <a:cubicBezTo>
                    <a:pt x="69" y="339"/>
                    <a:pt x="69" y="339"/>
                    <a:pt x="69" y="339"/>
                  </a:cubicBezTo>
                  <a:cubicBezTo>
                    <a:pt x="69" y="355"/>
                    <a:pt x="83" y="368"/>
                    <a:pt x="99" y="368"/>
                  </a:cubicBezTo>
                  <a:cubicBezTo>
                    <a:pt x="133" y="368"/>
                    <a:pt x="133" y="368"/>
                    <a:pt x="133" y="368"/>
                  </a:cubicBezTo>
                  <a:cubicBezTo>
                    <a:pt x="133" y="404"/>
                    <a:pt x="133" y="404"/>
                    <a:pt x="133" y="404"/>
                  </a:cubicBezTo>
                  <a:cubicBezTo>
                    <a:pt x="133" y="418"/>
                    <a:pt x="144" y="428"/>
                    <a:pt x="158" y="428"/>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7" name="Freeform 42">
              <a:extLst>
                <a:ext uri="{FF2B5EF4-FFF2-40B4-BE49-F238E27FC236}">
                  <a16:creationId xmlns:a16="http://schemas.microsoft.com/office/drawing/2014/main" id="{E1BFEA05-CF85-42FB-9955-BA763E4C4C78}"/>
                </a:ext>
              </a:extLst>
            </p:cNvPr>
            <p:cNvSpPr>
              <a:spLocks/>
            </p:cNvSpPr>
            <p:nvPr userDrawn="1"/>
          </p:nvSpPr>
          <p:spPr bwMode="auto">
            <a:xfrm>
              <a:off x="4529" y="2604"/>
              <a:ext cx="734" cy="417"/>
            </a:xfrm>
            <a:custGeom>
              <a:avLst/>
              <a:gdLst>
                <a:gd name="T0" fmla="*/ 0 w 416"/>
                <a:gd name="T1" fmla="*/ 87 h 236"/>
                <a:gd name="T2" fmla="*/ 0 w 416"/>
                <a:gd name="T3" fmla="*/ 236 h 236"/>
                <a:gd name="T4" fmla="*/ 59 w 416"/>
                <a:gd name="T5" fmla="*/ 236 h 236"/>
                <a:gd name="T6" fmla="*/ 59 w 416"/>
                <a:gd name="T7" fmla="*/ 236 h 236"/>
                <a:gd name="T8" fmla="*/ 95 w 416"/>
                <a:gd name="T9" fmla="*/ 236 h 236"/>
                <a:gd name="T10" fmla="*/ 119 w 416"/>
                <a:gd name="T11" fmla="*/ 212 h 236"/>
                <a:gd name="T12" fmla="*/ 119 w 416"/>
                <a:gd name="T13" fmla="*/ 174 h 236"/>
                <a:gd name="T14" fmla="*/ 165 w 416"/>
                <a:gd name="T15" fmla="*/ 174 h 236"/>
                <a:gd name="T16" fmla="*/ 189 w 416"/>
                <a:gd name="T17" fmla="*/ 150 h 236"/>
                <a:gd name="T18" fmla="*/ 189 w 416"/>
                <a:gd name="T19" fmla="*/ 135 h 236"/>
                <a:gd name="T20" fmla="*/ 212 w 416"/>
                <a:gd name="T21" fmla="*/ 117 h 236"/>
                <a:gd name="T22" fmla="*/ 416 w 416"/>
                <a:gd name="T23" fmla="*/ 117 h 236"/>
                <a:gd name="T24" fmla="*/ 416 w 416"/>
                <a:gd name="T25" fmla="*/ 117 h 236"/>
                <a:gd name="T26" fmla="*/ 412 w 416"/>
                <a:gd name="T27" fmla="*/ 117 h 236"/>
                <a:gd name="T28" fmla="*/ 388 w 416"/>
                <a:gd name="T29" fmla="*/ 92 h 236"/>
                <a:gd name="T30" fmla="*/ 388 w 416"/>
                <a:gd name="T31" fmla="*/ 0 h 236"/>
                <a:gd name="T32" fmla="*/ 383 w 416"/>
                <a:gd name="T33" fmla="*/ 0 h 236"/>
                <a:gd name="T34" fmla="*/ 243 w 416"/>
                <a:gd name="T35" fmla="*/ 0 h 236"/>
                <a:gd name="T36" fmla="*/ 222 w 416"/>
                <a:gd name="T37" fmla="*/ 0 h 236"/>
                <a:gd name="T38" fmla="*/ 174 w 416"/>
                <a:gd name="T39" fmla="*/ 0 h 236"/>
                <a:gd name="T40" fmla="*/ 144 w 416"/>
                <a:gd name="T41" fmla="*/ 27 h 236"/>
                <a:gd name="T42" fmla="*/ 110 w 416"/>
                <a:gd name="T43" fmla="*/ 58 h 236"/>
                <a:gd name="T44" fmla="*/ 30 w 416"/>
                <a:gd name="T45" fmla="*/ 58 h 236"/>
                <a:gd name="T46" fmla="*/ 0 w 416"/>
                <a:gd name="T47"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236">
                  <a:moveTo>
                    <a:pt x="0" y="87"/>
                  </a:moveTo>
                  <a:cubicBezTo>
                    <a:pt x="0" y="236"/>
                    <a:pt x="0" y="236"/>
                    <a:pt x="0" y="236"/>
                  </a:cubicBezTo>
                  <a:cubicBezTo>
                    <a:pt x="59" y="236"/>
                    <a:pt x="59" y="236"/>
                    <a:pt x="59" y="236"/>
                  </a:cubicBezTo>
                  <a:cubicBezTo>
                    <a:pt x="59" y="236"/>
                    <a:pt x="59" y="236"/>
                    <a:pt x="59" y="236"/>
                  </a:cubicBezTo>
                  <a:cubicBezTo>
                    <a:pt x="95" y="236"/>
                    <a:pt x="95" y="236"/>
                    <a:pt x="95" y="236"/>
                  </a:cubicBezTo>
                  <a:cubicBezTo>
                    <a:pt x="108" y="236"/>
                    <a:pt x="119" y="225"/>
                    <a:pt x="119" y="212"/>
                  </a:cubicBezTo>
                  <a:cubicBezTo>
                    <a:pt x="119" y="174"/>
                    <a:pt x="119" y="174"/>
                    <a:pt x="119" y="174"/>
                  </a:cubicBezTo>
                  <a:cubicBezTo>
                    <a:pt x="165" y="174"/>
                    <a:pt x="165" y="174"/>
                    <a:pt x="165" y="174"/>
                  </a:cubicBezTo>
                  <a:cubicBezTo>
                    <a:pt x="178" y="174"/>
                    <a:pt x="189" y="163"/>
                    <a:pt x="189" y="150"/>
                  </a:cubicBezTo>
                  <a:cubicBezTo>
                    <a:pt x="189" y="135"/>
                    <a:pt x="189" y="135"/>
                    <a:pt x="189" y="135"/>
                  </a:cubicBezTo>
                  <a:cubicBezTo>
                    <a:pt x="192" y="125"/>
                    <a:pt x="202" y="117"/>
                    <a:pt x="212" y="117"/>
                  </a:cubicBezTo>
                  <a:cubicBezTo>
                    <a:pt x="282" y="117"/>
                    <a:pt x="216" y="117"/>
                    <a:pt x="416" y="117"/>
                  </a:cubicBezTo>
                  <a:cubicBezTo>
                    <a:pt x="416" y="117"/>
                    <a:pt x="416" y="117"/>
                    <a:pt x="416" y="117"/>
                  </a:cubicBezTo>
                  <a:cubicBezTo>
                    <a:pt x="412" y="117"/>
                    <a:pt x="412" y="117"/>
                    <a:pt x="412" y="117"/>
                  </a:cubicBezTo>
                  <a:cubicBezTo>
                    <a:pt x="399" y="117"/>
                    <a:pt x="388" y="106"/>
                    <a:pt x="388" y="92"/>
                  </a:cubicBezTo>
                  <a:cubicBezTo>
                    <a:pt x="388" y="0"/>
                    <a:pt x="388" y="0"/>
                    <a:pt x="388" y="0"/>
                  </a:cubicBezTo>
                  <a:cubicBezTo>
                    <a:pt x="386" y="0"/>
                    <a:pt x="385" y="0"/>
                    <a:pt x="383" y="0"/>
                  </a:cubicBezTo>
                  <a:cubicBezTo>
                    <a:pt x="243" y="0"/>
                    <a:pt x="243" y="0"/>
                    <a:pt x="243" y="0"/>
                  </a:cubicBezTo>
                  <a:cubicBezTo>
                    <a:pt x="222" y="0"/>
                    <a:pt x="222" y="0"/>
                    <a:pt x="222" y="0"/>
                  </a:cubicBezTo>
                  <a:cubicBezTo>
                    <a:pt x="174" y="0"/>
                    <a:pt x="174" y="0"/>
                    <a:pt x="174" y="0"/>
                  </a:cubicBezTo>
                  <a:cubicBezTo>
                    <a:pt x="158" y="0"/>
                    <a:pt x="146" y="12"/>
                    <a:pt x="144" y="27"/>
                  </a:cubicBezTo>
                  <a:cubicBezTo>
                    <a:pt x="143" y="44"/>
                    <a:pt x="128" y="58"/>
                    <a:pt x="110" y="58"/>
                  </a:cubicBezTo>
                  <a:cubicBezTo>
                    <a:pt x="30" y="58"/>
                    <a:pt x="30" y="58"/>
                    <a:pt x="30" y="58"/>
                  </a:cubicBezTo>
                  <a:cubicBezTo>
                    <a:pt x="14" y="58"/>
                    <a:pt x="0" y="71"/>
                    <a:pt x="0" y="87"/>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8" name="Freeform 43">
              <a:extLst>
                <a:ext uri="{FF2B5EF4-FFF2-40B4-BE49-F238E27FC236}">
                  <a16:creationId xmlns:a16="http://schemas.microsoft.com/office/drawing/2014/main" id="{9FA83C6F-5F77-4D87-A6D4-5C1091541C84}"/>
                </a:ext>
              </a:extLst>
            </p:cNvPr>
            <p:cNvSpPr>
              <a:spLocks noEditPoints="1"/>
            </p:cNvSpPr>
            <p:nvPr userDrawn="1"/>
          </p:nvSpPr>
          <p:spPr bwMode="auto">
            <a:xfrm>
              <a:off x="4414" y="2041"/>
              <a:ext cx="1061" cy="876"/>
            </a:xfrm>
            <a:custGeom>
              <a:avLst/>
              <a:gdLst>
                <a:gd name="T0" fmla="*/ 58 w 601"/>
                <a:gd name="T1" fmla="*/ 496 h 496"/>
                <a:gd name="T2" fmla="*/ 65 w 601"/>
                <a:gd name="T3" fmla="*/ 406 h 496"/>
                <a:gd name="T4" fmla="*/ 209 w 601"/>
                <a:gd name="T5" fmla="*/ 346 h 496"/>
                <a:gd name="T6" fmla="*/ 308 w 601"/>
                <a:gd name="T7" fmla="*/ 319 h 496"/>
                <a:gd name="T8" fmla="*/ 453 w 601"/>
                <a:gd name="T9" fmla="*/ 259 h 496"/>
                <a:gd name="T10" fmla="*/ 486 w 601"/>
                <a:gd name="T11" fmla="*/ 235 h 496"/>
                <a:gd name="T12" fmla="*/ 532 w 601"/>
                <a:gd name="T13" fmla="*/ 179 h 496"/>
                <a:gd name="T14" fmla="*/ 601 w 601"/>
                <a:gd name="T15" fmla="*/ 45 h 496"/>
                <a:gd name="T16" fmla="*/ 537 w 601"/>
                <a:gd name="T17" fmla="*/ 45 h 496"/>
                <a:gd name="T18" fmla="*/ 536 w 601"/>
                <a:gd name="T19" fmla="*/ 45 h 496"/>
                <a:gd name="T20" fmla="*/ 535 w 601"/>
                <a:gd name="T21" fmla="*/ 45 h 496"/>
                <a:gd name="T22" fmla="*/ 534 w 601"/>
                <a:gd name="T23" fmla="*/ 45 h 496"/>
                <a:gd name="T24" fmla="*/ 533 w 601"/>
                <a:gd name="T25" fmla="*/ 45 h 496"/>
                <a:gd name="T26" fmla="*/ 532 w 601"/>
                <a:gd name="T27" fmla="*/ 44 h 496"/>
                <a:gd name="T28" fmla="*/ 531 w 601"/>
                <a:gd name="T29" fmla="*/ 44 h 496"/>
                <a:gd name="T30" fmla="*/ 530 w 601"/>
                <a:gd name="T31" fmla="*/ 44 h 496"/>
                <a:gd name="T32" fmla="*/ 530 w 601"/>
                <a:gd name="T33" fmla="*/ 44 h 496"/>
                <a:gd name="T34" fmla="*/ 529 w 601"/>
                <a:gd name="T35" fmla="*/ 43 h 496"/>
                <a:gd name="T36" fmla="*/ 528 w 601"/>
                <a:gd name="T37" fmla="*/ 43 h 496"/>
                <a:gd name="T38" fmla="*/ 527 w 601"/>
                <a:gd name="T39" fmla="*/ 43 h 496"/>
                <a:gd name="T40" fmla="*/ 526 w 601"/>
                <a:gd name="T41" fmla="*/ 42 h 496"/>
                <a:gd name="T42" fmla="*/ 525 w 601"/>
                <a:gd name="T43" fmla="*/ 42 h 496"/>
                <a:gd name="T44" fmla="*/ 525 w 601"/>
                <a:gd name="T45" fmla="*/ 42 h 496"/>
                <a:gd name="T46" fmla="*/ 524 w 601"/>
                <a:gd name="T47" fmla="*/ 41 h 496"/>
                <a:gd name="T48" fmla="*/ 523 w 601"/>
                <a:gd name="T49" fmla="*/ 41 h 496"/>
                <a:gd name="T50" fmla="*/ 522 w 601"/>
                <a:gd name="T51" fmla="*/ 40 h 496"/>
                <a:gd name="T52" fmla="*/ 522 w 601"/>
                <a:gd name="T53" fmla="*/ 40 h 496"/>
                <a:gd name="T54" fmla="*/ 521 w 601"/>
                <a:gd name="T55" fmla="*/ 39 h 496"/>
                <a:gd name="T56" fmla="*/ 521 w 601"/>
                <a:gd name="T57" fmla="*/ 39 h 496"/>
                <a:gd name="T58" fmla="*/ 520 w 601"/>
                <a:gd name="T59" fmla="*/ 38 h 496"/>
                <a:gd name="T60" fmla="*/ 519 w 601"/>
                <a:gd name="T61" fmla="*/ 37 h 496"/>
                <a:gd name="T62" fmla="*/ 519 w 601"/>
                <a:gd name="T63" fmla="*/ 36 h 496"/>
                <a:gd name="T64" fmla="*/ 518 w 601"/>
                <a:gd name="T65" fmla="*/ 36 h 496"/>
                <a:gd name="T66" fmla="*/ 517 w 601"/>
                <a:gd name="T67" fmla="*/ 35 h 496"/>
                <a:gd name="T68" fmla="*/ 517 w 601"/>
                <a:gd name="T69" fmla="*/ 35 h 496"/>
                <a:gd name="T70" fmla="*/ 516 w 601"/>
                <a:gd name="T71" fmla="*/ 34 h 496"/>
                <a:gd name="T72" fmla="*/ 516 w 601"/>
                <a:gd name="T73" fmla="*/ 33 h 496"/>
                <a:gd name="T74" fmla="*/ 516 w 601"/>
                <a:gd name="T75" fmla="*/ 32 h 496"/>
                <a:gd name="T76" fmla="*/ 515 w 601"/>
                <a:gd name="T77" fmla="*/ 32 h 496"/>
                <a:gd name="T78" fmla="*/ 515 w 601"/>
                <a:gd name="T79" fmla="*/ 31 h 496"/>
                <a:gd name="T80" fmla="*/ 515 w 601"/>
                <a:gd name="T81" fmla="*/ 30 h 496"/>
                <a:gd name="T82" fmla="*/ 514 w 601"/>
                <a:gd name="T83" fmla="*/ 29 h 496"/>
                <a:gd name="T84" fmla="*/ 514 w 601"/>
                <a:gd name="T85" fmla="*/ 28 h 496"/>
                <a:gd name="T86" fmla="*/ 514 w 601"/>
                <a:gd name="T87" fmla="*/ 27 h 496"/>
                <a:gd name="T88" fmla="*/ 513 w 601"/>
                <a:gd name="T89" fmla="*/ 27 h 496"/>
                <a:gd name="T90" fmla="*/ 513 w 601"/>
                <a:gd name="T91" fmla="*/ 25 h 496"/>
                <a:gd name="T92" fmla="*/ 513 w 601"/>
                <a:gd name="T93" fmla="*/ 25 h 496"/>
                <a:gd name="T94" fmla="*/ 513 w 601"/>
                <a:gd name="T95" fmla="*/ 24 h 496"/>
                <a:gd name="T96" fmla="*/ 513 w 601"/>
                <a:gd name="T97" fmla="*/ 23 h 496"/>
                <a:gd name="T98" fmla="*/ 513 w 601"/>
                <a:gd name="T99" fmla="*/ 22 h 496"/>
                <a:gd name="T100" fmla="*/ 513 w 601"/>
                <a:gd name="T101" fmla="*/ 21 h 496"/>
                <a:gd name="T102" fmla="*/ 513 w 601"/>
                <a:gd name="T103" fmla="*/ 0 h 496"/>
                <a:gd name="T104" fmla="*/ 144 w 601"/>
                <a:gd name="T105" fmla="*/ 0 h 496"/>
                <a:gd name="T106" fmla="*/ 29 w 601"/>
                <a:gd name="T107" fmla="*/ 58 h 496"/>
                <a:gd name="T108" fmla="*/ 513 w 601"/>
                <a:gd name="T109" fmla="*/ 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 h="496">
                  <a:moveTo>
                    <a:pt x="0" y="88"/>
                  </a:moveTo>
                  <a:cubicBezTo>
                    <a:pt x="0" y="496"/>
                    <a:pt x="0" y="496"/>
                    <a:pt x="0" y="496"/>
                  </a:cubicBezTo>
                  <a:cubicBezTo>
                    <a:pt x="58" y="496"/>
                    <a:pt x="58" y="496"/>
                    <a:pt x="58" y="496"/>
                  </a:cubicBezTo>
                  <a:cubicBezTo>
                    <a:pt x="58" y="496"/>
                    <a:pt x="58" y="496"/>
                    <a:pt x="58" y="496"/>
                  </a:cubicBezTo>
                  <a:cubicBezTo>
                    <a:pt x="65" y="496"/>
                    <a:pt x="65" y="496"/>
                    <a:pt x="65" y="496"/>
                  </a:cubicBezTo>
                  <a:cubicBezTo>
                    <a:pt x="65" y="406"/>
                    <a:pt x="65" y="406"/>
                    <a:pt x="65" y="406"/>
                  </a:cubicBezTo>
                  <a:cubicBezTo>
                    <a:pt x="65" y="390"/>
                    <a:pt x="79" y="377"/>
                    <a:pt x="95" y="377"/>
                  </a:cubicBezTo>
                  <a:cubicBezTo>
                    <a:pt x="175" y="377"/>
                    <a:pt x="175" y="377"/>
                    <a:pt x="175" y="377"/>
                  </a:cubicBezTo>
                  <a:cubicBezTo>
                    <a:pt x="193" y="377"/>
                    <a:pt x="208" y="363"/>
                    <a:pt x="209" y="346"/>
                  </a:cubicBezTo>
                  <a:cubicBezTo>
                    <a:pt x="211" y="331"/>
                    <a:pt x="223" y="319"/>
                    <a:pt x="239" y="319"/>
                  </a:cubicBezTo>
                  <a:cubicBezTo>
                    <a:pt x="287" y="319"/>
                    <a:pt x="287" y="319"/>
                    <a:pt x="287" y="319"/>
                  </a:cubicBezTo>
                  <a:cubicBezTo>
                    <a:pt x="308" y="319"/>
                    <a:pt x="308" y="319"/>
                    <a:pt x="308" y="319"/>
                  </a:cubicBezTo>
                  <a:cubicBezTo>
                    <a:pt x="448" y="319"/>
                    <a:pt x="448" y="319"/>
                    <a:pt x="448" y="319"/>
                  </a:cubicBezTo>
                  <a:cubicBezTo>
                    <a:pt x="450" y="319"/>
                    <a:pt x="451" y="319"/>
                    <a:pt x="453" y="319"/>
                  </a:cubicBezTo>
                  <a:cubicBezTo>
                    <a:pt x="453" y="259"/>
                    <a:pt x="453" y="259"/>
                    <a:pt x="453" y="259"/>
                  </a:cubicBezTo>
                  <a:cubicBezTo>
                    <a:pt x="453" y="246"/>
                    <a:pt x="464" y="235"/>
                    <a:pt x="477" y="235"/>
                  </a:cubicBezTo>
                  <a:cubicBezTo>
                    <a:pt x="486" y="235"/>
                    <a:pt x="486" y="235"/>
                    <a:pt x="486" y="235"/>
                  </a:cubicBezTo>
                  <a:cubicBezTo>
                    <a:pt x="486" y="235"/>
                    <a:pt x="486" y="235"/>
                    <a:pt x="486" y="235"/>
                  </a:cubicBezTo>
                  <a:cubicBezTo>
                    <a:pt x="508" y="235"/>
                    <a:pt x="508" y="235"/>
                    <a:pt x="508" y="235"/>
                  </a:cubicBezTo>
                  <a:cubicBezTo>
                    <a:pt x="521" y="235"/>
                    <a:pt x="532" y="224"/>
                    <a:pt x="532" y="211"/>
                  </a:cubicBezTo>
                  <a:cubicBezTo>
                    <a:pt x="532" y="179"/>
                    <a:pt x="532" y="179"/>
                    <a:pt x="532" y="179"/>
                  </a:cubicBezTo>
                  <a:cubicBezTo>
                    <a:pt x="566" y="179"/>
                    <a:pt x="566" y="179"/>
                    <a:pt x="566" y="179"/>
                  </a:cubicBezTo>
                  <a:cubicBezTo>
                    <a:pt x="586" y="179"/>
                    <a:pt x="601" y="163"/>
                    <a:pt x="601" y="144"/>
                  </a:cubicBezTo>
                  <a:cubicBezTo>
                    <a:pt x="601" y="45"/>
                    <a:pt x="601" y="45"/>
                    <a:pt x="601" y="45"/>
                  </a:cubicBezTo>
                  <a:cubicBezTo>
                    <a:pt x="545" y="45"/>
                    <a:pt x="545" y="45"/>
                    <a:pt x="545" y="45"/>
                  </a:cubicBezTo>
                  <a:cubicBezTo>
                    <a:pt x="537" y="45"/>
                    <a:pt x="537" y="45"/>
                    <a:pt x="537" y="45"/>
                  </a:cubicBezTo>
                  <a:cubicBezTo>
                    <a:pt x="537" y="45"/>
                    <a:pt x="537" y="45"/>
                    <a:pt x="537" y="45"/>
                  </a:cubicBezTo>
                  <a:cubicBezTo>
                    <a:pt x="537" y="45"/>
                    <a:pt x="537" y="45"/>
                    <a:pt x="537" y="45"/>
                  </a:cubicBezTo>
                  <a:cubicBezTo>
                    <a:pt x="536" y="45"/>
                    <a:pt x="536" y="45"/>
                    <a:pt x="536" y="45"/>
                  </a:cubicBezTo>
                  <a:cubicBezTo>
                    <a:pt x="536" y="45"/>
                    <a:pt x="536" y="45"/>
                    <a:pt x="536" y="45"/>
                  </a:cubicBezTo>
                  <a:cubicBezTo>
                    <a:pt x="536" y="45"/>
                    <a:pt x="536" y="45"/>
                    <a:pt x="536" y="45"/>
                  </a:cubicBezTo>
                  <a:cubicBezTo>
                    <a:pt x="535" y="45"/>
                    <a:pt x="535" y="45"/>
                    <a:pt x="535" y="45"/>
                  </a:cubicBezTo>
                  <a:cubicBezTo>
                    <a:pt x="535" y="45"/>
                    <a:pt x="535" y="45"/>
                    <a:pt x="535" y="45"/>
                  </a:cubicBezTo>
                  <a:cubicBezTo>
                    <a:pt x="534" y="45"/>
                    <a:pt x="534" y="45"/>
                    <a:pt x="534" y="45"/>
                  </a:cubicBezTo>
                  <a:cubicBezTo>
                    <a:pt x="534" y="45"/>
                    <a:pt x="534" y="45"/>
                    <a:pt x="534" y="45"/>
                  </a:cubicBezTo>
                  <a:cubicBezTo>
                    <a:pt x="534" y="45"/>
                    <a:pt x="534" y="45"/>
                    <a:pt x="534" y="45"/>
                  </a:cubicBezTo>
                  <a:cubicBezTo>
                    <a:pt x="534" y="45"/>
                    <a:pt x="534" y="45"/>
                    <a:pt x="534" y="45"/>
                  </a:cubicBezTo>
                  <a:cubicBezTo>
                    <a:pt x="533" y="45"/>
                    <a:pt x="533" y="45"/>
                    <a:pt x="533" y="45"/>
                  </a:cubicBezTo>
                  <a:cubicBezTo>
                    <a:pt x="533" y="45"/>
                    <a:pt x="533" y="45"/>
                    <a:pt x="533" y="45"/>
                  </a:cubicBezTo>
                  <a:cubicBezTo>
                    <a:pt x="533" y="44"/>
                    <a:pt x="533" y="44"/>
                    <a:pt x="533" y="44"/>
                  </a:cubicBezTo>
                  <a:cubicBezTo>
                    <a:pt x="533" y="44"/>
                    <a:pt x="533" y="44"/>
                    <a:pt x="533" y="44"/>
                  </a:cubicBezTo>
                  <a:cubicBezTo>
                    <a:pt x="532" y="44"/>
                    <a:pt x="532" y="44"/>
                    <a:pt x="532" y="44"/>
                  </a:cubicBezTo>
                  <a:cubicBezTo>
                    <a:pt x="532" y="44"/>
                    <a:pt x="532" y="44"/>
                    <a:pt x="532" y="44"/>
                  </a:cubicBezTo>
                  <a:cubicBezTo>
                    <a:pt x="531" y="44"/>
                    <a:pt x="531" y="44"/>
                    <a:pt x="531" y="44"/>
                  </a:cubicBezTo>
                  <a:cubicBezTo>
                    <a:pt x="531" y="44"/>
                    <a:pt x="531" y="44"/>
                    <a:pt x="531" y="44"/>
                  </a:cubicBezTo>
                  <a:cubicBezTo>
                    <a:pt x="531" y="44"/>
                    <a:pt x="531" y="44"/>
                    <a:pt x="531" y="44"/>
                  </a:cubicBezTo>
                  <a:cubicBezTo>
                    <a:pt x="531" y="44"/>
                    <a:pt x="531" y="44"/>
                    <a:pt x="531" y="44"/>
                  </a:cubicBezTo>
                  <a:cubicBezTo>
                    <a:pt x="530" y="44"/>
                    <a:pt x="530" y="44"/>
                    <a:pt x="530" y="44"/>
                  </a:cubicBezTo>
                  <a:cubicBezTo>
                    <a:pt x="530" y="44"/>
                    <a:pt x="530" y="44"/>
                    <a:pt x="530" y="44"/>
                  </a:cubicBezTo>
                  <a:cubicBezTo>
                    <a:pt x="530" y="44"/>
                    <a:pt x="530" y="44"/>
                    <a:pt x="530" y="44"/>
                  </a:cubicBezTo>
                  <a:cubicBezTo>
                    <a:pt x="530" y="44"/>
                    <a:pt x="530" y="44"/>
                    <a:pt x="530" y="44"/>
                  </a:cubicBezTo>
                  <a:cubicBezTo>
                    <a:pt x="529" y="44"/>
                    <a:pt x="529" y="44"/>
                    <a:pt x="529" y="44"/>
                  </a:cubicBezTo>
                  <a:cubicBezTo>
                    <a:pt x="529" y="44"/>
                    <a:pt x="529" y="44"/>
                    <a:pt x="529" y="44"/>
                  </a:cubicBezTo>
                  <a:cubicBezTo>
                    <a:pt x="529" y="43"/>
                    <a:pt x="529" y="43"/>
                    <a:pt x="529" y="43"/>
                  </a:cubicBezTo>
                  <a:cubicBezTo>
                    <a:pt x="529" y="43"/>
                    <a:pt x="529" y="43"/>
                    <a:pt x="529" y="43"/>
                  </a:cubicBezTo>
                  <a:cubicBezTo>
                    <a:pt x="528" y="43"/>
                    <a:pt x="528" y="43"/>
                    <a:pt x="528" y="43"/>
                  </a:cubicBezTo>
                  <a:cubicBezTo>
                    <a:pt x="528" y="43"/>
                    <a:pt x="528" y="43"/>
                    <a:pt x="528" y="43"/>
                  </a:cubicBezTo>
                  <a:cubicBezTo>
                    <a:pt x="527" y="43"/>
                    <a:pt x="527" y="43"/>
                    <a:pt x="527" y="43"/>
                  </a:cubicBezTo>
                  <a:cubicBezTo>
                    <a:pt x="527" y="43"/>
                    <a:pt x="527" y="43"/>
                    <a:pt x="527" y="43"/>
                  </a:cubicBezTo>
                  <a:cubicBezTo>
                    <a:pt x="527" y="43"/>
                    <a:pt x="527" y="43"/>
                    <a:pt x="527" y="43"/>
                  </a:cubicBezTo>
                  <a:cubicBezTo>
                    <a:pt x="527" y="43"/>
                    <a:pt x="527" y="43"/>
                    <a:pt x="527" y="43"/>
                  </a:cubicBezTo>
                  <a:cubicBezTo>
                    <a:pt x="526" y="42"/>
                    <a:pt x="526" y="42"/>
                    <a:pt x="526" y="42"/>
                  </a:cubicBezTo>
                  <a:cubicBezTo>
                    <a:pt x="526" y="42"/>
                    <a:pt x="526" y="42"/>
                    <a:pt x="526" y="42"/>
                  </a:cubicBezTo>
                  <a:cubicBezTo>
                    <a:pt x="526" y="42"/>
                    <a:pt x="526" y="42"/>
                    <a:pt x="526" y="42"/>
                  </a:cubicBezTo>
                  <a:cubicBezTo>
                    <a:pt x="526" y="42"/>
                    <a:pt x="526" y="42"/>
                    <a:pt x="526" y="42"/>
                  </a:cubicBezTo>
                  <a:cubicBezTo>
                    <a:pt x="525" y="42"/>
                    <a:pt x="525" y="42"/>
                    <a:pt x="525" y="42"/>
                  </a:cubicBezTo>
                  <a:cubicBezTo>
                    <a:pt x="525" y="42"/>
                    <a:pt x="525" y="42"/>
                    <a:pt x="525" y="42"/>
                  </a:cubicBezTo>
                  <a:cubicBezTo>
                    <a:pt x="525" y="42"/>
                    <a:pt x="525" y="42"/>
                    <a:pt x="525" y="42"/>
                  </a:cubicBezTo>
                  <a:cubicBezTo>
                    <a:pt x="525" y="42"/>
                    <a:pt x="525" y="42"/>
                    <a:pt x="525" y="42"/>
                  </a:cubicBezTo>
                  <a:cubicBezTo>
                    <a:pt x="524" y="41"/>
                    <a:pt x="524" y="41"/>
                    <a:pt x="524" y="41"/>
                  </a:cubicBezTo>
                  <a:cubicBezTo>
                    <a:pt x="524" y="41"/>
                    <a:pt x="524" y="41"/>
                    <a:pt x="524" y="41"/>
                  </a:cubicBezTo>
                  <a:cubicBezTo>
                    <a:pt x="524" y="41"/>
                    <a:pt x="524" y="41"/>
                    <a:pt x="524" y="41"/>
                  </a:cubicBezTo>
                  <a:cubicBezTo>
                    <a:pt x="524" y="41"/>
                    <a:pt x="524" y="41"/>
                    <a:pt x="524" y="41"/>
                  </a:cubicBezTo>
                  <a:cubicBezTo>
                    <a:pt x="523" y="41"/>
                    <a:pt x="523" y="41"/>
                    <a:pt x="523" y="41"/>
                  </a:cubicBezTo>
                  <a:cubicBezTo>
                    <a:pt x="523" y="41"/>
                    <a:pt x="523" y="41"/>
                    <a:pt x="523" y="41"/>
                  </a:cubicBezTo>
                  <a:cubicBezTo>
                    <a:pt x="523" y="40"/>
                    <a:pt x="523" y="40"/>
                    <a:pt x="523" y="40"/>
                  </a:cubicBezTo>
                  <a:cubicBezTo>
                    <a:pt x="523" y="40"/>
                    <a:pt x="523" y="40"/>
                    <a:pt x="523" y="40"/>
                  </a:cubicBezTo>
                  <a:cubicBezTo>
                    <a:pt x="522" y="40"/>
                    <a:pt x="522" y="40"/>
                    <a:pt x="522" y="40"/>
                  </a:cubicBezTo>
                  <a:cubicBezTo>
                    <a:pt x="522" y="40"/>
                    <a:pt x="522" y="40"/>
                    <a:pt x="522" y="40"/>
                  </a:cubicBezTo>
                  <a:cubicBezTo>
                    <a:pt x="522" y="40"/>
                    <a:pt x="522" y="40"/>
                    <a:pt x="522" y="40"/>
                  </a:cubicBezTo>
                  <a:cubicBezTo>
                    <a:pt x="522" y="40"/>
                    <a:pt x="522" y="40"/>
                    <a:pt x="522" y="40"/>
                  </a:cubicBezTo>
                  <a:cubicBezTo>
                    <a:pt x="522" y="40"/>
                    <a:pt x="522"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0" y="38"/>
                    <a:pt x="520" y="38"/>
                    <a:pt x="520" y="38"/>
                  </a:cubicBezTo>
                  <a:cubicBezTo>
                    <a:pt x="520" y="38"/>
                    <a:pt x="520" y="38"/>
                    <a:pt x="520" y="38"/>
                  </a:cubicBezTo>
                  <a:cubicBezTo>
                    <a:pt x="520" y="38"/>
                    <a:pt x="520" y="38"/>
                    <a:pt x="520" y="38"/>
                  </a:cubicBezTo>
                  <a:cubicBezTo>
                    <a:pt x="520" y="38"/>
                    <a:pt x="520" y="38"/>
                    <a:pt x="520" y="38"/>
                  </a:cubicBezTo>
                  <a:cubicBezTo>
                    <a:pt x="519" y="37"/>
                    <a:pt x="519" y="37"/>
                    <a:pt x="519" y="37"/>
                  </a:cubicBezTo>
                  <a:cubicBezTo>
                    <a:pt x="519" y="37"/>
                    <a:pt x="519" y="37"/>
                    <a:pt x="519" y="37"/>
                  </a:cubicBezTo>
                  <a:cubicBezTo>
                    <a:pt x="519" y="37"/>
                    <a:pt x="519" y="37"/>
                    <a:pt x="519" y="37"/>
                  </a:cubicBezTo>
                  <a:cubicBezTo>
                    <a:pt x="519" y="37"/>
                    <a:pt x="519" y="37"/>
                    <a:pt x="519" y="37"/>
                  </a:cubicBezTo>
                  <a:cubicBezTo>
                    <a:pt x="519" y="36"/>
                    <a:pt x="519" y="36"/>
                    <a:pt x="519" y="36"/>
                  </a:cubicBezTo>
                  <a:cubicBezTo>
                    <a:pt x="519" y="36"/>
                    <a:pt x="519" y="36"/>
                    <a:pt x="519" y="36"/>
                  </a:cubicBezTo>
                  <a:cubicBezTo>
                    <a:pt x="518" y="36"/>
                    <a:pt x="518" y="36"/>
                    <a:pt x="518" y="36"/>
                  </a:cubicBezTo>
                  <a:cubicBezTo>
                    <a:pt x="518" y="36"/>
                    <a:pt x="518" y="36"/>
                    <a:pt x="518" y="36"/>
                  </a:cubicBezTo>
                  <a:cubicBezTo>
                    <a:pt x="518" y="36"/>
                    <a:pt x="518" y="36"/>
                    <a:pt x="518" y="36"/>
                  </a:cubicBezTo>
                  <a:cubicBezTo>
                    <a:pt x="518" y="36"/>
                    <a:pt x="518" y="36"/>
                    <a:pt x="518" y="36"/>
                  </a:cubicBezTo>
                  <a:cubicBezTo>
                    <a:pt x="517" y="35"/>
                    <a:pt x="517" y="35"/>
                    <a:pt x="517" y="35"/>
                  </a:cubicBezTo>
                  <a:cubicBezTo>
                    <a:pt x="517" y="35"/>
                    <a:pt x="517" y="35"/>
                    <a:pt x="517" y="35"/>
                  </a:cubicBezTo>
                  <a:cubicBezTo>
                    <a:pt x="517" y="35"/>
                    <a:pt x="517" y="35"/>
                    <a:pt x="517" y="35"/>
                  </a:cubicBezTo>
                  <a:cubicBezTo>
                    <a:pt x="517" y="35"/>
                    <a:pt x="517" y="35"/>
                    <a:pt x="517" y="35"/>
                  </a:cubicBezTo>
                  <a:cubicBezTo>
                    <a:pt x="517" y="34"/>
                    <a:pt x="517" y="34"/>
                    <a:pt x="517" y="34"/>
                  </a:cubicBezTo>
                  <a:cubicBezTo>
                    <a:pt x="517" y="34"/>
                    <a:pt x="517" y="34"/>
                    <a:pt x="517" y="34"/>
                  </a:cubicBezTo>
                  <a:cubicBezTo>
                    <a:pt x="516" y="34"/>
                    <a:pt x="516" y="34"/>
                    <a:pt x="516" y="34"/>
                  </a:cubicBezTo>
                  <a:cubicBezTo>
                    <a:pt x="516" y="34"/>
                    <a:pt x="516" y="34"/>
                    <a:pt x="516" y="34"/>
                  </a:cubicBezTo>
                  <a:cubicBezTo>
                    <a:pt x="516" y="33"/>
                    <a:pt x="516" y="33"/>
                    <a:pt x="516" y="33"/>
                  </a:cubicBezTo>
                  <a:cubicBezTo>
                    <a:pt x="516" y="33"/>
                    <a:pt x="516" y="33"/>
                    <a:pt x="516" y="33"/>
                  </a:cubicBezTo>
                  <a:cubicBezTo>
                    <a:pt x="516" y="33"/>
                    <a:pt x="516" y="33"/>
                    <a:pt x="516" y="33"/>
                  </a:cubicBezTo>
                  <a:cubicBezTo>
                    <a:pt x="516" y="33"/>
                    <a:pt x="516" y="33"/>
                    <a:pt x="516" y="33"/>
                  </a:cubicBezTo>
                  <a:cubicBezTo>
                    <a:pt x="516" y="32"/>
                    <a:pt x="516" y="32"/>
                    <a:pt x="516" y="32"/>
                  </a:cubicBezTo>
                  <a:cubicBezTo>
                    <a:pt x="516" y="32"/>
                    <a:pt x="516" y="32"/>
                    <a:pt x="516" y="32"/>
                  </a:cubicBezTo>
                  <a:cubicBezTo>
                    <a:pt x="515" y="32"/>
                    <a:pt x="515" y="32"/>
                    <a:pt x="515" y="32"/>
                  </a:cubicBezTo>
                  <a:cubicBezTo>
                    <a:pt x="515" y="32"/>
                    <a:pt x="515" y="32"/>
                    <a:pt x="515" y="32"/>
                  </a:cubicBezTo>
                  <a:cubicBezTo>
                    <a:pt x="515" y="31"/>
                    <a:pt x="515" y="31"/>
                    <a:pt x="515" y="31"/>
                  </a:cubicBezTo>
                  <a:cubicBezTo>
                    <a:pt x="515" y="31"/>
                    <a:pt x="515" y="31"/>
                    <a:pt x="515" y="31"/>
                  </a:cubicBezTo>
                  <a:cubicBezTo>
                    <a:pt x="515" y="31"/>
                    <a:pt x="515" y="31"/>
                    <a:pt x="515" y="31"/>
                  </a:cubicBezTo>
                  <a:cubicBezTo>
                    <a:pt x="515" y="31"/>
                    <a:pt x="515" y="31"/>
                    <a:pt x="515" y="31"/>
                  </a:cubicBezTo>
                  <a:cubicBezTo>
                    <a:pt x="515" y="30"/>
                    <a:pt x="515" y="30"/>
                    <a:pt x="515" y="30"/>
                  </a:cubicBezTo>
                  <a:cubicBezTo>
                    <a:pt x="515" y="30"/>
                    <a:pt x="515" y="30"/>
                    <a:pt x="515" y="30"/>
                  </a:cubicBezTo>
                  <a:cubicBezTo>
                    <a:pt x="514" y="29"/>
                    <a:pt x="514" y="29"/>
                    <a:pt x="514" y="29"/>
                  </a:cubicBezTo>
                  <a:cubicBezTo>
                    <a:pt x="514" y="29"/>
                    <a:pt x="514" y="29"/>
                    <a:pt x="514" y="29"/>
                  </a:cubicBezTo>
                  <a:cubicBezTo>
                    <a:pt x="514" y="29"/>
                    <a:pt x="514" y="29"/>
                    <a:pt x="514" y="29"/>
                  </a:cubicBezTo>
                  <a:cubicBezTo>
                    <a:pt x="514" y="29"/>
                    <a:pt x="514" y="29"/>
                    <a:pt x="514" y="29"/>
                  </a:cubicBezTo>
                  <a:cubicBezTo>
                    <a:pt x="514" y="28"/>
                    <a:pt x="514" y="28"/>
                    <a:pt x="514" y="28"/>
                  </a:cubicBezTo>
                  <a:cubicBezTo>
                    <a:pt x="514" y="28"/>
                    <a:pt x="514" y="28"/>
                    <a:pt x="514" y="28"/>
                  </a:cubicBezTo>
                  <a:cubicBezTo>
                    <a:pt x="514" y="28"/>
                    <a:pt x="514" y="28"/>
                    <a:pt x="514" y="28"/>
                  </a:cubicBezTo>
                  <a:cubicBezTo>
                    <a:pt x="514" y="28"/>
                    <a:pt x="514" y="28"/>
                    <a:pt x="514" y="28"/>
                  </a:cubicBezTo>
                  <a:cubicBezTo>
                    <a:pt x="514" y="27"/>
                    <a:pt x="514" y="27"/>
                    <a:pt x="514" y="27"/>
                  </a:cubicBezTo>
                  <a:cubicBezTo>
                    <a:pt x="514" y="27"/>
                    <a:pt x="514" y="27"/>
                    <a:pt x="514" y="27"/>
                  </a:cubicBezTo>
                  <a:cubicBezTo>
                    <a:pt x="513" y="27"/>
                    <a:pt x="513" y="27"/>
                    <a:pt x="513" y="27"/>
                  </a:cubicBezTo>
                  <a:cubicBezTo>
                    <a:pt x="513" y="27"/>
                    <a:pt x="513" y="27"/>
                    <a:pt x="513" y="27"/>
                  </a:cubicBezTo>
                  <a:cubicBezTo>
                    <a:pt x="513" y="26"/>
                    <a:pt x="513" y="26"/>
                    <a:pt x="513" y="26"/>
                  </a:cubicBezTo>
                  <a:cubicBezTo>
                    <a:pt x="513" y="26"/>
                    <a:pt x="513" y="26"/>
                    <a:pt x="513" y="26"/>
                  </a:cubicBezTo>
                  <a:cubicBezTo>
                    <a:pt x="513" y="25"/>
                    <a:pt x="513" y="25"/>
                    <a:pt x="513" y="25"/>
                  </a:cubicBezTo>
                  <a:cubicBezTo>
                    <a:pt x="513" y="25"/>
                    <a:pt x="513" y="25"/>
                    <a:pt x="513" y="25"/>
                  </a:cubicBezTo>
                  <a:cubicBezTo>
                    <a:pt x="513" y="25"/>
                    <a:pt x="513" y="25"/>
                    <a:pt x="513" y="25"/>
                  </a:cubicBezTo>
                  <a:cubicBezTo>
                    <a:pt x="513" y="25"/>
                    <a:pt x="513" y="25"/>
                    <a:pt x="513" y="25"/>
                  </a:cubicBezTo>
                  <a:cubicBezTo>
                    <a:pt x="513" y="24"/>
                    <a:pt x="513" y="24"/>
                    <a:pt x="513" y="24"/>
                  </a:cubicBezTo>
                  <a:cubicBezTo>
                    <a:pt x="513" y="24"/>
                    <a:pt x="513" y="24"/>
                    <a:pt x="513" y="24"/>
                  </a:cubicBezTo>
                  <a:cubicBezTo>
                    <a:pt x="513" y="24"/>
                    <a:pt x="513" y="24"/>
                    <a:pt x="513" y="24"/>
                  </a:cubicBezTo>
                  <a:cubicBezTo>
                    <a:pt x="513" y="24"/>
                    <a:pt x="513" y="24"/>
                    <a:pt x="513" y="24"/>
                  </a:cubicBezTo>
                  <a:cubicBezTo>
                    <a:pt x="513" y="23"/>
                    <a:pt x="513" y="23"/>
                    <a:pt x="513" y="23"/>
                  </a:cubicBezTo>
                  <a:cubicBezTo>
                    <a:pt x="513" y="23"/>
                    <a:pt x="513" y="23"/>
                    <a:pt x="513" y="23"/>
                  </a:cubicBezTo>
                  <a:cubicBezTo>
                    <a:pt x="513" y="22"/>
                    <a:pt x="513" y="22"/>
                    <a:pt x="513" y="22"/>
                  </a:cubicBezTo>
                  <a:cubicBezTo>
                    <a:pt x="513" y="22"/>
                    <a:pt x="513" y="22"/>
                    <a:pt x="513" y="22"/>
                  </a:cubicBezTo>
                  <a:cubicBezTo>
                    <a:pt x="513" y="22"/>
                    <a:pt x="513" y="22"/>
                    <a:pt x="513" y="22"/>
                  </a:cubicBezTo>
                  <a:cubicBezTo>
                    <a:pt x="513" y="22"/>
                    <a:pt x="513" y="22"/>
                    <a:pt x="513" y="22"/>
                  </a:cubicBezTo>
                  <a:cubicBezTo>
                    <a:pt x="513" y="21"/>
                    <a:pt x="513" y="21"/>
                    <a:pt x="513" y="21"/>
                  </a:cubicBezTo>
                  <a:cubicBezTo>
                    <a:pt x="513" y="21"/>
                    <a:pt x="513" y="21"/>
                    <a:pt x="513" y="21"/>
                  </a:cubicBezTo>
                  <a:cubicBezTo>
                    <a:pt x="513" y="21"/>
                    <a:pt x="513" y="21"/>
                    <a:pt x="513" y="21"/>
                  </a:cubicBezTo>
                  <a:cubicBezTo>
                    <a:pt x="513" y="12"/>
                    <a:pt x="513" y="12"/>
                    <a:pt x="513" y="12"/>
                  </a:cubicBezTo>
                  <a:cubicBezTo>
                    <a:pt x="513" y="0"/>
                    <a:pt x="513" y="0"/>
                    <a:pt x="513" y="0"/>
                  </a:cubicBezTo>
                  <a:cubicBezTo>
                    <a:pt x="214" y="0"/>
                    <a:pt x="214" y="0"/>
                    <a:pt x="214" y="0"/>
                  </a:cubicBezTo>
                  <a:cubicBezTo>
                    <a:pt x="193" y="0"/>
                    <a:pt x="193" y="0"/>
                    <a:pt x="193" y="0"/>
                  </a:cubicBezTo>
                  <a:cubicBezTo>
                    <a:pt x="144" y="0"/>
                    <a:pt x="144" y="0"/>
                    <a:pt x="144" y="0"/>
                  </a:cubicBezTo>
                  <a:cubicBezTo>
                    <a:pt x="129" y="0"/>
                    <a:pt x="116" y="12"/>
                    <a:pt x="115" y="27"/>
                  </a:cubicBezTo>
                  <a:cubicBezTo>
                    <a:pt x="114" y="45"/>
                    <a:pt x="99" y="58"/>
                    <a:pt x="81" y="58"/>
                  </a:cubicBezTo>
                  <a:cubicBezTo>
                    <a:pt x="29" y="58"/>
                    <a:pt x="29" y="58"/>
                    <a:pt x="29" y="58"/>
                  </a:cubicBezTo>
                  <a:cubicBezTo>
                    <a:pt x="13" y="58"/>
                    <a:pt x="0" y="72"/>
                    <a:pt x="0" y="88"/>
                  </a:cubicBezTo>
                  <a:close/>
                  <a:moveTo>
                    <a:pt x="513" y="21"/>
                  </a:moveTo>
                  <a:cubicBezTo>
                    <a:pt x="513" y="21"/>
                    <a:pt x="513" y="21"/>
                    <a:pt x="513" y="21"/>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sp>
          <p:nvSpPr>
            <p:cNvPr id="119" name="Freeform 44">
              <a:extLst>
                <a:ext uri="{FF2B5EF4-FFF2-40B4-BE49-F238E27FC236}">
                  <a16:creationId xmlns:a16="http://schemas.microsoft.com/office/drawing/2014/main" id="{CF825EB7-B6B2-4E89-89F7-FCF365A7E1B3}"/>
                </a:ext>
              </a:extLst>
            </p:cNvPr>
            <p:cNvSpPr>
              <a:spLocks/>
            </p:cNvSpPr>
            <p:nvPr userDrawn="1"/>
          </p:nvSpPr>
          <p:spPr bwMode="auto">
            <a:xfrm>
              <a:off x="3683" y="2048"/>
              <a:ext cx="853" cy="325"/>
            </a:xfrm>
            <a:custGeom>
              <a:avLst/>
              <a:gdLst>
                <a:gd name="T0" fmla="*/ 7 w 483"/>
                <a:gd name="T1" fmla="*/ 184 h 184"/>
                <a:gd name="T2" fmla="*/ 390 w 483"/>
                <a:gd name="T3" fmla="*/ 184 h 184"/>
                <a:gd name="T4" fmla="*/ 414 w 483"/>
                <a:gd name="T5" fmla="*/ 160 h 184"/>
                <a:gd name="T6" fmla="*/ 414 w 483"/>
                <a:gd name="T7" fmla="*/ 91 h 184"/>
                <a:gd name="T8" fmla="*/ 448 w 483"/>
                <a:gd name="T9" fmla="*/ 57 h 184"/>
                <a:gd name="T10" fmla="*/ 459 w 483"/>
                <a:gd name="T11" fmla="*/ 57 h 184"/>
                <a:gd name="T12" fmla="*/ 483 w 483"/>
                <a:gd name="T13" fmla="*/ 33 h 184"/>
                <a:gd name="T14" fmla="*/ 483 w 483"/>
                <a:gd name="T15" fmla="*/ 25 h 184"/>
                <a:gd name="T16" fmla="*/ 459 w 483"/>
                <a:gd name="T17" fmla="*/ 0 h 184"/>
                <a:gd name="T18" fmla="*/ 390 w 483"/>
                <a:gd name="T19" fmla="*/ 0 h 184"/>
                <a:gd name="T20" fmla="*/ 294 w 483"/>
                <a:gd name="T21" fmla="*/ 0 h 184"/>
                <a:gd name="T22" fmla="*/ 269 w 483"/>
                <a:gd name="T23" fmla="*/ 30 h 184"/>
                <a:gd name="T24" fmla="*/ 240 w 483"/>
                <a:gd name="T25" fmla="*/ 57 h 184"/>
                <a:gd name="T26" fmla="*/ 192 w 483"/>
                <a:gd name="T27" fmla="*/ 57 h 184"/>
                <a:gd name="T28" fmla="*/ 171 w 483"/>
                <a:gd name="T29" fmla="*/ 57 h 184"/>
                <a:gd name="T30" fmla="*/ 70 w 483"/>
                <a:gd name="T31" fmla="*/ 57 h 184"/>
                <a:gd name="T32" fmla="*/ 70 w 483"/>
                <a:gd name="T33" fmla="*/ 98 h 184"/>
                <a:gd name="T34" fmla="*/ 45 w 483"/>
                <a:gd name="T35" fmla="*/ 122 h 184"/>
                <a:gd name="T36" fmla="*/ 31 w 483"/>
                <a:gd name="T37" fmla="*/ 122 h 184"/>
                <a:gd name="T38" fmla="*/ 0 w 483"/>
                <a:gd name="T39" fmla="*/ 155 h 184"/>
                <a:gd name="T40" fmla="*/ 0 w 483"/>
                <a:gd name="T41" fmla="*/ 183 h 184"/>
                <a:gd name="T42" fmla="*/ 7 w 483"/>
                <a:gd name="T4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3" h="184">
                  <a:moveTo>
                    <a:pt x="7" y="184"/>
                  </a:moveTo>
                  <a:cubicBezTo>
                    <a:pt x="390" y="184"/>
                    <a:pt x="390" y="184"/>
                    <a:pt x="390" y="184"/>
                  </a:cubicBezTo>
                  <a:cubicBezTo>
                    <a:pt x="403" y="184"/>
                    <a:pt x="414" y="173"/>
                    <a:pt x="414" y="160"/>
                  </a:cubicBezTo>
                  <a:cubicBezTo>
                    <a:pt x="414" y="91"/>
                    <a:pt x="414" y="91"/>
                    <a:pt x="414" y="91"/>
                  </a:cubicBezTo>
                  <a:cubicBezTo>
                    <a:pt x="414" y="72"/>
                    <a:pt x="429" y="57"/>
                    <a:pt x="448" y="57"/>
                  </a:cubicBezTo>
                  <a:cubicBezTo>
                    <a:pt x="459" y="57"/>
                    <a:pt x="459" y="57"/>
                    <a:pt x="459" y="57"/>
                  </a:cubicBezTo>
                  <a:cubicBezTo>
                    <a:pt x="472" y="57"/>
                    <a:pt x="483" y="46"/>
                    <a:pt x="483" y="33"/>
                  </a:cubicBezTo>
                  <a:cubicBezTo>
                    <a:pt x="483" y="25"/>
                    <a:pt x="483" y="25"/>
                    <a:pt x="483" y="25"/>
                  </a:cubicBezTo>
                  <a:cubicBezTo>
                    <a:pt x="483" y="11"/>
                    <a:pt x="472" y="0"/>
                    <a:pt x="459" y="0"/>
                  </a:cubicBezTo>
                  <a:cubicBezTo>
                    <a:pt x="390" y="0"/>
                    <a:pt x="390" y="0"/>
                    <a:pt x="390" y="0"/>
                  </a:cubicBezTo>
                  <a:cubicBezTo>
                    <a:pt x="294" y="0"/>
                    <a:pt x="294" y="0"/>
                    <a:pt x="294" y="0"/>
                  </a:cubicBezTo>
                  <a:cubicBezTo>
                    <a:pt x="280" y="4"/>
                    <a:pt x="271" y="16"/>
                    <a:pt x="269" y="30"/>
                  </a:cubicBezTo>
                  <a:cubicBezTo>
                    <a:pt x="268" y="45"/>
                    <a:pt x="256" y="57"/>
                    <a:pt x="240" y="57"/>
                  </a:cubicBezTo>
                  <a:cubicBezTo>
                    <a:pt x="192" y="57"/>
                    <a:pt x="192" y="57"/>
                    <a:pt x="192" y="57"/>
                  </a:cubicBezTo>
                  <a:cubicBezTo>
                    <a:pt x="171" y="57"/>
                    <a:pt x="171" y="57"/>
                    <a:pt x="171" y="57"/>
                  </a:cubicBezTo>
                  <a:cubicBezTo>
                    <a:pt x="70" y="57"/>
                    <a:pt x="70" y="57"/>
                    <a:pt x="70" y="57"/>
                  </a:cubicBezTo>
                  <a:cubicBezTo>
                    <a:pt x="70" y="98"/>
                    <a:pt x="70" y="98"/>
                    <a:pt x="70" y="98"/>
                  </a:cubicBezTo>
                  <a:cubicBezTo>
                    <a:pt x="70" y="111"/>
                    <a:pt x="59" y="122"/>
                    <a:pt x="45" y="122"/>
                  </a:cubicBezTo>
                  <a:cubicBezTo>
                    <a:pt x="31" y="122"/>
                    <a:pt x="31" y="122"/>
                    <a:pt x="31" y="122"/>
                  </a:cubicBezTo>
                  <a:cubicBezTo>
                    <a:pt x="7" y="122"/>
                    <a:pt x="0" y="145"/>
                    <a:pt x="0" y="155"/>
                  </a:cubicBezTo>
                  <a:cubicBezTo>
                    <a:pt x="0" y="183"/>
                    <a:pt x="0" y="183"/>
                    <a:pt x="0" y="183"/>
                  </a:cubicBezTo>
                  <a:cubicBezTo>
                    <a:pt x="2" y="184"/>
                    <a:pt x="5" y="184"/>
                    <a:pt x="7" y="184"/>
                  </a:cubicBezTo>
                  <a:close/>
                </a:path>
              </a:pathLst>
            </a:custGeom>
            <a:solidFill>
              <a:srgbClr val="0100FE"/>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7517944"/>
      </p:ext>
    </p:extLst>
  </p:cSld>
  <p:clrMap bg1="lt1" tx1="dk1" bg2="lt2" tx2="dk2" accent1="accent1" accent2="accent2" accent3="accent3" accent4="accent4" accent5="accent5" accent6="accent6" hlink="hlink" folHlink="folHlink"/>
  <p:sldLayoutIdLst>
    <p:sldLayoutId id="2147488735" r:id="rId1"/>
    <p:sldLayoutId id="2147488736" r:id="rId2"/>
    <p:sldLayoutId id="2147488737" r:id="rId3"/>
    <p:sldLayoutId id="2147488738" r:id="rId4"/>
  </p:sldLayoutIdLst>
  <p:hf hdr="0" ftr="0" dt="0"/>
  <p:txStyles>
    <p:titleStyle>
      <a:lvl1pPr marL="0" indent="0" algn="l" rtl="0" eaLnBrk="1" fontAlgn="base" hangingPunct="1">
        <a:spcBef>
          <a:spcPct val="0"/>
        </a:spcBef>
        <a:spcAft>
          <a:spcPct val="0"/>
        </a:spcAft>
        <a:defRPr sz="1600" b="0"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jao.eu/parallel-run-kpi-report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494f66df-798b-480f-b851-e4e51d62a50d/?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app.powerbi.com/groups/me/reports/494f66df-798b-480f-b851-e4e51d62a50d/?pbi_source=PowerPoin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jao.eu/core-fb-mc"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00131804-dff9-47a7-b8d6-5b170d54bae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27517" y="2636838"/>
            <a:ext cx="7395317" cy="792162"/>
          </a:xfrm>
        </p:spPr>
        <p:txBody>
          <a:bodyPr vert="horz" lIns="91440" tIns="45720" rIns="91440" bIns="45720" rtlCol="0" anchor="t">
            <a:noAutofit/>
          </a:bodyPr>
          <a:lstStyle/>
          <a:p>
            <a:r>
              <a:rPr lang="en-US" dirty="0"/>
              <a:t>Core Operational KPI report </a:t>
            </a:r>
          </a:p>
          <a:p>
            <a:r>
              <a:rPr lang="de-DE">
                <a:ea typeface="Arial Unicode MS"/>
                <a:cs typeface="Arial"/>
              </a:rPr>
              <a:t>09-06.30-06.2022</a:t>
            </a:r>
            <a:endParaRPr lang="en-US">
              <a:ea typeface="Arial Unicode MS"/>
              <a:cs typeface="Aria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p>
        </p:txBody>
      </p:sp>
      <p:sp>
        <p:nvSpPr>
          <p:cNvPr id="4" name="Text Placeholder 3"/>
          <p:cNvSpPr>
            <a:spLocks noGrp="1"/>
          </p:cNvSpPr>
          <p:nvPr>
            <p:ph type="body" sz="quarter" idx="12"/>
          </p:nvPr>
        </p:nvSpPr>
        <p:spPr/>
        <p:txBody>
          <a:bodyPr/>
          <a:lstStyle/>
          <a:p>
            <a:r>
              <a:rPr lang="en-US" dirty="0"/>
              <a:t>Core FB MC</a:t>
            </a:r>
          </a:p>
        </p:txBody>
      </p:sp>
    </p:spTree>
    <p:extLst>
      <p:ext uri="{BB962C8B-B14F-4D97-AF65-F5344CB8AC3E}">
        <p14:creationId xmlns:p14="http://schemas.microsoft.com/office/powerpoint/2010/main" val="91431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AT + BE</a:t>
            </a:r>
          </a:p>
        </p:txBody>
      </p:sp>
      <p:sp>
        <p:nvSpPr>
          <p:cNvPr id="5" name="Title 4">
            <a:extLst>
              <a:ext uri="{FF2B5EF4-FFF2-40B4-BE49-F238E27FC236}">
                <a16:creationId xmlns:a16="http://schemas.microsoft.com/office/drawing/2014/main" id="{E14C2856-3610-4AD3-BCB6-B1ECAE797BB9}"/>
              </a:ext>
            </a:extLst>
          </p:cNvPr>
          <p:cNvSpPr txBox="1">
            <a:spLocks/>
          </p:cNvSpPr>
          <p:nvPr/>
        </p:nvSpPr>
        <p:spPr>
          <a:xfrm>
            <a:off x="85975" y="96872"/>
            <a:ext cx="8924433"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rPr>
              <a:t>KPI 4: </a:t>
            </a:r>
            <a:r>
              <a:rPr lang="en-US" sz="1600" kern="0" dirty="0">
                <a:latin typeface="Arial"/>
              </a:rPr>
              <a:t>Min &amp; max net positions per BZ hub</a:t>
            </a:r>
            <a:endPar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74953" y="945591"/>
            <a:ext cx="4584589" cy="2755631"/>
          </a:xfrm>
          <a:prstGeom prst="rect">
            <a:avLst/>
          </a:prstGeom>
        </p:spPr>
      </p:pic>
      <p:pic>
        <p:nvPicPr>
          <p:cNvPr id="9" name="Picture 8"/>
          <p:cNvPicPr>
            <a:picLocks noChangeAspect="1"/>
          </p:cNvPicPr>
          <p:nvPr/>
        </p:nvPicPr>
        <p:blipFill>
          <a:blip r:embed="rId4"/>
          <a:stretch>
            <a:fillRect/>
          </a:stretch>
        </p:blipFill>
        <p:spPr>
          <a:xfrm>
            <a:off x="5088021" y="945591"/>
            <a:ext cx="4584589" cy="2755631"/>
          </a:xfrm>
          <a:prstGeom prst="rect">
            <a:avLst/>
          </a:prstGeom>
        </p:spPr>
      </p:pic>
      <p:pic>
        <p:nvPicPr>
          <p:cNvPr id="11" name="Picture 10"/>
          <p:cNvPicPr>
            <a:picLocks noChangeAspect="1"/>
          </p:cNvPicPr>
          <p:nvPr/>
        </p:nvPicPr>
        <p:blipFill>
          <a:blip r:embed="rId5"/>
          <a:stretch>
            <a:fillRect/>
          </a:stretch>
        </p:blipFill>
        <p:spPr>
          <a:xfrm>
            <a:off x="274952" y="3996363"/>
            <a:ext cx="4584589" cy="2755631"/>
          </a:xfrm>
          <a:prstGeom prst="rect">
            <a:avLst/>
          </a:prstGeom>
        </p:spPr>
      </p:pic>
      <p:pic>
        <p:nvPicPr>
          <p:cNvPr id="13" name="Picture 12"/>
          <p:cNvPicPr>
            <a:picLocks noChangeAspect="1"/>
          </p:cNvPicPr>
          <p:nvPr/>
        </p:nvPicPr>
        <p:blipFill>
          <a:blip r:embed="rId6"/>
          <a:stretch>
            <a:fillRect/>
          </a:stretch>
        </p:blipFill>
        <p:spPr>
          <a:xfrm>
            <a:off x="5088020" y="3996362"/>
            <a:ext cx="4584589" cy="2755631"/>
          </a:xfrm>
          <a:prstGeom prst="rect">
            <a:avLst/>
          </a:prstGeom>
        </p:spPr>
      </p:pic>
    </p:spTree>
    <p:extLst>
      <p:ext uri="{BB962C8B-B14F-4D97-AF65-F5344CB8AC3E}">
        <p14:creationId xmlns:p14="http://schemas.microsoft.com/office/powerpoint/2010/main" val="349197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AT + BE</a:t>
            </a:r>
          </a:p>
        </p:txBody>
      </p:sp>
      <p:sp>
        <p:nvSpPr>
          <p:cNvPr id="5" name="Title 4">
            <a:extLst>
              <a:ext uri="{FF2B5EF4-FFF2-40B4-BE49-F238E27FC236}">
                <a16:creationId xmlns:a16="http://schemas.microsoft.com/office/drawing/2014/main" id="{E14C2856-3610-4AD3-BCB6-B1ECAE797BB9}"/>
              </a:ext>
            </a:extLst>
          </p:cNvPr>
          <p:cNvSpPr txBox="1">
            <a:spLocks/>
          </p:cNvSpPr>
          <p:nvPr/>
        </p:nvSpPr>
        <p:spPr>
          <a:xfrm>
            <a:off x="85975" y="96872"/>
            <a:ext cx="8924433"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rPr>
              <a:t>KPI 4: </a:t>
            </a:r>
            <a:r>
              <a:rPr lang="en-US" sz="1600" kern="0" dirty="0">
                <a:latin typeface="Arial"/>
              </a:rPr>
              <a:t>Min &amp; max net positions per BZ hub</a:t>
            </a:r>
            <a:endPar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74952" y="945591"/>
            <a:ext cx="4584589" cy="2755631"/>
          </a:xfrm>
          <a:prstGeom prst="rect">
            <a:avLst/>
          </a:prstGeom>
        </p:spPr>
      </p:pic>
      <p:pic>
        <p:nvPicPr>
          <p:cNvPr id="8" name="Picture 7"/>
          <p:cNvPicPr>
            <a:picLocks noChangeAspect="1"/>
          </p:cNvPicPr>
          <p:nvPr/>
        </p:nvPicPr>
        <p:blipFill>
          <a:blip r:embed="rId4"/>
          <a:stretch>
            <a:fillRect/>
          </a:stretch>
        </p:blipFill>
        <p:spPr>
          <a:xfrm>
            <a:off x="5088020" y="945591"/>
            <a:ext cx="4584589" cy="2755631"/>
          </a:xfrm>
          <a:prstGeom prst="rect">
            <a:avLst/>
          </a:prstGeom>
        </p:spPr>
      </p:pic>
      <p:pic>
        <p:nvPicPr>
          <p:cNvPr id="16" name="Picture 15"/>
          <p:cNvPicPr>
            <a:picLocks noChangeAspect="1"/>
          </p:cNvPicPr>
          <p:nvPr/>
        </p:nvPicPr>
        <p:blipFill>
          <a:blip r:embed="rId5"/>
          <a:stretch>
            <a:fillRect/>
          </a:stretch>
        </p:blipFill>
        <p:spPr>
          <a:xfrm>
            <a:off x="274952" y="3996362"/>
            <a:ext cx="4584589" cy="2755631"/>
          </a:xfrm>
          <a:prstGeom prst="rect">
            <a:avLst/>
          </a:prstGeom>
        </p:spPr>
      </p:pic>
      <p:pic>
        <p:nvPicPr>
          <p:cNvPr id="18" name="Picture 17"/>
          <p:cNvPicPr>
            <a:picLocks noChangeAspect="1"/>
          </p:cNvPicPr>
          <p:nvPr/>
        </p:nvPicPr>
        <p:blipFill>
          <a:blip r:embed="rId6"/>
          <a:stretch>
            <a:fillRect/>
          </a:stretch>
        </p:blipFill>
        <p:spPr>
          <a:xfrm>
            <a:off x="5088019" y="3996361"/>
            <a:ext cx="4584589" cy="2755631"/>
          </a:xfrm>
          <a:prstGeom prst="rect">
            <a:avLst/>
          </a:prstGeom>
        </p:spPr>
      </p:pic>
    </p:spTree>
    <p:extLst>
      <p:ext uri="{BB962C8B-B14F-4D97-AF65-F5344CB8AC3E}">
        <p14:creationId xmlns:p14="http://schemas.microsoft.com/office/powerpoint/2010/main" val="209003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AT + BE</a:t>
            </a:r>
          </a:p>
        </p:txBody>
      </p:sp>
      <p:sp>
        <p:nvSpPr>
          <p:cNvPr id="5" name="Title 4">
            <a:extLst>
              <a:ext uri="{FF2B5EF4-FFF2-40B4-BE49-F238E27FC236}">
                <a16:creationId xmlns:a16="http://schemas.microsoft.com/office/drawing/2014/main" id="{E14C2856-3610-4AD3-BCB6-B1ECAE797BB9}"/>
              </a:ext>
            </a:extLst>
          </p:cNvPr>
          <p:cNvSpPr txBox="1">
            <a:spLocks/>
          </p:cNvSpPr>
          <p:nvPr/>
        </p:nvSpPr>
        <p:spPr>
          <a:xfrm>
            <a:off x="85975" y="96872"/>
            <a:ext cx="8924433"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rPr>
              <a:t>KPI 4: </a:t>
            </a:r>
            <a:r>
              <a:rPr lang="en-US" sz="1600" kern="0" dirty="0">
                <a:latin typeface="Arial"/>
              </a:rPr>
              <a:t>Min &amp; max net positions per BZ hub</a:t>
            </a:r>
            <a:endPar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74952" y="945590"/>
            <a:ext cx="4584589" cy="2755631"/>
          </a:xfrm>
          <a:prstGeom prst="rect">
            <a:avLst/>
          </a:prstGeom>
        </p:spPr>
      </p:pic>
      <p:pic>
        <p:nvPicPr>
          <p:cNvPr id="6" name="Picture 5"/>
          <p:cNvPicPr>
            <a:picLocks noChangeAspect="1"/>
          </p:cNvPicPr>
          <p:nvPr/>
        </p:nvPicPr>
        <p:blipFill>
          <a:blip r:embed="rId4"/>
          <a:stretch>
            <a:fillRect/>
          </a:stretch>
        </p:blipFill>
        <p:spPr>
          <a:xfrm>
            <a:off x="5088020" y="945590"/>
            <a:ext cx="4584589" cy="2755631"/>
          </a:xfrm>
          <a:prstGeom prst="rect">
            <a:avLst/>
          </a:prstGeom>
        </p:spPr>
      </p:pic>
      <p:pic>
        <p:nvPicPr>
          <p:cNvPr id="8" name="Picture 7"/>
          <p:cNvPicPr>
            <a:picLocks noChangeAspect="1"/>
          </p:cNvPicPr>
          <p:nvPr/>
        </p:nvPicPr>
        <p:blipFill>
          <a:blip r:embed="rId5"/>
          <a:stretch>
            <a:fillRect/>
          </a:stretch>
        </p:blipFill>
        <p:spPr>
          <a:xfrm>
            <a:off x="274952" y="3996362"/>
            <a:ext cx="4584589" cy="2755631"/>
          </a:xfrm>
          <a:prstGeom prst="rect">
            <a:avLst/>
          </a:prstGeom>
        </p:spPr>
      </p:pic>
      <p:pic>
        <p:nvPicPr>
          <p:cNvPr id="16" name="Picture 15"/>
          <p:cNvPicPr>
            <a:picLocks noChangeAspect="1"/>
          </p:cNvPicPr>
          <p:nvPr/>
        </p:nvPicPr>
        <p:blipFill>
          <a:blip r:embed="rId6"/>
          <a:stretch>
            <a:fillRect/>
          </a:stretch>
        </p:blipFill>
        <p:spPr>
          <a:xfrm>
            <a:off x="5088019" y="3996362"/>
            <a:ext cx="4584589" cy="2755631"/>
          </a:xfrm>
          <a:prstGeom prst="rect">
            <a:avLst/>
          </a:prstGeom>
        </p:spPr>
      </p:pic>
    </p:spTree>
    <p:extLst>
      <p:ext uri="{BB962C8B-B14F-4D97-AF65-F5344CB8AC3E}">
        <p14:creationId xmlns:p14="http://schemas.microsoft.com/office/powerpoint/2010/main" val="2931958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F551322C-20B2-48C3-B63D-68158FEBF630}" type="slidenum">
              <a:rPr lang="en-US" smtClean="0"/>
              <a:pPr/>
              <a:t>13</a:t>
            </a:fld>
            <a:endParaRPr lang="en-US" dirty="0"/>
          </a:p>
        </p:txBody>
      </p:sp>
      <p:sp>
        <p:nvSpPr>
          <p:cNvPr id="9" name="Rechteck 8"/>
          <p:cNvSpPr/>
          <p:nvPr/>
        </p:nvSpPr>
        <p:spPr>
          <a:xfrm>
            <a:off x="208313" y="204115"/>
            <a:ext cx="8460674" cy="369332"/>
          </a:xfrm>
          <a:prstGeom prst="rect">
            <a:avLst/>
          </a:prstGeom>
        </p:spPr>
        <p:txBody>
          <a:bodyPr wrap="square">
            <a:spAutoFit/>
          </a:bodyPr>
          <a:lstStyle/>
          <a:p>
            <a:pPr>
              <a:defRPr/>
            </a:pPr>
            <a:r>
              <a:rPr lang="en-US" kern="0" dirty="0">
                <a:solidFill>
                  <a:srgbClr val="0100FE"/>
                </a:solidFill>
                <a:latin typeface="Arial"/>
                <a:ea typeface="Arial Unicode MS" panose="020B0604020202020204" pitchFamily="34" charset="-128"/>
                <a:cs typeface="Arial" panose="020B0604020202020204" pitchFamily="34" charset="0"/>
              </a:rPr>
              <a:t>Overview</a:t>
            </a:r>
            <a:endParaRPr lang="en-US" dirty="0">
              <a:solidFill>
                <a:srgbClr val="0100FE"/>
              </a:solidFill>
            </a:endParaRPr>
          </a:p>
        </p:txBody>
      </p:sp>
      <p:sp>
        <p:nvSpPr>
          <p:cNvPr id="10" name="Espace réservé du texte 3">
            <a:extLst>
              <a:ext uri="{FF2B5EF4-FFF2-40B4-BE49-F238E27FC236}">
                <a16:creationId xmlns:a16="http://schemas.microsoft.com/office/drawing/2014/main" id="{42FEC194-5AAD-50F6-E56D-52AE7E503242}"/>
              </a:ext>
            </a:extLst>
          </p:cNvPr>
          <p:cNvSpPr txBox="1">
            <a:spLocks/>
          </p:cNvSpPr>
          <p:nvPr/>
        </p:nvSpPr>
        <p:spPr>
          <a:xfrm>
            <a:off x="208313" y="526099"/>
            <a:ext cx="8376894" cy="363850"/>
          </a:xfrm>
          <a:prstGeom prst="rect">
            <a:avLst/>
          </a:prstGeom>
        </p:spPr>
        <p:txBody>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r>
              <a:rPr lang="en-US" kern="0" dirty="0"/>
              <a:t>NRAO – Applied Remedial Actions</a:t>
            </a:r>
            <a:endParaRPr lang="fr-FR" kern="0" dirty="0"/>
          </a:p>
          <a:p>
            <a:endParaRPr lang="fr-FR" kern="0" dirty="0"/>
          </a:p>
        </p:txBody>
      </p:sp>
      <p:sp>
        <p:nvSpPr>
          <p:cNvPr id="11" name="Inhaltsplatzhalter 3">
            <a:extLst>
              <a:ext uri="{FF2B5EF4-FFF2-40B4-BE49-F238E27FC236}">
                <a16:creationId xmlns:a16="http://schemas.microsoft.com/office/drawing/2014/main" id="{0FA17643-F9D5-33F9-C0D1-F8BE4E4752D3}"/>
              </a:ext>
            </a:extLst>
          </p:cNvPr>
          <p:cNvSpPr>
            <a:spLocks noGrp="1"/>
          </p:cNvSpPr>
          <p:nvPr>
            <p:ph sz="quarter" idx="17"/>
          </p:nvPr>
        </p:nvSpPr>
        <p:spPr>
          <a:xfrm>
            <a:off x="145773" y="1080000"/>
            <a:ext cx="3797431" cy="4320000"/>
          </a:xfrm>
        </p:spPr>
        <p:txBody>
          <a:bodyPr vert="horz" lIns="91440" tIns="45720" rIns="91440" bIns="45720" rtlCol="0" anchor="t">
            <a:noAutofit/>
          </a:bodyPr>
          <a:lstStyle/>
          <a:p>
            <a:pPr marL="285750" indent="-285750">
              <a:buFont typeface="Arial" panose="020B0604020202020204" pitchFamily="34" charset="0"/>
              <a:buChar char="•"/>
            </a:pPr>
            <a:r>
              <a:rPr lang="en-US" dirty="0">
                <a:solidFill>
                  <a:srgbClr val="0100FE"/>
                </a:solidFill>
              </a:rPr>
              <a:t>On the analysis:</a:t>
            </a:r>
          </a:p>
          <a:p>
            <a:pPr marL="571500" lvl="1">
              <a:buFont typeface="Arial" panose="020B0604020202020204" pitchFamily="34" charset="0"/>
              <a:buChar char="•"/>
            </a:pPr>
            <a:r>
              <a:rPr lang="en-US" dirty="0">
                <a:ea typeface="Arial Unicode MS"/>
                <a:cs typeface="Arial"/>
              </a:rPr>
              <a:t>The total number of MTUs (528 hours)</a:t>
            </a:r>
            <a:br>
              <a:rPr lang="en-US" dirty="0"/>
            </a:br>
            <a:r>
              <a:rPr lang="en-US" dirty="0">
                <a:ea typeface="Arial Unicode MS"/>
                <a:cs typeface="Arial"/>
              </a:rPr>
              <a:t>was distributed as shown in the pie chart</a:t>
            </a:r>
          </a:p>
          <a:p>
            <a:pPr marL="571500" lvl="1">
              <a:buFont typeface="Arial" panose="020B0604020202020204" pitchFamily="34" charset="0"/>
              <a:buChar char="•"/>
            </a:pPr>
            <a:r>
              <a:rPr lang="en-US" dirty="0">
                <a:ea typeface="Arial Unicode MS"/>
                <a:cs typeface="Arial"/>
              </a:rPr>
              <a:t>In the following plots, the relative time share</a:t>
            </a:r>
            <a:br>
              <a:rPr lang="en-US" dirty="0"/>
            </a:br>
            <a:r>
              <a:rPr lang="en-US" dirty="0">
                <a:ea typeface="Arial Unicode MS"/>
                <a:cs typeface="Arial"/>
              </a:rPr>
              <a:t>relates to the hours labeled</a:t>
            </a:r>
            <a:br>
              <a:rPr lang="en-US" dirty="0"/>
            </a:br>
            <a:r>
              <a:rPr lang="en-US" dirty="0">
                <a:ea typeface="Arial Unicode MS"/>
                <a:cs typeface="Arial"/>
              </a:rPr>
              <a:t>‘</a:t>
            </a:r>
            <a:r>
              <a:rPr lang="en-US" i="1" dirty="0">
                <a:ea typeface="Arial Unicode MS"/>
                <a:cs typeface="Arial"/>
              </a:rPr>
              <a:t>NRAO Ran and Applied RAs</a:t>
            </a:r>
            <a:r>
              <a:rPr lang="en-US" dirty="0">
                <a:ea typeface="Arial Unicode MS"/>
                <a:cs typeface="Arial"/>
              </a:rPr>
              <a:t>’ (368 hours)</a:t>
            </a:r>
          </a:p>
        </p:txBody>
      </p:sp>
      <p:graphicFrame>
        <p:nvGraphicFramePr>
          <p:cNvPr id="4" name="Chart 3">
            <a:extLst>
              <a:ext uri="{FF2B5EF4-FFF2-40B4-BE49-F238E27FC236}">
                <a16:creationId xmlns:a16="http://schemas.microsoft.com/office/drawing/2014/main" id="{818E4002-7208-F719-9C21-30F6BF93E765}"/>
              </a:ext>
            </a:extLst>
          </p:cNvPr>
          <p:cNvGraphicFramePr>
            <a:graphicFrameLocks/>
          </p:cNvGraphicFramePr>
          <p:nvPr>
            <p:extLst>
              <p:ext uri="{D42A27DB-BD31-4B8C-83A1-F6EECF244321}">
                <p14:modId xmlns:p14="http://schemas.microsoft.com/office/powerpoint/2010/main" val="3691255305"/>
              </p:ext>
            </p:extLst>
          </p:nvPr>
        </p:nvGraphicFramePr>
        <p:xfrm>
          <a:off x="3802566" y="889949"/>
          <a:ext cx="6103434" cy="5763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786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F551322C-20B2-48C3-B63D-68158FEBF630}" type="slidenum">
              <a:rPr lang="en-US" smtClean="0"/>
              <a:pPr/>
              <a:t>14</a:t>
            </a:fld>
            <a:endParaRPr lang="en-US" dirty="0"/>
          </a:p>
        </p:txBody>
      </p:sp>
      <p:sp>
        <p:nvSpPr>
          <p:cNvPr id="9" name="Rechteck 8"/>
          <p:cNvSpPr/>
          <p:nvPr/>
        </p:nvSpPr>
        <p:spPr>
          <a:xfrm>
            <a:off x="208313" y="204115"/>
            <a:ext cx="8460674" cy="369332"/>
          </a:xfrm>
          <a:prstGeom prst="rect">
            <a:avLst/>
          </a:prstGeom>
        </p:spPr>
        <p:txBody>
          <a:bodyPr wrap="square">
            <a:spAutoFit/>
          </a:bodyPr>
          <a:lstStyle/>
          <a:p>
            <a:pPr>
              <a:defRPr/>
            </a:pPr>
            <a:r>
              <a:rPr lang="en-US" b="1" kern="0" dirty="0">
                <a:solidFill>
                  <a:srgbClr val="0100FE"/>
                </a:solidFill>
                <a:latin typeface="Arial"/>
                <a:ea typeface="Arial Unicode MS" panose="020B0604020202020204" pitchFamily="34" charset="-128"/>
                <a:cs typeface="Arial" panose="020B0604020202020204" pitchFamily="34" charset="0"/>
              </a:rPr>
              <a:t>KPI 5: </a:t>
            </a:r>
            <a:r>
              <a:rPr lang="en-US" dirty="0">
                <a:solidFill>
                  <a:srgbClr val="0100FE"/>
                </a:solidFill>
              </a:rPr>
              <a:t>Relative Time Share of Applied RAs, by TSO, Type and Mode</a:t>
            </a:r>
          </a:p>
        </p:txBody>
      </p:sp>
      <p:graphicFrame>
        <p:nvGraphicFramePr>
          <p:cNvPr id="4" name="Chart 3">
            <a:extLst>
              <a:ext uri="{FF2B5EF4-FFF2-40B4-BE49-F238E27FC236}">
                <a16:creationId xmlns:a16="http://schemas.microsoft.com/office/drawing/2014/main" id="{F27170B2-C9F0-2349-A59E-67111D5F0832}"/>
              </a:ext>
            </a:extLst>
          </p:cNvPr>
          <p:cNvGraphicFramePr>
            <a:graphicFrameLocks/>
          </p:cNvGraphicFramePr>
          <p:nvPr>
            <p:extLst>
              <p:ext uri="{D42A27DB-BD31-4B8C-83A1-F6EECF244321}">
                <p14:modId xmlns:p14="http://schemas.microsoft.com/office/powerpoint/2010/main" val="975160906"/>
              </p:ext>
            </p:extLst>
          </p:nvPr>
        </p:nvGraphicFramePr>
        <p:xfrm>
          <a:off x="501805" y="1861753"/>
          <a:ext cx="8647164" cy="48279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vak 8">
            <a:extLst>
              <a:ext uri="{FF2B5EF4-FFF2-40B4-BE49-F238E27FC236}">
                <a16:creationId xmlns:a16="http://schemas.microsoft.com/office/drawing/2014/main" id="{29D370CC-AE78-052C-C20C-8237A7D73E23}"/>
              </a:ext>
            </a:extLst>
          </p:cNvPr>
          <p:cNvSpPr txBox="1"/>
          <p:nvPr/>
        </p:nvSpPr>
        <p:spPr>
          <a:xfrm>
            <a:off x="539999" y="951247"/>
            <a:ext cx="9014309" cy="910506"/>
          </a:xfrm>
          <a:prstGeom prst="rect">
            <a:avLst/>
          </a:prstGeom>
          <a:noFill/>
        </p:spPr>
        <p:txBody>
          <a:bodyPr wrap="square" rtlCol="0">
            <a:spAutoFit/>
          </a:bodyPr>
          <a:lstStyle/>
          <a:p>
            <a:pPr marL="0" lvl="1">
              <a:spcBef>
                <a:spcPts val="400"/>
              </a:spcBef>
              <a:buClr>
                <a:srgbClr val="0100FE"/>
              </a:buClr>
              <a:buSzPct val="70000"/>
            </a:pPr>
            <a:r>
              <a:rPr lang="en-GB" sz="1200" dirty="0">
                <a:solidFill>
                  <a:schemeClr val="tx1">
                    <a:lumMod val="65000"/>
                    <a:lumOff val="35000"/>
                  </a:schemeClr>
                </a:solidFill>
                <a:latin typeface="+mn-lt"/>
                <a:ea typeface="Arial Unicode MS" panose="020B0604020202020204" pitchFamily="34" charset="-128"/>
                <a:cs typeface="Arial" panose="020B0604020202020204" pitchFamily="34" charset="0"/>
              </a:rPr>
              <a:t>The graph below shows the distribution applied RAs, by TSO, Type (PST or Topological RA) and Mode (Preventive or Curative).</a:t>
            </a:r>
          </a:p>
          <a:p>
            <a:pPr marL="0" lvl="1">
              <a:spcBef>
                <a:spcPts val="400"/>
              </a:spcBef>
              <a:buClr>
                <a:srgbClr val="0100FE"/>
              </a:buClr>
              <a:buSzPct val="70000"/>
            </a:pPr>
            <a:r>
              <a:rPr lang="en-GB" sz="1200" dirty="0">
                <a:solidFill>
                  <a:schemeClr val="tx1">
                    <a:lumMod val="65000"/>
                    <a:lumOff val="35000"/>
                  </a:schemeClr>
                </a:solidFill>
                <a:latin typeface="+mn-lt"/>
                <a:ea typeface="Arial Unicode MS" panose="020B0604020202020204" pitchFamily="34" charset="-128"/>
                <a:cs typeface="Arial" panose="020B0604020202020204" pitchFamily="34" charset="0"/>
              </a:rPr>
              <a:t>During the analysed period, there were no Curative PST RAs applied.</a:t>
            </a:r>
          </a:p>
          <a:p>
            <a:pPr marL="285750" lvl="1" indent="-285750">
              <a:spcBef>
                <a:spcPts val="400"/>
              </a:spcBef>
              <a:buClr>
                <a:srgbClr val="0100FE"/>
              </a:buClr>
              <a:buSzPct val="70000"/>
              <a:buFont typeface="Wingdings" panose="05000000000000000000" pitchFamily="2" charset="2"/>
              <a:buChar char="l"/>
            </a:pPr>
            <a:endParaRPr lang="en-GB" sz="1200" dirty="0">
              <a:solidFill>
                <a:schemeClr val="tx1">
                  <a:lumMod val="65000"/>
                  <a:lumOff val="35000"/>
                </a:schemeClr>
              </a:solidFill>
              <a:latin typeface="+mn-lt"/>
              <a:ea typeface="Arial Unicode MS" panose="020B0604020202020204" pitchFamily="34" charset="-128"/>
              <a:cs typeface="Arial" panose="020B0604020202020204" pitchFamily="34" charset="0"/>
            </a:endParaRPr>
          </a:p>
          <a:p>
            <a:endParaRPr lang="en-US" sz="1050" dirty="0">
              <a:solidFill>
                <a:schemeClr val="tx2"/>
              </a:solidFill>
              <a:latin typeface="Arial" panose="020B0604020202020204" pitchFamily="34"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280036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F551322C-20B2-48C3-B63D-68158FEBF630}" type="slidenum">
              <a:rPr lang="en-US" smtClean="0"/>
              <a:pPr/>
              <a:t>15</a:t>
            </a:fld>
            <a:endParaRPr lang="en-US"/>
          </a:p>
        </p:txBody>
      </p:sp>
      <p:sp>
        <p:nvSpPr>
          <p:cNvPr id="10" name="Textplatzhalter 2"/>
          <p:cNvSpPr>
            <a:spLocks noGrp="1"/>
          </p:cNvSpPr>
          <p:nvPr>
            <p:ph type="body" sz="quarter" idx="16"/>
          </p:nvPr>
        </p:nvSpPr>
        <p:spPr>
          <a:xfrm>
            <a:off x="540000" y="461650"/>
            <a:ext cx="8376894" cy="363850"/>
          </a:xfrm>
        </p:spPr>
        <p:txBody>
          <a:bodyPr/>
          <a:lstStyle/>
          <a:p>
            <a:r>
              <a:rPr lang="en-US" dirty="0">
                <a:solidFill>
                  <a:srgbClr val="3266FF"/>
                </a:solidFill>
              </a:rPr>
              <a:t>Relative Time Share of Applied PSTs in Preventive Mode</a:t>
            </a:r>
            <a:endParaRPr lang="de-AT" dirty="0">
              <a:solidFill>
                <a:srgbClr val="3266FF"/>
              </a:solidFill>
            </a:endParaRPr>
          </a:p>
        </p:txBody>
      </p:sp>
      <p:sp>
        <p:nvSpPr>
          <p:cNvPr id="11" name="Title 4">
            <a:extLst>
              <a:ext uri="{FF2B5EF4-FFF2-40B4-BE49-F238E27FC236}">
                <a16:creationId xmlns:a16="http://schemas.microsoft.com/office/drawing/2014/main" id="{E14C2856-3610-4AD3-BCB6-B1ECAE797BB9}"/>
              </a:ext>
            </a:extLst>
          </p:cNvPr>
          <p:cNvSpPr txBox="1">
            <a:spLocks/>
          </p:cNvSpPr>
          <p:nvPr/>
        </p:nvSpPr>
        <p:spPr>
          <a:xfrm>
            <a:off x="132947" y="108001"/>
            <a:ext cx="8924433"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pPr>
              <a:defRPr/>
            </a:pPr>
            <a:r>
              <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rPr>
              <a:t>KPI 5: </a:t>
            </a:r>
            <a:r>
              <a:rPr lang="en-US" sz="1600" dirty="0"/>
              <a:t>Relative Time Share of Applied RAs, by TSO, Type and Mode</a:t>
            </a:r>
          </a:p>
        </p:txBody>
      </p:sp>
      <p:graphicFrame>
        <p:nvGraphicFramePr>
          <p:cNvPr id="5" name="Chart 4">
            <a:extLst>
              <a:ext uri="{FF2B5EF4-FFF2-40B4-BE49-F238E27FC236}">
                <a16:creationId xmlns:a16="http://schemas.microsoft.com/office/drawing/2014/main" id="{96D80D06-D88E-FF8A-73A7-ACC784300FEB}"/>
              </a:ext>
            </a:extLst>
          </p:cNvPr>
          <p:cNvGraphicFramePr>
            <a:graphicFrameLocks/>
          </p:cNvGraphicFramePr>
          <p:nvPr>
            <p:extLst>
              <p:ext uri="{D42A27DB-BD31-4B8C-83A1-F6EECF244321}">
                <p14:modId xmlns:p14="http://schemas.microsoft.com/office/powerpoint/2010/main" val="1945256929"/>
              </p:ext>
            </p:extLst>
          </p:nvPr>
        </p:nvGraphicFramePr>
        <p:xfrm>
          <a:off x="691375" y="990600"/>
          <a:ext cx="8457593" cy="5405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25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F551322C-20B2-48C3-B63D-68158FEBF630}" type="slidenum">
              <a:rPr lang="en-US" smtClean="0"/>
              <a:pPr/>
              <a:t>16</a:t>
            </a:fld>
            <a:endParaRPr lang="en-US"/>
          </a:p>
        </p:txBody>
      </p:sp>
      <p:sp>
        <p:nvSpPr>
          <p:cNvPr id="8" name="Textplatzhalter 2"/>
          <p:cNvSpPr>
            <a:spLocks noGrp="1"/>
          </p:cNvSpPr>
          <p:nvPr>
            <p:ph type="body" sz="quarter" idx="16"/>
          </p:nvPr>
        </p:nvSpPr>
        <p:spPr>
          <a:xfrm>
            <a:off x="540000" y="461650"/>
            <a:ext cx="8376894" cy="363850"/>
          </a:xfrm>
        </p:spPr>
        <p:txBody>
          <a:bodyPr/>
          <a:lstStyle/>
          <a:p>
            <a:r>
              <a:rPr lang="en-US" dirty="0">
                <a:solidFill>
                  <a:srgbClr val="3266FF"/>
                </a:solidFill>
              </a:rPr>
              <a:t>Relative Time Share of Applied Topological RAs in Preventive Mode</a:t>
            </a:r>
            <a:endParaRPr lang="de-AT" dirty="0">
              <a:solidFill>
                <a:srgbClr val="3266FF"/>
              </a:solidFill>
            </a:endParaRPr>
          </a:p>
        </p:txBody>
      </p:sp>
      <p:sp>
        <p:nvSpPr>
          <p:cNvPr id="9" name="Title 4">
            <a:extLst>
              <a:ext uri="{FF2B5EF4-FFF2-40B4-BE49-F238E27FC236}">
                <a16:creationId xmlns:a16="http://schemas.microsoft.com/office/drawing/2014/main" id="{E14C2856-3610-4AD3-BCB6-B1ECAE797BB9}"/>
              </a:ext>
            </a:extLst>
          </p:cNvPr>
          <p:cNvSpPr txBox="1">
            <a:spLocks/>
          </p:cNvSpPr>
          <p:nvPr/>
        </p:nvSpPr>
        <p:spPr>
          <a:xfrm>
            <a:off x="168732" y="106388"/>
            <a:ext cx="8924433"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pPr>
              <a:defRPr/>
            </a:pPr>
            <a:r>
              <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rPr>
              <a:t>KPI 5: </a:t>
            </a:r>
            <a:r>
              <a:rPr lang="en-US" sz="1600" dirty="0"/>
              <a:t>Relative Time Share of Applied RAs, by TSO, Type and Mode</a:t>
            </a:r>
          </a:p>
        </p:txBody>
      </p:sp>
      <p:graphicFrame>
        <p:nvGraphicFramePr>
          <p:cNvPr id="3" name="Chart 2">
            <a:extLst>
              <a:ext uri="{FF2B5EF4-FFF2-40B4-BE49-F238E27FC236}">
                <a16:creationId xmlns:a16="http://schemas.microsoft.com/office/drawing/2014/main" id="{50C871BB-3E62-2B3C-58AC-AE9EBBF95A2E}"/>
              </a:ext>
            </a:extLst>
          </p:cNvPr>
          <p:cNvGraphicFramePr>
            <a:graphicFrameLocks/>
          </p:cNvGraphicFramePr>
          <p:nvPr>
            <p:extLst>
              <p:ext uri="{D42A27DB-BD31-4B8C-83A1-F6EECF244321}">
                <p14:modId xmlns:p14="http://schemas.microsoft.com/office/powerpoint/2010/main" val="2637418237"/>
              </p:ext>
            </p:extLst>
          </p:nvPr>
        </p:nvGraphicFramePr>
        <p:xfrm>
          <a:off x="669073" y="1025911"/>
          <a:ext cx="8608742" cy="5370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392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F551322C-20B2-48C3-B63D-68158FEBF630}" type="slidenum">
              <a:rPr lang="en-US" smtClean="0"/>
              <a:pPr/>
              <a:t>17</a:t>
            </a:fld>
            <a:endParaRPr lang="en-US"/>
          </a:p>
        </p:txBody>
      </p:sp>
      <p:sp>
        <p:nvSpPr>
          <p:cNvPr id="8" name="Textplatzhalter 2"/>
          <p:cNvSpPr>
            <a:spLocks noGrp="1"/>
          </p:cNvSpPr>
          <p:nvPr>
            <p:ph type="body" sz="quarter" idx="16"/>
          </p:nvPr>
        </p:nvSpPr>
        <p:spPr>
          <a:xfrm>
            <a:off x="540000" y="461650"/>
            <a:ext cx="8376894" cy="363850"/>
          </a:xfrm>
        </p:spPr>
        <p:txBody>
          <a:bodyPr/>
          <a:lstStyle/>
          <a:p>
            <a:r>
              <a:rPr lang="en-US" dirty="0">
                <a:solidFill>
                  <a:srgbClr val="3266FF"/>
                </a:solidFill>
              </a:rPr>
              <a:t>Relative Time Share of Applied Topological RAs in Curative Mode</a:t>
            </a:r>
            <a:endParaRPr lang="de-AT" dirty="0">
              <a:solidFill>
                <a:srgbClr val="3266FF"/>
              </a:solidFill>
            </a:endParaRPr>
          </a:p>
        </p:txBody>
      </p:sp>
      <p:sp>
        <p:nvSpPr>
          <p:cNvPr id="9" name="Title 4">
            <a:extLst>
              <a:ext uri="{FF2B5EF4-FFF2-40B4-BE49-F238E27FC236}">
                <a16:creationId xmlns:a16="http://schemas.microsoft.com/office/drawing/2014/main" id="{E14C2856-3610-4AD3-BCB6-B1ECAE797BB9}"/>
              </a:ext>
            </a:extLst>
          </p:cNvPr>
          <p:cNvSpPr txBox="1">
            <a:spLocks/>
          </p:cNvSpPr>
          <p:nvPr/>
        </p:nvSpPr>
        <p:spPr>
          <a:xfrm>
            <a:off x="125327" y="125100"/>
            <a:ext cx="8924433"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pPr>
              <a:defRPr/>
            </a:pPr>
            <a:r>
              <a:rPr kumimoji="0" lang="en-US" sz="1600" b="1" i="0" u="none" strike="noStrike" kern="0" cap="none" spc="0" normalizeH="0" baseline="0" noProof="0" dirty="0">
                <a:ln>
                  <a:noFill/>
                </a:ln>
                <a:solidFill>
                  <a:srgbClr val="3366FF"/>
                </a:solidFill>
                <a:effectLst/>
                <a:uLnTx/>
                <a:uFillTx/>
                <a:latin typeface="Arial"/>
                <a:ea typeface="Arial Unicode MS" panose="020B0604020202020204" pitchFamily="34" charset="-128"/>
                <a:cs typeface="Arial" panose="020B0604020202020204" pitchFamily="34" charset="0"/>
              </a:rPr>
              <a:t>KPI 5: </a:t>
            </a:r>
            <a:r>
              <a:rPr lang="en-US" sz="1600" dirty="0"/>
              <a:t>Relative Time Share of Applied RAs, by TSO, Type and Mode</a:t>
            </a:r>
          </a:p>
        </p:txBody>
      </p:sp>
      <p:graphicFrame>
        <p:nvGraphicFramePr>
          <p:cNvPr id="5" name="Chart 4">
            <a:extLst>
              <a:ext uri="{FF2B5EF4-FFF2-40B4-BE49-F238E27FC236}">
                <a16:creationId xmlns:a16="http://schemas.microsoft.com/office/drawing/2014/main" id="{62C3E3AC-5B02-328B-068B-AC5ED1A993B8}"/>
              </a:ext>
            </a:extLst>
          </p:cNvPr>
          <p:cNvGraphicFramePr>
            <a:graphicFrameLocks/>
          </p:cNvGraphicFramePr>
          <p:nvPr>
            <p:extLst>
              <p:ext uri="{D42A27DB-BD31-4B8C-83A1-F6EECF244321}">
                <p14:modId xmlns:p14="http://schemas.microsoft.com/office/powerpoint/2010/main" val="447675886"/>
              </p:ext>
            </p:extLst>
          </p:nvPr>
        </p:nvGraphicFramePr>
        <p:xfrm>
          <a:off x="540000" y="1170878"/>
          <a:ext cx="8608968" cy="5225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25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13EDF0-5DC1-BC45-A29E-B466ADA4F9E3}"/>
              </a:ext>
            </a:extLst>
          </p:cNvPr>
          <p:cNvSpPr>
            <a:spLocks noGrp="1"/>
          </p:cNvSpPr>
          <p:nvPr>
            <p:ph type="sldNum" sz="quarter" idx="4"/>
          </p:nvPr>
        </p:nvSpPr>
        <p:spPr/>
        <p:txBody>
          <a:bodyPr/>
          <a:lstStyle/>
          <a:p>
            <a:fld id="{F551322C-20B2-48C3-B63D-68158FEBF630}" type="slidenum">
              <a:rPr lang="en-US" smtClean="0"/>
              <a:pPr/>
              <a:t>18</a:t>
            </a:fld>
            <a:endParaRPr lang="en-US" dirty="0"/>
          </a:p>
        </p:txBody>
      </p:sp>
      <p:sp>
        <p:nvSpPr>
          <p:cNvPr id="8" name="Tekstvak 8">
            <a:extLst>
              <a:ext uri="{FF2B5EF4-FFF2-40B4-BE49-F238E27FC236}">
                <a16:creationId xmlns:a16="http://schemas.microsoft.com/office/drawing/2014/main" id="{68B0240A-3C59-4F4E-9681-16DBA4EA36C8}"/>
              </a:ext>
            </a:extLst>
          </p:cNvPr>
          <p:cNvSpPr txBox="1"/>
          <p:nvPr/>
        </p:nvSpPr>
        <p:spPr>
          <a:xfrm>
            <a:off x="539999" y="951247"/>
            <a:ext cx="9014309" cy="859210"/>
          </a:xfrm>
          <a:prstGeom prst="rect">
            <a:avLst/>
          </a:prstGeom>
          <a:noFill/>
        </p:spPr>
        <p:txBody>
          <a:bodyPr wrap="square" rtlCol="0">
            <a:spAutoFit/>
          </a:bodyPr>
          <a:lstStyle/>
          <a:p>
            <a:pPr marL="0" lvl="1">
              <a:spcBef>
                <a:spcPts val="400"/>
              </a:spcBef>
              <a:buClr>
                <a:srgbClr val="0100FE"/>
              </a:buClr>
              <a:buSzPct val="70000"/>
            </a:pPr>
            <a:r>
              <a:rPr lang="en-GB" sz="1200" dirty="0">
                <a:solidFill>
                  <a:schemeClr val="tx1">
                    <a:lumMod val="65000"/>
                    <a:lumOff val="35000"/>
                  </a:schemeClr>
                </a:solidFill>
                <a:latin typeface="+mn-lt"/>
                <a:ea typeface="Arial Unicode MS" panose="020B0604020202020204" pitchFamily="34" charset="-128"/>
                <a:cs typeface="Arial" panose="020B0604020202020204" pitchFamily="34" charset="0"/>
              </a:rPr>
              <a:t>The graph below shows the distribution of CNECs which are the most limiting from NRAO perspective, these are the CNECs with lowest relative RAM per MTUs.</a:t>
            </a:r>
          </a:p>
          <a:p>
            <a:pPr marL="285750" lvl="1" indent="-285750">
              <a:spcBef>
                <a:spcPts val="400"/>
              </a:spcBef>
              <a:buClr>
                <a:srgbClr val="0100FE"/>
              </a:buClr>
              <a:buSzPct val="70000"/>
              <a:buFont typeface="Wingdings" panose="05000000000000000000" pitchFamily="2" charset="2"/>
              <a:buChar char="l"/>
            </a:pPr>
            <a:endParaRPr lang="en-GB" sz="1200" dirty="0">
              <a:solidFill>
                <a:schemeClr val="tx1">
                  <a:lumMod val="65000"/>
                  <a:lumOff val="35000"/>
                </a:schemeClr>
              </a:solidFill>
              <a:latin typeface="+mn-lt"/>
              <a:ea typeface="Arial Unicode MS" panose="020B0604020202020204" pitchFamily="34" charset="-128"/>
              <a:cs typeface="Arial" panose="020B0604020202020204" pitchFamily="34" charset="0"/>
            </a:endParaRPr>
          </a:p>
          <a:p>
            <a:endParaRPr lang="en-US" sz="1050" dirty="0">
              <a:solidFill>
                <a:schemeClr val="tx2"/>
              </a:solidFill>
              <a:latin typeface="Arial" panose="020B0604020202020204" pitchFamily="34" charset="0"/>
              <a:cs typeface="Arial" panose="020B0604020202020204" pitchFamily="34" charset="0"/>
              <a:sym typeface="Wingdings" pitchFamily="2" charset="2"/>
            </a:endParaRPr>
          </a:p>
        </p:txBody>
      </p:sp>
      <p:sp>
        <p:nvSpPr>
          <p:cNvPr id="7" name="Tekstvak 8">
            <a:extLst>
              <a:ext uri="{FF2B5EF4-FFF2-40B4-BE49-F238E27FC236}">
                <a16:creationId xmlns:a16="http://schemas.microsoft.com/office/drawing/2014/main" id="{EE28EDD3-2D04-FD43-A107-9224F6D3C0E7}"/>
              </a:ext>
            </a:extLst>
          </p:cNvPr>
          <p:cNvSpPr txBox="1"/>
          <p:nvPr/>
        </p:nvSpPr>
        <p:spPr>
          <a:xfrm>
            <a:off x="632578" y="5765742"/>
            <a:ext cx="9014309" cy="1515800"/>
          </a:xfrm>
          <a:prstGeom prst="rect">
            <a:avLst/>
          </a:prstGeom>
          <a:noFill/>
        </p:spPr>
        <p:txBody>
          <a:bodyPr wrap="square" rtlCol="0">
            <a:spAutoFit/>
          </a:bodyPr>
          <a:lstStyle/>
          <a:p>
            <a:pPr marL="0" lvl="1">
              <a:spcBef>
                <a:spcPts val="400"/>
              </a:spcBef>
              <a:buClr>
                <a:srgbClr val="0100FE"/>
              </a:buClr>
              <a:buSzPct val="70000"/>
            </a:pPr>
            <a:r>
              <a:rPr lang="en-GB" sz="1200" dirty="0">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As expected, there is redistributing of the most limiting CNECs. This is because the application of Remedial Actions does not eliminate flows but re-routes, reducing the flows on some limiting CNECs and increasing the load on others, which at the end impacts also the RAM values.</a:t>
            </a:r>
          </a:p>
          <a:p>
            <a:pPr marL="0" lvl="1">
              <a:spcBef>
                <a:spcPts val="400"/>
              </a:spcBef>
              <a:buClr>
                <a:srgbClr val="0100FE"/>
              </a:buClr>
              <a:buSzPct val="70000"/>
            </a:pPr>
            <a:r>
              <a:rPr lang="en-GB" sz="1200" dirty="0">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In case of CZ and SK, there were no most limiting elements from NRAO perspective.</a:t>
            </a:r>
          </a:p>
          <a:p>
            <a:pPr marL="0" lvl="1">
              <a:spcBef>
                <a:spcPts val="400"/>
              </a:spcBef>
              <a:buClr>
                <a:srgbClr val="0100FE"/>
              </a:buClr>
              <a:buSzPct val="70000"/>
            </a:pPr>
            <a:r>
              <a:rPr lang="en-GB" sz="1200" dirty="0">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In case of HU, there is 1 most limiting element from NRAO perspective after the NRAO step.</a:t>
            </a:r>
          </a:p>
          <a:p>
            <a:pPr marL="285750" lvl="1" indent="-285750">
              <a:spcBef>
                <a:spcPts val="400"/>
              </a:spcBef>
              <a:buClr>
                <a:srgbClr val="0100FE"/>
              </a:buClr>
              <a:buSzPct val="70000"/>
              <a:buFont typeface="Wingdings" panose="05000000000000000000" pitchFamily="2" charset="2"/>
              <a:buChar char="l"/>
            </a:pPr>
            <a:endParaRPr lang="en-GB" sz="1200" dirty="0">
              <a:solidFill>
                <a:schemeClr val="tx1">
                  <a:lumMod val="65000"/>
                  <a:lumOff val="35000"/>
                </a:schemeClr>
              </a:solidFill>
              <a:latin typeface="+mn-lt"/>
              <a:ea typeface="Arial Unicode MS" panose="020B0604020202020204" pitchFamily="34" charset="-128"/>
              <a:cs typeface="Arial" panose="020B0604020202020204" pitchFamily="34" charset="0"/>
            </a:endParaRPr>
          </a:p>
          <a:p>
            <a:endParaRPr lang="en-US" sz="1050" dirty="0">
              <a:solidFill>
                <a:schemeClr val="tx2"/>
              </a:solidFill>
              <a:latin typeface="Arial" panose="020B0604020202020204" pitchFamily="34" charset="0"/>
              <a:cs typeface="Arial" panose="020B0604020202020204" pitchFamily="34" charset="0"/>
              <a:sym typeface="Wingdings" pitchFamily="2" charset="2"/>
            </a:endParaRPr>
          </a:p>
        </p:txBody>
      </p:sp>
      <p:graphicFrame>
        <p:nvGraphicFramePr>
          <p:cNvPr id="6" name="Chart 5">
            <a:extLst>
              <a:ext uri="{FF2B5EF4-FFF2-40B4-BE49-F238E27FC236}">
                <a16:creationId xmlns:a16="http://schemas.microsoft.com/office/drawing/2014/main" id="{B3D3396A-56C1-274C-9358-581910872713}"/>
              </a:ext>
            </a:extLst>
          </p:cNvPr>
          <p:cNvGraphicFramePr>
            <a:graphicFrameLocks/>
          </p:cNvGraphicFramePr>
          <p:nvPr>
            <p:extLst>
              <p:ext uri="{D42A27DB-BD31-4B8C-83A1-F6EECF244321}">
                <p14:modId xmlns:p14="http://schemas.microsoft.com/office/powerpoint/2010/main" val="388392734"/>
              </p:ext>
            </p:extLst>
          </p:nvPr>
        </p:nvGraphicFramePr>
        <p:xfrm>
          <a:off x="444500" y="1436914"/>
          <a:ext cx="9017000" cy="4233636"/>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47508D8D-775B-99D9-3144-0CFE41844849}"/>
              </a:ext>
            </a:extLst>
          </p:cNvPr>
          <p:cNvSpPr>
            <a:spLocks noGrp="1"/>
          </p:cNvSpPr>
          <p:nvPr>
            <p:ph type="title"/>
          </p:nvPr>
        </p:nvSpPr>
        <p:spPr>
          <a:xfrm>
            <a:off x="539999" y="108000"/>
            <a:ext cx="6798796" cy="336550"/>
          </a:xfrm>
        </p:spPr>
        <p:txBody>
          <a:bodyPr/>
          <a:lstStyle/>
          <a:p>
            <a:r>
              <a:rPr lang="en-US" b="1" dirty="0">
                <a:solidFill>
                  <a:srgbClr val="3266FF"/>
                </a:solidFill>
              </a:rPr>
              <a:t>KPI 6: Most limiting CNEC per TSO (NRAO)</a:t>
            </a:r>
            <a:endParaRPr lang="en-US" dirty="0"/>
          </a:p>
        </p:txBody>
      </p:sp>
    </p:spTree>
    <p:extLst>
      <p:ext uri="{BB962C8B-B14F-4D97-AF65-F5344CB8AC3E}">
        <p14:creationId xmlns:p14="http://schemas.microsoft.com/office/powerpoint/2010/main" val="91087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CB17A-4945-BA47-9C36-7BF77BA2EABF}"/>
              </a:ext>
            </a:extLst>
          </p:cNvPr>
          <p:cNvSpPr>
            <a:spLocks noGrp="1"/>
          </p:cNvSpPr>
          <p:nvPr>
            <p:ph type="sldNum" sz="quarter" idx="4"/>
          </p:nvPr>
        </p:nvSpPr>
        <p:spPr/>
        <p:txBody>
          <a:bodyPr/>
          <a:lstStyle/>
          <a:p>
            <a:fld id="{F551322C-20B2-48C3-B63D-68158FEBF630}" type="slidenum">
              <a:rPr lang="en-US" smtClean="0"/>
              <a:pPr/>
              <a:t>19</a:t>
            </a:fld>
            <a:endParaRPr lang="en-US" dirty="0"/>
          </a:p>
        </p:txBody>
      </p:sp>
      <mc:AlternateContent xmlns:mc="http://schemas.openxmlformats.org/markup-compatibility/2006" xmlns:a14="http://schemas.microsoft.com/office/drawing/2010/main">
        <mc:Choice Requires="a14">
          <p:sp>
            <p:nvSpPr>
              <p:cNvPr id="7" name="Tekstvak 8">
                <a:extLst>
                  <a:ext uri="{FF2B5EF4-FFF2-40B4-BE49-F238E27FC236}">
                    <a16:creationId xmlns:a16="http://schemas.microsoft.com/office/drawing/2014/main" id="{D1D03287-F426-4348-8CCC-B5EB03A76AEE}"/>
                  </a:ext>
                </a:extLst>
              </p:cNvPr>
              <p:cNvSpPr txBox="1"/>
              <p:nvPr/>
            </p:nvSpPr>
            <p:spPr>
              <a:xfrm>
                <a:off x="539997" y="793948"/>
                <a:ext cx="9014309" cy="3011337"/>
              </a:xfrm>
              <a:prstGeom prst="rect">
                <a:avLst/>
              </a:prstGeom>
              <a:noFill/>
            </p:spPr>
            <p:txBody>
              <a:bodyPr wrap="square" rtlCol="0">
                <a:spAutoFit/>
              </a:bodyPr>
              <a:lstStyle/>
              <a:p>
                <a:pPr marL="0" lvl="1">
                  <a:spcBef>
                    <a:spcPts val="400"/>
                  </a:spcBef>
                  <a:buClr>
                    <a:srgbClr val="0100FE"/>
                  </a:buClr>
                  <a:buSzPct val="70000"/>
                </a:pPr>
                <a:r>
                  <a:rPr lang="en-GB" sz="1200" dirty="0">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The graph shows average values of relative RAM before and after NRAO, per TSO on the most limiting CNECs from NRAO perspective. Selected CNECs before RAO are the same as after RAO, and average computed for MTUs when NRAO was used further in the process. </a:t>
                </a:r>
              </a:p>
              <a:p>
                <a:pPr marL="285750" lvl="1" indent="-285750">
                  <a:spcBef>
                    <a:spcPts val="400"/>
                  </a:spcBef>
                  <a:buClr>
                    <a:srgbClr val="0100FE"/>
                  </a:buClr>
                  <a:buSzPct val="70000"/>
                  <a:buFont typeface="Wingdings" panose="05000000000000000000" pitchFamily="2" charset="2"/>
                  <a:buChar char="l"/>
                </a:pPr>
                <a:r>
                  <a:rPr lang="en-GB" sz="1100" dirty="0">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Most limiting element from NRAO perspective is the one which has the lowest </a:t>
                </a:r>
                <a:r>
                  <a:rPr lang="en-GB" sz="1100" dirty="0" err="1">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relRAM</a:t>
                </a:r>
                <a:r>
                  <a:rPr lang="en-GB" sz="1100" dirty="0">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 per MTU. </a:t>
                </a:r>
              </a:p>
              <a:p>
                <a:pPr marL="285750" lvl="1" indent="-285750">
                  <a:spcBef>
                    <a:spcPts val="400"/>
                  </a:spcBef>
                  <a:buClr>
                    <a:srgbClr val="0100FE"/>
                  </a:buClr>
                  <a:buSzPct val="70000"/>
                  <a:buFont typeface="Wingdings" panose="05000000000000000000" pitchFamily="2" charset="2"/>
                  <a:buChar char="l"/>
                </a:pPr>
                <a:r>
                  <a:rPr lang="en-GB" sz="1100" dirty="0">
                    <a:solidFill>
                      <a:schemeClr val="tx1">
                        <a:lumMod val="65000"/>
                        <a:lumOff val="35000"/>
                      </a:schemeClr>
                    </a:solidFill>
                    <a:latin typeface="Arial" panose="020B0604020202020204" pitchFamily="34" charset="0"/>
                    <a:ea typeface="Arial Unicode MS" panose="020B0604020202020204" pitchFamily="34" charset="-128"/>
                    <a:cs typeface="Arial" panose="020B0604020202020204" pitchFamily="34" charset="0"/>
                  </a:rPr>
                  <a:t>To determine the value of relative RAM, the following formula was used</a:t>
                </a:r>
                <a:r>
                  <a:rPr lang="en-GB" sz="1100" dirty="0">
                    <a:solidFill>
                      <a:schemeClr val="tx1">
                        <a:lumMod val="65000"/>
                        <a:lumOff val="35000"/>
                      </a:schemeClr>
                    </a:solidFill>
                    <a:ea typeface="Arial Unicode MS" panose="020B0604020202020204" pitchFamily="34" charset="-128"/>
                    <a:cs typeface="Arial" panose="020B0604020202020204" pitchFamily="34" charset="0"/>
                  </a:rPr>
                  <a:t>: </a:t>
                </a:r>
              </a:p>
              <a:p>
                <a:pPr marL="285750" lvl="1" indent="-285750">
                  <a:spcBef>
                    <a:spcPts val="400"/>
                  </a:spcBef>
                  <a:buClr>
                    <a:srgbClr val="0100FE"/>
                  </a:buClr>
                  <a:buSzPct val="70000"/>
                  <a:buFont typeface="Wingdings" panose="05000000000000000000" pitchFamily="2" charset="2"/>
                  <a:buChar char="l"/>
                </a:pPr>
                <a:endParaRPr lang="en-GB" sz="1100" dirty="0">
                  <a:solidFill>
                    <a:schemeClr val="tx1">
                      <a:lumMod val="65000"/>
                      <a:lumOff val="35000"/>
                    </a:schemeClr>
                  </a:solidFill>
                  <a:ea typeface="Arial Unicode MS" panose="020B0604020202020204" pitchFamily="34" charset="-128"/>
                  <a:cs typeface="Arial" panose="020B0604020202020204" pitchFamily="34" charset="0"/>
                </a:endParaRPr>
              </a:p>
              <a:p>
                <a:pPr marL="0" lvl="1">
                  <a:spcBef>
                    <a:spcPts val="400"/>
                  </a:spcBef>
                  <a:buClr>
                    <a:srgbClr val="0100FE"/>
                  </a:buClr>
                  <a:buSzPct val="70000"/>
                </a:pPr>
                <a14:m>
                  <m:oMathPara xmlns:m="http://schemas.openxmlformats.org/officeDocument/2006/math">
                    <m:oMathParaPr>
                      <m:jc m:val="centerGroup"/>
                    </m:oMathParaPr>
                    <m:oMath xmlns:m="http://schemas.openxmlformats.org/officeDocument/2006/math">
                      <m:sSub>
                        <m:sSubPr>
                          <m:ctrlPr>
                            <a:rPr lang="en-GB" sz="1050" i="1">
                              <a:latin typeface="Cambria Math" panose="02040503050406030204" pitchFamily="18" charset="0"/>
                            </a:rPr>
                          </m:ctrlPr>
                        </m:sSubPr>
                        <m:e>
                          <m:r>
                            <a:rPr lang="en-US" sz="1050" i="1">
                              <a:latin typeface="Cambria Math" panose="02040503050406030204" pitchFamily="18" charset="0"/>
                            </a:rPr>
                            <m:t>𝑅𝐴𝑀</m:t>
                          </m:r>
                        </m:e>
                        <m:sub>
                          <m:r>
                            <a:rPr lang="en-US" sz="1050" i="1">
                              <a:latin typeface="Cambria Math" panose="02040503050406030204" pitchFamily="18" charset="0"/>
                            </a:rPr>
                            <m:t>𝑟𝑒𝑙</m:t>
                          </m:r>
                        </m:sub>
                      </m:sSub>
                      <m:r>
                        <a:rPr lang="en-US" sz="1050" i="1">
                          <a:latin typeface="Cambria Math" panose="02040503050406030204" pitchFamily="18" charset="0"/>
                        </a:rPr>
                        <m:t>=</m:t>
                      </m:r>
                      <m:f>
                        <m:fPr>
                          <m:ctrlPr>
                            <a:rPr lang="en-GB" sz="1050" i="1">
                              <a:latin typeface="Cambria Math" panose="02040503050406030204" pitchFamily="18" charset="0"/>
                            </a:rPr>
                          </m:ctrlPr>
                        </m:fPr>
                        <m:num>
                          <m:sSub>
                            <m:sSubPr>
                              <m:ctrlPr>
                                <a:rPr lang="en-GB" sz="1050" i="1">
                                  <a:latin typeface="Cambria Math" panose="02040503050406030204" pitchFamily="18" charset="0"/>
                                </a:rPr>
                              </m:ctrlPr>
                            </m:sSubPr>
                            <m:e>
                              <m:r>
                                <a:rPr lang="en-US" sz="1050" i="1">
                                  <a:latin typeface="Cambria Math" panose="02040503050406030204" pitchFamily="18" charset="0"/>
                                </a:rPr>
                                <m:t>𝑅𝐴𝑀</m:t>
                              </m:r>
                            </m:e>
                            <m:sub>
                              <m:r>
                                <a:rPr lang="en-US" sz="1050" i="1">
                                  <a:latin typeface="Cambria Math" panose="02040503050406030204" pitchFamily="18" charset="0"/>
                                </a:rPr>
                                <m:t>𝑛𝑟𝑎𝑜</m:t>
                              </m:r>
                            </m:sub>
                          </m:sSub>
                        </m:num>
                        <m:den>
                          <m:nary>
                            <m:naryPr>
                              <m:chr m:val="∑"/>
                              <m:limLoc m:val="undOvr"/>
                              <m:supHide m:val="on"/>
                              <m:ctrlPr>
                                <a:rPr lang="en-GB" sz="1050" i="1">
                                  <a:latin typeface="Cambria Math" panose="02040503050406030204" pitchFamily="18" charset="0"/>
                                </a:rPr>
                              </m:ctrlPr>
                            </m:naryPr>
                            <m:sub>
                              <m:d>
                                <m:dPr>
                                  <m:ctrlPr>
                                    <a:rPr lang="en-GB" sz="1050" i="1">
                                      <a:latin typeface="Cambria Math" panose="02040503050406030204" pitchFamily="18" charset="0"/>
                                    </a:rPr>
                                  </m:ctrlPr>
                                </m:dPr>
                                <m:e>
                                  <m:r>
                                    <a:rPr lang="en-US" sz="1050" i="1">
                                      <a:latin typeface="Cambria Math" panose="02040503050406030204" pitchFamily="18" charset="0"/>
                                    </a:rPr>
                                    <m:t>𝐴</m:t>
                                  </m:r>
                                  <m:r>
                                    <a:rPr lang="en-US" sz="1050" i="1">
                                      <a:latin typeface="Cambria Math" panose="02040503050406030204" pitchFamily="18" charset="0"/>
                                    </a:rPr>
                                    <m:t>, </m:t>
                                  </m:r>
                                  <m:r>
                                    <a:rPr lang="en-US" sz="1050" i="1">
                                      <a:latin typeface="Cambria Math" panose="02040503050406030204" pitchFamily="18" charset="0"/>
                                    </a:rPr>
                                    <m:t>𝐵</m:t>
                                  </m:r>
                                </m:e>
                              </m:d>
                              <m:r>
                                <a:rPr lang="en-US" sz="1050" i="1">
                                  <a:latin typeface="Cambria Math" panose="02040503050406030204" pitchFamily="18" charset="0"/>
                                </a:rPr>
                                <m:t> ∈ </m:t>
                              </m:r>
                              <m:r>
                                <a:rPr lang="en-US" sz="1050" i="1">
                                  <a:latin typeface="Cambria Math" panose="02040503050406030204" pitchFamily="18" charset="0"/>
                                </a:rPr>
                                <m:t>𝑛𝑒𝑖𝑔h𝑏𝑜𝑢𝑟𝑖𝑛𝑔</m:t>
                              </m:r>
                              <m:r>
                                <a:rPr lang="en-US" sz="1050" i="1">
                                  <a:latin typeface="Cambria Math" panose="02040503050406030204" pitchFamily="18" charset="0"/>
                                </a:rPr>
                                <m:t> </m:t>
                              </m:r>
                              <m:r>
                                <a:rPr lang="en-US" sz="1050" i="1">
                                  <a:latin typeface="Cambria Math" panose="02040503050406030204" pitchFamily="18" charset="0"/>
                                </a:rPr>
                                <m:t>𝐶𝑜𝑟𝑒</m:t>
                              </m:r>
                              <m:r>
                                <a:rPr lang="en-US" sz="1050" i="1">
                                  <a:latin typeface="Cambria Math" panose="02040503050406030204" pitchFamily="18" charset="0"/>
                                </a:rPr>
                                <m:t> </m:t>
                              </m:r>
                              <m:r>
                                <a:rPr lang="en-US" sz="1050" i="1">
                                  <a:latin typeface="Cambria Math" panose="02040503050406030204" pitchFamily="18" charset="0"/>
                                </a:rPr>
                                <m:t>𝑏𝑖𝑑𝑑𝑖𝑛𝑔</m:t>
                              </m:r>
                              <m:r>
                                <a:rPr lang="en-US" sz="1050" i="1">
                                  <a:latin typeface="Cambria Math" panose="02040503050406030204" pitchFamily="18" charset="0"/>
                                </a:rPr>
                                <m:t> </m:t>
                              </m:r>
                              <m:r>
                                <a:rPr lang="en-US" sz="1050" i="1">
                                  <a:latin typeface="Cambria Math" panose="02040503050406030204" pitchFamily="18" charset="0"/>
                                </a:rPr>
                                <m:t>𝑧𝑜𝑛𝑒𝑠</m:t>
                              </m:r>
                              <m:r>
                                <a:rPr lang="en-US" sz="1050" i="1">
                                  <a:latin typeface="Cambria Math" panose="02040503050406030204" pitchFamily="18" charset="0"/>
                                </a:rPr>
                                <m:t> </m:t>
                              </m:r>
                              <m:r>
                                <a:rPr lang="en-US" sz="1050" i="1">
                                  <a:latin typeface="Cambria Math" panose="02040503050406030204" pitchFamily="18" charset="0"/>
                                </a:rPr>
                                <m:t>𝑝𝑎𝑖𝑟𝑠</m:t>
                              </m:r>
                              <m:r>
                                <a:rPr lang="en-US" sz="1050" i="1">
                                  <a:latin typeface="Cambria Math" panose="02040503050406030204" pitchFamily="18" charset="0"/>
                                </a:rPr>
                                <m:t> </m:t>
                              </m:r>
                            </m:sub>
                            <m:sup/>
                            <m:e>
                              <m:d>
                                <m:dPr>
                                  <m:begChr m:val="|"/>
                                  <m:endChr m:val="|"/>
                                  <m:ctrlPr>
                                    <a:rPr lang="en-GB" sz="1050" i="1">
                                      <a:latin typeface="Cambria Math" panose="02040503050406030204" pitchFamily="18" charset="0"/>
                                    </a:rPr>
                                  </m:ctrlPr>
                                </m:dPr>
                                <m:e>
                                  <m:sSub>
                                    <m:sSubPr>
                                      <m:ctrlPr>
                                        <a:rPr lang="en-GB" sz="1050" i="1">
                                          <a:latin typeface="Cambria Math" panose="02040503050406030204" pitchFamily="18" charset="0"/>
                                        </a:rPr>
                                      </m:ctrlPr>
                                    </m:sSubPr>
                                    <m:e>
                                      <m:r>
                                        <a:rPr lang="en-US" sz="1050" i="1">
                                          <a:latin typeface="Cambria Math" panose="02040503050406030204" pitchFamily="18" charset="0"/>
                                        </a:rPr>
                                        <m:t>𝑃𝑇𝐷𝐹</m:t>
                                      </m:r>
                                    </m:e>
                                    <m:sub>
                                      <m:r>
                                        <a:rPr lang="en-US" sz="1050" i="1">
                                          <a:latin typeface="Cambria Math" panose="02040503050406030204" pitchFamily="18" charset="0"/>
                                        </a:rPr>
                                        <m:t>𝐴</m:t>
                                      </m:r>
                                      <m:r>
                                        <a:rPr lang="en-US" sz="1050" i="1">
                                          <a:latin typeface="Cambria Math" panose="02040503050406030204" pitchFamily="18" charset="0"/>
                                        </a:rPr>
                                        <m:t>→</m:t>
                                      </m:r>
                                      <m:r>
                                        <a:rPr lang="en-US" sz="1050" i="1">
                                          <a:latin typeface="Cambria Math" panose="02040503050406030204" pitchFamily="18" charset="0"/>
                                        </a:rPr>
                                        <m:t>𝐵</m:t>
                                      </m:r>
                                      <m:r>
                                        <a:rPr lang="en-US" sz="1050" i="1">
                                          <a:latin typeface="Cambria Math" panose="02040503050406030204" pitchFamily="18" charset="0"/>
                                        </a:rPr>
                                        <m:t>, </m:t>
                                      </m:r>
                                      <m:r>
                                        <a:rPr lang="en-US" sz="1050" i="1">
                                          <a:latin typeface="Cambria Math" panose="02040503050406030204" pitchFamily="18" charset="0"/>
                                        </a:rPr>
                                        <m:t>𝑛𝑟𝑎𝑜</m:t>
                                      </m:r>
                                    </m:sub>
                                  </m:sSub>
                                </m:e>
                              </m:d>
                            </m:e>
                          </m:nary>
                        </m:den>
                      </m:f>
                      <m:r>
                        <a:rPr lang="en-US" sz="1050" i="1">
                          <a:latin typeface="Cambria Math" panose="02040503050406030204" pitchFamily="18" charset="0"/>
                        </a:rPr>
                        <m:t> </m:t>
                      </m:r>
                      <m:r>
                        <a:rPr lang="en-US" sz="1050" i="1">
                          <a:latin typeface="Cambria Math" panose="02040503050406030204" pitchFamily="18" charset="0"/>
                        </a:rPr>
                        <m:t>𝑖𝑓</m:t>
                      </m:r>
                      <m:r>
                        <a:rPr lang="en-US" sz="1050" i="1">
                          <a:latin typeface="Cambria Math" panose="02040503050406030204" pitchFamily="18" charset="0"/>
                        </a:rPr>
                        <m:t> </m:t>
                      </m:r>
                      <m:sSub>
                        <m:sSubPr>
                          <m:ctrlPr>
                            <a:rPr lang="en-GB" sz="1050" i="1">
                              <a:latin typeface="Cambria Math" panose="02040503050406030204" pitchFamily="18" charset="0"/>
                            </a:rPr>
                          </m:ctrlPr>
                        </m:sSubPr>
                        <m:e>
                          <m:r>
                            <a:rPr lang="en-US" sz="1050" i="1">
                              <a:latin typeface="Cambria Math" panose="02040503050406030204" pitchFamily="18" charset="0"/>
                            </a:rPr>
                            <m:t>𝑅𝐴𝑀</m:t>
                          </m:r>
                        </m:e>
                        <m:sub>
                          <m:r>
                            <a:rPr lang="en-US" sz="1050" i="1">
                              <a:latin typeface="Cambria Math" panose="02040503050406030204" pitchFamily="18" charset="0"/>
                            </a:rPr>
                            <m:t>𝑛𝑟𝑎𝑜</m:t>
                          </m:r>
                        </m:sub>
                      </m:sSub>
                      <m:r>
                        <a:rPr lang="en-US" sz="1050" i="1">
                          <a:latin typeface="Cambria Math" panose="02040503050406030204" pitchFamily="18" charset="0"/>
                        </a:rPr>
                        <m:t>≥0</m:t>
                      </m:r>
                    </m:oMath>
                  </m:oMathPara>
                </a14:m>
                <a:endParaRPr lang="en-GB" sz="1050" i="1" dirty="0">
                  <a:latin typeface="Cambria Math" panose="02040503050406030204" pitchFamily="18" charset="0"/>
                </a:endParaRPr>
              </a:p>
              <a:p>
                <a:pPr marL="0" lvl="1">
                  <a:spcBef>
                    <a:spcPts val="400"/>
                  </a:spcBef>
                  <a:spcAft>
                    <a:spcPts val="600"/>
                  </a:spcAft>
                  <a:buClr>
                    <a:srgbClr val="0100FE"/>
                  </a:buClr>
                  <a:buSzPct val="70000"/>
                </a:pPr>
                <a14:m>
                  <m:oMathPara xmlns:m="http://schemas.openxmlformats.org/officeDocument/2006/math">
                    <m:oMathParaPr>
                      <m:jc m:val="centerGroup"/>
                    </m:oMathParaPr>
                    <m:oMath xmlns:m="http://schemas.openxmlformats.org/officeDocument/2006/math">
                      <m:sSub>
                        <m:sSubPr>
                          <m:ctrlPr>
                            <a:rPr lang="en-GB" sz="1050" i="1">
                              <a:latin typeface="Cambria Math" panose="02040503050406030204" pitchFamily="18" charset="0"/>
                            </a:rPr>
                          </m:ctrlPr>
                        </m:sSubPr>
                        <m:e>
                          <m:r>
                            <a:rPr lang="en-US" sz="1050" i="1">
                              <a:latin typeface="Cambria Math" panose="02040503050406030204" pitchFamily="18" charset="0"/>
                            </a:rPr>
                            <m:t>𝑅𝐴𝑀</m:t>
                          </m:r>
                        </m:e>
                        <m:sub>
                          <m:r>
                            <a:rPr lang="en-US" sz="1050" i="1">
                              <a:latin typeface="Cambria Math" panose="02040503050406030204" pitchFamily="18" charset="0"/>
                            </a:rPr>
                            <m:t>𝑟𝑒𝑙</m:t>
                          </m:r>
                        </m:sub>
                      </m:sSub>
                      <m:r>
                        <a:rPr lang="en-US" sz="1050" i="1">
                          <a:latin typeface="Cambria Math" panose="02040503050406030204" pitchFamily="18" charset="0"/>
                        </a:rPr>
                        <m:t>=</m:t>
                      </m:r>
                      <m:sSub>
                        <m:sSubPr>
                          <m:ctrlPr>
                            <a:rPr lang="en-GB" sz="1050" i="1">
                              <a:latin typeface="Cambria Math" panose="02040503050406030204" pitchFamily="18" charset="0"/>
                            </a:rPr>
                          </m:ctrlPr>
                        </m:sSubPr>
                        <m:e>
                          <m:r>
                            <a:rPr lang="en-US" sz="1050" i="1">
                              <a:latin typeface="Cambria Math" panose="02040503050406030204" pitchFamily="18" charset="0"/>
                            </a:rPr>
                            <m:t>𝑅𝐴𝑀</m:t>
                          </m:r>
                        </m:e>
                        <m:sub>
                          <m:r>
                            <a:rPr lang="en-US" sz="1050" i="1">
                              <a:latin typeface="Cambria Math" panose="02040503050406030204" pitchFamily="18" charset="0"/>
                            </a:rPr>
                            <m:t>𝑛𝑟𝑎𝑜</m:t>
                          </m:r>
                        </m:sub>
                      </m:sSub>
                      <m:r>
                        <a:rPr lang="en-US" sz="1050" i="1">
                          <a:latin typeface="Cambria Math" panose="02040503050406030204" pitchFamily="18" charset="0"/>
                        </a:rPr>
                        <m:t> </m:t>
                      </m:r>
                      <m:r>
                        <a:rPr lang="en-US" sz="1050" i="1">
                          <a:latin typeface="Cambria Math" panose="02040503050406030204" pitchFamily="18" charset="0"/>
                        </a:rPr>
                        <m:t>𝑖𝑓</m:t>
                      </m:r>
                      <m:r>
                        <a:rPr lang="en-US" sz="1050" i="1">
                          <a:latin typeface="Cambria Math" panose="02040503050406030204" pitchFamily="18" charset="0"/>
                        </a:rPr>
                        <m:t> </m:t>
                      </m:r>
                      <m:sSub>
                        <m:sSubPr>
                          <m:ctrlPr>
                            <a:rPr lang="en-GB" sz="1050" i="1">
                              <a:latin typeface="Cambria Math" panose="02040503050406030204" pitchFamily="18" charset="0"/>
                            </a:rPr>
                          </m:ctrlPr>
                        </m:sSubPr>
                        <m:e>
                          <m:r>
                            <a:rPr lang="en-US" sz="1050" i="1">
                              <a:latin typeface="Cambria Math" panose="02040503050406030204" pitchFamily="18" charset="0"/>
                            </a:rPr>
                            <m:t>𝑅𝐴𝑀</m:t>
                          </m:r>
                        </m:e>
                        <m:sub>
                          <m:r>
                            <a:rPr lang="en-US" sz="1050" i="1">
                              <a:latin typeface="Cambria Math" panose="02040503050406030204" pitchFamily="18" charset="0"/>
                            </a:rPr>
                            <m:t>𝑛𝑟𝑎𝑜</m:t>
                          </m:r>
                        </m:sub>
                      </m:sSub>
                      <m:r>
                        <a:rPr lang="en-US" sz="1050" i="1">
                          <a:latin typeface="Cambria Math" panose="02040503050406030204" pitchFamily="18" charset="0"/>
                        </a:rPr>
                        <m:t>&lt; 0</m:t>
                      </m:r>
                    </m:oMath>
                  </m:oMathPara>
                </a14:m>
                <a:endParaRPr lang="en-GB" sz="1050" i="1" dirty="0">
                  <a:latin typeface="Cambria Math" panose="02040503050406030204" pitchFamily="18" charset="0"/>
                </a:endParaRPr>
              </a:p>
              <a:p>
                <a:pPr marL="285750" lvl="1" indent="-285750">
                  <a:spcBef>
                    <a:spcPts val="400"/>
                  </a:spcBef>
                  <a:buClr>
                    <a:srgbClr val="0100FE"/>
                  </a:buClr>
                  <a:buSzPct val="70000"/>
                  <a:buFont typeface="Wingdings" panose="05000000000000000000" pitchFamily="2" charset="2"/>
                  <a:buChar char="l"/>
                </a:pPr>
                <a:endParaRPr lang="en-GB" sz="1100" dirty="0">
                  <a:solidFill>
                    <a:schemeClr val="tx1">
                      <a:lumMod val="65000"/>
                      <a:lumOff val="35000"/>
                    </a:schemeClr>
                  </a:solidFill>
                  <a:ea typeface="Arial Unicode MS" panose="020B0604020202020204" pitchFamily="34" charset="-128"/>
                  <a:cs typeface="Arial" panose="020B0604020202020204" pitchFamily="34" charset="0"/>
                </a:endParaRPr>
              </a:p>
              <a:p>
                <a:pPr marL="285750" lvl="1" indent="-285750">
                  <a:spcBef>
                    <a:spcPts val="400"/>
                  </a:spcBef>
                  <a:buClr>
                    <a:srgbClr val="0100FE"/>
                  </a:buClr>
                  <a:buSzPct val="70000"/>
                  <a:buFont typeface="Wingdings" panose="05000000000000000000" pitchFamily="2" charset="2"/>
                  <a:buChar char="l"/>
                </a:pPr>
                <a:endParaRPr lang="en-GB" sz="1200" dirty="0">
                  <a:solidFill>
                    <a:schemeClr val="tx1">
                      <a:lumMod val="65000"/>
                      <a:lumOff val="35000"/>
                    </a:schemeClr>
                  </a:solidFill>
                  <a:ea typeface="Arial Unicode MS" panose="020B0604020202020204" pitchFamily="34" charset="-128"/>
                  <a:cs typeface="Arial" panose="020B0604020202020204" pitchFamily="34" charset="0"/>
                </a:endParaRPr>
              </a:p>
              <a:p>
                <a:pPr marL="285750" lvl="1" indent="-285750">
                  <a:spcBef>
                    <a:spcPts val="400"/>
                  </a:spcBef>
                  <a:buClr>
                    <a:srgbClr val="0100FE"/>
                  </a:buClr>
                  <a:buSzPct val="70000"/>
                  <a:buFont typeface="Wingdings" panose="05000000000000000000" pitchFamily="2" charset="2"/>
                  <a:buChar char="l"/>
                </a:pPr>
                <a:endParaRPr lang="en-GB" sz="1200" dirty="0">
                  <a:latin typeface="Times New Roman" panose="02020603050405020304" pitchFamily="18" charset="0"/>
                  <a:ea typeface="Calibri" panose="020F0502020204030204" pitchFamily="34" charset="0"/>
                </a:endParaRPr>
              </a:p>
              <a:p>
                <a:pPr marL="0" lvl="1">
                  <a:spcBef>
                    <a:spcPts val="400"/>
                  </a:spcBef>
                  <a:buClr>
                    <a:srgbClr val="0100FE"/>
                  </a:buClr>
                  <a:buSzPct val="70000"/>
                </a:pPr>
                <a:endParaRPr lang="en-GB" sz="1200" dirty="0">
                  <a:solidFill>
                    <a:schemeClr val="tx1">
                      <a:lumMod val="65000"/>
                      <a:lumOff val="35000"/>
                    </a:schemeClr>
                  </a:solidFill>
                  <a:latin typeface="+mn-lt"/>
                  <a:ea typeface="Arial Unicode MS" panose="020B0604020202020204" pitchFamily="34" charset="-128"/>
                  <a:cs typeface="Arial" panose="020B0604020202020204" pitchFamily="34" charset="0"/>
                </a:endParaRPr>
              </a:p>
              <a:p>
                <a:endParaRPr lang="en-US" sz="1050" dirty="0">
                  <a:solidFill>
                    <a:schemeClr val="tx2"/>
                  </a:solidFill>
                  <a:latin typeface="Arial" panose="020B0604020202020204" pitchFamily="34" charset="0"/>
                  <a:cs typeface="Arial" panose="020B0604020202020204" pitchFamily="34" charset="0"/>
                  <a:sym typeface="Wingdings" pitchFamily="2" charset="2"/>
                </a:endParaRPr>
              </a:p>
            </p:txBody>
          </p:sp>
        </mc:Choice>
        <mc:Fallback xmlns="">
          <p:sp>
            <p:nvSpPr>
              <p:cNvPr id="7" name="Tekstvak 8">
                <a:extLst>
                  <a:ext uri="{FF2B5EF4-FFF2-40B4-BE49-F238E27FC236}">
                    <a16:creationId xmlns:a16="http://schemas.microsoft.com/office/drawing/2014/main" id="{D1D03287-F426-4348-8CCC-B5EB03A76AEE}"/>
                  </a:ext>
                </a:extLst>
              </p:cNvPr>
              <p:cNvSpPr txBox="1">
                <a:spLocks noRot="1" noChangeAspect="1" noMove="1" noResize="1" noEditPoints="1" noAdjustHandles="1" noChangeArrowheads="1" noChangeShapeType="1" noTextEdit="1"/>
              </p:cNvSpPr>
              <p:nvPr/>
            </p:nvSpPr>
            <p:spPr>
              <a:xfrm>
                <a:off x="539997" y="793948"/>
                <a:ext cx="9014309" cy="3011337"/>
              </a:xfrm>
              <a:prstGeom prst="rect">
                <a:avLst/>
              </a:prstGeom>
              <a:blipFill>
                <a:blip r:embed="rId2"/>
                <a:stretch>
                  <a:fillRect/>
                </a:stretch>
              </a:blipFill>
            </p:spPr>
            <p:txBody>
              <a:bodyPr/>
              <a:lstStyle/>
              <a:p>
                <a:r>
                  <a:rPr lang="en-DE">
                    <a:noFill/>
                  </a:rPr>
                  <a:t> </a:t>
                </a:r>
              </a:p>
            </p:txBody>
          </p:sp>
        </mc:Fallback>
      </mc:AlternateContent>
      <p:sp>
        <p:nvSpPr>
          <p:cNvPr id="13" name="Tekstvak 8">
            <a:extLst>
              <a:ext uri="{FF2B5EF4-FFF2-40B4-BE49-F238E27FC236}">
                <a16:creationId xmlns:a16="http://schemas.microsoft.com/office/drawing/2014/main" id="{C4638BBF-DE28-9F43-BAA1-38168A4DAFA3}"/>
              </a:ext>
            </a:extLst>
          </p:cNvPr>
          <p:cNvSpPr txBox="1"/>
          <p:nvPr/>
        </p:nvSpPr>
        <p:spPr>
          <a:xfrm>
            <a:off x="448488" y="5993913"/>
            <a:ext cx="9366004" cy="482183"/>
          </a:xfrm>
          <a:prstGeom prst="rect">
            <a:avLst/>
          </a:prstGeom>
          <a:noFill/>
        </p:spPr>
        <p:txBody>
          <a:bodyPr wrap="square" lIns="91440" tIns="45720" rIns="91440" bIns="45720" rtlCol="0" anchor="t">
            <a:spAutoFit/>
          </a:bodyPr>
          <a:lstStyle/>
          <a:p>
            <a:pPr marL="285750" lvl="1" indent="-285750" algn="just">
              <a:spcBef>
                <a:spcPts val="400"/>
              </a:spcBef>
              <a:buClr>
                <a:srgbClr val="0100FE"/>
              </a:buClr>
              <a:buSzPct val="70000"/>
              <a:buFont typeface="Wingdings" panose="05000000000000000000" pitchFamily="2" charset="2"/>
              <a:buChar char="l"/>
            </a:pPr>
            <a:r>
              <a:rPr lang="en-GB" sz="1100" dirty="0">
                <a:solidFill>
                  <a:schemeClr val="tx1">
                    <a:lumMod val="65000"/>
                    <a:lumOff val="35000"/>
                  </a:schemeClr>
                </a:solidFill>
                <a:latin typeface="+mn-lt"/>
                <a:ea typeface="Arial Unicode MS"/>
                <a:cs typeface="Arial"/>
              </a:rPr>
              <a:t>The increment of </a:t>
            </a:r>
            <a:r>
              <a:rPr lang="en-GB" sz="1100" dirty="0" err="1">
                <a:solidFill>
                  <a:schemeClr val="tx1">
                    <a:lumMod val="65000"/>
                    <a:lumOff val="35000"/>
                  </a:schemeClr>
                </a:solidFill>
                <a:latin typeface="+mn-lt"/>
                <a:ea typeface="Arial Unicode MS"/>
                <a:cs typeface="Arial"/>
              </a:rPr>
              <a:t>relRAM</a:t>
            </a:r>
            <a:r>
              <a:rPr lang="en-GB" sz="1100" dirty="0">
                <a:solidFill>
                  <a:schemeClr val="tx1">
                    <a:lumMod val="65000"/>
                    <a:lumOff val="35000"/>
                  </a:schemeClr>
                </a:solidFill>
                <a:latin typeface="+mn-lt"/>
                <a:ea typeface="Arial Unicode MS"/>
                <a:cs typeface="Arial"/>
              </a:rPr>
              <a:t> values after RAO shows that the optimization performed did increase the capacity on some areas.</a:t>
            </a:r>
          </a:p>
          <a:p>
            <a:pPr marL="285750" lvl="1" indent="-285750" algn="just">
              <a:spcBef>
                <a:spcPts val="400"/>
              </a:spcBef>
              <a:buClr>
                <a:srgbClr val="0100FE"/>
              </a:buClr>
              <a:buSzPct val="70000"/>
              <a:buFont typeface="Wingdings" panose="05000000000000000000" pitchFamily="2" charset="2"/>
              <a:buChar char="l"/>
            </a:pPr>
            <a:r>
              <a:rPr lang="en-GB" sz="1100" dirty="0">
                <a:solidFill>
                  <a:schemeClr val="tx1">
                    <a:lumMod val="65000"/>
                    <a:lumOff val="35000"/>
                  </a:schemeClr>
                </a:solidFill>
                <a:latin typeface="+mn-lt"/>
                <a:ea typeface="Arial Unicode MS" panose="020B0604020202020204" pitchFamily="34" charset="-128"/>
                <a:cs typeface="Arial" panose="020B0604020202020204" pitchFamily="34" charset="0"/>
              </a:rPr>
              <a:t>In case of CZ, HU and SK, there were no most limiting elements from NRAO perspective.</a:t>
            </a:r>
          </a:p>
        </p:txBody>
      </p:sp>
      <p:graphicFrame>
        <p:nvGraphicFramePr>
          <p:cNvPr id="2" name="Chart 1">
            <a:extLst>
              <a:ext uri="{FF2B5EF4-FFF2-40B4-BE49-F238E27FC236}">
                <a16:creationId xmlns:a16="http://schemas.microsoft.com/office/drawing/2014/main" id="{80491F37-9C9A-5744-BB51-19CDAA2F29BF}"/>
              </a:ext>
            </a:extLst>
          </p:cNvPr>
          <p:cNvGraphicFramePr>
            <a:graphicFrameLocks/>
          </p:cNvGraphicFramePr>
          <p:nvPr>
            <p:extLst>
              <p:ext uri="{D42A27DB-BD31-4B8C-83A1-F6EECF244321}">
                <p14:modId xmlns:p14="http://schemas.microsoft.com/office/powerpoint/2010/main" val="1266292631"/>
              </p:ext>
            </p:extLst>
          </p:nvPr>
        </p:nvGraphicFramePr>
        <p:xfrm>
          <a:off x="36476" y="2812905"/>
          <a:ext cx="9740900" cy="302609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3559D484-8CED-3543-7869-3202F37C320C}"/>
              </a:ext>
            </a:extLst>
          </p:cNvPr>
          <p:cNvSpPr>
            <a:spLocks noGrp="1"/>
          </p:cNvSpPr>
          <p:nvPr>
            <p:ph type="title"/>
          </p:nvPr>
        </p:nvSpPr>
        <p:spPr>
          <a:xfrm>
            <a:off x="539999" y="108000"/>
            <a:ext cx="6798796" cy="336550"/>
          </a:xfrm>
        </p:spPr>
        <p:txBody>
          <a:bodyPr/>
          <a:lstStyle/>
          <a:p>
            <a:r>
              <a:rPr lang="en-US" b="1" dirty="0">
                <a:solidFill>
                  <a:srgbClr val="3266FF"/>
                </a:solidFill>
              </a:rPr>
              <a:t>KPI 7: Average variation of relative RAM before and after NRAO</a:t>
            </a:r>
            <a:br>
              <a:rPr lang="en-US" b="1" dirty="0">
                <a:solidFill>
                  <a:srgbClr val="3266FF"/>
                </a:solidFill>
              </a:rPr>
            </a:br>
            <a:endParaRPr lang="en-US" dirty="0"/>
          </a:p>
        </p:txBody>
      </p:sp>
    </p:spTree>
    <p:extLst>
      <p:ext uri="{BB962C8B-B14F-4D97-AF65-F5344CB8AC3E}">
        <p14:creationId xmlns:p14="http://schemas.microsoft.com/office/powerpoint/2010/main" val="19676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Core Operational KPI report</a:t>
            </a:r>
          </a:p>
        </p:txBody>
      </p:sp>
      <p:sp>
        <p:nvSpPr>
          <p:cNvPr id="9" name="Text Placeholder 8">
            <a:extLst>
              <a:ext uri="{FF2B5EF4-FFF2-40B4-BE49-F238E27FC236}">
                <a16:creationId xmlns:a16="http://schemas.microsoft.com/office/drawing/2014/main" id="{228865DE-4E3D-A24E-8314-1A31363C1CC8}"/>
              </a:ext>
            </a:extLst>
          </p:cNvPr>
          <p:cNvSpPr>
            <a:spLocks noGrp="1"/>
          </p:cNvSpPr>
          <p:nvPr>
            <p:ph type="body" sz="quarter" idx="16"/>
          </p:nvPr>
        </p:nvSpPr>
        <p:spPr/>
        <p:txBody>
          <a:bodyPr/>
          <a:lstStyle/>
          <a:p>
            <a:r>
              <a:rPr lang="en-US" dirty="0"/>
              <a:t>Introduction</a:t>
            </a:r>
          </a:p>
        </p:txBody>
      </p:sp>
      <p:sp>
        <p:nvSpPr>
          <p:cNvPr id="36" name="Content Placeholder 15">
            <a:extLst>
              <a:ext uri="{FF2B5EF4-FFF2-40B4-BE49-F238E27FC236}">
                <a16:creationId xmlns:a16="http://schemas.microsoft.com/office/drawing/2014/main" id="{E358852D-FA22-564B-8FF1-4D41EAF68204}"/>
              </a:ext>
            </a:extLst>
          </p:cNvPr>
          <p:cNvSpPr>
            <a:spLocks noGrp="1"/>
          </p:cNvSpPr>
          <p:nvPr>
            <p:ph sz="quarter" idx="17"/>
          </p:nvPr>
        </p:nvSpPr>
        <p:spPr>
          <a:xfrm>
            <a:off x="541953" y="1080000"/>
            <a:ext cx="9000000" cy="4320000"/>
          </a:xfrm>
        </p:spPr>
        <p:txBody>
          <a:bodyPr vert="horz" lIns="91440" tIns="45720" rIns="91440" bIns="45720" rtlCol="0" anchor="t">
            <a:noAutofit/>
          </a:bodyPr>
          <a:lstStyle/>
          <a:p>
            <a:r>
              <a:rPr lang="en-US" dirty="0"/>
              <a:t>Context</a:t>
            </a:r>
          </a:p>
          <a:p>
            <a:pPr lvl="1"/>
            <a:r>
              <a:rPr lang="en-US" dirty="0">
                <a:ea typeface="Arial Unicode MS"/>
                <a:cs typeface="Arial"/>
              </a:rPr>
              <a:t>According to Article 25(7) of the First amendment of the Day-ahead Capacity Calculation Methodology (DA CCM), Core TSOs</a:t>
            </a:r>
          </a:p>
          <a:p>
            <a:pPr marL="431800" lvl="2" indent="-171450"/>
            <a:r>
              <a:rPr lang="en-US" i="1" dirty="0">
                <a:ea typeface="Arial Unicode MS"/>
                <a:cs typeface="Arial Unicode MS"/>
              </a:rPr>
              <a:t>“Core TSOs shall provide Core regulatory authorities on a </a:t>
            </a:r>
            <a:r>
              <a:rPr lang="en-US" b="1" i="1" dirty="0">
                <a:ea typeface="Arial Unicode MS"/>
                <a:cs typeface="Arial Unicode MS"/>
              </a:rPr>
              <a:t>monthly basis the underlying capacity calculation and market coupling data</a:t>
            </a:r>
            <a:r>
              <a:rPr lang="en-US" i="1" dirty="0">
                <a:ea typeface="Arial Unicode MS"/>
                <a:cs typeface="Arial Unicode MS"/>
              </a:rPr>
              <a:t> related to the quarterly reports.”</a:t>
            </a:r>
          </a:p>
          <a:p>
            <a:pPr lvl="1"/>
            <a:r>
              <a:rPr lang="en-US" dirty="0">
                <a:ea typeface="Arial Unicode MS"/>
                <a:cs typeface="Arial"/>
              </a:rPr>
              <a:t>Until a fully automated tool is available (Analytical &amp; Reporting Tool), TSOs provide a subset of KPIs that were also reported on during the external parallel run</a:t>
            </a:r>
            <a:endParaRPr lang="en-US" dirty="0"/>
          </a:p>
          <a:p>
            <a:pPr lvl="1"/>
            <a:r>
              <a:rPr lang="en-US" dirty="0"/>
              <a:t>A Reading Guide with a description of the KPIs is available on </a:t>
            </a:r>
            <a:r>
              <a:rPr lang="en-US" dirty="0">
                <a:hlinkClick r:id="rId3">
                  <a:extLst>
                    <a:ext uri="{A12FA001-AC4F-418D-AE19-62706E023703}">
                      <ahyp:hlinkClr xmlns:ahyp="http://schemas.microsoft.com/office/drawing/2018/hyperlinkcolor" val="tx"/>
                    </a:ext>
                  </a:extLst>
                </a:hlinkClick>
              </a:rPr>
              <a:t>JAO</a:t>
            </a:r>
            <a:endParaRPr lang="en-US" dirty="0"/>
          </a:p>
          <a:p>
            <a:pPr marL="279400" lvl="2" indent="0">
              <a:buNone/>
            </a:pPr>
            <a:endParaRPr lang="en-US" dirty="0"/>
          </a:p>
          <a:p>
            <a:endParaRPr lang="en-US" dirty="0"/>
          </a:p>
          <a:p>
            <a:r>
              <a:rPr lang="en-US" dirty="0"/>
              <a:t>In the next slide the overview of the KPIs covered in this monthly KPI report is provided: </a:t>
            </a:r>
          </a:p>
          <a:p>
            <a:pPr lvl="1"/>
            <a:r>
              <a:rPr lang="en-US" dirty="0"/>
              <a:t>KPIs related to Capacity Calculation in </a:t>
            </a:r>
            <a:r>
              <a:rPr lang="en-US" sz="1400" dirty="0">
                <a:solidFill>
                  <a:srgbClr val="3366FF"/>
                </a:solidFill>
              </a:rPr>
              <a:t>blue</a:t>
            </a:r>
          </a:p>
          <a:p>
            <a:pPr lvl="1"/>
            <a:r>
              <a:rPr lang="en-US" dirty="0"/>
              <a:t>KPIs related to Market Coupling results in </a:t>
            </a:r>
            <a:r>
              <a:rPr lang="en-US" sz="1400" dirty="0">
                <a:solidFill>
                  <a:srgbClr val="008000"/>
                </a:solidFill>
              </a:rPr>
              <a:t>green</a:t>
            </a:r>
          </a:p>
          <a:p>
            <a:endParaRPr lang="en-US" dirty="0"/>
          </a:p>
        </p:txBody>
      </p:sp>
      <p:sp>
        <p:nvSpPr>
          <p:cNvPr id="2" name="Slide Number Placeholder 1"/>
          <p:cNvSpPr>
            <a:spLocks noGrp="1"/>
          </p:cNvSpPr>
          <p:nvPr>
            <p:ph type="sldNum" sz="quarter" idx="4"/>
          </p:nvPr>
        </p:nvSpPr>
        <p:spPr/>
        <p:txBody>
          <a:bodyPr/>
          <a:lstStyle/>
          <a:p>
            <a:fld id="{F551322C-20B2-48C3-B63D-68158FEBF630}" type="slidenum">
              <a:rPr lang="en-US" smtClean="0">
                <a:solidFill>
                  <a:srgbClr val="FFFFFF">
                    <a:lumMod val="50000"/>
                  </a:srgbClr>
                </a:solidFill>
                <a:latin typeface="Arial"/>
              </a:rPr>
              <a:pPr/>
              <a:t>2</a:t>
            </a:fld>
            <a:endParaRPr lang="en-US" dirty="0">
              <a:solidFill>
                <a:srgbClr val="FFFFFF">
                  <a:lumMod val="50000"/>
                </a:srgbClr>
              </a:solidFill>
              <a:latin typeface="Arial"/>
            </a:endParaRPr>
          </a:p>
        </p:txBody>
      </p:sp>
      <p:sp>
        <p:nvSpPr>
          <p:cNvPr id="3" name="Rectangle 2"/>
          <p:cNvSpPr/>
          <p:nvPr/>
        </p:nvSpPr>
        <p:spPr>
          <a:xfrm>
            <a:off x="527596" y="1848491"/>
            <a:ext cx="7118038" cy="1046440"/>
          </a:xfrm>
          <a:prstGeom prst="rect">
            <a:avLst/>
          </a:prstGeom>
        </p:spPr>
        <p:txBody>
          <a:bodyPr wrap="square">
            <a:spAutoFit/>
          </a:bodyPr>
          <a:lstStyle/>
          <a:p>
            <a:pPr marL="349250" lvl="2">
              <a:spcBef>
                <a:spcPts val="400"/>
              </a:spcBef>
              <a:buClr>
                <a:srgbClr val="0100FE"/>
              </a:buClr>
              <a:defRPr/>
            </a:pPr>
            <a:endParaRPr lang="en-US"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marL="349250" lvl="2">
              <a:spcBef>
                <a:spcPts val="400"/>
              </a:spcBef>
              <a:buClr>
                <a:srgbClr val="0100FE"/>
              </a:buClr>
              <a:defRPr/>
            </a:pPr>
            <a:endParaRPr lang="en-US" sz="1400" dirty="0">
              <a:solidFill>
                <a:srgbClr val="3366FF"/>
              </a:solidFill>
              <a:latin typeface="+mn-lt"/>
              <a:ea typeface="Arial Unicode MS" panose="020B0604020202020204" pitchFamily="34" charset="-128"/>
              <a:cs typeface="Arial Unicode MS" panose="020B0604020202020204" pitchFamily="34" charset="-128"/>
            </a:endParaRPr>
          </a:p>
          <a:p>
            <a:pPr indent="-565150">
              <a:spcBef>
                <a:spcPts val="400"/>
              </a:spcBef>
              <a:buClr>
                <a:srgbClr val="0100FE"/>
              </a:buClr>
              <a:defRPr/>
            </a:pPr>
            <a:endParaRPr lang="en-US" sz="1200" dirty="0">
              <a:solidFill>
                <a:schemeClr val="tx1">
                  <a:lumMod val="65000"/>
                  <a:lumOff val="35000"/>
                </a:schemeClr>
              </a:solidFill>
              <a:ea typeface="Arial Unicode MS" panose="020B0604020202020204" pitchFamily="34" charset="-128"/>
              <a:cs typeface="Arial Unicode MS" panose="020B0604020202020204" pitchFamily="34" charset="-128"/>
            </a:endParaRPr>
          </a:p>
          <a:p>
            <a:pPr marL="349250" lvl="2">
              <a:spcBef>
                <a:spcPts val="400"/>
              </a:spcBef>
              <a:buClr>
                <a:srgbClr val="0100FE"/>
              </a:buClr>
              <a:defRPr/>
            </a:pPr>
            <a:endParaRPr lang="en-US" sz="1400" dirty="0">
              <a:solidFill>
                <a:srgbClr val="3366FF"/>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767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5">
            <a:extLst>
              <a:ext uri="{FF2B5EF4-FFF2-40B4-BE49-F238E27FC236}">
                <a16:creationId xmlns:a16="http://schemas.microsoft.com/office/drawing/2014/main" id="{E358852D-FA22-564B-8FF1-4D41EAF68204}"/>
              </a:ext>
            </a:extLst>
          </p:cNvPr>
          <p:cNvSpPr>
            <a:spLocks noGrp="1"/>
          </p:cNvSpPr>
          <p:nvPr>
            <p:ph sz="quarter" idx="17"/>
          </p:nvPr>
        </p:nvSpPr>
        <p:spPr>
          <a:xfrm>
            <a:off x="541953" y="1080000"/>
            <a:ext cx="9000000" cy="4320000"/>
          </a:xfrm>
        </p:spPr>
        <p:txBody>
          <a:bodyPr/>
          <a:lstStyle/>
          <a:p>
            <a:endParaRPr lang="en-US" dirty="0"/>
          </a:p>
          <a:p>
            <a:endParaRPr lang="en-US" dirty="0"/>
          </a:p>
          <a:p>
            <a:endParaRPr lang="en-US" dirty="0"/>
          </a:p>
          <a:p>
            <a:pPr lvl="1"/>
            <a:endParaRPr lang="en-US" dirty="0"/>
          </a:p>
          <a:p>
            <a:pPr lvl="1"/>
            <a:endParaRPr lang="en-US" dirty="0"/>
          </a:p>
        </p:txBody>
      </p:sp>
      <p:sp>
        <p:nvSpPr>
          <p:cNvPr id="2" name="Slide Number Placeholder 1"/>
          <p:cNvSpPr>
            <a:spLocks noGrp="1"/>
          </p:cNvSpPr>
          <p:nvPr>
            <p:ph type="sldNum" sz="quarter" idx="4"/>
          </p:nvPr>
        </p:nvSpPr>
        <p:spPr/>
        <p:txBody>
          <a:bodyPr/>
          <a:lstStyle/>
          <a:p>
            <a:fld id="{F551322C-20B2-48C3-B63D-68158FEBF630}" type="slidenum">
              <a:rPr lang="en-US" smtClean="0">
                <a:solidFill>
                  <a:srgbClr val="FFFFFF">
                    <a:lumMod val="50000"/>
                  </a:srgbClr>
                </a:solidFill>
                <a:latin typeface="Arial"/>
              </a:rPr>
              <a:pPr/>
              <a:t>20</a:t>
            </a:fld>
            <a:endParaRPr lang="en-US" dirty="0">
              <a:solidFill>
                <a:srgbClr val="FFFFFF">
                  <a:lumMod val="50000"/>
                </a:srgbClr>
              </a:solidFill>
              <a:latin typeface="Arial"/>
            </a:endParaRPr>
          </a:p>
        </p:txBody>
      </p:sp>
      <p:sp>
        <p:nvSpPr>
          <p:cNvPr id="3" name="Rectangle 2"/>
          <p:cNvSpPr/>
          <p:nvPr/>
        </p:nvSpPr>
        <p:spPr>
          <a:xfrm>
            <a:off x="527596" y="1848491"/>
            <a:ext cx="7118038" cy="1046440"/>
          </a:xfrm>
          <a:prstGeom prst="rect">
            <a:avLst/>
          </a:prstGeom>
        </p:spPr>
        <p:txBody>
          <a:bodyPr wrap="square">
            <a:spAutoFit/>
          </a:bodyPr>
          <a:lstStyle/>
          <a:p>
            <a:pPr marL="349250" lvl="2">
              <a:spcBef>
                <a:spcPts val="400"/>
              </a:spcBef>
              <a:buClr>
                <a:srgbClr val="0100FE"/>
              </a:buClr>
              <a:defRPr/>
            </a:pPr>
            <a:endParaRPr lang="en-US"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marL="349250" lvl="2">
              <a:spcBef>
                <a:spcPts val="400"/>
              </a:spcBef>
              <a:buClr>
                <a:srgbClr val="0100FE"/>
              </a:buClr>
              <a:defRPr/>
            </a:pPr>
            <a:endParaRPr lang="en-US" sz="1400" dirty="0">
              <a:solidFill>
                <a:srgbClr val="3366FF"/>
              </a:solidFill>
              <a:latin typeface="+mn-lt"/>
              <a:ea typeface="Arial Unicode MS" panose="020B0604020202020204" pitchFamily="34" charset="-128"/>
              <a:cs typeface="Arial Unicode MS" panose="020B0604020202020204" pitchFamily="34" charset="-128"/>
            </a:endParaRPr>
          </a:p>
          <a:p>
            <a:pPr indent="-565150">
              <a:spcBef>
                <a:spcPts val="400"/>
              </a:spcBef>
              <a:buClr>
                <a:srgbClr val="0100FE"/>
              </a:buClr>
              <a:defRPr/>
            </a:pPr>
            <a:endParaRPr lang="en-US" sz="1200" dirty="0">
              <a:solidFill>
                <a:schemeClr val="tx1">
                  <a:lumMod val="65000"/>
                  <a:lumOff val="35000"/>
                </a:schemeClr>
              </a:solidFill>
              <a:ea typeface="Arial Unicode MS" panose="020B0604020202020204" pitchFamily="34" charset="-128"/>
              <a:cs typeface="Arial Unicode MS" panose="020B0604020202020204" pitchFamily="34" charset="-128"/>
            </a:endParaRPr>
          </a:p>
          <a:p>
            <a:pPr marL="349250" lvl="2">
              <a:spcBef>
                <a:spcPts val="400"/>
              </a:spcBef>
              <a:buClr>
                <a:srgbClr val="0100FE"/>
              </a:buClr>
              <a:defRPr/>
            </a:pPr>
            <a:endParaRPr lang="en-US" sz="1400" dirty="0">
              <a:solidFill>
                <a:srgbClr val="3366FF"/>
              </a:solidFill>
              <a:latin typeface="+mn-lt"/>
              <a:ea typeface="Arial Unicode MS" panose="020B0604020202020204" pitchFamily="34" charset="-128"/>
              <a:cs typeface="Arial Unicode MS" panose="020B0604020202020204" pitchFamily="34" charset="-128"/>
            </a:endParaRPr>
          </a:p>
        </p:txBody>
      </p:sp>
      <p:sp>
        <p:nvSpPr>
          <p:cNvPr id="4" name="Obdélník 3">
            <a:extLst>
              <a:ext uri="{FF2B5EF4-FFF2-40B4-BE49-F238E27FC236}">
                <a16:creationId xmlns:a16="http://schemas.microsoft.com/office/drawing/2014/main" id="{C96A98F6-A317-49A6-976E-8E28E2FA59BD}"/>
              </a:ext>
            </a:extLst>
          </p:cNvPr>
          <p:cNvSpPr/>
          <p:nvPr/>
        </p:nvSpPr>
        <p:spPr>
          <a:xfrm>
            <a:off x="804722" y="898214"/>
            <a:ext cx="286495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Total BDs:</a:t>
            </a:r>
            <a:r>
              <a:rPr lang="cs-CZ" dirty="0">
                <a:latin typeface="Arial" panose="020B0604020202020204" pitchFamily="34" charset="0"/>
                <a:cs typeface="Arial" panose="020B0604020202020204" pitchFamily="34" charset="0"/>
              </a:rPr>
              <a:t> </a:t>
            </a:r>
            <a:r>
              <a:rPr lang="fr-BE" dirty="0">
                <a:latin typeface="Arial" panose="020B0604020202020204" pitchFamily="34" charset="0"/>
                <a:cs typeface="Arial" panose="020B0604020202020204" pitchFamily="34" charset="0"/>
              </a:rPr>
              <a:t>22</a:t>
            </a:r>
            <a:r>
              <a:rPr lang="cs-CZ" dirty="0">
                <a:latin typeface="Arial" panose="020B0604020202020204" pitchFamily="34" charset="0"/>
                <a:cs typeface="Arial" panose="020B0604020202020204" pitchFamily="34" charset="0"/>
              </a:rPr>
              <a:t> (</a:t>
            </a:r>
            <a:r>
              <a:rPr lang="fr-BE" dirty="0">
                <a:latin typeface="Arial" panose="020B0604020202020204" pitchFamily="34" charset="0"/>
                <a:cs typeface="Arial" panose="020B0604020202020204" pitchFamily="34" charset="0"/>
              </a:rPr>
              <a:t>528</a:t>
            </a:r>
            <a:r>
              <a:rPr lang="cs-CZ" dirty="0">
                <a:latin typeface="Arial" panose="020B0604020202020204" pitchFamily="34" charset="0"/>
                <a:cs typeface="Arial" panose="020B0604020202020204" pitchFamily="34" charset="0"/>
              </a:rPr>
              <a:t> hours) </a:t>
            </a:r>
            <a:endParaRPr lang="de-DE" dirty="0">
              <a:latin typeface="Arial" panose="020B0604020202020204" pitchFamily="34" charset="0"/>
              <a:cs typeface="Arial" panose="020B0604020202020204" pitchFamily="34" charset="0"/>
            </a:endParaRPr>
          </a:p>
        </p:txBody>
      </p:sp>
      <p:sp>
        <p:nvSpPr>
          <p:cNvPr id="12" name="Rectangle 1"/>
          <p:cNvSpPr>
            <a:spLocks noChangeArrowheads="1"/>
          </p:cNvSpPr>
          <p:nvPr/>
        </p:nvSpPr>
        <p:spPr bwMode="auto">
          <a:xfrm>
            <a:off x="449198" y="5829936"/>
            <a:ext cx="918551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kumimoji="0" lang="en-US" altLang="de-DE" sz="1000" b="0" i="0" u="none" strike="noStrike" cap="none" normalizeH="0" baseline="0" dirty="0">
                <a:ln>
                  <a:noFill/>
                </a:ln>
                <a:effectLst/>
                <a:latin typeface="Arial"/>
                <a:ea typeface="Calibri"/>
              </a:rPr>
              <a:t>Please note that the shown z2zPTDF values do</a:t>
            </a:r>
            <a:r>
              <a:rPr kumimoji="0" lang="en-US" altLang="de-DE" sz="1000" b="1" i="0" u="none" strike="noStrike" cap="none" normalizeH="0" baseline="0" dirty="0">
                <a:ln>
                  <a:noFill/>
                </a:ln>
                <a:effectLst/>
                <a:latin typeface="Arial"/>
                <a:ea typeface="Calibri"/>
              </a:rPr>
              <a:t> not</a:t>
            </a:r>
            <a:r>
              <a:rPr kumimoji="0" lang="en-US" altLang="de-DE" sz="1000" b="0" i="0" u="none" strike="noStrike" cap="none" normalizeH="0" baseline="0" dirty="0">
                <a:ln>
                  <a:noFill/>
                </a:ln>
                <a:effectLst/>
                <a:latin typeface="Arial"/>
                <a:ea typeface="Calibri"/>
              </a:rPr>
              <a:t> correspond to the maximum zone-to-zone PTDFs according to equation 5 of the Day-ahead CCM and hence are not the ones used for the CNEC Selection. The z2zPTDFs are calculated only between </a:t>
            </a:r>
            <a:r>
              <a:rPr kumimoji="0" lang="en-US" altLang="de-DE" sz="1000" b="0" i="0" u="none" strike="noStrike" cap="none" normalizeH="0" baseline="0" dirty="0" err="1">
                <a:ln>
                  <a:noFill/>
                </a:ln>
                <a:effectLst/>
                <a:latin typeface="Arial"/>
                <a:ea typeface="Calibri"/>
              </a:rPr>
              <a:t>neighbouring</a:t>
            </a:r>
            <a:r>
              <a:rPr kumimoji="0" lang="en-US" altLang="de-DE" sz="1000" b="0" i="0" u="none" strike="noStrike" cap="none" normalizeH="0" baseline="0" dirty="0">
                <a:ln>
                  <a:noFill/>
                </a:ln>
                <a:effectLst/>
                <a:latin typeface="Arial"/>
                <a:ea typeface="Calibri"/>
              </a:rPr>
              <a:t> BZs by the scripts used for external parallel run reporting. See KPI reading guide on JAO.</a:t>
            </a:r>
            <a:r>
              <a:rPr lang="en-US" altLang="de-DE" sz="1000" dirty="0">
                <a:latin typeface="Arial"/>
                <a:ea typeface="Calibri"/>
              </a:rPr>
              <a:t> </a:t>
            </a:r>
            <a:endParaRPr kumimoji="0" lang="en-US" altLang="de-DE" sz="1400" b="0" i="0" u="none" strike="noStrike" cap="none" normalizeH="0" baseline="0" dirty="0">
              <a:ln>
                <a:noFill/>
              </a:ln>
              <a:effectLst/>
              <a:latin typeface="Arial" panose="020B0604020202020204" pitchFamily="34" charset="0"/>
            </a:endParaRPr>
          </a:p>
        </p:txBody>
      </p:sp>
      <p:sp>
        <p:nvSpPr>
          <p:cNvPr id="11" name="Title 10">
            <a:extLst>
              <a:ext uri="{FF2B5EF4-FFF2-40B4-BE49-F238E27FC236}">
                <a16:creationId xmlns:a16="http://schemas.microsoft.com/office/drawing/2014/main" id="{87DCD4D0-35C2-8F7E-AEBD-20C1AAC14470}"/>
              </a:ext>
            </a:extLst>
          </p:cNvPr>
          <p:cNvSpPr>
            <a:spLocks noGrp="1"/>
          </p:cNvSpPr>
          <p:nvPr>
            <p:ph type="title"/>
          </p:nvPr>
        </p:nvSpPr>
        <p:spPr/>
        <p:txBody>
          <a:bodyPr/>
          <a:lstStyle/>
          <a:p>
            <a:r>
              <a:rPr lang="en-US" dirty="0">
                <a:solidFill>
                  <a:srgbClr val="008000"/>
                </a:solidFill>
              </a:rPr>
              <a:t>KPI</a:t>
            </a:r>
            <a:r>
              <a:rPr lang="hu-HU" dirty="0">
                <a:solidFill>
                  <a:srgbClr val="008000"/>
                </a:solidFill>
              </a:rPr>
              <a:t> </a:t>
            </a:r>
            <a:r>
              <a:rPr lang="nb-NO" dirty="0">
                <a:solidFill>
                  <a:srgbClr val="008000"/>
                </a:solidFill>
              </a:rPr>
              <a:t>8</a:t>
            </a:r>
            <a:r>
              <a:rPr lang="en-GB" altLang="en-US" dirty="0">
                <a:solidFill>
                  <a:srgbClr val="008000"/>
                </a:solidFill>
              </a:rPr>
              <a:t>: </a:t>
            </a:r>
            <a:r>
              <a:rPr lang="en-GB" altLang="hu-HU" dirty="0">
                <a:solidFill>
                  <a:srgbClr val="008000"/>
                </a:solidFill>
              </a:rPr>
              <a:t>Most often </a:t>
            </a:r>
            <a:r>
              <a:rPr lang="en-GB" altLang="hu-HU" dirty="0" err="1">
                <a:solidFill>
                  <a:srgbClr val="008000"/>
                </a:solidFill>
              </a:rPr>
              <a:t>presolved</a:t>
            </a:r>
            <a:r>
              <a:rPr lang="en-GB" altLang="hu-HU" dirty="0">
                <a:solidFill>
                  <a:srgbClr val="008000"/>
                </a:solidFill>
              </a:rPr>
              <a:t> CNEs (TOP 20</a:t>
            </a:r>
            <a:r>
              <a:rPr lang="hu-HU" altLang="hu-HU" dirty="0">
                <a:solidFill>
                  <a:srgbClr val="008000"/>
                </a:solidFill>
              </a:rPr>
              <a:t>)</a:t>
            </a:r>
            <a:endParaRPr lang="aa-ET" dirty="0"/>
          </a:p>
        </p:txBody>
      </p:sp>
      <p:graphicFrame>
        <p:nvGraphicFramePr>
          <p:cNvPr id="17" name="Table 16">
            <a:extLst>
              <a:ext uri="{FF2B5EF4-FFF2-40B4-BE49-F238E27FC236}">
                <a16:creationId xmlns:a16="http://schemas.microsoft.com/office/drawing/2014/main" id="{2795605B-EA3B-A31E-1698-0E9875BF7AE5}"/>
              </a:ext>
            </a:extLst>
          </p:cNvPr>
          <p:cNvGraphicFramePr>
            <a:graphicFrameLocks noGrp="1"/>
          </p:cNvGraphicFramePr>
          <p:nvPr>
            <p:extLst>
              <p:ext uri="{D42A27DB-BD31-4B8C-83A1-F6EECF244321}">
                <p14:modId xmlns:p14="http://schemas.microsoft.com/office/powerpoint/2010/main" val="1548574669"/>
              </p:ext>
            </p:extLst>
          </p:nvPr>
        </p:nvGraphicFramePr>
        <p:xfrm>
          <a:off x="250432" y="1252814"/>
          <a:ext cx="9480919" cy="4475988"/>
        </p:xfrm>
        <a:graphic>
          <a:graphicData uri="http://schemas.openxmlformats.org/drawingml/2006/table">
            <a:tbl>
              <a:tblPr firstRow="1" bandRow="1">
                <a:tableStyleId>{21E4AEA4-8DFA-4A89-87EB-49C32662AFE0}</a:tableStyleId>
              </a:tblPr>
              <a:tblGrid>
                <a:gridCol w="2493553">
                  <a:extLst>
                    <a:ext uri="{9D8B030D-6E8A-4147-A177-3AD203B41FA5}">
                      <a16:colId xmlns:a16="http://schemas.microsoft.com/office/drawing/2014/main" val="2862636970"/>
                    </a:ext>
                  </a:extLst>
                </a:gridCol>
                <a:gridCol w="825391">
                  <a:extLst>
                    <a:ext uri="{9D8B030D-6E8A-4147-A177-3AD203B41FA5}">
                      <a16:colId xmlns:a16="http://schemas.microsoft.com/office/drawing/2014/main" val="4218710472"/>
                    </a:ext>
                  </a:extLst>
                </a:gridCol>
                <a:gridCol w="790636">
                  <a:extLst>
                    <a:ext uri="{9D8B030D-6E8A-4147-A177-3AD203B41FA5}">
                      <a16:colId xmlns:a16="http://schemas.microsoft.com/office/drawing/2014/main" val="3553441322"/>
                    </a:ext>
                  </a:extLst>
                </a:gridCol>
                <a:gridCol w="1031897">
                  <a:extLst>
                    <a:ext uri="{9D8B030D-6E8A-4147-A177-3AD203B41FA5}">
                      <a16:colId xmlns:a16="http://schemas.microsoft.com/office/drawing/2014/main" val="2995685005"/>
                    </a:ext>
                  </a:extLst>
                </a:gridCol>
                <a:gridCol w="886211">
                  <a:extLst>
                    <a:ext uri="{9D8B030D-6E8A-4147-A177-3AD203B41FA5}">
                      <a16:colId xmlns:a16="http://schemas.microsoft.com/office/drawing/2014/main" val="3918095408"/>
                    </a:ext>
                  </a:extLst>
                </a:gridCol>
                <a:gridCol w="1082997">
                  <a:extLst>
                    <a:ext uri="{9D8B030D-6E8A-4147-A177-3AD203B41FA5}">
                      <a16:colId xmlns:a16="http://schemas.microsoft.com/office/drawing/2014/main" val="809426674"/>
                    </a:ext>
                  </a:extLst>
                </a:gridCol>
                <a:gridCol w="1185117">
                  <a:extLst>
                    <a:ext uri="{9D8B030D-6E8A-4147-A177-3AD203B41FA5}">
                      <a16:colId xmlns:a16="http://schemas.microsoft.com/office/drawing/2014/main" val="227045595"/>
                    </a:ext>
                  </a:extLst>
                </a:gridCol>
                <a:gridCol w="1185117">
                  <a:extLst>
                    <a:ext uri="{9D8B030D-6E8A-4147-A177-3AD203B41FA5}">
                      <a16:colId xmlns:a16="http://schemas.microsoft.com/office/drawing/2014/main" val="3378299812"/>
                    </a:ext>
                  </a:extLst>
                </a:gridCol>
              </a:tblGrid>
              <a:tr h="263144">
                <a:tc>
                  <a:txBody>
                    <a:bodyPr/>
                    <a:lstStyle/>
                    <a:p>
                      <a:pPr marL="0" algn="ctr" rtl="0" eaLnBrk="1" fontAlgn="ctr" latinLnBrk="0" hangingPunct="1">
                        <a:spcBef>
                          <a:spcPts val="0"/>
                        </a:spcBef>
                        <a:spcAft>
                          <a:spcPts val="0"/>
                        </a:spcAft>
                      </a:pPr>
                      <a:r>
                        <a:rPr lang="en-US" sz="800" kern="1200" dirty="0">
                          <a:effectLst/>
                        </a:rPr>
                        <a:t>Row Labels​</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800" kern="1200" dirty="0">
                          <a:effectLst/>
                        </a:rPr>
                        <a:t>Distinct Count of MTU​</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800" kern="1200" dirty="0">
                          <a:effectLst/>
                        </a:rPr>
                        <a:t>Count of MTU​</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800" kern="1200" dirty="0">
                          <a:effectLst/>
                        </a:rPr>
                        <a:t>Average of RAM [%]​</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800" kern="1200" dirty="0">
                          <a:effectLst/>
                        </a:rPr>
                        <a:t>Max of RAM [%]​</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800" kern="1200" dirty="0">
                          <a:effectLst/>
                        </a:rPr>
                        <a:t>Min of RAM [%]​</a:t>
                      </a:r>
                      <a:endParaRPr lang="en-US" dirty="0">
                        <a:effectLst/>
                      </a:endParaRPr>
                    </a:p>
                  </a:txBody>
                  <a:tcPr marL="0" marR="0" marT="0" marB="0" anchor="ctr"/>
                </a:tc>
                <a:tc>
                  <a:txBody>
                    <a:bodyPr/>
                    <a:lstStyle/>
                    <a:p>
                      <a:pPr marL="0" algn="ctr" rtl="0" eaLnBrk="1" fontAlgn="ctr" latinLnBrk="0" hangingPunct="1">
                        <a:spcBef>
                          <a:spcPts val="0"/>
                        </a:spcBef>
                        <a:spcAft>
                          <a:spcPts val="0"/>
                        </a:spcAft>
                      </a:pPr>
                      <a:r>
                        <a:rPr lang="en-US" sz="800" kern="1200" dirty="0">
                          <a:effectLst/>
                        </a:rPr>
                        <a:t>Max of CB_maxZ2ZPTDF​</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800" kern="1200" dirty="0">
                          <a:effectLst/>
                        </a:rPr>
                        <a:t>Sum of CB_maxZ2ZPTDF​ </a:t>
                      </a:r>
                      <a:endParaRPr lang="en-US">
                        <a:effectLst/>
                      </a:endParaRPr>
                    </a:p>
                  </a:txBody>
                  <a:tcPr marL="0" marR="0" marT="0" marB="0" anchor="ctr"/>
                </a:tc>
                <a:extLst>
                  <a:ext uri="{0D108BD9-81ED-4DB2-BD59-A6C34878D82A}">
                    <a16:rowId xmlns:a16="http://schemas.microsoft.com/office/drawing/2014/main" val="3617064979"/>
                  </a:ext>
                </a:extLst>
              </a:tr>
              <a:tr h="231521">
                <a:tc>
                  <a:txBody>
                    <a:bodyPr/>
                    <a:lstStyle/>
                    <a:p>
                      <a:pPr marL="0" algn="l" rtl="0" eaLnBrk="1" fontAlgn="ctr" latinLnBrk="0" hangingPunct="1">
                        <a:spcBef>
                          <a:spcPts val="0"/>
                        </a:spcBef>
                        <a:spcAft>
                          <a:spcPts val="0"/>
                        </a:spcAft>
                      </a:pPr>
                      <a:r>
                        <a:rPr lang="en-US" sz="800" kern="1200" dirty="0">
                          <a:effectLst/>
                        </a:rPr>
                        <a:t>[HR-SI] 220kV </a:t>
                      </a:r>
                      <a:r>
                        <a:rPr lang="en-US" sz="800" kern="1200" dirty="0" err="1">
                          <a:effectLst/>
                        </a:rPr>
                        <a:t>Pehlin</a:t>
                      </a:r>
                      <a:r>
                        <a:rPr lang="en-US" sz="800" kern="1200" dirty="0">
                          <a:effectLst/>
                        </a:rPr>
                        <a:t> - </a:t>
                      </a:r>
                      <a:r>
                        <a:rPr lang="en-US" sz="800" kern="1200" dirty="0" err="1">
                          <a:effectLst/>
                        </a:rPr>
                        <a:t>Divaca</a:t>
                      </a:r>
                      <a:r>
                        <a:rPr lang="en-US" sz="800" kern="1200" dirty="0">
                          <a:effectLst/>
                        </a:rPr>
                        <a:t> [OPP] [HR]​</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1053​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88.29%​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1.28342246​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0.564171123​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0.2169​</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180.47745​ </a:t>
                      </a:r>
                      <a:endParaRPr lang="en-US">
                        <a:effectLst/>
                      </a:endParaRPr>
                    </a:p>
                  </a:txBody>
                  <a:tcPr marL="0" marR="0" marT="0" marB="0" anchor="ctr"/>
                </a:tc>
                <a:extLst>
                  <a:ext uri="{0D108BD9-81ED-4DB2-BD59-A6C34878D82A}">
                    <a16:rowId xmlns:a16="http://schemas.microsoft.com/office/drawing/2014/main" val="531705018"/>
                  </a:ext>
                </a:extLst>
              </a:tr>
              <a:tr h="228727">
                <a:tc>
                  <a:txBody>
                    <a:bodyPr/>
                    <a:lstStyle/>
                    <a:p>
                      <a:pPr marL="0" algn="l" rtl="0" eaLnBrk="1" fontAlgn="ctr" latinLnBrk="0" hangingPunct="1">
                        <a:spcBef>
                          <a:spcPts val="0"/>
                        </a:spcBef>
                        <a:spcAft>
                          <a:spcPts val="0"/>
                        </a:spcAft>
                      </a:pPr>
                      <a:r>
                        <a:rPr lang="es-ES" sz="800" kern="1200" dirty="0">
                          <a:effectLst/>
                        </a:rPr>
                        <a:t>[HR-SI] 220kV </a:t>
                      </a:r>
                      <a:r>
                        <a:rPr lang="es-ES" sz="800" kern="1200" dirty="0" err="1">
                          <a:effectLst/>
                        </a:rPr>
                        <a:t>Pehlin</a:t>
                      </a:r>
                      <a:r>
                        <a:rPr lang="es-ES" sz="800" kern="1200" dirty="0">
                          <a:effectLst/>
                        </a:rPr>
                        <a:t> - </a:t>
                      </a:r>
                      <a:r>
                        <a:rPr lang="es-ES" sz="800" kern="1200" dirty="0" err="1">
                          <a:effectLst/>
                        </a:rPr>
                        <a:t>Divaca</a:t>
                      </a:r>
                      <a:r>
                        <a:rPr lang="es-ES" sz="800" kern="1200" dirty="0">
                          <a:effectLst/>
                        </a:rPr>
                        <a:t> [DIR] [HR]​</a:t>
                      </a:r>
                      <a:endParaRPr lang="es-E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531​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83.68%​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1.22459893​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0.518716578​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0.2169​</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102.82256​ </a:t>
                      </a:r>
                      <a:endParaRPr lang="en-US">
                        <a:effectLst/>
                      </a:endParaRPr>
                    </a:p>
                  </a:txBody>
                  <a:tcPr marL="0" marR="0" marT="0" marB="0" anchor="ctr"/>
                </a:tc>
                <a:extLst>
                  <a:ext uri="{0D108BD9-81ED-4DB2-BD59-A6C34878D82A}">
                    <a16:rowId xmlns:a16="http://schemas.microsoft.com/office/drawing/2014/main" val="1929208819"/>
                  </a:ext>
                </a:extLst>
              </a:tr>
              <a:tr h="273939">
                <a:tc>
                  <a:txBody>
                    <a:bodyPr/>
                    <a:lstStyle/>
                    <a:p>
                      <a:pPr marL="0" algn="l" rtl="0" eaLnBrk="1" fontAlgn="ctr" latinLnBrk="0" hangingPunct="1">
                        <a:spcBef>
                          <a:spcPts val="0"/>
                        </a:spcBef>
                        <a:spcAft>
                          <a:spcPts val="0"/>
                        </a:spcAft>
                      </a:pPr>
                      <a:r>
                        <a:rPr lang="nn-NO" sz="800" kern="1200" dirty="0">
                          <a:effectLst/>
                        </a:rPr>
                        <a:t>[SK-UA] </a:t>
                      </a:r>
                      <a:r>
                        <a:rPr lang="nn-NO" sz="800" kern="1200" dirty="0" err="1">
                          <a:effectLst/>
                        </a:rPr>
                        <a:t>V.Kapusany</a:t>
                      </a:r>
                      <a:r>
                        <a:rPr lang="nn-NO" sz="800" kern="1200" dirty="0">
                          <a:effectLst/>
                        </a:rPr>
                        <a:t> - </a:t>
                      </a:r>
                      <a:r>
                        <a:rPr lang="nn-NO" sz="800" kern="1200" dirty="0" err="1">
                          <a:effectLst/>
                        </a:rPr>
                        <a:t>Mukachevo</a:t>
                      </a:r>
                      <a:r>
                        <a:rPr lang="nn-NO" sz="800" kern="1200" dirty="0">
                          <a:effectLst/>
                        </a:rPr>
                        <a:t> (WPS) [OPP] [SK]​</a:t>
                      </a:r>
                      <a:endParaRPr lang="nn-NO"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718​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88.24%​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1.265625​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0.587316176​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0.35775​</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231.69973​ </a:t>
                      </a:r>
                      <a:endParaRPr lang="en-US">
                        <a:effectLst/>
                      </a:endParaRPr>
                    </a:p>
                  </a:txBody>
                  <a:tcPr marL="0" marR="0" marT="0" marB="0" anchor="ctr"/>
                </a:tc>
                <a:extLst>
                  <a:ext uri="{0D108BD9-81ED-4DB2-BD59-A6C34878D82A}">
                    <a16:rowId xmlns:a16="http://schemas.microsoft.com/office/drawing/2014/main" val="2508762126"/>
                  </a:ext>
                </a:extLst>
              </a:tr>
              <a:tr h="273939">
                <a:tc>
                  <a:txBody>
                    <a:bodyPr/>
                    <a:lstStyle/>
                    <a:p>
                      <a:pPr marL="0" algn="l" rtl="0" eaLnBrk="1" fontAlgn="ctr" latinLnBrk="0" hangingPunct="1">
                        <a:spcBef>
                          <a:spcPts val="0"/>
                        </a:spcBef>
                        <a:spcAft>
                          <a:spcPts val="0"/>
                        </a:spcAft>
                      </a:pPr>
                      <a:r>
                        <a:rPr lang="en-US" sz="800" kern="1200" dirty="0">
                          <a:effectLst/>
                        </a:rPr>
                        <a:t>[SK-UA] </a:t>
                      </a:r>
                      <a:r>
                        <a:rPr lang="en-US" sz="800" kern="1200" dirty="0" err="1">
                          <a:effectLst/>
                        </a:rPr>
                        <a:t>V.Kapusany</a:t>
                      </a:r>
                      <a:r>
                        <a:rPr lang="en-US" sz="800" kern="1200" dirty="0">
                          <a:effectLst/>
                        </a:rPr>
                        <a:t> - </a:t>
                      </a:r>
                      <a:r>
                        <a:rPr lang="en-US" sz="800" kern="1200" dirty="0" err="1">
                          <a:effectLst/>
                        </a:rPr>
                        <a:t>Mukachevo</a:t>
                      </a:r>
                      <a:r>
                        <a:rPr lang="en-US" sz="800" kern="1200" dirty="0">
                          <a:effectLst/>
                        </a:rPr>
                        <a:t> (WPS) [DIR] [SK]​</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88.32%​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1.195772059​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0.535845588​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0.35775​</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167.52797​ </a:t>
                      </a:r>
                      <a:endParaRPr lang="en-US">
                        <a:effectLst/>
                      </a:endParaRPr>
                    </a:p>
                  </a:txBody>
                  <a:tcPr marL="0" marR="0" marT="0" marB="0" anchor="ctr"/>
                </a:tc>
                <a:extLst>
                  <a:ext uri="{0D108BD9-81ED-4DB2-BD59-A6C34878D82A}">
                    <a16:rowId xmlns:a16="http://schemas.microsoft.com/office/drawing/2014/main" val="1604148260"/>
                  </a:ext>
                </a:extLst>
              </a:tr>
              <a:tr h="228727">
                <a:tc>
                  <a:txBody>
                    <a:bodyPr/>
                    <a:lstStyle/>
                    <a:p>
                      <a:pPr marL="0" algn="l" rtl="0" eaLnBrk="1" fontAlgn="ctr" latinLnBrk="0" hangingPunct="1">
                        <a:spcBef>
                          <a:spcPts val="0"/>
                        </a:spcBef>
                        <a:spcAft>
                          <a:spcPts val="0"/>
                        </a:spcAft>
                      </a:pPr>
                      <a:r>
                        <a:rPr lang="de-DE" sz="800" kern="1200" dirty="0">
                          <a:effectLst/>
                        </a:rPr>
                        <a:t>[NL-D7] </a:t>
                      </a:r>
                      <a:r>
                        <a:rPr lang="de-DE" sz="800" kern="1200" dirty="0" err="1">
                          <a:effectLst/>
                        </a:rPr>
                        <a:t>Maasbracht</a:t>
                      </a:r>
                      <a:r>
                        <a:rPr lang="de-DE" sz="800" kern="1200" dirty="0">
                          <a:effectLst/>
                        </a:rPr>
                        <a:t> - Oberzier SELFK WS [DIR] [D7]​</a:t>
                      </a:r>
                      <a:endParaRPr lang="de-DE"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521​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2712​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72.72%​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1.079676674​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0.08891455​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0.33224​</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739.38328​ </a:t>
                      </a:r>
                      <a:endParaRPr lang="en-US">
                        <a:effectLst/>
                      </a:endParaRPr>
                    </a:p>
                  </a:txBody>
                  <a:tcPr marL="0" marR="0" marT="0" marB="0" anchor="ctr"/>
                </a:tc>
                <a:extLst>
                  <a:ext uri="{0D108BD9-81ED-4DB2-BD59-A6C34878D82A}">
                    <a16:rowId xmlns:a16="http://schemas.microsoft.com/office/drawing/2014/main" val="347064882"/>
                  </a:ext>
                </a:extLst>
              </a:tr>
              <a:tr h="183515">
                <a:tc>
                  <a:txBody>
                    <a:bodyPr/>
                    <a:lstStyle/>
                    <a:p>
                      <a:pPr marL="0" algn="l" rtl="0" eaLnBrk="1" fontAlgn="ctr" latinLnBrk="0" hangingPunct="1">
                        <a:spcBef>
                          <a:spcPts val="0"/>
                        </a:spcBef>
                        <a:spcAft>
                          <a:spcPts val="0"/>
                        </a:spcAft>
                      </a:pPr>
                      <a:r>
                        <a:rPr lang="en-US" sz="800" kern="1200" dirty="0">
                          <a:effectLst/>
                        </a:rPr>
                        <a:t>[HR-BA] 220kV </a:t>
                      </a:r>
                      <a:r>
                        <a:rPr lang="en-US" sz="800" kern="1200" dirty="0" err="1">
                          <a:effectLst/>
                        </a:rPr>
                        <a:t>Zakucac</a:t>
                      </a:r>
                      <a:r>
                        <a:rPr lang="en-US" sz="800" kern="1200" dirty="0">
                          <a:effectLst/>
                        </a:rPr>
                        <a:t> - Mostar [OPP] [HR]​</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510​</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510​</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51.24%​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1.421052632​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0.17744​</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64.75309​ </a:t>
                      </a:r>
                      <a:endParaRPr lang="en-US">
                        <a:effectLst/>
                      </a:endParaRPr>
                    </a:p>
                  </a:txBody>
                  <a:tcPr marL="0" marR="0" marT="0" marB="0" anchor="ctr"/>
                </a:tc>
                <a:extLst>
                  <a:ext uri="{0D108BD9-81ED-4DB2-BD59-A6C34878D82A}">
                    <a16:rowId xmlns:a16="http://schemas.microsoft.com/office/drawing/2014/main" val="1453487676"/>
                  </a:ext>
                </a:extLst>
              </a:tr>
              <a:tr h="228727">
                <a:tc>
                  <a:txBody>
                    <a:bodyPr/>
                    <a:lstStyle/>
                    <a:p>
                      <a:pPr marL="0" algn="l" rtl="0" eaLnBrk="1" fontAlgn="ctr" latinLnBrk="0" hangingPunct="1">
                        <a:spcBef>
                          <a:spcPts val="0"/>
                        </a:spcBef>
                        <a:spcAft>
                          <a:spcPts val="0"/>
                        </a:spcAft>
                      </a:pPr>
                      <a:r>
                        <a:rPr lang="en-US" sz="800" kern="1200" dirty="0">
                          <a:effectLst/>
                        </a:rPr>
                        <a:t>[SK-SK] </a:t>
                      </a:r>
                      <a:r>
                        <a:rPr lang="en-US" sz="800" kern="1200" dirty="0" err="1">
                          <a:effectLst/>
                        </a:rPr>
                        <a:t>Gabcikovo</a:t>
                      </a:r>
                      <a:r>
                        <a:rPr lang="en-US" sz="800" kern="1200" dirty="0">
                          <a:effectLst/>
                        </a:rPr>
                        <a:t> - </a:t>
                      </a:r>
                      <a:r>
                        <a:rPr lang="en-US" sz="800" kern="1200" dirty="0" err="1">
                          <a:effectLst/>
                        </a:rPr>
                        <a:t>P.Biskupice</a:t>
                      </a:r>
                      <a:r>
                        <a:rPr lang="en-US" sz="800" kern="1200" dirty="0">
                          <a:effectLst/>
                        </a:rPr>
                        <a:t> [DIR]​</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507​</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507​</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82.68%​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0.974050633​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0.662658228​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0.32472​</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126.30114​ </a:t>
                      </a:r>
                      <a:endParaRPr lang="en-US">
                        <a:effectLst/>
                      </a:endParaRPr>
                    </a:p>
                  </a:txBody>
                  <a:tcPr marL="0" marR="0" marT="0" marB="0" anchor="ctr"/>
                </a:tc>
                <a:extLst>
                  <a:ext uri="{0D108BD9-81ED-4DB2-BD59-A6C34878D82A}">
                    <a16:rowId xmlns:a16="http://schemas.microsoft.com/office/drawing/2014/main" val="2655986298"/>
                  </a:ext>
                </a:extLst>
              </a:tr>
              <a:tr h="228727">
                <a:tc>
                  <a:txBody>
                    <a:bodyPr/>
                    <a:lstStyle/>
                    <a:p>
                      <a:pPr marL="0" algn="l" rtl="0" eaLnBrk="1" fontAlgn="ctr" latinLnBrk="0" hangingPunct="1">
                        <a:spcBef>
                          <a:spcPts val="0"/>
                        </a:spcBef>
                        <a:spcAft>
                          <a:spcPts val="0"/>
                        </a:spcAft>
                      </a:pPr>
                      <a:r>
                        <a:rPr lang="en-US" sz="800" kern="1200" dirty="0">
                          <a:effectLst/>
                        </a:rPr>
                        <a:t>[SK-HU] </a:t>
                      </a:r>
                      <a:r>
                        <a:rPr lang="en-US" sz="800" kern="1200" dirty="0" err="1">
                          <a:effectLst/>
                        </a:rPr>
                        <a:t>Gabcikovo</a:t>
                      </a:r>
                      <a:r>
                        <a:rPr lang="en-US" sz="800" kern="1200" dirty="0">
                          <a:effectLst/>
                        </a:rPr>
                        <a:t> - </a:t>
                      </a:r>
                      <a:r>
                        <a:rPr lang="en-US" sz="800" kern="1200" dirty="0" err="1">
                          <a:effectLst/>
                        </a:rPr>
                        <a:t>Gonyu</a:t>
                      </a:r>
                      <a:r>
                        <a:rPr lang="en-US" sz="800" kern="1200" dirty="0">
                          <a:effectLst/>
                        </a:rPr>
                        <a:t> [OPP] [HU]​</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506​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978​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78.24%​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1.025270758​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0.58700361​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0.29355​</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224.07908​ </a:t>
                      </a:r>
                      <a:endParaRPr lang="en-US">
                        <a:effectLst/>
                      </a:endParaRPr>
                    </a:p>
                  </a:txBody>
                  <a:tcPr marL="0" marR="0" marT="0" marB="0" anchor="ctr"/>
                </a:tc>
                <a:extLst>
                  <a:ext uri="{0D108BD9-81ED-4DB2-BD59-A6C34878D82A}">
                    <a16:rowId xmlns:a16="http://schemas.microsoft.com/office/drawing/2014/main" val="874808983"/>
                  </a:ext>
                </a:extLst>
              </a:tr>
              <a:tr h="228727">
                <a:tc>
                  <a:txBody>
                    <a:bodyPr/>
                    <a:lstStyle/>
                    <a:p>
                      <a:pPr marL="0" algn="l" rtl="0" eaLnBrk="1" fontAlgn="ctr" latinLnBrk="0" hangingPunct="1">
                        <a:spcBef>
                          <a:spcPts val="0"/>
                        </a:spcBef>
                        <a:spcAft>
                          <a:spcPts val="0"/>
                        </a:spcAft>
                      </a:pPr>
                      <a:r>
                        <a:rPr lang="fr-FR" sz="800" kern="1200" dirty="0">
                          <a:effectLst/>
                        </a:rPr>
                        <a:t>[CZ-PL] </a:t>
                      </a:r>
                      <a:r>
                        <a:rPr lang="fr-FR" sz="800" kern="1200" dirty="0" err="1">
                          <a:effectLst/>
                        </a:rPr>
                        <a:t>Wielopole</a:t>
                      </a:r>
                      <a:r>
                        <a:rPr lang="fr-FR" sz="800" kern="1200" dirty="0">
                          <a:effectLst/>
                        </a:rPr>
                        <a:t> - </a:t>
                      </a:r>
                      <a:r>
                        <a:rPr lang="fr-FR" sz="800" kern="1200" dirty="0" err="1">
                          <a:effectLst/>
                        </a:rPr>
                        <a:t>Nosovice</a:t>
                      </a:r>
                      <a:r>
                        <a:rPr lang="fr-FR" sz="800" kern="1200" dirty="0">
                          <a:effectLst/>
                        </a:rPr>
                        <a:t> [DIR] [PL]​</a:t>
                      </a:r>
                      <a:endParaRPr lang="fr-FR"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499​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646​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60.03%​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0.839968153​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0.413043478​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0.3349​</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189.77614​ </a:t>
                      </a:r>
                      <a:endParaRPr lang="en-US">
                        <a:effectLst/>
                      </a:endParaRPr>
                    </a:p>
                  </a:txBody>
                  <a:tcPr marL="0" marR="0" marT="0" marB="0" anchor="ctr"/>
                </a:tc>
                <a:extLst>
                  <a:ext uri="{0D108BD9-81ED-4DB2-BD59-A6C34878D82A}">
                    <a16:rowId xmlns:a16="http://schemas.microsoft.com/office/drawing/2014/main" val="3206637727"/>
                  </a:ext>
                </a:extLst>
              </a:tr>
              <a:tr h="183515">
                <a:tc>
                  <a:txBody>
                    <a:bodyPr/>
                    <a:lstStyle/>
                    <a:p>
                      <a:pPr marL="0" algn="l" rtl="0" eaLnBrk="1" fontAlgn="ctr" latinLnBrk="0" hangingPunct="1">
                        <a:spcBef>
                          <a:spcPts val="0"/>
                        </a:spcBef>
                        <a:spcAft>
                          <a:spcPts val="0"/>
                        </a:spcAft>
                      </a:pPr>
                      <a:r>
                        <a:rPr lang="it-IT" sz="800" kern="1200" dirty="0">
                          <a:effectLst/>
                        </a:rPr>
                        <a:t>[RO-RO] TR </a:t>
                      </a:r>
                      <a:r>
                        <a:rPr lang="it-IT" sz="800" kern="1200" dirty="0" err="1">
                          <a:effectLst/>
                        </a:rPr>
                        <a:t>Rosiori</a:t>
                      </a:r>
                      <a:r>
                        <a:rPr lang="it-IT" sz="800" kern="1200" dirty="0">
                          <a:effectLst/>
                        </a:rPr>
                        <a:t> 400/220 1 [DIR]​</a:t>
                      </a:r>
                      <a:endParaRPr lang="it-IT"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498​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498​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50.95%​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0.86​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0.2475​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0.13771​</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56.43155​ </a:t>
                      </a:r>
                      <a:endParaRPr lang="en-US">
                        <a:effectLst/>
                      </a:endParaRPr>
                    </a:p>
                  </a:txBody>
                  <a:tcPr marL="0" marR="0" marT="0" marB="0" anchor="ctr"/>
                </a:tc>
                <a:extLst>
                  <a:ext uri="{0D108BD9-81ED-4DB2-BD59-A6C34878D82A}">
                    <a16:rowId xmlns:a16="http://schemas.microsoft.com/office/drawing/2014/main" val="989914702"/>
                  </a:ext>
                </a:extLst>
              </a:tr>
              <a:tr h="183515">
                <a:tc>
                  <a:txBody>
                    <a:bodyPr/>
                    <a:lstStyle/>
                    <a:p>
                      <a:pPr marL="0" algn="l" rtl="0" eaLnBrk="1" fontAlgn="ctr" latinLnBrk="0" hangingPunct="1">
                        <a:spcBef>
                          <a:spcPts val="0"/>
                        </a:spcBef>
                        <a:spcAft>
                          <a:spcPts val="0"/>
                        </a:spcAft>
                      </a:pPr>
                      <a:r>
                        <a:rPr lang="en-US" sz="800" kern="1200" dirty="0">
                          <a:effectLst/>
                        </a:rPr>
                        <a:t>[AT-D2] St. Peter 2 - </a:t>
                      </a:r>
                      <a:r>
                        <a:rPr lang="en-US" sz="800" kern="1200" dirty="0" err="1">
                          <a:effectLst/>
                        </a:rPr>
                        <a:t>Pleinting</a:t>
                      </a:r>
                      <a:r>
                        <a:rPr lang="en-US" sz="800" kern="1200" dirty="0">
                          <a:effectLst/>
                        </a:rPr>
                        <a:t> 258 [OPP] [AT]​</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497​</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641​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96.38%​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1.443820225​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0.310861423​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0.1599​</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78.20653​ </a:t>
                      </a:r>
                      <a:endParaRPr lang="en-US">
                        <a:effectLst/>
                      </a:endParaRPr>
                    </a:p>
                  </a:txBody>
                  <a:tcPr marL="0" marR="0" marT="0" marB="0" anchor="ctr"/>
                </a:tc>
                <a:extLst>
                  <a:ext uri="{0D108BD9-81ED-4DB2-BD59-A6C34878D82A}">
                    <a16:rowId xmlns:a16="http://schemas.microsoft.com/office/drawing/2014/main" val="997233826"/>
                  </a:ext>
                </a:extLst>
              </a:tr>
              <a:tr h="228727">
                <a:tc>
                  <a:txBody>
                    <a:bodyPr/>
                    <a:lstStyle/>
                    <a:p>
                      <a:pPr marL="0" algn="l" rtl="0" eaLnBrk="1" fontAlgn="ctr" latinLnBrk="0" hangingPunct="1">
                        <a:spcBef>
                          <a:spcPts val="0"/>
                        </a:spcBef>
                        <a:spcAft>
                          <a:spcPts val="0"/>
                        </a:spcAft>
                      </a:pPr>
                      <a:r>
                        <a:rPr lang="nb-NO" sz="800" kern="1200" dirty="0">
                          <a:effectLst/>
                        </a:rPr>
                        <a:t>[RO-RS]  </a:t>
                      </a:r>
                      <a:r>
                        <a:rPr lang="nb-NO" sz="800" kern="1200" dirty="0" err="1">
                          <a:effectLst/>
                        </a:rPr>
                        <a:t>Portile</a:t>
                      </a:r>
                      <a:r>
                        <a:rPr lang="nb-NO" sz="800" kern="1200" dirty="0">
                          <a:effectLst/>
                        </a:rPr>
                        <a:t> de </a:t>
                      </a:r>
                      <a:r>
                        <a:rPr lang="nb-NO" sz="800" kern="1200" dirty="0" err="1">
                          <a:effectLst/>
                        </a:rPr>
                        <a:t>Fier</a:t>
                      </a:r>
                      <a:r>
                        <a:rPr lang="nb-NO" sz="800" kern="1200" dirty="0">
                          <a:effectLst/>
                        </a:rPr>
                        <a:t> - </a:t>
                      </a:r>
                      <a:r>
                        <a:rPr lang="nb-NO" sz="800" kern="1200" dirty="0" err="1">
                          <a:effectLst/>
                        </a:rPr>
                        <a:t>Djerdap</a:t>
                      </a:r>
                      <a:r>
                        <a:rPr lang="nb-NO" sz="800" kern="1200" dirty="0">
                          <a:effectLst/>
                        </a:rPr>
                        <a:t> [OPP] [RO]​</a:t>
                      </a:r>
                      <a:endParaRPr lang="nb-NO"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496​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524​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77.70%​</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1.113051471​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0.230698529​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0.5522​</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223.87856​ </a:t>
                      </a:r>
                      <a:endParaRPr lang="en-US">
                        <a:effectLst/>
                      </a:endParaRPr>
                    </a:p>
                  </a:txBody>
                  <a:tcPr marL="0" marR="0" marT="0" marB="0" anchor="ctr"/>
                </a:tc>
                <a:extLst>
                  <a:ext uri="{0D108BD9-81ED-4DB2-BD59-A6C34878D82A}">
                    <a16:rowId xmlns:a16="http://schemas.microsoft.com/office/drawing/2014/main" val="283119670"/>
                  </a:ext>
                </a:extLst>
              </a:tr>
              <a:tr h="183515">
                <a:tc>
                  <a:txBody>
                    <a:bodyPr/>
                    <a:lstStyle/>
                    <a:p>
                      <a:pPr marL="0" algn="l" rtl="0" eaLnBrk="1" fontAlgn="ctr" latinLnBrk="0" hangingPunct="1">
                        <a:spcBef>
                          <a:spcPts val="0"/>
                        </a:spcBef>
                        <a:spcAft>
                          <a:spcPts val="0"/>
                        </a:spcAft>
                      </a:pPr>
                      <a:r>
                        <a:rPr lang="en-US" sz="800" kern="1200" dirty="0">
                          <a:effectLst/>
                        </a:rPr>
                        <a:t>[CZ-SK] Liskovec - P. </a:t>
                      </a:r>
                      <a:r>
                        <a:rPr lang="en-US" sz="800" kern="1200" dirty="0" err="1">
                          <a:effectLst/>
                        </a:rPr>
                        <a:t>Bystrica</a:t>
                      </a:r>
                      <a:r>
                        <a:rPr lang="en-US" sz="800" kern="1200" dirty="0">
                          <a:effectLst/>
                        </a:rPr>
                        <a:t> [DIR] [CZ]​</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489​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489​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73.31%​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0.984555985​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0.579150579​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0.0837​</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35.25716​ </a:t>
                      </a:r>
                      <a:endParaRPr lang="en-US">
                        <a:effectLst/>
                      </a:endParaRPr>
                    </a:p>
                  </a:txBody>
                  <a:tcPr marL="0" marR="0" marT="0" marB="0" anchor="ctr"/>
                </a:tc>
                <a:extLst>
                  <a:ext uri="{0D108BD9-81ED-4DB2-BD59-A6C34878D82A}">
                    <a16:rowId xmlns:a16="http://schemas.microsoft.com/office/drawing/2014/main" val="1151125624"/>
                  </a:ext>
                </a:extLst>
              </a:tr>
              <a:tr h="138303">
                <a:tc>
                  <a:txBody>
                    <a:bodyPr/>
                    <a:lstStyle/>
                    <a:p>
                      <a:pPr marL="0" algn="l" rtl="0" eaLnBrk="1" fontAlgn="ctr" latinLnBrk="0" hangingPunct="1">
                        <a:spcBef>
                          <a:spcPts val="0"/>
                        </a:spcBef>
                        <a:spcAft>
                          <a:spcPts val="0"/>
                        </a:spcAft>
                      </a:pPr>
                      <a:r>
                        <a:rPr lang="en-US" sz="800" kern="1200" dirty="0">
                          <a:effectLst/>
                        </a:rPr>
                        <a:t>[NL-BE] PST Van Eyck 2 [DIR] [BE]​</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487​</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1016​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87.94%​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1.1795053​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0.544169611​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0.37322​</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322.85989​ </a:t>
                      </a:r>
                      <a:endParaRPr lang="en-US">
                        <a:effectLst/>
                      </a:endParaRPr>
                    </a:p>
                  </a:txBody>
                  <a:tcPr marL="0" marR="0" marT="0" marB="0" anchor="ctr"/>
                </a:tc>
                <a:extLst>
                  <a:ext uri="{0D108BD9-81ED-4DB2-BD59-A6C34878D82A}">
                    <a16:rowId xmlns:a16="http://schemas.microsoft.com/office/drawing/2014/main" val="345530147"/>
                  </a:ext>
                </a:extLst>
              </a:tr>
              <a:tr h="228727">
                <a:tc>
                  <a:txBody>
                    <a:bodyPr/>
                    <a:lstStyle/>
                    <a:p>
                      <a:pPr marL="0" algn="l" rtl="0" eaLnBrk="1" fontAlgn="ctr" latinLnBrk="0" hangingPunct="1">
                        <a:spcBef>
                          <a:spcPts val="0"/>
                        </a:spcBef>
                        <a:spcAft>
                          <a:spcPts val="0"/>
                        </a:spcAft>
                      </a:pPr>
                      <a:r>
                        <a:rPr lang="pl-PL" sz="800" kern="1200" dirty="0">
                          <a:effectLst/>
                        </a:rPr>
                        <a:t>[PL-PL] Krosno Iskrzynia - </a:t>
                      </a:r>
                      <a:r>
                        <a:rPr lang="pl-PL" sz="800" kern="1200" dirty="0" err="1">
                          <a:effectLst/>
                        </a:rPr>
                        <a:t>Rzeszow</a:t>
                      </a:r>
                      <a:r>
                        <a:rPr lang="pl-PL" sz="800" kern="1200" dirty="0">
                          <a:effectLst/>
                        </a:rPr>
                        <a:t> [OPP]​</a:t>
                      </a:r>
                      <a:endParaRPr lang="pl-PL"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484​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484​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56.28%​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0.92839196​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0.275397797​</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0.35075​</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134.87712​ </a:t>
                      </a:r>
                      <a:endParaRPr lang="en-US">
                        <a:effectLst/>
                      </a:endParaRPr>
                    </a:p>
                  </a:txBody>
                  <a:tcPr marL="0" marR="0" marT="0" marB="0" anchor="ctr"/>
                </a:tc>
                <a:extLst>
                  <a:ext uri="{0D108BD9-81ED-4DB2-BD59-A6C34878D82A}">
                    <a16:rowId xmlns:a16="http://schemas.microsoft.com/office/drawing/2014/main" val="1581902361"/>
                  </a:ext>
                </a:extLst>
              </a:tr>
              <a:tr h="228727">
                <a:tc>
                  <a:txBody>
                    <a:bodyPr/>
                    <a:lstStyle/>
                    <a:p>
                      <a:pPr marL="0" algn="l" rtl="0" eaLnBrk="1" fontAlgn="ctr" latinLnBrk="0" hangingPunct="1">
                        <a:spcBef>
                          <a:spcPts val="0"/>
                        </a:spcBef>
                        <a:spcAft>
                          <a:spcPts val="0"/>
                        </a:spcAft>
                      </a:pPr>
                      <a:r>
                        <a:rPr lang="en-US" sz="800" kern="1200" dirty="0">
                          <a:effectLst/>
                        </a:rPr>
                        <a:t>[SI-HR] 220kV </a:t>
                      </a:r>
                      <a:r>
                        <a:rPr lang="en-US" sz="800" kern="1200" dirty="0" err="1">
                          <a:effectLst/>
                        </a:rPr>
                        <a:t>Podlog</a:t>
                      </a:r>
                      <a:r>
                        <a:rPr lang="en-US" sz="800" kern="1200" dirty="0">
                          <a:effectLst/>
                        </a:rPr>
                        <a:t> - </a:t>
                      </a:r>
                      <a:r>
                        <a:rPr lang="en-US" sz="800" kern="1200" dirty="0" err="1">
                          <a:effectLst/>
                        </a:rPr>
                        <a:t>Zerjavinec</a:t>
                      </a:r>
                      <a:r>
                        <a:rPr lang="en-US" sz="800" kern="1200" dirty="0">
                          <a:effectLst/>
                        </a:rPr>
                        <a:t> [DIR] [SI]​</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469​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835​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79.52%​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1.128289474​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0.151315789​</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0.13825​</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81.47411​ </a:t>
                      </a:r>
                      <a:endParaRPr lang="en-US">
                        <a:effectLst/>
                      </a:endParaRPr>
                    </a:p>
                  </a:txBody>
                  <a:tcPr marL="0" marR="0" marT="0" marB="0" anchor="ctr"/>
                </a:tc>
                <a:extLst>
                  <a:ext uri="{0D108BD9-81ED-4DB2-BD59-A6C34878D82A}">
                    <a16:rowId xmlns:a16="http://schemas.microsoft.com/office/drawing/2014/main" val="2819811625"/>
                  </a:ext>
                </a:extLst>
              </a:tr>
              <a:tr h="138303">
                <a:tc>
                  <a:txBody>
                    <a:bodyPr/>
                    <a:lstStyle/>
                    <a:p>
                      <a:pPr marL="0" algn="l" rtl="0" eaLnBrk="1" fontAlgn="ctr" latinLnBrk="0" hangingPunct="1">
                        <a:spcBef>
                          <a:spcPts val="0"/>
                        </a:spcBef>
                        <a:spcAft>
                          <a:spcPts val="0"/>
                        </a:spcAft>
                      </a:pPr>
                      <a:r>
                        <a:rPr lang="en-US" sz="800" kern="1200" dirty="0">
                          <a:effectLst/>
                        </a:rPr>
                        <a:t>[NL-BE] PST Van Eyck 2 [OPP] [BE]​</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468​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1315​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78.75%​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1.118037135​</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0.299646643​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0.35784​</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408.72396​ </a:t>
                      </a:r>
                      <a:endParaRPr lang="en-US">
                        <a:effectLst/>
                      </a:endParaRPr>
                    </a:p>
                  </a:txBody>
                  <a:tcPr marL="0" marR="0" marT="0" marB="0" anchor="ctr"/>
                </a:tc>
                <a:extLst>
                  <a:ext uri="{0D108BD9-81ED-4DB2-BD59-A6C34878D82A}">
                    <a16:rowId xmlns:a16="http://schemas.microsoft.com/office/drawing/2014/main" val="2238118600"/>
                  </a:ext>
                </a:extLst>
              </a:tr>
              <a:tr h="228727">
                <a:tc>
                  <a:txBody>
                    <a:bodyPr/>
                    <a:lstStyle/>
                    <a:p>
                      <a:pPr marL="0" algn="l" rtl="0" eaLnBrk="1" fontAlgn="ctr" latinLnBrk="0" hangingPunct="1">
                        <a:spcBef>
                          <a:spcPts val="0"/>
                        </a:spcBef>
                        <a:spcAft>
                          <a:spcPts val="0"/>
                        </a:spcAft>
                      </a:pPr>
                      <a:r>
                        <a:rPr lang="pl-PL" sz="800" kern="1200" dirty="0">
                          <a:effectLst/>
                        </a:rPr>
                        <a:t>[PL-PL] Krosno Iskrzynia - </a:t>
                      </a:r>
                      <a:r>
                        <a:rPr lang="pl-PL" sz="800" kern="1200" dirty="0" err="1">
                          <a:effectLst/>
                        </a:rPr>
                        <a:t>Rzeszow</a:t>
                      </a:r>
                      <a:r>
                        <a:rPr lang="pl-PL" sz="800" kern="1200" dirty="0">
                          <a:effectLst/>
                        </a:rPr>
                        <a:t> [DIR]​</a:t>
                      </a:r>
                      <a:endParaRPr lang="pl-PL"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466​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466​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123.32%​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1.54​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0.871859296​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0.35075​</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129.59802​ </a:t>
                      </a:r>
                      <a:endParaRPr lang="en-US">
                        <a:effectLst/>
                      </a:endParaRPr>
                    </a:p>
                  </a:txBody>
                  <a:tcPr marL="0" marR="0" marT="0" marB="0" anchor="ctr"/>
                </a:tc>
                <a:extLst>
                  <a:ext uri="{0D108BD9-81ED-4DB2-BD59-A6C34878D82A}">
                    <a16:rowId xmlns:a16="http://schemas.microsoft.com/office/drawing/2014/main" val="2682680710"/>
                  </a:ext>
                </a:extLst>
              </a:tr>
              <a:tr h="138303">
                <a:tc>
                  <a:txBody>
                    <a:bodyPr/>
                    <a:lstStyle/>
                    <a:p>
                      <a:pPr marL="0" algn="l" rtl="0" eaLnBrk="1" fontAlgn="ctr" latinLnBrk="0" hangingPunct="1">
                        <a:spcBef>
                          <a:spcPts val="0"/>
                        </a:spcBef>
                        <a:spcAft>
                          <a:spcPts val="0"/>
                        </a:spcAft>
                      </a:pPr>
                      <a:r>
                        <a:rPr lang="en-US" sz="800" kern="1200" dirty="0">
                          <a:effectLst/>
                        </a:rPr>
                        <a:t>[NL-BE] PST </a:t>
                      </a:r>
                      <a:r>
                        <a:rPr lang="en-US" sz="800" kern="1200" dirty="0" err="1">
                          <a:effectLst/>
                        </a:rPr>
                        <a:t>Zandvliet</a:t>
                      </a:r>
                      <a:r>
                        <a:rPr lang="en-US" sz="800" kern="1200" dirty="0">
                          <a:effectLst/>
                        </a:rPr>
                        <a:t> 2 [DIR] [BE]​</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462​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462​</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85.43%​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1.236737401​</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0.510954064​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0.37129​</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151.47481​ </a:t>
                      </a:r>
                      <a:endParaRPr lang="en-US">
                        <a:effectLst/>
                      </a:endParaRPr>
                    </a:p>
                  </a:txBody>
                  <a:tcPr marL="0" marR="0" marT="0" marB="0" anchor="ctr"/>
                </a:tc>
                <a:extLst>
                  <a:ext uri="{0D108BD9-81ED-4DB2-BD59-A6C34878D82A}">
                    <a16:rowId xmlns:a16="http://schemas.microsoft.com/office/drawing/2014/main" val="2786250157"/>
                  </a:ext>
                </a:extLst>
              </a:tr>
              <a:tr h="225933">
                <a:tc>
                  <a:txBody>
                    <a:bodyPr/>
                    <a:lstStyle/>
                    <a:p>
                      <a:pPr marL="0" algn="l" rtl="0" eaLnBrk="1" fontAlgn="ctr" latinLnBrk="0" hangingPunct="1">
                        <a:spcBef>
                          <a:spcPts val="0"/>
                        </a:spcBef>
                        <a:spcAft>
                          <a:spcPts val="0"/>
                        </a:spcAft>
                      </a:pPr>
                      <a:r>
                        <a:rPr lang="nb-NO" sz="800" kern="1200" dirty="0">
                          <a:effectLst/>
                        </a:rPr>
                        <a:t>[AT-CZ] </a:t>
                      </a:r>
                      <a:r>
                        <a:rPr lang="nb-NO" sz="800" kern="1200" dirty="0" err="1">
                          <a:effectLst/>
                        </a:rPr>
                        <a:t>Duernrohr</a:t>
                      </a:r>
                      <a:r>
                        <a:rPr lang="nb-NO" sz="800" kern="1200" dirty="0">
                          <a:effectLst/>
                        </a:rPr>
                        <a:t> 1 - </a:t>
                      </a:r>
                      <a:r>
                        <a:rPr lang="nb-NO" sz="800" kern="1200" dirty="0" err="1">
                          <a:effectLst/>
                        </a:rPr>
                        <a:t>Slavetice</a:t>
                      </a:r>
                      <a:r>
                        <a:rPr lang="nb-NO" sz="800" kern="1200" dirty="0">
                          <a:effectLst/>
                        </a:rPr>
                        <a:t> 437 [OPP] [AT]​</a:t>
                      </a:r>
                      <a:endParaRPr lang="nb-NO"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454​</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460​</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73.28%​</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1.011954573​</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0.215780036​</a:t>
                      </a:r>
                      <a:endParaRPr lang="en-US" dirty="0">
                        <a:effectLst/>
                      </a:endParaRPr>
                    </a:p>
                  </a:txBody>
                  <a:tcPr marL="0" marR="0" marT="0" marB="0" anchor="ctr"/>
                </a:tc>
                <a:tc>
                  <a:txBody>
                    <a:bodyPr/>
                    <a:lstStyle/>
                    <a:p>
                      <a:pPr marL="0" algn="r" rtl="0" eaLnBrk="1" fontAlgn="ctr" latinLnBrk="0" hangingPunct="1">
                        <a:spcBef>
                          <a:spcPts val="0"/>
                        </a:spcBef>
                        <a:spcAft>
                          <a:spcPts val="0"/>
                        </a:spcAft>
                      </a:pPr>
                      <a:r>
                        <a:rPr lang="en-US" sz="800" kern="1200" dirty="0">
                          <a:effectLst/>
                        </a:rPr>
                        <a:t>0.35057​</a:t>
                      </a:r>
                      <a:endParaRPr lang="en-US" dirty="0">
                        <a:effectLst/>
                      </a:endParaRPr>
                    </a:p>
                  </a:txBody>
                  <a:tcPr marL="0" marR="0" marT="0" marB="0" anchor="ctr"/>
                </a:tc>
                <a:tc>
                  <a:txBody>
                    <a:bodyPr/>
                    <a:lstStyle/>
                    <a:p>
                      <a:pPr marL="0" algn="r" rtl="0" eaLnBrk="1" latinLnBrk="0" hangingPunct="1">
                        <a:spcBef>
                          <a:spcPts val="0"/>
                        </a:spcBef>
                        <a:spcAft>
                          <a:spcPts val="0"/>
                        </a:spcAft>
                      </a:pPr>
                      <a:r>
                        <a:rPr lang="en-US" sz="800" kern="1200" dirty="0">
                          <a:effectLst/>
                        </a:rPr>
                        <a:t>134.98218​ </a:t>
                      </a:r>
                      <a:endParaRPr lang="en-US">
                        <a:effectLst/>
                      </a:endParaRPr>
                    </a:p>
                  </a:txBody>
                  <a:tcPr marL="0" marR="0" marT="0" marB="0" anchor="ctr"/>
                </a:tc>
                <a:extLst>
                  <a:ext uri="{0D108BD9-81ED-4DB2-BD59-A6C34878D82A}">
                    <a16:rowId xmlns:a16="http://schemas.microsoft.com/office/drawing/2014/main" val="3856898141"/>
                  </a:ext>
                </a:extLst>
              </a:tr>
            </a:tbl>
          </a:graphicData>
        </a:graphic>
      </p:graphicFrame>
    </p:spTree>
    <p:extLst>
      <p:ext uri="{BB962C8B-B14F-4D97-AF65-F5344CB8AC3E}">
        <p14:creationId xmlns:p14="http://schemas.microsoft.com/office/powerpoint/2010/main" val="241751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417" y="110176"/>
            <a:ext cx="7044142" cy="336550"/>
          </a:xfrm>
        </p:spPr>
        <p:txBody>
          <a:bodyPr/>
          <a:lstStyle/>
          <a:p>
            <a:r>
              <a:rPr lang="en-US" dirty="0">
                <a:solidFill>
                  <a:srgbClr val="008000"/>
                </a:solidFill>
              </a:rPr>
              <a:t>KPI</a:t>
            </a:r>
            <a:r>
              <a:rPr lang="hu-HU" dirty="0">
                <a:solidFill>
                  <a:srgbClr val="008000"/>
                </a:solidFill>
              </a:rPr>
              <a:t> </a:t>
            </a:r>
            <a:r>
              <a:rPr lang="de-DE" dirty="0">
                <a:solidFill>
                  <a:srgbClr val="008000"/>
                </a:solidFill>
              </a:rPr>
              <a:t>9a</a:t>
            </a:r>
            <a:r>
              <a:rPr lang="en-GB" altLang="en-US" dirty="0">
                <a:solidFill>
                  <a:srgbClr val="008000"/>
                </a:solidFill>
              </a:rPr>
              <a:t>: </a:t>
            </a:r>
            <a:r>
              <a:rPr lang="en-GB" altLang="hu-HU" dirty="0">
                <a:solidFill>
                  <a:srgbClr val="008000"/>
                </a:solidFill>
              </a:rPr>
              <a:t>Most limiting CNEs (TOP 20)</a:t>
            </a:r>
            <a:endParaRPr lang="en-US" dirty="0">
              <a:solidFill>
                <a:srgbClr val="008000"/>
              </a:solidFill>
            </a:endParaRPr>
          </a:p>
        </p:txBody>
      </p:sp>
      <p:sp>
        <p:nvSpPr>
          <p:cNvPr id="36" name="Content Placeholder 15">
            <a:extLst>
              <a:ext uri="{FF2B5EF4-FFF2-40B4-BE49-F238E27FC236}">
                <a16:creationId xmlns:a16="http://schemas.microsoft.com/office/drawing/2014/main" id="{E358852D-FA22-564B-8FF1-4D41EAF68204}"/>
              </a:ext>
            </a:extLst>
          </p:cNvPr>
          <p:cNvSpPr>
            <a:spLocks noGrp="1"/>
          </p:cNvSpPr>
          <p:nvPr>
            <p:ph sz="quarter" idx="17"/>
          </p:nvPr>
        </p:nvSpPr>
        <p:spPr>
          <a:xfrm>
            <a:off x="541953" y="1080000"/>
            <a:ext cx="9000000" cy="4320000"/>
          </a:xfrm>
        </p:spPr>
        <p:txBody>
          <a:bodyPr/>
          <a:lstStyle/>
          <a:p>
            <a:endParaRPr lang="en-US" dirty="0"/>
          </a:p>
          <a:p>
            <a:endParaRPr lang="en-US" dirty="0"/>
          </a:p>
          <a:p>
            <a:endParaRPr lang="en-US" dirty="0"/>
          </a:p>
          <a:p>
            <a:pPr lvl="1"/>
            <a:endParaRPr lang="en-US" dirty="0"/>
          </a:p>
          <a:p>
            <a:pPr lvl="1"/>
            <a:endParaRPr lang="en-US" dirty="0"/>
          </a:p>
        </p:txBody>
      </p:sp>
      <p:sp>
        <p:nvSpPr>
          <p:cNvPr id="2" name="Slide Number Placeholder 1"/>
          <p:cNvSpPr>
            <a:spLocks noGrp="1"/>
          </p:cNvSpPr>
          <p:nvPr>
            <p:ph type="sldNum" sz="quarter" idx="4"/>
          </p:nvPr>
        </p:nvSpPr>
        <p:spPr/>
        <p:txBody>
          <a:bodyPr/>
          <a:lstStyle/>
          <a:p>
            <a:fld id="{F551322C-20B2-48C3-B63D-68158FEBF630}" type="slidenum">
              <a:rPr lang="en-US" smtClean="0">
                <a:solidFill>
                  <a:srgbClr val="FFFFFF">
                    <a:lumMod val="50000"/>
                  </a:srgbClr>
                </a:solidFill>
                <a:latin typeface="Arial"/>
              </a:rPr>
              <a:pPr/>
              <a:t>21</a:t>
            </a:fld>
            <a:endParaRPr lang="en-US" dirty="0">
              <a:solidFill>
                <a:srgbClr val="FFFFFF">
                  <a:lumMod val="50000"/>
                </a:srgbClr>
              </a:solidFill>
              <a:latin typeface="Arial"/>
            </a:endParaRPr>
          </a:p>
        </p:txBody>
      </p:sp>
      <p:sp>
        <p:nvSpPr>
          <p:cNvPr id="3" name="Rectangle 2"/>
          <p:cNvSpPr/>
          <p:nvPr/>
        </p:nvSpPr>
        <p:spPr>
          <a:xfrm>
            <a:off x="527596" y="1848491"/>
            <a:ext cx="7118038" cy="1046440"/>
          </a:xfrm>
          <a:prstGeom prst="rect">
            <a:avLst/>
          </a:prstGeom>
        </p:spPr>
        <p:txBody>
          <a:bodyPr wrap="square">
            <a:spAutoFit/>
          </a:bodyPr>
          <a:lstStyle/>
          <a:p>
            <a:pPr marL="349250" lvl="2">
              <a:spcBef>
                <a:spcPts val="400"/>
              </a:spcBef>
              <a:buClr>
                <a:srgbClr val="0100FE"/>
              </a:buClr>
              <a:defRPr/>
            </a:pPr>
            <a:endParaRPr lang="en-US"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marL="349250" lvl="2">
              <a:spcBef>
                <a:spcPts val="400"/>
              </a:spcBef>
              <a:buClr>
                <a:srgbClr val="0100FE"/>
              </a:buClr>
              <a:defRPr/>
            </a:pPr>
            <a:endParaRPr lang="en-US" sz="1400" dirty="0">
              <a:solidFill>
                <a:srgbClr val="3366FF"/>
              </a:solidFill>
              <a:latin typeface="+mn-lt"/>
              <a:ea typeface="Arial Unicode MS" panose="020B0604020202020204" pitchFamily="34" charset="-128"/>
              <a:cs typeface="Arial Unicode MS" panose="020B0604020202020204" pitchFamily="34" charset="-128"/>
            </a:endParaRPr>
          </a:p>
          <a:p>
            <a:pPr indent="-565150">
              <a:spcBef>
                <a:spcPts val="400"/>
              </a:spcBef>
              <a:buClr>
                <a:srgbClr val="0100FE"/>
              </a:buClr>
              <a:defRPr/>
            </a:pPr>
            <a:endParaRPr lang="en-US" sz="1200" dirty="0">
              <a:solidFill>
                <a:schemeClr val="tx1">
                  <a:lumMod val="65000"/>
                  <a:lumOff val="35000"/>
                </a:schemeClr>
              </a:solidFill>
              <a:ea typeface="Arial Unicode MS" panose="020B0604020202020204" pitchFamily="34" charset="-128"/>
              <a:cs typeface="Arial Unicode MS" panose="020B0604020202020204" pitchFamily="34" charset="-128"/>
            </a:endParaRPr>
          </a:p>
          <a:p>
            <a:pPr marL="349250" lvl="2">
              <a:spcBef>
                <a:spcPts val="400"/>
              </a:spcBef>
              <a:buClr>
                <a:srgbClr val="0100FE"/>
              </a:buClr>
              <a:defRPr/>
            </a:pPr>
            <a:endParaRPr lang="en-US" sz="1400" dirty="0">
              <a:solidFill>
                <a:srgbClr val="3366FF"/>
              </a:solidFill>
              <a:latin typeface="+mn-lt"/>
              <a:ea typeface="Arial Unicode MS" panose="020B0604020202020204" pitchFamily="34" charset="-128"/>
              <a:cs typeface="Arial Unicode MS" panose="020B0604020202020204" pitchFamily="34" charset="-128"/>
            </a:endParaRPr>
          </a:p>
        </p:txBody>
      </p:sp>
      <p:sp>
        <p:nvSpPr>
          <p:cNvPr id="10" name="Obdélník 9">
            <a:extLst>
              <a:ext uri="{FF2B5EF4-FFF2-40B4-BE49-F238E27FC236}">
                <a16:creationId xmlns:a16="http://schemas.microsoft.com/office/drawing/2014/main" id="{4A179DF9-E31E-43B8-9578-FA4520D932D3}"/>
              </a:ext>
            </a:extLst>
          </p:cNvPr>
          <p:cNvSpPr/>
          <p:nvPr/>
        </p:nvSpPr>
        <p:spPr>
          <a:xfrm>
            <a:off x="747118" y="1229164"/>
            <a:ext cx="2929072"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Total BDs:</a:t>
            </a:r>
            <a:r>
              <a:rPr lang="cs-CZ"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22 </a:t>
            </a:r>
            <a:r>
              <a:rPr lang="cs-CZ"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528</a:t>
            </a:r>
            <a:r>
              <a:rPr lang="cs-CZ" dirty="0">
                <a:latin typeface="Arial" panose="020B0604020202020204" pitchFamily="34" charset="0"/>
                <a:cs typeface="Arial" panose="020B0604020202020204" pitchFamily="34" charset="0"/>
              </a:rPr>
              <a:t> hours) </a:t>
            </a:r>
            <a:endParaRPr lang="de-DE" dirty="0">
              <a:latin typeface="Arial" panose="020B0604020202020204" pitchFamily="34" charset="0"/>
              <a:cs typeface="Arial" panose="020B0604020202020204"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907283549"/>
              </p:ext>
            </p:extLst>
          </p:nvPr>
        </p:nvGraphicFramePr>
        <p:xfrm>
          <a:off x="539750" y="1657163"/>
          <a:ext cx="8999538" cy="3196011"/>
        </p:xfrm>
        <a:graphic>
          <a:graphicData uri="http://schemas.openxmlformats.org/drawingml/2006/table">
            <a:tbl>
              <a:tblPr/>
              <a:tblGrid>
                <a:gridCol w="2791124">
                  <a:extLst>
                    <a:ext uri="{9D8B030D-6E8A-4147-A177-3AD203B41FA5}">
                      <a16:colId xmlns:a16="http://schemas.microsoft.com/office/drawing/2014/main" val="20000"/>
                    </a:ext>
                  </a:extLst>
                </a:gridCol>
                <a:gridCol w="1774557">
                  <a:extLst>
                    <a:ext uri="{9D8B030D-6E8A-4147-A177-3AD203B41FA5}">
                      <a16:colId xmlns:a16="http://schemas.microsoft.com/office/drawing/2014/main" val="20001"/>
                    </a:ext>
                  </a:extLst>
                </a:gridCol>
                <a:gridCol w="1044453">
                  <a:extLst>
                    <a:ext uri="{9D8B030D-6E8A-4147-A177-3AD203B41FA5}">
                      <a16:colId xmlns:a16="http://schemas.microsoft.com/office/drawing/2014/main" val="20002"/>
                    </a:ext>
                  </a:extLst>
                </a:gridCol>
                <a:gridCol w="922770">
                  <a:extLst>
                    <a:ext uri="{9D8B030D-6E8A-4147-A177-3AD203B41FA5}">
                      <a16:colId xmlns:a16="http://schemas.microsoft.com/office/drawing/2014/main" val="20003"/>
                    </a:ext>
                  </a:extLst>
                </a:gridCol>
                <a:gridCol w="912629">
                  <a:extLst>
                    <a:ext uri="{9D8B030D-6E8A-4147-A177-3AD203B41FA5}">
                      <a16:colId xmlns:a16="http://schemas.microsoft.com/office/drawing/2014/main" val="20004"/>
                    </a:ext>
                  </a:extLst>
                </a:gridCol>
                <a:gridCol w="935445">
                  <a:extLst>
                    <a:ext uri="{9D8B030D-6E8A-4147-A177-3AD203B41FA5}">
                      <a16:colId xmlns:a16="http://schemas.microsoft.com/office/drawing/2014/main" val="20005"/>
                    </a:ext>
                  </a:extLst>
                </a:gridCol>
                <a:gridCol w="618560">
                  <a:extLst>
                    <a:ext uri="{9D8B030D-6E8A-4147-A177-3AD203B41FA5}">
                      <a16:colId xmlns:a16="http://schemas.microsoft.com/office/drawing/2014/main" val="20006"/>
                    </a:ext>
                  </a:extLst>
                </a:gridCol>
              </a:tblGrid>
              <a:tr h="152191">
                <a:tc>
                  <a:txBody>
                    <a:bodyPr/>
                    <a:lstStyle/>
                    <a:p>
                      <a:pPr algn="l" fontAlgn="b"/>
                      <a:r>
                        <a:rPr lang="fr-FR" sz="900" b="1" i="0" u="none" strike="noStrike" dirty="0">
                          <a:solidFill>
                            <a:srgbClr val="000000"/>
                          </a:solidFill>
                          <a:effectLst/>
                          <a:latin typeface="Calibri"/>
                        </a:rPr>
                        <a:t>CNE</a:t>
                      </a:r>
                    </a:p>
                  </a:txBody>
                  <a:tcPr marL="7610" marR="7610" marT="7610"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US" sz="900" b="1" i="0" u="none" strike="noStrike" dirty="0">
                          <a:solidFill>
                            <a:srgbClr val="000000"/>
                          </a:solidFill>
                          <a:effectLst/>
                          <a:latin typeface="Calibri"/>
                        </a:rPr>
                        <a:t>Distinct hours CNE has shadow price</a:t>
                      </a:r>
                    </a:p>
                  </a:txBody>
                  <a:tcPr marL="7610" marR="7610" marT="7610"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fr-FR" sz="900" b="1" i="0" u="none" strike="noStrike" dirty="0">
                          <a:solidFill>
                            <a:srgbClr val="000000"/>
                          </a:solidFill>
                          <a:effectLst/>
                          <a:latin typeface="Calibri"/>
                        </a:rPr>
                        <a:t>Max de </a:t>
                      </a:r>
                      <a:r>
                        <a:rPr lang="fr-FR" sz="900" b="1" i="0" u="none" strike="noStrike" dirty="0" err="1">
                          <a:solidFill>
                            <a:srgbClr val="000000"/>
                          </a:solidFill>
                          <a:effectLst/>
                          <a:latin typeface="Calibri"/>
                        </a:rPr>
                        <a:t>ShadowPrice</a:t>
                      </a:r>
                    </a:p>
                  </a:txBody>
                  <a:tcPr marL="7610" marR="7610" marT="7610"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fr-FR" sz="900" b="1" i="0" u="none" strike="noStrike" dirty="0">
                          <a:solidFill>
                            <a:srgbClr val="000000"/>
                          </a:solidFill>
                          <a:effectLst/>
                          <a:latin typeface="Calibri"/>
                        </a:rPr>
                        <a:t>AVG of Ram/</a:t>
                      </a:r>
                      <a:r>
                        <a:rPr lang="fr-FR" sz="900" b="1" i="0" u="none" strike="noStrike" dirty="0" err="1">
                          <a:solidFill>
                            <a:srgbClr val="000000"/>
                          </a:solidFill>
                          <a:effectLst/>
                          <a:latin typeface="Calibri"/>
                        </a:rPr>
                        <a:t>Fmax</a:t>
                      </a:r>
                    </a:p>
                  </a:txBody>
                  <a:tcPr marL="7610" marR="7610" marT="7610"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fr-FR" sz="900" b="1" i="0" u="none" strike="noStrike" dirty="0">
                          <a:solidFill>
                            <a:srgbClr val="000000"/>
                          </a:solidFill>
                          <a:effectLst/>
                          <a:latin typeface="Calibri"/>
                        </a:rPr>
                        <a:t>MIN of Ram/</a:t>
                      </a:r>
                      <a:r>
                        <a:rPr lang="fr-FR" sz="900" b="1" i="0" u="none" strike="noStrike" dirty="0" err="1">
                          <a:solidFill>
                            <a:srgbClr val="000000"/>
                          </a:solidFill>
                          <a:effectLst/>
                          <a:latin typeface="Calibri"/>
                        </a:rPr>
                        <a:t>Fmax</a:t>
                      </a:r>
                    </a:p>
                  </a:txBody>
                  <a:tcPr marL="7610" marR="7610" marT="7610"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fr-FR" sz="900" b="1" i="0" u="none" strike="noStrike" dirty="0">
                          <a:solidFill>
                            <a:srgbClr val="000000"/>
                          </a:solidFill>
                          <a:effectLst/>
                          <a:latin typeface="Calibri"/>
                        </a:rPr>
                        <a:t>MAX of Ram/</a:t>
                      </a:r>
                      <a:r>
                        <a:rPr lang="fr-FR" sz="900" b="1" i="0" u="none" strike="noStrike" dirty="0" err="1">
                          <a:solidFill>
                            <a:srgbClr val="000000"/>
                          </a:solidFill>
                          <a:effectLst/>
                          <a:latin typeface="Calibri"/>
                        </a:rPr>
                        <a:t>Fmax</a:t>
                      </a:r>
                    </a:p>
                  </a:txBody>
                  <a:tcPr marL="7610" marR="7610" marT="7610"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fr-FR" sz="900" b="1" i="0" u="none" strike="noStrike" dirty="0">
                          <a:solidFill>
                            <a:srgbClr val="000000"/>
                          </a:solidFill>
                          <a:effectLst/>
                          <a:latin typeface="Calibri"/>
                        </a:rPr>
                        <a:t>MaxZ2ZPtdf</a:t>
                      </a:r>
                    </a:p>
                  </a:txBody>
                  <a:tcPr marL="7610" marR="7610" marT="7610"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52191">
                <a:tc>
                  <a:txBody>
                    <a:bodyPr/>
                    <a:lstStyle/>
                    <a:p>
                      <a:pPr algn="l" fontAlgn="b"/>
                      <a:r>
                        <a:rPr lang="fr-FR" sz="900" b="0" i="0" u="none" strike="noStrike" dirty="0">
                          <a:solidFill>
                            <a:srgbClr val="000000"/>
                          </a:solidFill>
                          <a:effectLst/>
                          <a:latin typeface="Calibri"/>
                        </a:rPr>
                        <a:t>[D4-D7] </a:t>
                      </a:r>
                      <a:r>
                        <a:rPr lang="fr-FR" sz="900" b="0" i="0" u="none" strike="noStrike" dirty="0" err="1">
                          <a:solidFill>
                            <a:srgbClr val="000000"/>
                          </a:solidFill>
                          <a:effectLst/>
                          <a:latin typeface="Calibri"/>
                        </a:rPr>
                        <a:t>Hoheneck</a:t>
                      </a:r>
                      <a:r>
                        <a:rPr lang="fr-FR" sz="900" b="0" i="0" u="none" strike="noStrike" dirty="0">
                          <a:solidFill>
                            <a:srgbClr val="000000"/>
                          </a:solidFill>
                          <a:effectLst/>
                          <a:latin typeface="Calibri"/>
                        </a:rPr>
                        <a:t> - </a:t>
                      </a:r>
                      <a:r>
                        <a:rPr lang="fr-FR" sz="900" b="0" i="0" u="none" strike="noStrike" dirty="0" err="1">
                          <a:solidFill>
                            <a:srgbClr val="000000"/>
                          </a:solidFill>
                          <a:effectLst/>
                          <a:latin typeface="Calibri"/>
                        </a:rPr>
                        <a:t>Pulverdingen</a:t>
                      </a:r>
                      <a:r>
                        <a:rPr lang="fr-FR" sz="900" b="0" i="0" u="none" strike="noStrike" dirty="0">
                          <a:solidFill>
                            <a:srgbClr val="000000"/>
                          </a:solidFill>
                          <a:effectLst/>
                          <a:latin typeface="Calibri"/>
                        </a:rPr>
                        <a:t> </a:t>
                      </a:r>
                      <a:r>
                        <a:rPr lang="fr-FR" sz="900" b="0" i="0" u="none" strike="noStrike" dirty="0" err="1">
                          <a:solidFill>
                            <a:srgbClr val="000000"/>
                          </a:solidFill>
                          <a:effectLst/>
                          <a:latin typeface="Calibri"/>
                        </a:rPr>
                        <a:t>ws</a:t>
                      </a:r>
                      <a:r>
                        <a:rPr lang="fr-FR" sz="900" b="0" i="0" u="none" strike="noStrike" dirty="0">
                          <a:solidFill>
                            <a:srgbClr val="000000"/>
                          </a:solidFill>
                          <a:effectLst/>
                          <a:latin typeface="Calibri"/>
                        </a:rPr>
                        <a:t> [OPP] [D4]</a:t>
                      </a:r>
                    </a:p>
                  </a:txBody>
                  <a:tcPr marL="7610" marR="7610" marT="7610" marB="0" anchor="b">
                    <a:lnL>
                      <a:noFill/>
                    </a:lnL>
                    <a:lnR>
                      <a:noFill/>
                    </a:lnR>
                    <a:lnT w="6350" cap="flat" cmpd="sng" algn="ctr">
                      <a:solidFill>
                        <a:srgbClr val="9BC2E6"/>
                      </a:solidFill>
                      <a:prstDash val="solid"/>
                      <a:round/>
                      <a:headEnd type="none" w="med" len="med"/>
                      <a:tailEnd type="none" w="med" len="med"/>
                    </a:lnT>
                    <a:lnB>
                      <a:noFill/>
                    </a:lnB>
                    <a:solidFill>
                      <a:srgbClr val="D9D9D9"/>
                    </a:solidFill>
                  </a:tcPr>
                </a:tc>
                <a:tc>
                  <a:txBody>
                    <a:bodyPr/>
                    <a:lstStyle/>
                    <a:p>
                      <a:pPr algn="r" fontAlgn="b"/>
                      <a:r>
                        <a:rPr lang="fr-FR" sz="900" b="0" i="0" u="none" strike="noStrike" dirty="0">
                          <a:solidFill>
                            <a:srgbClr val="000000"/>
                          </a:solidFill>
                          <a:effectLst/>
                          <a:latin typeface="Calibri"/>
                        </a:rPr>
                        <a:t>151</a:t>
                      </a:r>
                    </a:p>
                  </a:txBody>
                  <a:tcPr marL="7610" marR="7610" marT="7610" marB="0" anchor="b">
                    <a:lnL>
                      <a:noFill/>
                    </a:lnL>
                    <a:lnR>
                      <a:noFill/>
                    </a:lnR>
                    <a:lnT w="6350" cap="flat" cmpd="sng" algn="ctr">
                      <a:solidFill>
                        <a:srgbClr val="9BC2E6"/>
                      </a:solidFill>
                      <a:prstDash val="solid"/>
                      <a:round/>
                      <a:headEnd type="none" w="med" len="med"/>
                      <a:tailEnd type="none" w="med" len="med"/>
                    </a:lnT>
                    <a:lnB>
                      <a:noFill/>
                    </a:lnB>
                    <a:solidFill>
                      <a:srgbClr val="D9D9D9"/>
                    </a:solidFill>
                  </a:tcPr>
                </a:tc>
                <a:tc>
                  <a:txBody>
                    <a:bodyPr/>
                    <a:lstStyle/>
                    <a:p>
                      <a:pPr algn="r" fontAlgn="b"/>
                      <a:r>
                        <a:rPr lang="fr-FR" sz="900" b="0" i="0" u="none" strike="noStrike" dirty="0">
                          <a:solidFill>
                            <a:srgbClr val="000000"/>
                          </a:solidFill>
                          <a:effectLst/>
                          <a:latin typeface="Calibri"/>
                        </a:rPr>
                        <a:t>2206,222432</a:t>
                      </a:r>
                    </a:p>
                  </a:txBody>
                  <a:tcPr marL="7610" marR="7610" marT="7610" marB="0" anchor="b">
                    <a:lnL>
                      <a:noFill/>
                    </a:lnL>
                    <a:lnR>
                      <a:noFill/>
                    </a:lnR>
                    <a:lnT w="6350" cap="flat" cmpd="sng" algn="ctr">
                      <a:solidFill>
                        <a:srgbClr val="9BC2E6"/>
                      </a:solidFill>
                      <a:prstDash val="solid"/>
                      <a:round/>
                      <a:headEnd type="none" w="med" len="med"/>
                      <a:tailEnd type="none" w="med" len="med"/>
                    </a:lnT>
                    <a:lnB>
                      <a:noFill/>
                    </a:lnB>
                    <a:solidFill>
                      <a:srgbClr val="D9D9D9"/>
                    </a:solidFill>
                  </a:tcPr>
                </a:tc>
                <a:tc>
                  <a:txBody>
                    <a:bodyPr/>
                    <a:lstStyle/>
                    <a:p>
                      <a:pPr algn="r" fontAlgn="b"/>
                      <a:r>
                        <a:rPr lang="fr-FR" sz="900" b="0" i="0" u="none" strike="noStrike" dirty="0">
                          <a:solidFill>
                            <a:srgbClr val="000000"/>
                          </a:solidFill>
                          <a:effectLst/>
                          <a:latin typeface="Calibri"/>
                        </a:rPr>
                        <a:t>20%</a:t>
                      </a:r>
                    </a:p>
                  </a:txBody>
                  <a:tcPr marL="7610" marR="7610" marT="7610" marB="0" anchor="b">
                    <a:lnL>
                      <a:noFill/>
                    </a:lnL>
                    <a:lnR>
                      <a:noFill/>
                    </a:lnR>
                    <a:lnT w="6350" cap="flat" cmpd="sng" algn="ctr">
                      <a:solidFill>
                        <a:srgbClr val="9BC2E6"/>
                      </a:solidFill>
                      <a:prstDash val="solid"/>
                      <a:round/>
                      <a:headEnd type="none" w="med" len="med"/>
                      <a:tailEnd type="none" w="med" len="med"/>
                    </a:lnT>
                    <a:lnB>
                      <a:noFill/>
                    </a:lnB>
                    <a:solidFill>
                      <a:srgbClr val="D9D9D9"/>
                    </a:solidFill>
                  </a:tcPr>
                </a:tc>
                <a:tc>
                  <a:txBody>
                    <a:bodyPr/>
                    <a:lstStyle/>
                    <a:p>
                      <a:pPr algn="r" fontAlgn="b"/>
                      <a:r>
                        <a:rPr lang="fr-FR" sz="900" b="0" i="0" u="none" strike="noStrike" dirty="0">
                          <a:solidFill>
                            <a:srgbClr val="000000"/>
                          </a:solidFill>
                          <a:effectLst/>
                          <a:latin typeface="Calibri"/>
                        </a:rPr>
                        <a:t>17%</a:t>
                      </a:r>
                    </a:p>
                  </a:txBody>
                  <a:tcPr marL="7610" marR="7610" marT="7610" marB="0" anchor="b">
                    <a:lnL>
                      <a:noFill/>
                    </a:lnL>
                    <a:lnR>
                      <a:noFill/>
                    </a:lnR>
                    <a:lnT w="6350" cap="flat" cmpd="sng" algn="ctr">
                      <a:solidFill>
                        <a:srgbClr val="9BC2E6"/>
                      </a:solidFill>
                      <a:prstDash val="solid"/>
                      <a:round/>
                      <a:headEnd type="none" w="med" len="med"/>
                      <a:tailEnd type="none" w="med" len="med"/>
                    </a:lnT>
                    <a:lnB>
                      <a:noFill/>
                    </a:lnB>
                    <a:solidFill>
                      <a:srgbClr val="D9D9D9"/>
                    </a:solidFill>
                  </a:tcPr>
                </a:tc>
                <a:tc>
                  <a:txBody>
                    <a:bodyPr/>
                    <a:lstStyle/>
                    <a:p>
                      <a:pPr algn="r" fontAlgn="b"/>
                      <a:r>
                        <a:rPr lang="fr-FR" sz="900" b="0" i="0" u="none" strike="noStrike" dirty="0">
                          <a:solidFill>
                            <a:srgbClr val="000000"/>
                          </a:solidFill>
                          <a:effectLst/>
                          <a:latin typeface="Calibri"/>
                        </a:rPr>
                        <a:t>29%</a:t>
                      </a:r>
                    </a:p>
                  </a:txBody>
                  <a:tcPr marL="7610" marR="7610" marT="7610" marB="0" anchor="b">
                    <a:lnL>
                      <a:noFill/>
                    </a:lnL>
                    <a:lnR>
                      <a:noFill/>
                    </a:lnR>
                    <a:lnT w="6350" cap="flat" cmpd="sng" algn="ctr">
                      <a:solidFill>
                        <a:srgbClr val="9BC2E6"/>
                      </a:solidFill>
                      <a:prstDash val="solid"/>
                      <a:round/>
                      <a:headEnd type="none" w="med" len="med"/>
                      <a:tailEnd type="none" w="med" len="med"/>
                    </a:lnT>
                    <a:lnB>
                      <a:noFill/>
                    </a:lnB>
                    <a:solidFill>
                      <a:srgbClr val="D9D9D9"/>
                    </a:solidFill>
                  </a:tcPr>
                </a:tc>
                <a:tc>
                  <a:txBody>
                    <a:bodyPr/>
                    <a:lstStyle/>
                    <a:p>
                      <a:pPr algn="r" fontAlgn="b"/>
                      <a:r>
                        <a:rPr lang="fr-FR" sz="900" b="0" i="0" u="none" strike="noStrike" dirty="0">
                          <a:solidFill>
                            <a:srgbClr val="000000"/>
                          </a:solidFill>
                          <a:effectLst/>
                          <a:latin typeface="Calibri"/>
                        </a:rPr>
                        <a:t>0,12485</a:t>
                      </a:r>
                    </a:p>
                  </a:txBody>
                  <a:tcPr marL="7610" marR="7610" marT="7610" marB="0" anchor="b">
                    <a:lnL>
                      <a:noFill/>
                    </a:lnL>
                    <a:lnR>
                      <a:noFill/>
                    </a:lnR>
                    <a:lnT w="6350" cap="flat" cmpd="sng" algn="ctr">
                      <a:solidFill>
                        <a:srgbClr val="9BC2E6"/>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001"/>
                  </a:ext>
                </a:extLst>
              </a:tr>
              <a:tr h="152191">
                <a:tc>
                  <a:txBody>
                    <a:bodyPr/>
                    <a:lstStyle/>
                    <a:p>
                      <a:pPr algn="l" fontAlgn="b"/>
                      <a:r>
                        <a:rPr lang="pl-PL" sz="900" b="0" i="0" u="none" strike="noStrike" dirty="0">
                          <a:solidFill>
                            <a:srgbClr val="000000"/>
                          </a:solidFill>
                          <a:effectLst/>
                          <a:latin typeface="Calibri"/>
                        </a:rPr>
                        <a:t>[PL-PL] Krosno Iskrzynia - </a:t>
                      </a:r>
                      <a:r>
                        <a:rPr lang="pl-PL" sz="900" b="0" i="0" u="none" strike="noStrike" dirty="0" err="1">
                          <a:solidFill>
                            <a:srgbClr val="000000"/>
                          </a:solidFill>
                          <a:effectLst/>
                          <a:latin typeface="Calibri"/>
                        </a:rPr>
                        <a:t>Rzeszow</a:t>
                      </a:r>
                      <a:r>
                        <a:rPr lang="pl-PL" sz="900" b="0" i="0" u="none" strike="noStrike" dirty="0">
                          <a:solidFill>
                            <a:srgbClr val="000000"/>
                          </a:solidFill>
                          <a:effectLst/>
                          <a:latin typeface="Calibri"/>
                        </a:rPr>
                        <a:t> [OPP]</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121</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853,520897</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50%</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28%</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77%</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0,35075</a:t>
                      </a:r>
                    </a:p>
                  </a:txBody>
                  <a:tcPr marL="7610" marR="7610" marT="7610" marB="0" anchor="b">
                    <a:lnL>
                      <a:noFill/>
                    </a:lnL>
                    <a:lnR>
                      <a:noFill/>
                    </a:lnR>
                    <a:lnT>
                      <a:noFill/>
                    </a:lnT>
                    <a:lnB>
                      <a:noFill/>
                    </a:lnB>
                  </a:tcPr>
                </a:tc>
                <a:extLst>
                  <a:ext uri="{0D108BD9-81ED-4DB2-BD59-A6C34878D82A}">
                    <a16:rowId xmlns:a16="http://schemas.microsoft.com/office/drawing/2014/main" val="10002"/>
                  </a:ext>
                </a:extLst>
              </a:tr>
              <a:tr h="152191">
                <a:tc>
                  <a:txBody>
                    <a:bodyPr/>
                    <a:lstStyle/>
                    <a:p>
                      <a:pPr algn="l" fontAlgn="b"/>
                      <a:r>
                        <a:rPr lang="nb-NO" sz="900" b="0" i="0" u="none" strike="noStrike" dirty="0">
                          <a:solidFill>
                            <a:srgbClr val="000000"/>
                          </a:solidFill>
                          <a:effectLst/>
                          <a:latin typeface="Calibri"/>
                        </a:rPr>
                        <a:t>[AT-SI] </a:t>
                      </a:r>
                      <a:r>
                        <a:rPr lang="nb-NO" sz="900" b="0" i="0" u="none" strike="noStrike" dirty="0" err="1">
                          <a:solidFill>
                            <a:srgbClr val="000000"/>
                          </a:solidFill>
                          <a:effectLst/>
                          <a:latin typeface="Calibri"/>
                        </a:rPr>
                        <a:t>Obersielach</a:t>
                      </a:r>
                      <a:r>
                        <a:rPr lang="nb-NO" sz="900" b="0" i="0" u="none" strike="noStrike" dirty="0">
                          <a:solidFill>
                            <a:srgbClr val="000000"/>
                          </a:solidFill>
                          <a:effectLst/>
                          <a:latin typeface="Calibri"/>
                        </a:rPr>
                        <a:t> - </a:t>
                      </a:r>
                      <a:r>
                        <a:rPr lang="nb-NO" sz="900" b="0" i="0" u="none" strike="noStrike" dirty="0" err="1">
                          <a:solidFill>
                            <a:srgbClr val="000000"/>
                          </a:solidFill>
                          <a:effectLst/>
                          <a:latin typeface="Calibri"/>
                        </a:rPr>
                        <a:t>Podlog</a:t>
                      </a:r>
                      <a:r>
                        <a:rPr lang="nb-NO" sz="900" b="0" i="0" u="none" strike="noStrike" dirty="0">
                          <a:solidFill>
                            <a:srgbClr val="000000"/>
                          </a:solidFill>
                          <a:effectLst/>
                          <a:latin typeface="Calibri"/>
                        </a:rPr>
                        <a:t> 247 [DIR] [AT]</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84</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432,6906006</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52%</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0,22917</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03"/>
                  </a:ext>
                </a:extLst>
              </a:tr>
              <a:tr h="152191">
                <a:tc>
                  <a:txBody>
                    <a:bodyPr/>
                    <a:lstStyle/>
                    <a:p>
                      <a:pPr algn="l" fontAlgn="b"/>
                      <a:r>
                        <a:rPr lang="fr-FR" sz="900" b="0" i="0" u="none" strike="noStrike" dirty="0">
                          <a:solidFill>
                            <a:srgbClr val="000000"/>
                          </a:solidFill>
                          <a:effectLst/>
                          <a:latin typeface="Calibri"/>
                        </a:rPr>
                        <a:t>[BE-FR] Avelgem - Avelin 80 [DIR] [FR]</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79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561,4111845</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79%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143%</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0,39642</a:t>
                      </a:r>
                    </a:p>
                  </a:txBody>
                  <a:tcPr marL="7610" marR="7610" marT="7610" marB="0" anchor="b">
                    <a:lnL>
                      <a:noFill/>
                    </a:lnL>
                    <a:lnR>
                      <a:noFill/>
                    </a:lnR>
                    <a:lnT>
                      <a:noFill/>
                    </a:lnT>
                    <a:lnB>
                      <a:noFill/>
                    </a:lnB>
                  </a:tcPr>
                </a:tc>
                <a:extLst>
                  <a:ext uri="{0D108BD9-81ED-4DB2-BD59-A6C34878D82A}">
                    <a16:rowId xmlns:a16="http://schemas.microsoft.com/office/drawing/2014/main" val="10004"/>
                  </a:ext>
                </a:extLst>
              </a:tr>
              <a:tr h="152191">
                <a:tc>
                  <a:txBody>
                    <a:bodyPr/>
                    <a:lstStyle/>
                    <a:p>
                      <a:pPr algn="l" fontAlgn="b"/>
                      <a:r>
                        <a:rPr lang="fr-FR" sz="900" b="0" i="0" u="none" strike="noStrike" dirty="0">
                          <a:solidFill>
                            <a:srgbClr val="000000"/>
                          </a:solidFill>
                          <a:effectLst/>
                          <a:latin typeface="Calibri"/>
                        </a:rPr>
                        <a:t>[HR-BA] 220kV </a:t>
                      </a:r>
                      <a:r>
                        <a:rPr lang="fr-FR" sz="900" b="0" i="0" u="none" strike="noStrike" dirty="0" err="1">
                          <a:solidFill>
                            <a:srgbClr val="000000"/>
                          </a:solidFill>
                          <a:effectLst/>
                          <a:latin typeface="Calibri"/>
                        </a:rPr>
                        <a:t>Zakucac</a:t>
                      </a:r>
                      <a:r>
                        <a:rPr lang="fr-FR" sz="900" b="0" i="0" u="none" strike="noStrike" dirty="0">
                          <a:solidFill>
                            <a:srgbClr val="000000"/>
                          </a:solidFill>
                          <a:effectLst/>
                          <a:latin typeface="Calibri"/>
                        </a:rPr>
                        <a:t> - Mostar [OPP] [HR]</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74</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1320,05573</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8%</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32%</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0,17744</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05"/>
                  </a:ext>
                </a:extLst>
              </a:tr>
              <a:tr h="152191">
                <a:tc>
                  <a:txBody>
                    <a:bodyPr/>
                    <a:lstStyle/>
                    <a:p>
                      <a:pPr algn="l" fontAlgn="b"/>
                      <a:r>
                        <a:rPr lang="de-DE" sz="900" b="0" i="0" u="none" strike="noStrike" dirty="0">
                          <a:solidFill>
                            <a:srgbClr val="000000"/>
                          </a:solidFill>
                          <a:effectLst/>
                          <a:latin typeface="Calibri"/>
                        </a:rPr>
                        <a:t>[NL-D7] </a:t>
                      </a:r>
                      <a:r>
                        <a:rPr lang="de-DE" sz="900" b="0" i="0" u="none" strike="noStrike" dirty="0" err="1">
                          <a:solidFill>
                            <a:srgbClr val="000000"/>
                          </a:solidFill>
                          <a:effectLst/>
                          <a:latin typeface="Calibri"/>
                        </a:rPr>
                        <a:t>Maasbracht</a:t>
                      </a:r>
                      <a:r>
                        <a:rPr lang="de-DE" sz="900" b="0" i="0" u="none" strike="noStrike" dirty="0">
                          <a:solidFill>
                            <a:srgbClr val="000000"/>
                          </a:solidFill>
                          <a:effectLst/>
                          <a:latin typeface="Calibri"/>
                        </a:rPr>
                        <a:t> - Oberzier SELFK WS [DIR] [D7]</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65</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923,2000784</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67%</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96%</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0,33224</a:t>
                      </a:r>
                    </a:p>
                  </a:txBody>
                  <a:tcPr marL="7610" marR="7610" marT="7610" marB="0" anchor="b">
                    <a:lnL>
                      <a:noFill/>
                    </a:lnL>
                    <a:lnR>
                      <a:noFill/>
                    </a:lnR>
                    <a:lnT>
                      <a:noFill/>
                    </a:lnT>
                    <a:lnB>
                      <a:noFill/>
                    </a:lnB>
                  </a:tcPr>
                </a:tc>
                <a:extLst>
                  <a:ext uri="{0D108BD9-81ED-4DB2-BD59-A6C34878D82A}">
                    <a16:rowId xmlns:a16="http://schemas.microsoft.com/office/drawing/2014/main" val="10006"/>
                  </a:ext>
                </a:extLst>
              </a:tr>
              <a:tr h="152191">
                <a:tc>
                  <a:txBody>
                    <a:bodyPr/>
                    <a:lstStyle/>
                    <a:p>
                      <a:pPr algn="l" fontAlgn="b"/>
                      <a:r>
                        <a:rPr lang="de-DE" sz="900" b="0" i="0" u="none" strike="noStrike" dirty="0">
                          <a:solidFill>
                            <a:srgbClr val="000000"/>
                          </a:solidFill>
                          <a:effectLst/>
                          <a:latin typeface="Calibri"/>
                        </a:rPr>
                        <a:t>[D4-CH] </a:t>
                      </a:r>
                      <a:r>
                        <a:rPr lang="de-DE" sz="900" b="0" i="0" u="none" strike="noStrike" dirty="0" err="1">
                          <a:solidFill>
                            <a:srgbClr val="000000"/>
                          </a:solidFill>
                          <a:effectLst/>
                          <a:latin typeface="Calibri"/>
                        </a:rPr>
                        <a:t>Kuehmoos</a:t>
                      </a:r>
                      <a:r>
                        <a:rPr lang="de-DE" sz="900" b="0" i="0" u="none" strike="noStrike" dirty="0">
                          <a:solidFill>
                            <a:srgbClr val="000000"/>
                          </a:solidFill>
                          <a:effectLst/>
                          <a:latin typeface="Calibri"/>
                        </a:rPr>
                        <a:t> - </a:t>
                      </a:r>
                      <a:r>
                        <a:rPr lang="de-DE" sz="900" b="0" i="0" u="none" strike="noStrike" dirty="0" err="1">
                          <a:solidFill>
                            <a:srgbClr val="000000"/>
                          </a:solidFill>
                          <a:effectLst/>
                          <a:latin typeface="Calibri"/>
                        </a:rPr>
                        <a:t>Laufenburg</a:t>
                      </a:r>
                      <a:r>
                        <a:rPr lang="de-DE" sz="900" b="0" i="0" u="none" strike="noStrike" dirty="0">
                          <a:solidFill>
                            <a:srgbClr val="000000"/>
                          </a:solidFill>
                          <a:effectLst/>
                          <a:latin typeface="Calibri"/>
                        </a:rPr>
                        <a:t> </a:t>
                      </a:r>
                      <a:r>
                        <a:rPr lang="de-DE" sz="900" b="0" i="0" u="none" strike="noStrike" dirty="0" err="1">
                          <a:solidFill>
                            <a:srgbClr val="000000"/>
                          </a:solidFill>
                          <a:effectLst/>
                          <a:latin typeface="Calibri"/>
                        </a:rPr>
                        <a:t>br</a:t>
                      </a:r>
                      <a:r>
                        <a:rPr lang="de-DE" sz="900" b="0" i="0" u="none" strike="noStrike" dirty="0">
                          <a:solidFill>
                            <a:srgbClr val="000000"/>
                          </a:solidFill>
                          <a:effectLst/>
                          <a:latin typeface="Calibri"/>
                        </a:rPr>
                        <a:t> (Heimbach) [DIR] [D4]</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62</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760,2290254</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37%</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74%</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0,16747</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07"/>
                  </a:ext>
                </a:extLst>
              </a:tr>
              <a:tr h="152191">
                <a:tc>
                  <a:txBody>
                    <a:bodyPr/>
                    <a:lstStyle/>
                    <a:p>
                      <a:pPr algn="l" fontAlgn="b"/>
                      <a:r>
                        <a:rPr lang="fr-FR" sz="900" b="0" i="0" u="none" strike="noStrike" dirty="0">
                          <a:solidFill>
                            <a:srgbClr val="000000"/>
                          </a:solidFill>
                          <a:effectLst/>
                          <a:latin typeface="Calibri"/>
                        </a:rPr>
                        <a:t>[AT-D4] Meiningen - </a:t>
                      </a:r>
                      <a:r>
                        <a:rPr lang="fr-FR" sz="900" b="0" i="0" u="none" strike="noStrike" dirty="0" err="1">
                          <a:solidFill>
                            <a:srgbClr val="000000"/>
                          </a:solidFill>
                          <a:effectLst/>
                          <a:latin typeface="Calibri"/>
                        </a:rPr>
                        <a:t>Buers</a:t>
                      </a:r>
                      <a:r>
                        <a:rPr lang="fr-FR" sz="900" b="0" i="0" u="none" strike="noStrike" dirty="0">
                          <a:solidFill>
                            <a:srgbClr val="000000"/>
                          </a:solidFill>
                          <a:effectLst/>
                          <a:latin typeface="Calibri"/>
                        </a:rPr>
                        <a:t> 406A [OPP] [AT]</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44</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2485,907372</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5%</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30%</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0,11158</a:t>
                      </a:r>
                    </a:p>
                  </a:txBody>
                  <a:tcPr marL="7610" marR="7610" marT="7610" marB="0" anchor="b">
                    <a:lnL>
                      <a:noFill/>
                    </a:lnL>
                    <a:lnR>
                      <a:noFill/>
                    </a:lnR>
                    <a:lnT>
                      <a:noFill/>
                    </a:lnT>
                    <a:lnB>
                      <a:noFill/>
                    </a:lnB>
                  </a:tcPr>
                </a:tc>
                <a:extLst>
                  <a:ext uri="{0D108BD9-81ED-4DB2-BD59-A6C34878D82A}">
                    <a16:rowId xmlns:a16="http://schemas.microsoft.com/office/drawing/2014/main" val="10008"/>
                  </a:ext>
                </a:extLst>
              </a:tr>
              <a:tr h="152191">
                <a:tc>
                  <a:txBody>
                    <a:bodyPr/>
                    <a:lstStyle/>
                    <a:p>
                      <a:pPr algn="l" fontAlgn="b"/>
                      <a:r>
                        <a:rPr lang="fr-FR" sz="900" b="0" i="0" u="none" strike="noStrike" dirty="0">
                          <a:solidFill>
                            <a:srgbClr val="000000"/>
                          </a:solidFill>
                          <a:effectLst/>
                          <a:latin typeface="Calibri"/>
                        </a:rPr>
                        <a:t>[NL-D2]</a:t>
                      </a:r>
                      <a:r>
                        <a:rPr lang="fr-FR" sz="900" b="0" i="0" u="none" strike="noStrike" dirty="0" err="1">
                          <a:solidFill>
                            <a:srgbClr val="000000"/>
                          </a:solidFill>
                          <a:effectLst/>
                          <a:latin typeface="Calibri"/>
                        </a:rPr>
                        <a:t>Meeden</a:t>
                      </a:r>
                      <a:r>
                        <a:rPr lang="fr-FR" sz="900" b="0" i="0" u="none" strike="noStrike" dirty="0">
                          <a:solidFill>
                            <a:srgbClr val="000000"/>
                          </a:solidFill>
                          <a:effectLst/>
                          <a:latin typeface="Calibri"/>
                        </a:rPr>
                        <a:t>-Diele  380 Z [DIR] [D2]</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43</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1050,664255</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63%</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20%</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116%</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0,27243</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09"/>
                  </a:ext>
                </a:extLst>
              </a:tr>
              <a:tr h="152191">
                <a:tc>
                  <a:txBody>
                    <a:bodyPr/>
                    <a:lstStyle/>
                    <a:p>
                      <a:pPr algn="l" fontAlgn="b"/>
                      <a:r>
                        <a:rPr lang="de-DE" sz="900" b="0" i="0" u="none" strike="noStrike" dirty="0">
                          <a:solidFill>
                            <a:srgbClr val="000000"/>
                          </a:solidFill>
                          <a:effectLst/>
                          <a:latin typeface="Calibri"/>
                        </a:rPr>
                        <a:t>[NL-D7] </a:t>
                      </a:r>
                      <a:r>
                        <a:rPr lang="de-DE" sz="900" b="0" i="0" u="none" strike="noStrike" dirty="0" err="1">
                          <a:solidFill>
                            <a:srgbClr val="000000"/>
                          </a:solidFill>
                          <a:effectLst/>
                          <a:latin typeface="Calibri"/>
                        </a:rPr>
                        <a:t>Maasbracht</a:t>
                      </a:r>
                      <a:r>
                        <a:rPr lang="de-DE" sz="900" b="0" i="0" u="none" strike="noStrike" dirty="0">
                          <a:solidFill>
                            <a:srgbClr val="000000"/>
                          </a:solidFill>
                          <a:effectLst/>
                          <a:latin typeface="Calibri"/>
                        </a:rPr>
                        <a:t>-Oberzier 380 W  [DIR] [D7]</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43</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105,09641</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49%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20%</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75%</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0,6082</a:t>
                      </a:r>
                    </a:p>
                  </a:txBody>
                  <a:tcPr marL="7610" marR="7610" marT="7610" marB="0" anchor="b">
                    <a:lnL>
                      <a:noFill/>
                    </a:lnL>
                    <a:lnR>
                      <a:noFill/>
                    </a:lnR>
                    <a:lnT>
                      <a:noFill/>
                    </a:lnT>
                    <a:lnB>
                      <a:noFill/>
                    </a:lnB>
                  </a:tcPr>
                </a:tc>
                <a:extLst>
                  <a:ext uri="{0D108BD9-81ED-4DB2-BD59-A6C34878D82A}">
                    <a16:rowId xmlns:a16="http://schemas.microsoft.com/office/drawing/2014/main" val="10010"/>
                  </a:ext>
                </a:extLst>
              </a:tr>
              <a:tr h="152191">
                <a:tc>
                  <a:txBody>
                    <a:bodyPr/>
                    <a:lstStyle/>
                    <a:p>
                      <a:pPr algn="l" fontAlgn="b"/>
                      <a:r>
                        <a:rPr lang="fr-FR" sz="900" b="0" i="0" u="none" strike="noStrike" dirty="0">
                          <a:solidFill>
                            <a:srgbClr val="000000"/>
                          </a:solidFill>
                          <a:effectLst/>
                          <a:latin typeface="Calibri"/>
                        </a:rPr>
                        <a:t>[RO-RO] </a:t>
                      </a:r>
                      <a:r>
                        <a:rPr lang="fr-FR" sz="900" b="0" i="0" u="none" strike="noStrike" dirty="0" err="1">
                          <a:solidFill>
                            <a:srgbClr val="000000"/>
                          </a:solidFill>
                          <a:effectLst/>
                          <a:latin typeface="Calibri"/>
                        </a:rPr>
                        <a:t>Paroseni</a:t>
                      </a:r>
                      <a:r>
                        <a:rPr lang="fr-FR" sz="900" b="0" i="0" u="none" strike="noStrike" dirty="0">
                          <a:solidFill>
                            <a:srgbClr val="000000"/>
                          </a:solidFill>
                          <a:effectLst/>
                          <a:latin typeface="Calibri"/>
                        </a:rPr>
                        <a:t> - </a:t>
                      </a:r>
                      <a:r>
                        <a:rPr lang="fr-FR" sz="900" b="0" i="0" u="none" strike="noStrike" dirty="0" err="1">
                          <a:solidFill>
                            <a:srgbClr val="000000"/>
                          </a:solidFill>
                          <a:effectLst/>
                          <a:latin typeface="Calibri"/>
                        </a:rPr>
                        <a:t>Targu</a:t>
                      </a:r>
                      <a:r>
                        <a:rPr lang="fr-FR" sz="900" b="0" i="0" u="none" strike="noStrike" dirty="0">
                          <a:solidFill>
                            <a:srgbClr val="000000"/>
                          </a:solidFill>
                          <a:effectLst/>
                          <a:latin typeface="Calibri"/>
                        </a:rPr>
                        <a:t> Jiu Nord [OPP]</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43</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1959,441049</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22%</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48%</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0,09896</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11"/>
                  </a:ext>
                </a:extLst>
              </a:tr>
              <a:tr h="152191">
                <a:tc>
                  <a:txBody>
                    <a:bodyPr/>
                    <a:lstStyle/>
                    <a:p>
                      <a:pPr algn="l" fontAlgn="b"/>
                      <a:r>
                        <a:rPr lang="fr-FR" sz="900" b="0" i="0" u="none" strike="noStrike" dirty="0">
                          <a:solidFill>
                            <a:srgbClr val="000000"/>
                          </a:solidFill>
                          <a:effectLst/>
                          <a:latin typeface="Calibri"/>
                        </a:rPr>
                        <a:t>[AT-CH] Meiningen - </a:t>
                      </a:r>
                      <a:r>
                        <a:rPr lang="fr-FR" sz="900" b="0" i="0" u="none" strike="noStrike" dirty="0" err="1">
                          <a:solidFill>
                            <a:srgbClr val="000000"/>
                          </a:solidFill>
                          <a:effectLst/>
                          <a:latin typeface="Calibri"/>
                        </a:rPr>
                        <a:t>Ruetli</a:t>
                      </a:r>
                      <a:r>
                        <a:rPr lang="fr-FR" sz="900" b="0" i="0" u="none" strike="noStrike" dirty="0">
                          <a:solidFill>
                            <a:srgbClr val="000000"/>
                          </a:solidFill>
                          <a:effectLst/>
                          <a:latin typeface="Calibri"/>
                        </a:rPr>
                        <a:t> 408 [DIR] [AT]</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41</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1183,751103</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15%</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23%</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0,13093</a:t>
                      </a:r>
                    </a:p>
                  </a:txBody>
                  <a:tcPr marL="7610" marR="7610" marT="7610" marB="0" anchor="b">
                    <a:lnL>
                      <a:noFill/>
                    </a:lnL>
                    <a:lnR>
                      <a:noFill/>
                    </a:lnR>
                    <a:lnT>
                      <a:noFill/>
                    </a:lnT>
                    <a:lnB>
                      <a:noFill/>
                    </a:lnB>
                  </a:tcPr>
                </a:tc>
                <a:extLst>
                  <a:ext uri="{0D108BD9-81ED-4DB2-BD59-A6C34878D82A}">
                    <a16:rowId xmlns:a16="http://schemas.microsoft.com/office/drawing/2014/main" val="10012"/>
                  </a:ext>
                </a:extLst>
              </a:tr>
              <a:tr h="152191">
                <a:tc>
                  <a:txBody>
                    <a:bodyPr/>
                    <a:lstStyle/>
                    <a:p>
                      <a:pPr algn="l" fontAlgn="b"/>
                      <a:r>
                        <a:rPr lang="fr-FR" sz="900" b="0" i="0" u="none" strike="noStrike" dirty="0">
                          <a:solidFill>
                            <a:srgbClr val="000000"/>
                          </a:solidFill>
                          <a:effectLst/>
                          <a:latin typeface="Calibri"/>
                        </a:rPr>
                        <a:t>[AT-SI]220 kV </a:t>
                      </a:r>
                      <a:r>
                        <a:rPr lang="fr-FR" sz="900" b="0" i="0" u="none" strike="noStrike" dirty="0" err="1">
                          <a:solidFill>
                            <a:srgbClr val="000000"/>
                          </a:solidFill>
                          <a:effectLst/>
                          <a:latin typeface="Calibri"/>
                        </a:rPr>
                        <a:t>Podlog</a:t>
                      </a:r>
                      <a:r>
                        <a:rPr lang="fr-FR" sz="900" b="0" i="0" u="none" strike="noStrike" dirty="0">
                          <a:solidFill>
                            <a:srgbClr val="000000"/>
                          </a:solidFill>
                          <a:effectLst/>
                          <a:latin typeface="Calibri"/>
                        </a:rPr>
                        <a:t> - </a:t>
                      </a:r>
                      <a:r>
                        <a:rPr lang="fr-FR" sz="900" b="0" i="0" u="none" strike="noStrike" dirty="0" err="1">
                          <a:solidFill>
                            <a:srgbClr val="000000"/>
                          </a:solidFill>
                          <a:effectLst/>
                          <a:latin typeface="Calibri"/>
                        </a:rPr>
                        <a:t>Obersielach</a:t>
                      </a:r>
                      <a:r>
                        <a:rPr lang="fr-FR" sz="900" b="0" i="0" u="none" strike="noStrike" dirty="0">
                          <a:solidFill>
                            <a:srgbClr val="000000"/>
                          </a:solidFill>
                          <a:effectLst/>
                          <a:latin typeface="Calibri"/>
                        </a:rPr>
                        <a:t> [OPP] [SI]</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39</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362,0152859</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54%</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0,2709</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13"/>
                  </a:ext>
                </a:extLst>
              </a:tr>
              <a:tr h="152191">
                <a:tc>
                  <a:txBody>
                    <a:bodyPr/>
                    <a:lstStyle/>
                    <a:p>
                      <a:pPr algn="l" fontAlgn="b"/>
                      <a:r>
                        <a:rPr lang="fr-FR" sz="900" b="0" i="0" u="none" strike="noStrike" dirty="0">
                          <a:solidFill>
                            <a:srgbClr val="000000"/>
                          </a:solidFill>
                          <a:effectLst/>
                          <a:latin typeface="Calibri"/>
                        </a:rPr>
                        <a:t>[PL-PL] </a:t>
                      </a:r>
                      <a:r>
                        <a:rPr lang="fr-FR" sz="900" b="0" i="0" u="none" strike="noStrike" dirty="0" err="1">
                          <a:solidFill>
                            <a:srgbClr val="000000"/>
                          </a:solidFill>
                          <a:effectLst/>
                          <a:latin typeface="Calibri"/>
                        </a:rPr>
                        <a:t>Mikulowa</a:t>
                      </a:r>
                      <a:r>
                        <a:rPr lang="fr-FR" sz="900" b="0" i="0" u="none" strike="noStrike" dirty="0">
                          <a:solidFill>
                            <a:srgbClr val="000000"/>
                          </a:solidFill>
                          <a:effectLst/>
                          <a:latin typeface="Calibri"/>
                        </a:rPr>
                        <a:t> PST3 [DIR]</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39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354,1741104</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42%</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86%</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0,40088</a:t>
                      </a:r>
                    </a:p>
                  </a:txBody>
                  <a:tcPr marL="7610" marR="7610" marT="7610" marB="0" anchor="b">
                    <a:lnL>
                      <a:noFill/>
                    </a:lnL>
                    <a:lnR>
                      <a:noFill/>
                    </a:lnR>
                    <a:lnT>
                      <a:noFill/>
                    </a:lnT>
                    <a:lnB>
                      <a:noFill/>
                    </a:lnB>
                  </a:tcPr>
                </a:tc>
                <a:extLst>
                  <a:ext uri="{0D108BD9-81ED-4DB2-BD59-A6C34878D82A}">
                    <a16:rowId xmlns:a16="http://schemas.microsoft.com/office/drawing/2014/main" val="10014"/>
                  </a:ext>
                </a:extLst>
              </a:tr>
              <a:tr h="152191">
                <a:tc>
                  <a:txBody>
                    <a:bodyPr/>
                    <a:lstStyle/>
                    <a:p>
                      <a:pPr algn="l" fontAlgn="b"/>
                      <a:r>
                        <a:rPr lang="de-DE" sz="900" b="0" i="0" u="none" strike="noStrike" dirty="0">
                          <a:solidFill>
                            <a:srgbClr val="000000"/>
                          </a:solidFill>
                          <a:effectLst/>
                          <a:latin typeface="Calibri"/>
                        </a:rPr>
                        <a:t>[D4-CH] Trossingen - </a:t>
                      </a:r>
                      <a:r>
                        <a:rPr lang="de-DE" sz="900" b="0" i="0" u="none" strike="noStrike" dirty="0" err="1">
                          <a:solidFill>
                            <a:srgbClr val="000000"/>
                          </a:solidFill>
                          <a:effectLst/>
                          <a:latin typeface="Calibri"/>
                        </a:rPr>
                        <a:t>Laufenburg</a:t>
                      </a:r>
                      <a:r>
                        <a:rPr lang="de-DE" sz="900" b="0" i="0" u="none" strike="noStrike" dirty="0">
                          <a:solidFill>
                            <a:srgbClr val="000000"/>
                          </a:solidFill>
                          <a:effectLst/>
                          <a:latin typeface="Calibri"/>
                        </a:rPr>
                        <a:t> </a:t>
                      </a:r>
                      <a:r>
                        <a:rPr lang="de-DE" sz="900" b="0" i="0" u="none" strike="noStrike" dirty="0" err="1">
                          <a:solidFill>
                            <a:srgbClr val="000000"/>
                          </a:solidFill>
                          <a:effectLst/>
                          <a:latin typeface="Calibri"/>
                        </a:rPr>
                        <a:t>rt</a:t>
                      </a:r>
                      <a:r>
                        <a:rPr lang="de-DE" sz="900" b="0" i="0" u="none" strike="noStrike" dirty="0">
                          <a:solidFill>
                            <a:srgbClr val="000000"/>
                          </a:solidFill>
                          <a:effectLst/>
                          <a:latin typeface="Calibri"/>
                        </a:rPr>
                        <a:t> [DIR] [D4]</a:t>
                      </a:r>
                    </a:p>
                  </a:txBody>
                  <a:tcPr marL="7610" marR="7610" marT="7610" marB="0" anchor="b">
                    <a:lnL>
                      <a:noFill/>
                    </a:lnL>
                    <a:lnR>
                      <a:noFill/>
                    </a:lnR>
                    <a:lnT>
                      <a:noFill/>
                    </a:lnT>
                    <a:lnB>
                      <a:noFill/>
                    </a:lnB>
                    <a:solidFill>
                      <a:schemeClr val="bg2">
                        <a:lumMod val="60000"/>
                        <a:lumOff val="40000"/>
                      </a:schemeClr>
                    </a:solidFill>
                  </a:tcPr>
                </a:tc>
                <a:tc>
                  <a:txBody>
                    <a:bodyPr/>
                    <a:lstStyle/>
                    <a:p>
                      <a:pPr algn="r" fontAlgn="b"/>
                      <a:r>
                        <a:rPr lang="fr-FR" sz="900" b="0" i="0" u="none" strike="noStrike" dirty="0">
                          <a:solidFill>
                            <a:srgbClr val="000000"/>
                          </a:solidFill>
                          <a:effectLst/>
                          <a:latin typeface="Calibri" panose="020F0502020204030204" pitchFamily="34" charset="0"/>
                        </a:rPr>
                        <a:t>36</a:t>
                      </a:r>
                    </a:p>
                  </a:txBody>
                  <a:tcPr marL="7610" marR="7610" marT="7610" marB="0" anchor="b">
                    <a:lnL>
                      <a:noFill/>
                    </a:lnL>
                    <a:lnR>
                      <a:noFill/>
                    </a:lnR>
                    <a:lnT>
                      <a:noFill/>
                    </a:lnT>
                    <a:lnB>
                      <a:noFill/>
                    </a:lnB>
                    <a:solidFill>
                      <a:schemeClr val="bg2">
                        <a:lumMod val="60000"/>
                        <a:lumOff val="40000"/>
                      </a:schemeClr>
                    </a:solidFill>
                  </a:tcPr>
                </a:tc>
                <a:tc>
                  <a:txBody>
                    <a:bodyPr/>
                    <a:lstStyle/>
                    <a:p>
                      <a:pPr algn="r" fontAlgn="b"/>
                      <a:r>
                        <a:rPr lang="fr-FR" sz="900" b="0" i="0" u="none" strike="noStrike" dirty="0">
                          <a:solidFill>
                            <a:srgbClr val="000000"/>
                          </a:solidFill>
                          <a:effectLst/>
                          <a:latin typeface="Calibri" panose="020F0502020204030204" pitchFamily="34" charset="0"/>
                        </a:rPr>
                        <a:t>1746,084063</a:t>
                      </a:r>
                    </a:p>
                  </a:txBody>
                  <a:tcPr marL="7610" marR="7610" marT="7610" marB="0" anchor="b">
                    <a:lnL>
                      <a:noFill/>
                    </a:lnL>
                    <a:lnR>
                      <a:noFill/>
                    </a:lnR>
                    <a:lnT>
                      <a:noFill/>
                    </a:lnT>
                    <a:lnB>
                      <a:noFill/>
                    </a:lnB>
                    <a:solidFill>
                      <a:schemeClr val="bg2">
                        <a:lumMod val="60000"/>
                        <a:lumOff val="40000"/>
                      </a:schemeClr>
                    </a:solidFill>
                  </a:tcPr>
                </a:tc>
                <a:tc>
                  <a:txBody>
                    <a:bodyPr/>
                    <a:lstStyle/>
                    <a:p>
                      <a:pPr algn="r" fontAlgn="b"/>
                      <a:r>
                        <a:rPr lang="fr-FR" sz="900" b="0" i="0" u="none" strike="noStrike" dirty="0">
                          <a:solidFill>
                            <a:srgbClr val="000000"/>
                          </a:solidFill>
                          <a:effectLst/>
                          <a:latin typeface="Calibri"/>
                        </a:rPr>
                        <a:t>20%</a:t>
                      </a:r>
                    </a:p>
                  </a:txBody>
                  <a:tcPr marL="7610" marR="7610" marT="7610" marB="0" anchor="b">
                    <a:lnL>
                      <a:noFill/>
                    </a:lnL>
                    <a:lnR>
                      <a:noFill/>
                    </a:lnR>
                    <a:lnT>
                      <a:noFill/>
                    </a:lnT>
                    <a:lnB>
                      <a:noFill/>
                    </a:lnB>
                    <a:solidFill>
                      <a:schemeClr val="bg2">
                        <a:lumMod val="60000"/>
                        <a:lumOff val="40000"/>
                      </a:schemeClr>
                    </a:solidFill>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solidFill>
                      <a:schemeClr val="bg2">
                        <a:lumMod val="60000"/>
                        <a:lumOff val="40000"/>
                      </a:schemeClr>
                    </a:solidFill>
                  </a:tcPr>
                </a:tc>
                <a:tc>
                  <a:txBody>
                    <a:bodyPr/>
                    <a:lstStyle/>
                    <a:p>
                      <a:pPr algn="r" fontAlgn="b"/>
                      <a:r>
                        <a:rPr lang="fr-FR" sz="900" b="0" i="0" u="none" strike="noStrike" dirty="0">
                          <a:solidFill>
                            <a:srgbClr val="000000"/>
                          </a:solidFill>
                          <a:effectLst/>
                          <a:latin typeface="Calibri"/>
                        </a:rPr>
                        <a:t>28%</a:t>
                      </a:r>
                    </a:p>
                  </a:txBody>
                  <a:tcPr marL="7610" marR="7610" marT="7610" marB="0" anchor="b">
                    <a:lnL>
                      <a:noFill/>
                    </a:lnL>
                    <a:lnR>
                      <a:noFill/>
                    </a:lnR>
                    <a:lnT>
                      <a:noFill/>
                    </a:lnT>
                    <a:lnB>
                      <a:noFill/>
                    </a:lnB>
                    <a:solidFill>
                      <a:schemeClr val="bg2">
                        <a:lumMod val="60000"/>
                        <a:lumOff val="40000"/>
                      </a:schemeClr>
                    </a:solidFill>
                  </a:tcPr>
                </a:tc>
                <a:tc>
                  <a:txBody>
                    <a:bodyPr/>
                    <a:lstStyle/>
                    <a:p>
                      <a:pPr algn="r" fontAlgn="b"/>
                      <a:r>
                        <a:rPr lang="fr-FR" sz="900" b="0" i="0" u="none" strike="noStrike" dirty="0">
                          <a:solidFill>
                            <a:srgbClr val="000000"/>
                          </a:solidFill>
                          <a:effectLst/>
                          <a:latin typeface="Calibri" panose="020F0502020204030204" pitchFamily="34" charset="0"/>
                        </a:rPr>
                        <a:t>0,07495</a:t>
                      </a:r>
                    </a:p>
                  </a:txBody>
                  <a:tcPr marL="7610" marR="7610" marT="7610"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15"/>
                  </a:ext>
                </a:extLst>
              </a:tr>
              <a:tr h="152191">
                <a:tc>
                  <a:txBody>
                    <a:bodyPr/>
                    <a:lstStyle/>
                    <a:p>
                      <a:pPr algn="l" fontAlgn="b"/>
                      <a:r>
                        <a:rPr lang="de-DE" sz="900" b="0" i="0" u="none" strike="noStrike" dirty="0">
                          <a:solidFill>
                            <a:srgbClr val="000000"/>
                          </a:solidFill>
                          <a:effectLst/>
                          <a:latin typeface="Calibri"/>
                        </a:rPr>
                        <a:t>[D7-D7] </a:t>
                      </a:r>
                      <a:r>
                        <a:rPr lang="de-DE" sz="900" b="0" i="0" u="none" strike="noStrike" dirty="0" err="1">
                          <a:solidFill>
                            <a:srgbClr val="000000"/>
                          </a:solidFill>
                          <a:effectLst/>
                          <a:latin typeface="Calibri"/>
                        </a:rPr>
                        <a:t>Buerstadt</a:t>
                      </a:r>
                      <a:r>
                        <a:rPr lang="de-DE" sz="900" b="0" i="0" u="none" strike="noStrike" dirty="0">
                          <a:solidFill>
                            <a:srgbClr val="000000"/>
                          </a:solidFill>
                          <a:effectLst/>
                          <a:latin typeface="Calibri"/>
                        </a:rPr>
                        <a:t> - </a:t>
                      </a:r>
                      <a:r>
                        <a:rPr lang="de-DE" sz="900" b="0" i="0" u="none" strike="noStrike" dirty="0" err="1">
                          <a:solidFill>
                            <a:srgbClr val="000000"/>
                          </a:solidFill>
                          <a:effectLst/>
                          <a:latin typeface="Calibri"/>
                        </a:rPr>
                        <a:t>Lambsheim</a:t>
                      </a:r>
                      <a:r>
                        <a:rPr lang="de-DE" sz="900" b="0" i="0" u="none" strike="noStrike" dirty="0">
                          <a:solidFill>
                            <a:srgbClr val="000000"/>
                          </a:solidFill>
                          <a:effectLst/>
                          <a:latin typeface="Calibri"/>
                        </a:rPr>
                        <a:t> BUERST W </a:t>
                      </a:r>
                      <a:endParaRPr lang="de-DE" sz="900" b="0" i="0" u="none" strike="noStrike">
                        <a:solidFill>
                          <a:srgbClr val="000000"/>
                        </a:solidFill>
                        <a:effectLst/>
                        <a:latin typeface="Calibri" panose="020F0502020204030204" pitchFamily="34" charset="0"/>
                      </a:endParaRP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31</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740,940223</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30%</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47%</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0,20303</a:t>
                      </a:r>
                    </a:p>
                  </a:txBody>
                  <a:tcPr marL="7610" marR="7610" marT="7610" marB="0" anchor="b">
                    <a:lnL>
                      <a:noFill/>
                    </a:lnL>
                    <a:lnR>
                      <a:noFill/>
                    </a:lnR>
                    <a:lnT>
                      <a:noFill/>
                    </a:lnT>
                    <a:lnB>
                      <a:noFill/>
                    </a:lnB>
                  </a:tcPr>
                </a:tc>
                <a:extLst>
                  <a:ext uri="{0D108BD9-81ED-4DB2-BD59-A6C34878D82A}">
                    <a16:rowId xmlns:a16="http://schemas.microsoft.com/office/drawing/2014/main" val="10016"/>
                  </a:ext>
                </a:extLst>
              </a:tr>
              <a:tr h="152191">
                <a:tc>
                  <a:txBody>
                    <a:bodyPr/>
                    <a:lstStyle/>
                    <a:p>
                      <a:pPr algn="l" fontAlgn="b"/>
                      <a:r>
                        <a:rPr lang="nb-NO" sz="900" b="0" i="0" u="none" strike="noStrike" dirty="0">
                          <a:solidFill>
                            <a:srgbClr val="000000"/>
                          </a:solidFill>
                          <a:effectLst/>
                          <a:latin typeface="Calibri"/>
                        </a:rPr>
                        <a:t>[D8-D8] </a:t>
                      </a:r>
                      <a:r>
                        <a:rPr lang="nb-NO" sz="900" b="0" i="0" u="none" strike="noStrike" dirty="0" err="1">
                          <a:solidFill>
                            <a:srgbClr val="000000"/>
                          </a:solidFill>
                          <a:effectLst/>
                          <a:latin typeface="Calibri"/>
                        </a:rPr>
                        <a:t>Pasewalk</a:t>
                      </a:r>
                      <a:r>
                        <a:rPr lang="nb-NO" sz="900" b="0" i="0" u="none" strike="noStrike" dirty="0">
                          <a:solidFill>
                            <a:srgbClr val="000000"/>
                          </a:solidFill>
                          <a:effectLst/>
                          <a:latin typeface="Calibri"/>
                        </a:rPr>
                        <a:t> - Vierraden 306 [OPP]</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30</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1676,735925</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26%</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19%</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37%</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0,10887</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17"/>
                  </a:ext>
                </a:extLst>
              </a:tr>
              <a:tr h="152191">
                <a:tc>
                  <a:txBody>
                    <a:bodyPr/>
                    <a:lstStyle/>
                    <a:p>
                      <a:pPr algn="l" fontAlgn="b"/>
                      <a:r>
                        <a:rPr lang="fr-FR" sz="900" b="0" i="0" u="none" strike="noStrike" dirty="0">
                          <a:solidFill>
                            <a:srgbClr val="000000"/>
                          </a:solidFill>
                          <a:effectLst/>
                          <a:latin typeface="Calibri"/>
                        </a:rPr>
                        <a:t>[BE-BE] PST </a:t>
                      </a:r>
                      <a:r>
                        <a:rPr lang="fr-FR" sz="900" b="0" i="0" u="none" strike="noStrike" dirty="0" err="1">
                          <a:solidFill>
                            <a:srgbClr val="000000"/>
                          </a:solidFill>
                          <a:effectLst/>
                          <a:latin typeface="Calibri"/>
                        </a:rPr>
                        <a:t>Zandvliet</a:t>
                      </a:r>
                      <a:r>
                        <a:rPr lang="fr-FR" sz="900" b="0" i="0" u="none" strike="noStrike" dirty="0">
                          <a:solidFill>
                            <a:srgbClr val="000000"/>
                          </a:solidFill>
                          <a:effectLst/>
                          <a:latin typeface="Calibri"/>
                        </a:rPr>
                        <a:t> 2 </a:t>
                      </a:r>
                      <a:endParaRPr lang="fr-FR" sz="900" b="0" i="0" u="none" strike="noStrike">
                        <a:solidFill>
                          <a:srgbClr val="000000"/>
                        </a:solidFill>
                        <a:effectLst/>
                        <a:latin typeface="Calibri" panose="020F0502020204030204" pitchFamily="34" charset="0"/>
                      </a:endParaRP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29</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320,6129275</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80%</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58%</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95%</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0,34931</a:t>
                      </a:r>
                    </a:p>
                  </a:txBody>
                  <a:tcPr marL="7610" marR="7610" marT="7610" marB="0" anchor="b">
                    <a:lnL>
                      <a:noFill/>
                    </a:lnL>
                    <a:lnR>
                      <a:noFill/>
                    </a:lnR>
                    <a:lnT>
                      <a:noFill/>
                    </a:lnT>
                    <a:lnB>
                      <a:noFill/>
                    </a:lnB>
                  </a:tcPr>
                </a:tc>
                <a:extLst>
                  <a:ext uri="{0D108BD9-81ED-4DB2-BD59-A6C34878D82A}">
                    <a16:rowId xmlns:a16="http://schemas.microsoft.com/office/drawing/2014/main" val="10018"/>
                  </a:ext>
                </a:extLst>
              </a:tr>
              <a:tr h="152191">
                <a:tc>
                  <a:txBody>
                    <a:bodyPr/>
                    <a:lstStyle/>
                    <a:p>
                      <a:pPr algn="l" fontAlgn="b"/>
                      <a:r>
                        <a:rPr lang="fr-FR" sz="900" b="0" i="0" u="none" strike="noStrike" dirty="0">
                          <a:solidFill>
                            <a:srgbClr val="000000"/>
                          </a:solidFill>
                          <a:effectLst/>
                          <a:latin typeface="Calibri"/>
                        </a:rPr>
                        <a:t>[AT-D2] St, Peter 2 - </a:t>
                      </a:r>
                      <a:r>
                        <a:rPr lang="fr-FR" sz="900" b="0" i="0" u="none" strike="noStrike" dirty="0" err="1">
                          <a:solidFill>
                            <a:srgbClr val="000000"/>
                          </a:solidFill>
                          <a:effectLst/>
                          <a:latin typeface="Calibri"/>
                        </a:rPr>
                        <a:t>Pleinting</a:t>
                      </a:r>
                      <a:r>
                        <a:rPr lang="fr-FR" sz="900" b="0" i="0" u="none" strike="noStrike" dirty="0">
                          <a:solidFill>
                            <a:srgbClr val="000000"/>
                          </a:solidFill>
                          <a:effectLst/>
                          <a:latin typeface="Calibri"/>
                        </a:rPr>
                        <a:t> 258 [OPP] [AT]</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28</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738,0710043</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78%</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55%</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110%</a:t>
                      </a:r>
                    </a:p>
                  </a:txBody>
                  <a:tcPr marL="7610" marR="7610" marT="7610" marB="0" anchor="b">
                    <a:lnL>
                      <a:noFill/>
                    </a:lnL>
                    <a:lnR>
                      <a:noFill/>
                    </a:lnR>
                    <a:lnT>
                      <a:noFill/>
                    </a:lnT>
                    <a:lnB>
                      <a:noFill/>
                    </a:lnB>
                    <a:solidFill>
                      <a:srgbClr val="D9D9D9"/>
                    </a:solidFill>
                  </a:tcPr>
                </a:tc>
                <a:tc>
                  <a:txBody>
                    <a:bodyPr/>
                    <a:lstStyle/>
                    <a:p>
                      <a:pPr algn="r" fontAlgn="b"/>
                      <a:r>
                        <a:rPr lang="fr-FR" sz="900" b="0" i="0" u="none" strike="noStrike" dirty="0">
                          <a:solidFill>
                            <a:srgbClr val="000000"/>
                          </a:solidFill>
                          <a:effectLst/>
                          <a:latin typeface="Calibri"/>
                        </a:rPr>
                        <a:t>0,12899</a:t>
                      </a:r>
                    </a:p>
                  </a:txBody>
                  <a:tcPr marL="7610" marR="7610" marT="7610" marB="0" anchor="b">
                    <a:lnL>
                      <a:noFill/>
                    </a:lnL>
                    <a:lnR>
                      <a:noFill/>
                    </a:lnR>
                    <a:lnT>
                      <a:noFill/>
                    </a:lnT>
                    <a:lnB>
                      <a:noFill/>
                    </a:lnB>
                    <a:solidFill>
                      <a:srgbClr val="D9D9D9"/>
                    </a:solidFill>
                  </a:tcPr>
                </a:tc>
                <a:extLst>
                  <a:ext uri="{0D108BD9-81ED-4DB2-BD59-A6C34878D82A}">
                    <a16:rowId xmlns:a16="http://schemas.microsoft.com/office/drawing/2014/main" val="10019"/>
                  </a:ext>
                </a:extLst>
              </a:tr>
              <a:tr h="152191">
                <a:tc>
                  <a:txBody>
                    <a:bodyPr/>
                    <a:lstStyle/>
                    <a:p>
                      <a:pPr algn="l" fontAlgn="b"/>
                      <a:r>
                        <a:rPr lang="fr-FR" sz="900" b="0" i="0" u="none" strike="noStrike" dirty="0">
                          <a:solidFill>
                            <a:srgbClr val="000000"/>
                          </a:solidFill>
                          <a:effectLst/>
                          <a:latin typeface="Calibri"/>
                        </a:rPr>
                        <a:t>[NL-D2]</a:t>
                      </a:r>
                      <a:r>
                        <a:rPr lang="fr-FR" sz="900" b="0" i="0" u="none" strike="noStrike" dirty="0" err="1">
                          <a:solidFill>
                            <a:srgbClr val="000000"/>
                          </a:solidFill>
                          <a:effectLst/>
                          <a:latin typeface="Calibri"/>
                        </a:rPr>
                        <a:t>Meeden</a:t>
                      </a:r>
                      <a:r>
                        <a:rPr lang="fr-FR" sz="900" b="0" i="0" u="none" strike="noStrike" dirty="0">
                          <a:solidFill>
                            <a:srgbClr val="000000"/>
                          </a:solidFill>
                          <a:effectLst/>
                          <a:latin typeface="Calibri"/>
                        </a:rPr>
                        <a:t>-Diele  380 Z [OPP] [D2]</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23</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425,706002</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24%</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20%</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a:rPr>
                        <a:t>38%</a:t>
                      </a:r>
                    </a:p>
                  </a:txBody>
                  <a:tcPr marL="7610" marR="7610" marT="7610" marB="0" anchor="b">
                    <a:lnL>
                      <a:noFill/>
                    </a:lnL>
                    <a:lnR>
                      <a:noFill/>
                    </a:lnR>
                    <a:lnT>
                      <a:noFill/>
                    </a:lnT>
                    <a:lnB>
                      <a:noFill/>
                    </a:lnB>
                  </a:tcPr>
                </a:tc>
                <a:tc>
                  <a:txBody>
                    <a:bodyPr/>
                    <a:lstStyle/>
                    <a:p>
                      <a:pPr algn="r" fontAlgn="b"/>
                      <a:r>
                        <a:rPr lang="fr-FR" sz="900" b="0" i="0" u="none" strike="noStrike" dirty="0">
                          <a:solidFill>
                            <a:srgbClr val="000000"/>
                          </a:solidFill>
                          <a:effectLst/>
                          <a:latin typeface="Calibri" panose="020F0502020204030204" pitchFamily="34" charset="0"/>
                        </a:rPr>
                        <a:t>0,2506</a:t>
                      </a:r>
                    </a:p>
                  </a:txBody>
                  <a:tcPr marL="7610" marR="7610" marT="7610" marB="0" anchor="b">
                    <a:lnL>
                      <a:noFill/>
                    </a:lnL>
                    <a:lnR>
                      <a:noFill/>
                    </a:lnR>
                    <a:lnT>
                      <a:noFill/>
                    </a:lnT>
                    <a:lnB>
                      <a:noFill/>
                    </a:lnB>
                  </a:tcPr>
                </a:tc>
                <a:extLst>
                  <a:ext uri="{0D108BD9-81ED-4DB2-BD59-A6C34878D82A}">
                    <a16:rowId xmlns:a16="http://schemas.microsoft.com/office/drawing/2014/main" val="10020"/>
                  </a:ext>
                </a:extLst>
              </a:tr>
            </a:tbl>
          </a:graphicData>
        </a:graphic>
      </p:graphicFrame>
      <p:grpSp>
        <p:nvGrpSpPr>
          <p:cNvPr id="17" name="Groupe 16"/>
          <p:cNvGrpSpPr/>
          <p:nvPr/>
        </p:nvGrpSpPr>
        <p:grpSpPr>
          <a:xfrm>
            <a:off x="538417" y="5000822"/>
            <a:ext cx="9279924" cy="1062789"/>
            <a:chOff x="626076" y="5139497"/>
            <a:chExt cx="9279924" cy="1062789"/>
          </a:xfrm>
        </p:grpSpPr>
        <p:pic>
          <p:nvPicPr>
            <p:cNvPr id="15" name="Image 14"/>
            <p:cNvPicPr>
              <a:picLocks noChangeAspect="1"/>
            </p:cNvPicPr>
            <p:nvPr/>
          </p:nvPicPr>
          <p:blipFill>
            <a:blip r:embed="rId3"/>
            <a:stretch>
              <a:fillRect/>
            </a:stretch>
          </p:blipFill>
          <p:spPr>
            <a:xfrm>
              <a:off x="660599" y="5139497"/>
              <a:ext cx="9245401" cy="1062789"/>
            </a:xfrm>
            <a:prstGeom prst="rect">
              <a:avLst/>
            </a:prstGeom>
          </p:spPr>
        </p:pic>
        <p:sp>
          <p:nvSpPr>
            <p:cNvPr id="16" name="ZoneTexte 15"/>
            <p:cNvSpPr txBox="1"/>
            <p:nvPr/>
          </p:nvSpPr>
          <p:spPr>
            <a:xfrm>
              <a:off x="626076" y="5140411"/>
              <a:ext cx="548548" cy="246221"/>
            </a:xfrm>
            <a:prstGeom prst="rect">
              <a:avLst/>
            </a:prstGeom>
            <a:noFill/>
          </p:spPr>
          <p:txBody>
            <a:bodyPr wrap="none" rtlCol="0">
              <a:spAutoFit/>
            </a:bodyPr>
            <a:lstStyle/>
            <a:p>
              <a:pPr algn="l"/>
              <a:r>
                <a:rPr lang="fr-FR" sz="1000" b="1" dirty="0">
                  <a:solidFill>
                    <a:schemeClr val="tx2"/>
                  </a:solidFill>
                  <a:latin typeface="Arial" panose="020B0604020202020204" pitchFamily="34" charset="0"/>
                  <a:cs typeface="Arial" panose="020B0604020202020204" pitchFamily="34" charset="0"/>
                </a:rPr>
                <a:t>Note :</a:t>
              </a:r>
            </a:p>
          </p:txBody>
        </p:sp>
      </p:grpSp>
    </p:spTree>
    <p:extLst>
      <p:ext uri="{BB962C8B-B14F-4D97-AF65-F5344CB8AC3E}">
        <p14:creationId xmlns:p14="http://schemas.microsoft.com/office/powerpoint/2010/main" val="307809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417" y="110176"/>
            <a:ext cx="7044142" cy="336550"/>
          </a:xfrm>
        </p:spPr>
        <p:txBody>
          <a:bodyPr/>
          <a:lstStyle/>
          <a:p>
            <a:r>
              <a:rPr lang="en-US" dirty="0">
                <a:solidFill>
                  <a:srgbClr val="3266FF"/>
                </a:solidFill>
              </a:rPr>
              <a:t>KPI</a:t>
            </a:r>
            <a:r>
              <a:rPr lang="hu-HU" dirty="0">
                <a:solidFill>
                  <a:srgbClr val="3266FF"/>
                </a:solidFill>
              </a:rPr>
              <a:t> </a:t>
            </a:r>
            <a:r>
              <a:rPr lang="de-DE" dirty="0">
                <a:solidFill>
                  <a:srgbClr val="3266FF"/>
                </a:solidFill>
              </a:rPr>
              <a:t>9b</a:t>
            </a:r>
            <a:r>
              <a:rPr lang="en-GB" altLang="en-US" dirty="0">
                <a:solidFill>
                  <a:srgbClr val="3266FF"/>
                </a:solidFill>
              </a:rPr>
              <a:t>: Allocation Constraints</a:t>
            </a:r>
            <a:endParaRPr lang="en-US" dirty="0">
              <a:solidFill>
                <a:srgbClr val="3266FF"/>
              </a:solidFill>
            </a:endParaRPr>
          </a:p>
        </p:txBody>
      </p:sp>
      <p:sp>
        <p:nvSpPr>
          <p:cNvPr id="2" name="Slide Number Placeholder 1"/>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51322C-20B2-48C3-B63D-68158FEBF630}" type="slidenum">
              <a:rPr kumimoji="0" lang="en-US" sz="900" b="0" i="0" u="none" strike="noStrike" kern="1200" cap="none" spc="0" normalizeH="0" baseline="0" noProof="0" smtClean="0">
                <a:ln>
                  <a:noFill/>
                </a:ln>
                <a:solidFill>
                  <a:srgbClr val="FFFFFF">
                    <a:lumMod val="50000"/>
                  </a:srgbClr>
                </a:solidFill>
                <a:effectLst/>
                <a:uLnTx/>
                <a:uFillTx/>
                <a:latin typeface="Arial"/>
                <a:ea typeface="Arial Unicode MS" panose="020B060402020202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dirty="0">
              <a:ln>
                <a:noFill/>
              </a:ln>
              <a:solidFill>
                <a:srgbClr val="FFFFFF">
                  <a:lumMod val="50000"/>
                </a:srgbClr>
              </a:solidFill>
              <a:effectLst/>
              <a:uLnTx/>
              <a:uFillTx/>
              <a:latin typeface="Arial"/>
              <a:ea typeface="Arial Unicode MS" panose="020B0604020202020204" pitchFamily="34" charset="-128"/>
              <a:cs typeface="Arial" panose="020B0604020202020204" pitchFamily="34" charset="0"/>
            </a:endParaRPr>
          </a:p>
        </p:txBody>
      </p:sp>
      <p:sp>
        <p:nvSpPr>
          <p:cNvPr id="3" name="Rectangle 2"/>
          <p:cNvSpPr/>
          <p:nvPr/>
        </p:nvSpPr>
        <p:spPr>
          <a:xfrm>
            <a:off x="527596" y="1848491"/>
            <a:ext cx="7118038" cy="1046440"/>
          </a:xfrm>
          <a:prstGeom prst="rect">
            <a:avLst/>
          </a:prstGeom>
        </p:spPr>
        <p:txBody>
          <a:bodyPr wrap="square">
            <a:spAutoFit/>
          </a:bodyPr>
          <a:lstStyle/>
          <a:p>
            <a:pPr marL="349250" marR="0" lvl="2" indent="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Arial"/>
              <a:ea typeface="Arial Unicode MS" panose="020B0604020202020204" pitchFamily="34" charset="-128"/>
              <a:cs typeface="Arial Unicode MS" panose="020B0604020202020204" pitchFamily="34" charset="-128"/>
            </a:endParaRPr>
          </a:p>
          <a:p>
            <a:pPr marL="349250" marR="0" lvl="2" indent="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400" b="0" i="0" u="none" strike="noStrike" kern="1200" cap="none" spc="0" normalizeH="0" baseline="0" noProof="0" dirty="0">
              <a:ln>
                <a:noFill/>
              </a:ln>
              <a:solidFill>
                <a:srgbClr val="3366FF"/>
              </a:solidFill>
              <a:effectLst/>
              <a:uLnTx/>
              <a:uFillTx/>
              <a:latin typeface="Arial"/>
              <a:ea typeface="Arial Unicode MS" panose="020B0604020202020204" pitchFamily="34" charset="-128"/>
              <a:cs typeface="Arial Unicode MS" panose="020B0604020202020204" pitchFamily="34" charset="-128"/>
            </a:endParaRPr>
          </a:p>
          <a:p>
            <a:pPr marL="0" marR="0" lvl="0" indent="-56515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Arial Unicode MS" charset="0"/>
              <a:ea typeface="Arial Unicode MS" panose="020B0604020202020204" pitchFamily="34" charset="-128"/>
              <a:cs typeface="Arial Unicode MS" panose="020B0604020202020204" pitchFamily="34" charset="-128"/>
            </a:endParaRPr>
          </a:p>
          <a:p>
            <a:pPr marL="349250" marR="0" lvl="2" indent="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400" b="0" i="0" u="none" strike="noStrike" kern="1200" cap="none" spc="0" normalizeH="0" baseline="0" noProof="0" dirty="0">
              <a:ln>
                <a:noFill/>
              </a:ln>
              <a:solidFill>
                <a:srgbClr val="3366FF"/>
              </a:solidFill>
              <a:effectLst/>
              <a:uLnTx/>
              <a:uFillTx/>
              <a:latin typeface="Arial"/>
              <a:ea typeface="Arial Unicode MS" panose="020B0604020202020204" pitchFamily="34" charset="-128"/>
              <a:cs typeface="Arial Unicode MS" panose="020B0604020202020204" pitchFamily="34" charset="-128"/>
            </a:endParaRPr>
          </a:p>
        </p:txBody>
      </p:sp>
      <p:sp>
        <p:nvSpPr>
          <p:cNvPr id="11" name="Rectangle 2"/>
          <p:cNvSpPr/>
          <p:nvPr/>
        </p:nvSpPr>
        <p:spPr>
          <a:xfrm>
            <a:off x="433017" y="6276201"/>
            <a:ext cx="8928153" cy="553998"/>
          </a:xfrm>
          <a:prstGeom prst="rect">
            <a:avLst/>
          </a:prstGeom>
          <a:solidFill>
            <a:schemeClr val="bg1">
              <a:lumMod val="85000"/>
            </a:schemeClr>
          </a:solidFill>
        </p:spPr>
        <p:txBody>
          <a:bodyPr wrap="square">
            <a:spAutoFit/>
          </a:bodyPr>
          <a:lstStyle>
            <a:defPPr>
              <a:defRPr lang="fr-FR"/>
            </a:defPPr>
            <a:lvl1pPr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5pPr>
            <a:lvl6pPr marL="2286000" algn="l" defTabSz="457200" rtl="0" eaLnBrk="1" latinLnBrk="0" hangingPunct="1">
              <a:defRPr kern="1200">
                <a:solidFill>
                  <a:schemeClr val="tx1"/>
                </a:solidFill>
                <a:latin typeface="Arial Unicode MS" charset="0"/>
                <a:ea typeface="ＭＳ Ｐゴシック" charset="0"/>
                <a:cs typeface="ＭＳ Ｐゴシック" charset="0"/>
              </a:defRPr>
            </a:lvl6pPr>
            <a:lvl7pPr marL="2743200" algn="l" defTabSz="457200" rtl="0" eaLnBrk="1" latinLnBrk="0" hangingPunct="1">
              <a:defRPr kern="1200">
                <a:solidFill>
                  <a:schemeClr val="tx1"/>
                </a:solidFill>
                <a:latin typeface="Arial Unicode MS" charset="0"/>
                <a:ea typeface="ＭＳ Ｐゴシック" charset="0"/>
                <a:cs typeface="ＭＳ Ｐゴシック" charset="0"/>
              </a:defRPr>
            </a:lvl7pPr>
            <a:lvl8pPr marL="3200400" algn="l" defTabSz="457200" rtl="0" eaLnBrk="1" latinLnBrk="0" hangingPunct="1">
              <a:defRPr kern="1200">
                <a:solidFill>
                  <a:schemeClr val="tx1"/>
                </a:solidFill>
                <a:latin typeface="Arial Unicode MS" charset="0"/>
                <a:ea typeface="ＭＳ Ｐゴシック" charset="0"/>
                <a:cs typeface="ＭＳ Ｐゴシック" charset="0"/>
              </a:defRPr>
            </a:lvl8pPr>
            <a:lvl9pPr marL="3657600" algn="l" defTabSz="457200" rtl="0" eaLnBrk="1" latinLnBrk="0" hangingPunct="1">
              <a:defRPr kern="1200">
                <a:solidFill>
                  <a:schemeClr val="tx1"/>
                </a:solidFill>
                <a:latin typeface="Arial Unicode MS" charset="0"/>
                <a:ea typeface="ＭＳ Ｐゴシック" charset="0"/>
                <a:cs typeface="ＭＳ Ｐゴシック" charset="0"/>
              </a:defRPr>
            </a:lvl9p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nl-BE" sz="10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rPr>
              <a:t>Please</a:t>
            </a:r>
            <a:r>
              <a:rPr kumimoji="0" lang="nl-BE"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a:t>
            </a:r>
            <a:r>
              <a:rPr kumimoji="0" lang="nl-BE" sz="10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rPr>
              <a:t>note</a:t>
            </a:r>
            <a:r>
              <a:rPr kumimoji="0" lang="nl-BE"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a:t>
            </a:r>
            <a:r>
              <a:rPr kumimoji="0" lang="nl-BE" sz="10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rPr>
              <a:t>that</a:t>
            </a:r>
            <a:r>
              <a:rPr kumimoji="0" lang="nl-BE"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Belgium </a:t>
            </a:r>
            <a:r>
              <a:rPr kumimoji="0" lang="nl-BE" sz="10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rPr>
              <a:t>only</a:t>
            </a:r>
            <a:r>
              <a:rPr kumimoji="0" lang="nl-BE"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a:t>
            </a:r>
            <a:r>
              <a:rPr kumimoji="0" lang="nl-BE" sz="10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rPr>
              <a:t>uses</a:t>
            </a:r>
            <a:r>
              <a:rPr kumimoji="0" lang="nl-BE"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import </a:t>
            </a:r>
            <a:r>
              <a:rPr kumimoji="0" lang="nl-BE" sz="10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rPr>
              <a:t>constraints</a:t>
            </a:r>
            <a:r>
              <a:rPr kumimoji="0" lang="nl-BE"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a:t>
            </a:r>
          </a:p>
          <a:p>
            <a:pPr marL="0" marR="0" lvl="0" indent="0" algn="just" defTabSz="914400" rtl="0" eaLnBrk="1" fontAlgn="base" latinLnBrk="0" hangingPunct="1">
              <a:lnSpc>
                <a:spcPct val="100000"/>
              </a:lnSpc>
              <a:spcBef>
                <a:spcPts val="0"/>
              </a:spcBef>
              <a:spcAft>
                <a:spcPts val="0"/>
              </a:spcAft>
              <a:buClrTx/>
              <a:buSzTx/>
              <a:buFontTx/>
              <a:buNone/>
              <a:tabLst/>
              <a:defRPr/>
            </a:pPr>
            <a:r>
              <a:rPr lang="nl-BE" sz="1000" i="1" dirty="0">
                <a:solidFill>
                  <a:srgbClr val="000000"/>
                </a:solidFill>
                <a:latin typeface="Calibri" panose="020F0502020204030204" pitchFamily="34" charset="0"/>
                <a:ea typeface="Calibri" panose="020F0502020204030204" pitchFamily="34" charset="0"/>
              </a:rPr>
              <a:t>An AC is </a:t>
            </a:r>
            <a:r>
              <a:rPr lang="nl-BE" sz="1000" i="1" dirty="0" err="1">
                <a:solidFill>
                  <a:srgbClr val="000000"/>
                </a:solidFill>
                <a:latin typeface="Calibri" panose="020F0502020204030204" pitchFamily="34" charset="0"/>
                <a:ea typeface="Calibri" panose="020F0502020204030204" pitchFamily="34" charset="0"/>
              </a:rPr>
              <a:t>identified</a:t>
            </a:r>
            <a:r>
              <a:rPr lang="nl-BE" sz="1000" i="1" dirty="0">
                <a:solidFill>
                  <a:srgbClr val="000000"/>
                </a:solidFill>
                <a:latin typeface="Calibri" panose="020F0502020204030204" pitchFamily="34" charset="0"/>
                <a:ea typeface="Calibri" panose="020F0502020204030204" pitchFamily="34" charset="0"/>
              </a:rPr>
              <a:t> as </a:t>
            </a:r>
            <a:r>
              <a:rPr lang="nl-BE" sz="1000" i="1" dirty="0" err="1">
                <a:solidFill>
                  <a:srgbClr val="000000"/>
                </a:solidFill>
                <a:latin typeface="Calibri" panose="020F0502020204030204" pitchFamily="34" charset="0"/>
                <a:ea typeface="Calibri" panose="020F0502020204030204" pitchFamily="34" charset="0"/>
              </a:rPr>
              <a:t>limiting</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the</a:t>
            </a:r>
            <a:r>
              <a:rPr lang="nl-BE" sz="1000" i="1" dirty="0">
                <a:solidFill>
                  <a:srgbClr val="000000"/>
                </a:solidFill>
                <a:latin typeface="Calibri" panose="020F0502020204030204" pitchFamily="34" charset="0"/>
                <a:ea typeface="Calibri" panose="020F0502020204030204" pitchFamily="34" charset="0"/>
              </a:rPr>
              <a:t> market </a:t>
            </a:r>
            <a:r>
              <a:rPr lang="nl-BE" sz="1000" i="1" dirty="0" err="1">
                <a:solidFill>
                  <a:srgbClr val="000000"/>
                </a:solidFill>
                <a:latin typeface="Calibri" panose="020F0502020204030204" pitchFamily="34" charset="0"/>
                <a:ea typeface="Calibri" panose="020F0502020204030204" pitchFamily="34" charset="0"/>
              </a:rPr>
              <a:t>coupling</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when</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it</a:t>
            </a:r>
            <a:r>
              <a:rPr lang="nl-BE" sz="1000" i="1" dirty="0">
                <a:solidFill>
                  <a:srgbClr val="000000"/>
                </a:solidFill>
                <a:latin typeface="Calibri" panose="020F0502020204030204" pitchFamily="34" charset="0"/>
                <a:ea typeface="Calibri" panose="020F0502020204030204" pitchFamily="34" charset="0"/>
              </a:rPr>
              <a:t> has a </a:t>
            </a:r>
            <a:r>
              <a:rPr lang="nl-BE" sz="1000" i="1" dirty="0" err="1">
                <a:solidFill>
                  <a:srgbClr val="000000"/>
                </a:solidFill>
                <a:latin typeface="Calibri" panose="020F0502020204030204" pitchFamily="34" charset="0"/>
                <a:ea typeface="Calibri" panose="020F0502020204030204" pitchFamily="34" charset="0"/>
              </a:rPr>
              <a:t>positive</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shadow</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price</a:t>
            </a:r>
            <a:r>
              <a:rPr lang="nl-BE" sz="1000" i="1" dirty="0">
                <a:solidFill>
                  <a:srgbClr val="000000"/>
                </a:solidFill>
                <a:latin typeface="Calibri" panose="020F0502020204030204" pitchFamily="34" charset="0"/>
                <a:ea typeface="Calibri" panose="020F0502020204030204" pitchFamily="34" charset="0"/>
              </a:rPr>
              <a:t> as </a:t>
            </a:r>
            <a:r>
              <a:rPr lang="nl-BE" sz="1000" i="1" dirty="0" err="1">
                <a:solidFill>
                  <a:srgbClr val="000000"/>
                </a:solidFill>
                <a:latin typeface="Calibri" panose="020F0502020204030204" pitchFamily="34" charset="0"/>
                <a:ea typeface="Calibri" panose="020F0502020204030204" pitchFamily="34" charset="0"/>
              </a:rPr>
              <a:t>calculated</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by</a:t>
            </a:r>
            <a:r>
              <a:rPr lang="nl-BE" sz="1000" i="1" dirty="0">
                <a:solidFill>
                  <a:srgbClr val="000000"/>
                </a:solidFill>
                <a:latin typeface="Calibri" panose="020F0502020204030204" pitchFamily="34" charset="0"/>
                <a:ea typeface="Calibri" panose="020F0502020204030204" pitchFamily="34" charset="0"/>
              </a:rPr>
              <a:t> EUPHEMIA. </a:t>
            </a:r>
            <a:r>
              <a:rPr lang="nl-BE" sz="1000" i="1" dirty="0" err="1">
                <a:solidFill>
                  <a:srgbClr val="000000"/>
                </a:solidFill>
                <a:latin typeface="Calibri" panose="020F0502020204030204" pitchFamily="34" charset="0"/>
                <a:ea typeface="Calibri" panose="020F0502020204030204" pitchFamily="34" charset="0"/>
              </a:rPr>
              <a:t>This</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differs</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to</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the</a:t>
            </a:r>
            <a:r>
              <a:rPr lang="nl-BE" sz="1000" i="1" dirty="0">
                <a:solidFill>
                  <a:srgbClr val="000000"/>
                </a:solidFill>
                <a:latin typeface="Calibri" panose="020F0502020204030204" pitchFamily="34" charset="0"/>
                <a:ea typeface="Calibri" panose="020F0502020204030204" pitchFamily="34" charset="0"/>
              </a:rPr>
              <a:t> approach taken </a:t>
            </a:r>
            <a:r>
              <a:rPr lang="nl-BE" sz="1000" i="1" dirty="0" err="1">
                <a:solidFill>
                  <a:srgbClr val="000000"/>
                </a:solidFill>
                <a:latin typeface="Calibri" panose="020F0502020204030204" pitchFamily="34" charset="0"/>
                <a:ea typeface="Calibri" panose="020F0502020204030204" pitchFamily="34" charset="0"/>
              </a:rPr>
              <a:t>during</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external</a:t>
            </a:r>
            <a:r>
              <a:rPr lang="nl-BE" sz="1000" i="1" dirty="0">
                <a:solidFill>
                  <a:srgbClr val="000000"/>
                </a:solidFill>
                <a:latin typeface="Calibri" panose="020F0502020204030204" pitchFamily="34" charset="0"/>
                <a:ea typeface="Calibri" panose="020F0502020204030204" pitchFamily="34" charset="0"/>
              </a:rPr>
              <a:t> parallel run, </a:t>
            </a:r>
            <a:r>
              <a:rPr lang="nl-BE" sz="1000" i="1" dirty="0" err="1">
                <a:solidFill>
                  <a:srgbClr val="000000"/>
                </a:solidFill>
                <a:latin typeface="Calibri" panose="020F0502020204030204" pitchFamily="34" charset="0"/>
                <a:ea typeface="Calibri" panose="020F0502020204030204" pitchFamily="34" charset="0"/>
              </a:rPr>
              <a:t>when</a:t>
            </a:r>
            <a:r>
              <a:rPr lang="nl-BE" sz="1000" i="1" dirty="0">
                <a:solidFill>
                  <a:srgbClr val="000000"/>
                </a:solidFill>
                <a:latin typeface="Calibri" panose="020F0502020204030204" pitchFamily="34" charset="0"/>
                <a:ea typeface="Calibri" panose="020F0502020204030204" pitchFamily="34" charset="0"/>
              </a:rPr>
              <a:t> we </a:t>
            </a:r>
            <a:r>
              <a:rPr lang="nl-BE" sz="1000" i="1" dirty="0" err="1">
                <a:solidFill>
                  <a:srgbClr val="000000"/>
                </a:solidFill>
                <a:latin typeface="Calibri" panose="020F0502020204030204" pitchFamily="34" charset="0"/>
                <a:ea typeface="Calibri" panose="020F0502020204030204" pitchFamily="34" charset="0"/>
              </a:rPr>
              <a:t>identified</a:t>
            </a:r>
            <a:r>
              <a:rPr lang="nl-BE" sz="1000" i="1" dirty="0">
                <a:solidFill>
                  <a:srgbClr val="000000"/>
                </a:solidFill>
                <a:latin typeface="Calibri" panose="020F0502020204030204" pitchFamily="34" charset="0"/>
                <a:ea typeface="Calibri" panose="020F0502020204030204" pitchFamily="34" charset="0"/>
              </a:rPr>
              <a:t> a AC as </a:t>
            </a:r>
            <a:r>
              <a:rPr lang="nl-BE" sz="1000" i="1" dirty="0" err="1">
                <a:solidFill>
                  <a:srgbClr val="000000"/>
                </a:solidFill>
                <a:latin typeface="Calibri" panose="020F0502020204030204" pitchFamily="34" charset="0"/>
                <a:ea typeface="Calibri" panose="020F0502020204030204" pitchFamily="34" charset="0"/>
              </a:rPr>
              <a:t>limiting</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if</a:t>
            </a:r>
            <a:r>
              <a:rPr lang="nl-BE" sz="1000" i="1" dirty="0">
                <a:solidFill>
                  <a:srgbClr val="000000"/>
                </a:solidFill>
                <a:latin typeface="Calibri" panose="020F0502020204030204" pitchFamily="34" charset="0"/>
                <a:ea typeface="Calibri" panose="020F0502020204030204" pitchFamily="34" charset="0"/>
              </a:rPr>
              <a:t> SDAC NP = AC </a:t>
            </a:r>
            <a:r>
              <a:rPr lang="nl-BE" sz="1000" i="1" dirty="0" err="1">
                <a:solidFill>
                  <a:srgbClr val="000000"/>
                </a:solidFill>
                <a:latin typeface="Calibri" panose="020F0502020204030204" pitchFamily="34" charset="0"/>
                <a:ea typeface="Calibri" panose="020F0502020204030204" pitchFamily="34" charset="0"/>
              </a:rPr>
              <a:t>due</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to</a:t>
            </a:r>
            <a:r>
              <a:rPr lang="nl-BE" sz="1000" i="1" dirty="0">
                <a:solidFill>
                  <a:srgbClr val="000000"/>
                </a:solidFill>
                <a:latin typeface="Calibri" panose="020F0502020204030204" pitchFamily="34" charset="0"/>
                <a:ea typeface="Calibri" panose="020F0502020204030204" pitchFamily="34" charset="0"/>
              </a:rPr>
              <a:t> absence of </a:t>
            </a:r>
            <a:r>
              <a:rPr lang="nl-BE" sz="1000" i="1" dirty="0" err="1">
                <a:solidFill>
                  <a:srgbClr val="000000"/>
                </a:solidFill>
                <a:latin typeface="Calibri" panose="020F0502020204030204" pitchFamily="34" charset="0"/>
                <a:ea typeface="Calibri" panose="020F0502020204030204" pitchFamily="34" charset="0"/>
              </a:rPr>
              <a:t>shadow</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prices</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for</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ACs</a:t>
            </a:r>
            <a:r>
              <a:rPr lang="nl-BE" sz="1000" i="1" dirty="0">
                <a:solidFill>
                  <a:srgbClr val="000000"/>
                </a:solidFill>
                <a:latin typeface="Calibri" panose="020F0502020204030204" pitchFamily="34" charset="0"/>
                <a:ea typeface="Calibri" panose="020F0502020204030204" pitchFamily="34" charset="0"/>
              </a:rPr>
              <a:t> in </a:t>
            </a:r>
            <a:r>
              <a:rPr lang="nl-BE" sz="1000" i="1" dirty="0" err="1">
                <a:solidFill>
                  <a:srgbClr val="000000"/>
                </a:solidFill>
                <a:latin typeface="Calibri" panose="020F0502020204030204" pitchFamily="34" charset="0"/>
                <a:ea typeface="Calibri" panose="020F0502020204030204" pitchFamily="34" charset="0"/>
              </a:rPr>
              <a:t>that</a:t>
            </a:r>
            <a:r>
              <a:rPr lang="nl-BE" sz="1000" i="1" dirty="0">
                <a:solidFill>
                  <a:srgbClr val="000000"/>
                </a:solidFill>
                <a:latin typeface="Calibri" panose="020F0502020204030204" pitchFamily="34" charset="0"/>
                <a:ea typeface="Calibri" panose="020F0502020204030204" pitchFamily="34" charset="0"/>
              </a:rPr>
              <a:t> </a:t>
            </a:r>
            <a:r>
              <a:rPr lang="nl-BE" sz="1000" i="1" dirty="0" err="1">
                <a:solidFill>
                  <a:srgbClr val="000000"/>
                </a:solidFill>
                <a:latin typeface="Calibri" panose="020F0502020204030204" pitchFamily="34" charset="0"/>
                <a:ea typeface="Calibri" panose="020F0502020204030204" pitchFamily="34" charset="0"/>
              </a:rPr>
              <a:t>period</a:t>
            </a:r>
            <a:r>
              <a:rPr lang="nl-BE" sz="1000" i="1" dirty="0">
                <a:solidFill>
                  <a:srgbClr val="000000"/>
                </a:solidFill>
                <a:latin typeface="Calibri" panose="020F0502020204030204" pitchFamily="34" charset="0"/>
                <a:ea typeface="Calibri" panose="020F0502020204030204" pitchFamily="34" charset="0"/>
              </a:rPr>
              <a:t>. </a:t>
            </a:r>
            <a:endParaRPr kumimoji="0" lang="nl-BE"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p:txBody>
      </p:sp>
      <p:pic>
        <p:nvPicPr>
          <p:cNvPr id="13" name="Picture" title="This slide contains the following visuals: Poland - Allocation Constraint and SDAC Net Positions ,card ,tableEx ,Belgium - Allocation Constraint and SDAC Net Positions ,tableEx ,card. Please refer to the notes on this slide for details">
            <a:hlinkClick r:id="rId3"/>
          </p:cNvPr>
          <p:cNvPicPr>
            <a:picLocks noChangeAspect="1"/>
          </p:cNvPicPr>
          <p:nvPr/>
        </p:nvPicPr>
        <p:blipFill>
          <a:blip r:embed="rId4"/>
          <a:stretch>
            <a:fillRect/>
          </a:stretch>
        </p:blipFill>
        <p:spPr>
          <a:xfrm>
            <a:off x="47795" y="719138"/>
            <a:ext cx="9766697" cy="5572125"/>
          </a:xfrm>
          <a:prstGeom prst="rect">
            <a:avLst/>
          </a:prstGeom>
          <a:noFill/>
        </p:spPr>
      </p:pic>
      <p:sp>
        <p:nvSpPr>
          <p:cNvPr id="4" name="Rechteck 3"/>
          <p:cNvSpPr/>
          <p:nvPr/>
        </p:nvSpPr>
        <p:spPr bwMode="auto">
          <a:xfrm>
            <a:off x="971550" y="2800350"/>
            <a:ext cx="880110" cy="2705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mn-lt"/>
              </a:rPr>
              <a:t>0</a:t>
            </a:r>
          </a:p>
        </p:txBody>
      </p:sp>
    </p:spTree>
    <p:extLst>
      <p:ext uri="{BB962C8B-B14F-4D97-AF65-F5344CB8AC3E}">
        <p14:creationId xmlns:p14="http://schemas.microsoft.com/office/powerpoint/2010/main" val="98463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B5D55664-C79B-4F81-96CF-DE9DED568F78}"/>
              </a:ext>
            </a:extLst>
          </p:cNvPr>
          <p:cNvSpPr txBox="1">
            <a:spLocks/>
          </p:cNvSpPr>
          <p:nvPr/>
        </p:nvSpPr>
        <p:spPr>
          <a:xfrm>
            <a:off x="539999" y="108000"/>
            <a:ext cx="6798796" cy="336550"/>
          </a:xfrm>
          <a:prstGeom prst="rect">
            <a:avLst/>
          </a:prstGeom>
        </p:spPr>
        <p:txBody>
          <a:bodyPr/>
          <a:lstStyle>
            <a:lvl1pPr marL="0" indent="0" algn="l" rtl="0" eaLnBrk="1" fontAlgn="base" hangingPunct="1">
              <a:spcBef>
                <a:spcPct val="0"/>
              </a:spcBef>
              <a:spcAft>
                <a:spcPct val="0"/>
              </a:spcAft>
              <a:defRPr sz="1600" b="0" i="0">
                <a:solidFill>
                  <a:srgbClr val="008000"/>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r>
              <a:rPr lang="en-US" altLang="sl-SI" kern="0" dirty="0">
                <a:solidFill>
                  <a:srgbClr val="3266FF"/>
                </a:solidFill>
              </a:rPr>
              <a:t>KPI 10: Clearing prices, price spreads and price convergence</a:t>
            </a:r>
            <a:endParaRPr lang="sl-SI" altLang="sl-SI" kern="0" dirty="0">
              <a:solidFill>
                <a:srgbClr val="3266FF"/>
              </a:solidFill>
            </a:endParaRPr>
          </a:p>
          <a:p>
            <a:br>
              <a:rPr lang="sl-SI" altLang="sl-SI" kern="0" dirty="0"/>
            </a:br>
            <a:endParaRPr lang="cs-CZ" kern="0" dirty="0"/>
          </a:p>
        </p:txBody>
      </p:sp>
      <p:pic>
        <p:nvPicPr>
          <p:cNvPr id="4" name="Picture" title="This slide contains the following visuals: Price Spread comparison per border ,Price Convergence CCR Core ,Average, Minimum, Maximum Day-ahead Prices per Bidding Zone. Please refer to the notes on this slide for details">
            <a:hlinkClick r:id="rId2"/>
          </p:cNvPr>
          <p:cNvPicPr>
            <a:picLocks noChangeAspect="1"/>
          </p:cNvPicPr>
          <p:nvPr/>
        </p:nvPicPr>
        <p:blipFill>
          <a:blip r:embed="rId3"/>
          <a:stretch>
            <a:fillRect/>
          </a:stretch>
        </p:blipFill>
        <p:spPr>
          <a:xfrm>
            <a:off x="46672" y="844868"/>
            <a:ext cx="9766697" cy="5572125"/>
          </a:xfrm>
          <a:prstGeom prst="rect">
            <a:avLst/>
          </a:prstGeom>
          <a:noFill/>
        </p:spPr>
      </p:pic>
    </p:spTree>
    <p:extLst>
      <p:ext uri="{BB962C8B-B14F-4D97-AF65-F5344CB8AC3E}">
        <p14:creationId xmlns:p14="http://schemas.microsoft.com/office/powerpoint/2010/main" val="133924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Core Operational KPI report</a:t>
            </a:r>
          </a:p>
        </p:txBody>
      </p:sp>
      <p:sp>
        <p:nvSpPr>
          <p:cNvPr id="9" name="Text Placeholder 8">
            <a:extLst>
              <a:ext uri="{FF2B5EF4-FFF2-40B4-BE49-F238E27FC236}">
                <a16:creationId xmlns:a16="http://schemas.microsoft.com/office/drawing/2014/main" id="{228865DE-4E3D-A24E-8314-1A31363C1CC8}"/>
              </a:ext>
            </a:extLst>
          </p:cNvPr>
          <p:cNvSpPr>
            <a:spLocks noGrp="1"/>
          </p:cNvSpPr>
          <p:nvPr>
            <p:ph type="body" sz="quarter" idx="16"/>
          </p:nvPr>
        </p:nvSpPr>
        <p:spPr/>
        <p:txBody>
          <a:bodyPr/>
          <a:lstStyle/>
          <a:p>
            <a:r>
              <a:rPr lang="en-US" dirty="0"/>
              <a:t>Overview of KPIs</a:t>
            </a:r>
          </a:p>
        </p:txBody>
      </p:sp>
      <p:sp>
        <p:nvSpPr>
          <p:cNvPr id="36" name="Content Placeholder 15">
            <a:extLst>
              <a:ext uri="{FF2B5EF4-FFF2-40B4-BE49-F238E27FC236}">
                <a16:creationId xmlns:a16="http://schemas.microsoft.com/office/drawing/2014/main" id="{E358852D-FA22-564B-8FF1-4D41EAF68204}"/>
              </a:ext>
            </a:extLst>
          </p:cNvPr>
          <p:cNvSpPr>
            <a:spLocks noGrp="1"/>
          </p:cNvSpPr>
          <p:nvPr>
            <p:ph sz="quarter" idx="17"/>
          </p:nvPr>
        </p:nvSpPr>
        <p:spPr>
          <a:xfrm>
            <a:off x="539999" y="883199"/>
            <a:ext cx="9000000" cy="6135909"/>
          </a:xfrm>
        </p:spPr>
        <p:txBody>
          <a:bodyPr vert="horz" lIns="91440" tIns="45720" rIns="91440" bIns="45720" rtlCol="0" anchor="t">
            <a:noAutofit/>
          </a:bodyPr>
          <a:lstStyle/>
          <a:p>
            <a:pPr marL="0" lvl="1" indent="0" fontAlgn="ctr">
              <a:buClr>
                <a:schemeClr val="bg1"/>
              </a:buClr>
              <a:buSzPct val="120000"/>
              <a:buNone/>
            </a:pPr>
            <a:r>
              <a:rPr lang="en-US" sz="1400" dirty="0">
                <a:solidFill>
                  <a:srgbClr val="3366FF"/>
                </a:solidFill>
                <a:ea typeface="Arial Unicode MS"/>
                <a:cs typeface="Arial"/>
              </a:rPr>
              <a:t>Adjustment for minimum RAM inclusion</a:t>
            </a:r>
            <a:endParaRPr lang="en-US" sz="1400" dirty="0">
              <a:solidFill>
                <a:srgbClr val="3366FF"/>
              </a:solidFill>
            </a:endParaRPr>
          </a:p>
          <a:p>
            <a:pPr marL="279400" lvl="2" indent="0" fontAlgn="ctr">
              <a:buNone/>
            </a:pPr>
            <a:r>
              <a:rPr lang="en-US" dirty="0"/>
              <a:t>1. Average maximum AMR per TSO</a:t>
            </a:r>
          </a:p>
          <a:p>
            <a:pPr marL="279400" lvl="2" indent="0" fontAlgn="ctr">
              <a:buNone/>
            </a:pPr>
            <a:r>
              <a:rPr lang="en-US" dirty="0"/>
              <a:t>2. Occurrences of RAM &lt; 20%</a:t>
            </a:r>
          </a:p>
          <a:p>
            <a:pPr marL="279400" lvl="2" indent="0" fontAlgn="ctr">
              <a:buNone/>
            </a:pPr>
            <a:endParaRPr lang="en-US" dirty="0">
              <a:highlight>
                <a:srgbClr val="FFFF00"/>
              </a:highlight>
            </a:endParaRPr>
          </a:p>
          <a:p>
            <a:pPr marL="279400" lvl="2" indent="0" fontAlgn="ctr">
              <a:buNone/>
            </a:pPr>
            <a:endParaRPr lang="en-US" dirty="0">
              <a:highlight>
                <a:srgbClr val="FFFF00"/>
              </a:highlight>
            </a:endParaRPr>
          </a:p>
          <a:p>
            <a:pPr marL="0" lvl="1" indent="0" fontAlgn="ctr">
              <a:buClr>
                <a:schemeClr val="bg1"/>
              </a:buClr>
              <a:buSzPct val="120000"/>
              <a:buNone/>
            </a:pPr>
            <a:r>
              <a:rPr lang="en-US" sz="1400" dirty="0">
                <a:solidFill>
                  <a:srgbClr val="3366FF"/>
                </a:solidFill>
              </a:rPr>
              <a:t>TSOs’ adjustment after validation</a:t>
            </a:r>
          </a:p>
          <a:p>
            <a:pPr marL="279400" lvl="2" indent="0" fontAlgn="ctr">
              <a:buNone/>
            </a:pPr>
            <a:r>
              <a:rPr lang="en-GB" dirty="0"/>
              <a:t>3. Share of MTUs with intervention per TSO</a:t>
            </a:r>
          </a:p>
          <a:p>
            <a:pPr marL="279400" lvl="2" indent="0" fontAlgn="ctr">
              <a:buNone/>
            </a:pPr>
            <a:endParaRPr lang="en-GB" dirty="0"/>
          </a:p>
          <a:p>
            <a:pPr marL="0" lvl="1" indent="0" fontAlgn="ctr">
              <a:buClr>
                <a:schemeClr val="bg1"/>
              </a:buClr>
              <a:buSzPct val="120000"/>
              <a:buNone/>
            </a:pPr>
            <a:endParaRPr lang="en-GB" sz="200" dirty="0">
              <a:solidFill>
                <a:srgbClr val="3366FF"/>
              </a:solidFill>
            </a:endParaRPr>
          </a:p>
          <a:p>
            <a:pPr marL="0" lvl="1" indent="0" fontAlgn="ctr">
              <a:buClr>
                <a:schemeClr val="bg1"/>
              </a:buClr>
              <a:buSzPct val="120000"/>
              <a:buNone/>
            </a:pPr>
            <a:r>
              <a:rPr lang="en-GB" sz="1400" dirty="0">
                <a:solidFill>
                  <a:srgbClr val="3366FF"/>
                </a:solidFill>
              </a:rPr>
              <a:t>Power System Impact Analysis</a:t>
            </a:r>
          </a:p>
          <a:p>
            <a:pPr marL="279400" lvl="2" indent="0" fontAlgn="ctr">
              <a:buNone/>
            </a:pPr>
            <a:r>
              <a:rPr lang="nl-NL" dirty="0"/>
              <a:t>4. Min &amp; max Net </a:t>
            </a:r>
            <a:r>
              <a:rPr lang="nl-NL" dirty="0" err="1"/>
              <a:t>Position</a:t>
            </a:r>
            <a:r>
              <a:rPr lang="nl-NL" dirty="0"/>
              <a:t> per BZ hub</a:t>
            </a:r>
          </a:p>
          <a:p>
            <a:pPr marL="279400" lvl="2" indent="0" fontAlgn="ctr">
              <a:buNone/>
            </a:pPr>
            <a:endParaRPr lang="en-GB" strike="sngStrike" dirty="0"/>
          </a:p>
          <a:p>
            <a:pPr marL="279400" lvl="2" indent="0" fontAlgn="ctr">
              <a:buNone/>
            </a:pPr>
            <a:endParaRPr lang="en-GB" strike="sngStrike" dirty="0"/>
          </a:p>
          <a:p>
            <a:pPr marL="0" lvl="1" indent="0" fontAlgn="ctr">
              <a:buClr>
                <a:schemeClr val="bg1"/>
              </a:buClr>
              <a:buSzPct val="120000"/>
              <a:buNone/>
            </a:pPr>
            <a:r>
              <a:rPr lang="en-GB" sz="1400" dirty="0">
                <a:solidFill>
                  <a:srgbClr val="3366FF"/>
                </a:solidFill>
              </a:rPr>
              <a:t>Non-costly Remedial Action Optimization Analysis</a:t>
            </a:r>
            <a:endParaRPr lang="en-GB" dirty="0">
              <a:solidFill>
                <a:schemeClr val="tx1"/>
              </a:solidFill>
              <a:ea typeface="Arial Unicode MS"/>
              <a:cs typeface="Arial"/>
            </a:endParaRPr>
          </a:p>
          <a:p>
            <a:pPr marL="279400" lvl="2" indent="0" fontAlgn="ctr">
              <a:buNone/>
            </a:pPr>
            <a:r>
              <a:rPr lang="en-US" dirty="0"/>
              <a:t>5. Relative Time Share of Applied RAs, by TSO, Type and Mode</a:t>
            </a:r>
          </a:p>
          <a:p>
            <a:pPr marL="279400" lvl="2" indent="0" fontAlgn="ctr">
              <a:buNone/>
            </a:pPr>
            <a:r>
              <a:rPr lang="nl-NL" dirty="0">
                <a:ea typeface="Arial Unicode MS"/>
                <a:cs typeface="Arial"/>
              </a:rPr>
              <a:t>6. </a:t>
            </a:r>
            <a:r>
              <a:rPr lang="en-US" dirty="0">
                <a:ea typeface="+mn-lt"/>
                <a:cs typeface="+mn-lt"/>
              </a:rPr>
              <a:t>Most limiting CNEC per TSO (NRAO)</a:t>
            </a:r>
            <a:endParaRPr lang="nl-NL" dirty="0"/>
          </a:p>
          <a:p>
            <a:pPr marL="279400" lvl="2" indent="0" fontAlgn="ctr">
              <a:buNone/>
            </a:pPr>
            <a:r>
              <a:rPr lang="en-GB" dirty="0">
                <a:ea typeface="Arial Unicode MS"/>
                <a:cs typeface="Arial"/>
              </a:rPr>
              <a:t>7. </a:t>
            </a:r>
            <a:r>
              <a:rPr lang="en-US" dirty="0">
                <a:ea typeface="+mn-lt"/>
                <a:cs typeface="+mn-lt"/>
              </a:rPr>
              <a:t>Average variation of relative RAM before and after NRAO</a:t>
            </a:r>
          </a:p>
          <a:p>
            <a:pPr marL="279400" lvl="2"/>
            <a:endParaRPr lang="en-US" dirty="0">
              <a:solidFill>
                <a:srgbClr val="595959"/>
              </a:solidFill>
            </a:endParaRPr>
          </a:p>
          <a:p>
            <a:endParaRPr lang="en-US" sz="200" dirty="0"/>
          </a:p>
          <a:p>
            <a:r>
              <a:rPr lang="en-US" dirty="0"/>
              <a:t>Market Impact Assessment</a:t>
            </a:r>
            <a:endParaRPr lang="hu-HU" u="sng" dirty="0">
              <a:solidFill>
                <a:schemeClr val="tx1"/>
              </a:solidFill>
            </a:endParaRPr>
          </a:p>
          <a:p>
            <a:pPr lvl="1" indent="0">
              <a:buClrTx/>
              <a:buNone/>
            </a:pPr>
            <a:r>
              <a:rPr lang="en-GB" dirty="0"/>
              <a:t>8. Most often </a:t>
            </a:r>
            <a:r>
              <a:rPr lang="en-GB" dirty="0" err="1"/>
              <a:t>presolved</a:t>
            </a:r>
            <a:r>
              <a:rPr lang="en-GB" dirty="0"/>
              <a:t> CNEs (top 20)</a:t>
            </a:r>
          </a:p>
          <a:p>
            <a:pPr lvl="1" indent="0">
              <a:buClrTx/>
              <a:buNone/>
            </a:pPr>
            <a:r>
              <a:rPr lang="en-GB" dirty="0">
                <a:solidFill>
                  <a:schemeClr val="tx2"/>
                </a:solidFill>
              </a:rPr>
              <a:t>9a. Most limiting CNEs (top 20)</a:t>
            </a:r>
          </a:p>
          <a:p>
            <a:pPr lvl="1" indent="0">
              <a:buClrTx/>
              <a:buNone/>
            </a:pPr>
            <a:r>
              <a:rPr lang="en-GB" dirty="0">
                <a:solidFill>
                  <a:schemeClr val="tx2"/>
                </a:solidFill>
              </a:rPr>
              <a:t>9b. Allocation Constraints</a:t>
            </a:r>
          </a:p>
          <a:p>
            <a:pPr lvl="1" indent="0">
              <a:buClrTx/>
              <a:buNone/>
            </a:pPr>
            <a:r>
              <a:rPr lang="en-GB" dirty="0">
                <a:solidFill>
                  <a:schemeClr val="tx2"/>
                </a:solidFill>
              </a:rPr>
              <a:t>10. Clearing prices, price spread and price convergence</a:t>
            </a:r>
          </a:p>
          <a:p>
            <a:pPr marL="0" lvl="1" indent="0">
              <a:buNone/>
            </a:pPr>
            <a:endParaRPr lang="en-US" dirty="0"/>
          </a:p>
          <a:p>
            <a:pPr lvl="1"/>
            <a:endParaRPr lang="en-US" dirty="0"/>
          </a:p>
        </p:txBody>
      </p:sp>
      <p:sp>
        <p:nvSpPr>
          <p:cNvPr id="2" name="Slide Number Placeholder 1"/>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51322C-20B2-48C3-B63D-68158FEBF630}" type="slidenum">
              <a:rPr kumimoji="0" lang="en-US" sz="900" b="0" i="0" u="none" strike="noStrike" kern="1200" cap="none" spc="0" normalizeH="0" baseline="0" noProof="0" smtClean="0">
                <a:ln>
                  <a:noFill/>
                </a:ln>
                <a:solidFill>
                  <a:srgbClr val="FFFFFF">
                    <a:lumMod val="50000"/>
                  </a:srgbClr>
                </a:solidFill>
                <a:effectLst/>
                <a:uLnTx/>
                <a:uFillTx/>
                <a:latin typeface="Arial"/>
                <a:ea typeface="Arial Unicode MS" panose="020B060402020202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srgbClr val="FFFFFF">
                  <a:lumMod val="50000"/>
                </a:srgbClr>
              </a:solidFill>
              <a:effectLst/>
              <a:uLnTx/>
              <a:uFillTx/>
              <a:latin typeface="Arial"/>
              <a:ea typeface="Arial Unicode MS" panose="020B0604020202020204" pitchFamily="34" charset="-128"/>
              <a:cs typeface="Arial" panose="020B0604020202020204" pitchFamily="34" charset="0"/>
            </a:endParaRPr>
          </a:p>
        </p:txBody>
      </p:sp>
      <p:sp>
        <p:nvSpPr>
          <p:cNvPr id="3" name="Rectangle 2"/>
          <p:cNvSpPr/>
          <p:nvPr/>
        </p:nvSpPr>
        <p:spPr>
          <a:xfrm>
            <a:off x="527596" y="1848491"/>
            <a:ext cx="7118038" cy="1046440"/>
          </a:xfrm>
          <a:prstGeom prst="rect">
            <a:avLst/>
          </a:prstGeom>
        </p:spPr>
        <p:txBody>
          <a:bodyPr wrap="square">
            <a:spAutoFit/>
          </a:bodyPr>
          <a:lstStyle/>
          <a:p>
            <a:pPr marL="349250" marR="0" lvl="2" indent="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Arial"/>
              <a:ea typeface="Arial Unicode MS" panose="020B0604020202020204" pitchFamily="34" charset="-128"/>
              <a:cs typeface="Arial Unicode MS" panose="020B0604020202020204" pitchFamily="34" charset="-128"/>
            </a:endParaRPr>
          </a:p>
          <a:p>
            <a:pPr marL="349250" marR="0" lvl="2" indent="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400" b="0" i="0" u="none" strike="noStrike" kern="1200" cap="none" spc="0" normalizeH="0" baseline="0" noProof="0" dirty="0">
              <a:ln>
                <a:noFill/>
              </a:ln>
              <a:solidFill>
                <a:srgbClr val="3366FF"/>
              </a:solidFill>
              <a:effectLst/>
              <a:uLnTx/>
              <a:uFillTx/>
              <a:latin typeface="Arial"/>
              <a:ea typeface="Arial Unicode MS" panose="020B0604020202020204" pitchFamily="34" charset="-128"/>
              <a:cs typeface="Arial Unicode MS" panose="020B0604020202020204" pitchFamily="34" charset="-128"/>
            </a:endParaRPr>
          </a:p>
          <a:p>
            <a:pPr marL="0" marR="0" lvl="0" indent="-56515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Arial Unicode MS" charset="0"/>
              <a:ea typeface="Arial Unicode MS" panose="020B0604020202020204" pitchFamily="34" charset="-128"/>
              <a:cs typeface="Arial Unicode MS" panose="020B0604020202020204" pitchFamily="34" charset="-128"/>
            </a:endParaRPr>
          </a:p>
          <a:p>
            <a:pPr marL="349250" marR="0" lvl="2" indent="0" algn="l" defTabSz="914400" rtl="0" eaLnBrk="1" fontAlgn="base" latinLnBrk="0" hangingPunct="1">
              <a:lnSpc>
                <a:spcPct val="100000"/>
              </a:lnSpc>
              <a:spcBef>
                <a:spcPts val="400"/>
              </a:spcBef>
              <a:spcAft>
                <a:spcPct val="0"/>
              </a:spcAft>
              <a:buClr>
                <a:srgbClr val="0100FE"/>
              </a:buClr>
              <a:buSzTx/>
              <a:buFontTx/>
              <a:buNone/>
              <a:tabLst/>
              <a:defRPr/>
            </a:pPr>
            <a:endParaRPr kumimoji="0" lang="en-US" sz="1400" b="0" i="0" u="none" strike="noStrike" kern="1200" cap="none" spc="0" normalizeH="0" baseline="0" noProof="0" dirty="0">
              <a:ln>
                <a:noFill/>
              </a:ln>
              <a:solidFill>
                <a:srgbClr val="3366FF"/>
              </a:solidFill>
              <a:effectLst/>
              <a:uLnTx/>
              <a:uFillTx/>
              <a:latin typeface="Aria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3448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Core Operational KPI report</a:t>
            </a:r>
          </a:p>
        </p:txBody>
      </p:sp>
      <p:sp>
        <p:nvSpPr>
          <p:cNvPr id="9" name="Text Placeholder 8">
            <a:extLst>
              <a:ext uri="{FF2B5EF4-FFF2-40B4-BE49-F238E27FC236}">
                <a16:creationId xmlns:a16="http://schemas.microsoft.com/office/drawing/2014/main" id="{228865DE-4E3D-A24E-8314-1A31363C1CC8}"/>
              </a:ext>
            </a:extLst>
          </p:cNvPr>
          <p:cNvSpPr>
            <a:spLocks noGrp="1"/>
          </p:cNvSpPr>
          <p:nvPr>
            <p:ph type="body" sz="quarter" idx="16"/>
          </p:nvPr>
        </p:nvSpPr>
        <p:spPr/>
        <p:txBody>
          <a:bodyPr/>
          <a:lstStyle/>
          <a:p>
            <a:r>
              <a:rPr lang="en-US">
                <a:ea typeface="Arial Unicode MS"/>
                <a:cs typeface="Arial"/>
              </a:rPr>
              <a:t>Overview </a:t>
            </a:r>
            <a:r>
              <a:rPr lang="en-US" err="1">
                <a:ea typeface="Arial Unicode MS"/>
                <a:cs typeface="Arial"/>
              </a:rPr>
              <a:t>Ramr</a:t>
            </a:r>
            <a:r>
              <a:rPr lang="en-US">
                <a:ea typeface="Arial Unicode MS"/>
                <a:cs typeface="Arial"/>
              </a:rPr>
              <a:t> values</a:t>
            </a:r>
            <a:endParaRPr lang="en-US"/>
          </a:p>
        </p:txBody>
      </p:sp>
      <p:sp>
        <p:nvSpPr>
          <p:cNvPr id="36" name="Content Placeholder 15">
            <a:extLst>
              <a:ext uri="{FF2B5EF4-FFF2-40B4-BE49-F238E27FC236}">
                <a16:creationId xmlns:a16="http://schemas.microsoft.com/office/drawing/2014/main" id="{E358852D-FA22-564B-8FF1-4D41EAF68204}"/>
              </a:ext>
            </a:extLst>
          </p:cNvPr>
          <p:cNvSpPr>
            <a:spLocks noGrp="1"/>
          </p:cNvSpPr>
          <p:nvPr>
            <p:ph sz="quarter" idx="17"/>
          </p:nvPr>
        </p:nvSpPr>
        <p:spPr>
          <a:xfrm>
            <a:off x="541953" y="1080000"/>
            <a:ext cx="9000000" cy="4320000"/>
          </a:xfrm>
        </p:spPr>
        <p:txBody>
          <a:bodyPr/>
          <a:lstStyle/>
          <a:p>
            <a:r>
              <a:rPr lang="en-US" dirty="0"/>
              <a:t>For the reporting period TSOs apply the following </a:t>
            </a:r>
            <a:r>
              <a:rPr lang="en-US" dirty="0" err="1"/>
              <a:t>Ramr</a:t>
            </a:r>
            <a:r>
              <a:rPr lang="en-US" dirty="0"/>
              <a:t> values – see JAO website (</a:t>
            </a:r>
            <a:r>
              <a:rPr lang="en-US" dirty="0">
                <a:hlinkClick r:id="rId3"/>
              </a:rPr>
              <a:t>LINK</a:t>
            </a:r>
            <a:r>
              <a:rPr lang="en-US" dirty="0"/>
              <a:t>):</a:t>
            </a:r>
          </a:p>
          <a:p>
            <a:endParaRPr lang="en-US" dirty="0"/>
          </a:p>
          <a:p>
            <a:endParaRPr lang="en-US" dirty="0"/>
          </a:p>
          <a:p>
            <a:endParaRPr lang="en-US" dirty="0"/>
          </a:p>
          <a:p>
            <a:endParaRPr lang="en-US" dirty="0"/>
          </a:p>
          <a:p>
            <a:endParaRPr lang="en-US" dirty="0"/>
          </a:p>
          <a:p>
            <a:pPr lvl="1"/>
            <a:endParaRPr lang="en-US" dirty="0"/>
          </a:p>
          <a:p>
            <a:pPr lvl="1"/>
            <a:endParaRPr lang="en-US" dirty="0"/>
          </a:p>
        </p:txBody>
      </p:sp>
      <p:sp>
        <p:nvSpPr>
          <p:cNvPr id="2" name="Slide Number Placeholder 1"/>
          <p:cNvSpPr>
            <a:spLocks noGrp="1"/>
          </p:cNvSpPr>
          <p:nvPr>
            <p:ph type="sldNum" sz="quarter" idx="4"/>
          </p:nvPr>
        </p:nvSpPr>
        <p:spPr/>
        <p:txBody>
          <a:bodyPr/>
          <a:lstStyle/>
          <a:p>
            <a:fld id="{F551322C-20B2-48C3-B63D-68158FEBF630}" type="slidenum">
              <a:rPr lang="en-US" smtClean="0">
                <a:solidFill>
                  <a:srgbClr val="FFFFFF">
                    <a:lumMod val="50000"/>
                  </a:srgbClr>
                </a:solidFill>
                <a:latin typeface="Arial"/>
              </a:rPr>
              <a:pPr/>
              <a:t>4</a:t>
            </a:fld>
            <a:endParaRPr lang="en-US" dirty="0">
              <a:solidFill>
                <a:srgbClr val="FFFFFF">
                  <a:lumMod val="50000"/>
                </a:srgbClr>
              </a:solidFill>
              <a:latin typeface="Arial"/>
            </a:endParaRPr>
          </a:p>
        </p:txBody>
      </p:sp>
      <p:pic>
        <p:nvPicPr>
          <p:cNvPr id="4" name="Picture 3">
            <a:extLst>
              <a:ext uri="{FF2B5EF4-FFF2-40B4-BE49-F238E27FC236}">
                <a16:creationId xmlns:a16="http://schemas.microsoft.com/office/drawing/2014/main" id="{32CCC480-786A-C087-83EE-2ADBB5F8FD43}"/>
              </a:ext>
            </a:extLst>
          </p:cNvPr>
          <p:cNvPicPr>
            <a:picLocks noChangeAspect="1"/>
          </p:cNvPicPr>
          <p:nvPr/>
        </p:nvPicPr>
        <p:blipFill>
          <a:blip r:embed="rId4"/>
          <a:stretch>
            <a:fillRect/>
          </a:stretch>
        </p:blipFill>
        <p:spPr>
          <a:xfrm>
            <a:off x="364047" y="1521368"/>
            <a:ext cx="6303199" cy="4874982"/>
          </a:xfrm>
          <a:prstGeom prst="rect">
            <a:avLst/>
          </a:prstGeom>
        </p:spPr>
      </p:pic>
    </p:spTree>
    <p:extLst>
      <p:ext uri="{BB962C8B-B14F-4D97-AF65-F5344CB8AC3E}">
        <p14:creationId xmlns:p14="http://schemas.microsoft.com/office/powerpoint/2010/main" val="320798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KPI 1 +2_1</a:t>
            </a:r>
          </a:p>
        </p:txBody>
      </p:sp>
      <p:sp>
        <p:nvSpPr>
          <p:cNvPr id="5" name="Title 4">
            <a:extLst>
              <a:ext uri="{FF2B5EF4-FFF2-40B4-BE49-F238E27FC236}">
                <a16:creationId xmlns:a16="http://schemas.microsoft.com/office/drawing/2014/main" id="{31C1E447-F081-4F58-B9CE-8C48835A5878}"/>
              </a:ext>
            </a:extLst>
          </p:cNvPr>
          <p:cNvSpPr txBox="1">
            <a:spLocks/>
          </p:cNvSpPr>
          <p:nvPr/>
        </p:nvSpPr>
        <p:spPr>
          <a:xfrm>
            <a:off x="61912" y="306388"/>
            <a:ext cx="5664633" cy="395576"/>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r>
              <a:rPr lang="en-US" sz="1600" kern="0" dirty="0"/>
              <a:t>KPI 1: Average maximum AMR per TSO</a:t>
            </a:r>
          </a:p>
        </p:txBody>
      </p:sp>
      <p:pic>
        <p:nvPicPr>
          <p:cNvPr id="6" name="Picture" title="This slide contains the following visuals: tableEx ,Average Maximum AMR (MW) by TSO. Please refer to the notes on this slide for details">
            <a:hlinkClick r:id="rId3"/>
          </p:cNvPr>
          <p:cNvPicPr>
            <a:picLocks noChangeAspect="1"/>
          </p:cNvPicPr>
          <p:nvPr/>
        </p:nvPicPr>
        <p:blipFill>
          <a:blip r:embed="rId4"/>
          <a:stretch>
            <a:fillRect/>
          </a:stretch>
        </p:blipFill>
        <p:spPr>
          <a:xfrm>
            <a:off x="314036" y="1105593"/>
            <a:ext cx="9143711" cy="5216698"/>
          </a:xfrm>
          <a:prstGeom prst="rect">
            <a:avLst/>
          </a:prstGeom>
          <a:noFill/>
        </p:spPr>
      </p:pic>
    </p:spTree>
    <p:extLst>
      <p:ext uri="{BB962C8B-B14F-4D97-AF65-F5344CB8AC3E}">
        <p14:creationId xmlns:p14="http://schemas.microsoft.com/office/powerpoint/2010/main" val="274398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KPI 1 +2_1</a:t>
            </a:r>
          </a:p>
        </p:txBody>
      </p:sp>
      <p:sp>
        <p:nvSpPr>
          <p:cNvPr id="5" name="Title 4">
            <a:extLst>
              <a:ext uri="{FF2B5EF4-FFF2-40B4-BE49-F238E27FC236}">
                <a16:creationId xmlns:a16="http://schemas.microsoft.com/office/drawing/2014/main" id="{31C1E447-F081-4F58-B9CE-8C48835A5878}"/>
              </a:ext>
            </a:extLst>
          </p:cNvPr>
          <p:cNvSpPr txBox="1">
            <a:spLocks/>
          </p:cNvSpPr>
          <p:nvPr/>
        </p:nvSpPr>
        <p:spPr>
          <a:xfrm>
            <a:off x="61912" y="306388"/>
            <a:ext cx="3904446"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r>
              <a:rPr lang="en-US" sz="1600" kern="0" dirty="0"/>
              <a:t>KPI 2: Occurrences of RAM &lt; 20%</a:t>
            </a:r>
          </a:p>
        </p:txBody>
      </p:sp>
      <p:graphicFrame>
        <p:nvGraphicFramePr>
          <p:cNvPr id="6" name="Table 5"/>
          <p:cNvGraphicFramePr>
            <a:graphicFrameLocks noGrp="1"/>
          </p:cNvGraphicFramePr>
          <p:nvPr/>
        </p:nvGraphicFramePr>
        <p:xfrm>
          <a:off x="1156963" y="2107562"/>
          <a:ext cx="7357278" cy="2967254"/>
        </p:xfrm>
        <a:graphic>
          <a:graphicData uri="http://schemas.openxmlformats.org/drawingml/2006/table">
            <a:tbl>
              <a:tblPr firstRow="1" firstCol="1" bandRow="1">
                <a:tableStyleId>{9D7B26C5-4107-4FEC-AEDC-1716B250A1EF}</a:tableStyleId>
              </a:tblPr>
              <a:tblGrid>
                <a:gridCol w="1451788">
                  <a:extLst>
                    <a:ext uri="{9D8B030D-6E8A-4147-A177-3AD203B41FA5}">
                      <a16:colId xmlns:a16="http://schemas.microsoft.com/office/drawing/2014/main" val="3587384535"/>
                    </a:ext>
                  </a:extLst>
                </a:gridCol>
                <a:gridCol w="1500469">
                  <a:extLst>
                    <a:ext uri="{9D8B030D-6E8A-4147-A177-3AD203B41FA5}">
                      <a16:colId xmlns:a16="http://schemas.microsoft.com/office/drawing/2014/main" val="4074511588"/>
                    </a:ext>
                  </a:extLst>
                </a:gridCol>
                <a:gridCol w="1500469">
                  <a:extLst>
                    <a:ext uri="{9D8B030D-6E8A-4147-A177-3AD203B41FA5}">
                      <a16:colId xmlns:a16="http://schemas.microsoft.com/office/drawing/2014/main" val="3097835910"/>
                    </a:ext>
                  </a:extLst>
                </a:gridCol>
                <a:gridCol w="1500469">
                  <a:extLst>
                    <a:ext uri="{9D8B030D-6E8A-4147-A177-3AD203B41FA5}">
                      <a16:colId xmlns:a16="http://schemas.microsoft.com/office/drawing/2014/main" val="2182655710"/>
                    </a:ext>
                  </a:extLst>
                </a:gridCol>
                <a:gridCol w="1404083">
                  <a:extLst>
                    <a:ext uri="{9D8B030D-6E8A-4147-A177-3AD203B41FA5}">
                      <a16:colId xmlns:a16="http://schemas.microsoft.com/office/drawing/2014/main" val="258231307"/>
                    </a:ext>
                  </a:extLst>
                </a:gridCol>
              </a:tblGrid>
              <a:tr h="522435">
                <a:tc>
                  <a:txBody>
                    <a:bodyPr/>
                    <a:lstStyle/>
                    <a:p>
                      <a:endParaRPr lang="en-GB" sz="1000" dirty="0">
                        <a:solidFill>
                          <a:sysClr val="windowText" lastClr="000000"/>
                        </a:solidFill>
                        <a:effectLst/>
                        <a:latin typeface="Times New Roman" panose="02020603050405020304" pitchFamily="18" charset="0"/>
                      </a:endParaRPr>
                    </a:p>
                  </a:txBody>
                  <a:tcPr marL="65304" marR="65304" marT="0" marB="0"/>
                </a:tc>
                <a:tc>
                  <a:txBody>
                    <a:bodyPr/>
                    <a:lstStyle/>
                    <a:p>
                      <a:pPr>
                        <a:spcAft>
                          <a:spcPts val="0"/>
                        </a:spcAft>
                      </a:pPr>
                      <a:r>
                        <a:rPr lang="en-GB" sz="900" dirty="0">
                          <a:effectLst/>
                        </a:rPr>
                        <a:t>CNECs </a:t>
                      </a:r>
                      <a:r>
                        <a:rPr lang="en-GB" sz="900" dirty="0" err="1">
                          <a:effectLst/>
                        </a:rPr>
                        <a:t>minRAM</a:t>
                      </a:r>
                      <a:r>
                        <a:rPr lang="en-GB" sz="900" dirty="0">
                          <a:effectLst/>
                        </a:rPr>
                        <a:t>&lt;20%</a:t>
                      </a:r>
                      <a:r>
                        <a:rPr lang="en-GB" sz="900" baseline="0" dirty="0">
                          <a:effectLst/>
                        </a:rPr>
                        <a:t> </a:t>
                      </a:r>
                      <a:r>
                        <a:rPr lang="en-GB" sz="900" baseline="0" dirty="0" err="1">
                          <a:effectLst/>
                        </a:rPr>
                        <a:t>Fmax</a:t>
                      </a:r>
                      <a:r>
                        <a:rPr lang="en-GB" sz="900" baseline="0" dirty="0">
                          <a:effectLst/>
                        </a:rPr>
                        <a:t> +3MW</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GB" sz="900" dirty="0">
                          <a:effectLst/>
                        </a:rPr>
                        <a:t>Distinct MTUs </a:t>
                      </a:r>
                      <a:br>
                        <a:rPr lang="en-GB" sz="900" dirty="0">
                          <a:effectLst/>
                        </a:rPr>
                      </a:br>
                      <a:r>
                        <a:rPr lang="en-GB" sz="900" dirty="0">
                          <a:effectLst/>
                        </a:rPr>
                        <a:t>(CNECs </a:t>
                      </a:r>
                      <a:r>
                        <a:rPr lang="en-GB" sz="900" dirty="0" err="1">
                          <a:effectLst/>
                        </a:rPr>
                        <a:t>minRAM</a:t>
                      </a:r>
                      <a:r>
                        <a:rPr lang="en-GB" sz="900" dirty="0">
                          <a:effectLst/>
                        </a:rPr>
                        <a:t>&lt;20%</a:t>
                      </a:r>
                      <a:r>
                        <a:rPr lang="en-GB" sz="900" baseline="0" dirty="0">
                          <a:effectLst/>
                        </a:rPr>
                        <a:t> </a:t>
                      </a:r>
                      <a:r>
                        <a:rPr lang="en-GB" sz="900" baseline="0" dirty="0" err="1">
                          <a:effectLst/>
                        </a:rPr>
                        <a:t>Fmax</a:t>
                      </a:r>
                      <a:r>
                        <a:rPr lang="en-GB" sz="900" baseline="0" dirty="0">
                          <a:effectLst/>
                        </a:rPr>
                        <a:t> +3MW</a:t>
                      </a:r>
                      <a:r>
                        <a:rPr lang="en-GB" sz="900" dirty="0">
                          <a:effectLst/>
                        </a:rPr>
                        <a:t>)</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rPr>
                        <a:t>CNECs with 0</a:t>
                      </a:r>
                      <a:r>
                        <a:rPr lang="en-GB" sz="1000" baseline="0" dirty="0">
                          <a:effectLst/>
                        </a:rPr>
                        <a:t> </a:t>
                      </a:r>
                      <a:r>
                        <a:rPr lang="en-GB" sz="1000" dirty="0">
                          <a:effectLst/>
                        </a:rPr>
                        <a:t>RAM capacity: </a:t>
                      </a:r>
                      <a:endParaRPr lang="en-GB" sz="1050" dirty="0">
                        <a:effectLst/>
                      </a:endParaRPr>
                    </a:p>
                    <a:p>
                      <a:pPr>
                        <a:spcAft>
                          <a:spcPts val="0"/>
                        </a:spcAft>
                      </a:pPr>
                      <a:r>
                        <a:rPr lang="en-GB" sz="1000" dirty="0">
                          <a:effectLst/>
                        </a:rPr>
                        <a:t>all observations</a:t>
                      </a:r>
                      <a:endParaRPr lang="en-GB" sz="1050" dirty="0">
                        <a:effectLst/>
                        <a:latin typeface="Calibri" panose="020F0502020204030204" pitchFamily="34" charset="0"/>
                        <a:ea typeface="Calibri" panose="020F0502020204030204" pitchFamily="34" charset="0"/>
                      </a:endParaRPr>
                    </a:p>
                  </a:txBody>
                  <a:tcPr marL="65304" marR="65304" marT="0" marB="0"/>
                </a:tc>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GB" sz="1000" dirty="0">
                          <a:effectLst/>
                        </a:rPr>
                        <a:t>Distinct MTUs </a:t>
                      </a:r>
                      <a:br>
                        <a:rPr lang="en-GB" sz="1000" dirty="0">
                          <a:effectLst/>
                        </a:rPr>
                      </a:br>
                      <a:r>
                        <a:rPr lang="en-GB" sz="1000" dirty="0">
                          <a:effectLst/>
                        </a:rPr>
                        <a:t>(CNECs with 0 RAM capacity)</a:t>
                      </a:r>
                      <a:endParaRPr lang="en-GB" sz="1000" dirty="0">
                        <a:effectLst/>
                        <a:latin typeface="Calibri" panose="020F0502020204030204" pitchFamily="34" charset="0"/>
                        <a:ea typeface="Calibri" panose="020F0502020204030204" pitchFamily="34" charset="0"/>
                      </a:endParaRPr>
                    </a:p>
                  </a:txBody>
                  <a:tcPr marL="65304" marR="65304" marT="0" marB="0"/>
                </a:tc>
                <a:extLst>
                  <a:ext uri="{0D108BD9-81ED-4DB2-BD59-A6C34878D82A}">
                    <a16:rowId xmlns:a16="http://schemas.microsoft.com/office/drawing/2014/main" val="3635088346"/>
                  </a:ext>
                </a:extLst>
              </a:tr>
              <a:tr h="163261">
                <a:tc>
                  <a:txBody>
                    <a:bodyPr/>
                    <a:lstStyle/>
                    <a:p>
                      <a:pPr>
                        <a:spcAft>
                          <a:spcPts val="0"/>
                        </a:spcAft>
                      </a:pPr>
                      <a:r>
                        <a:rPr lang="en-GB" sz="900" dirty="0">
                          <a:effectLst/>
                        </a:rPr>
                        <a:t>AT - APG</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62</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29</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a:t>
                      </a:r>
                    </a:p>
                  </a:txBody>
                  <a:tcPr marL="65304" marR="65304" marT="0" marB="0"/>
                </a:tc>
                <a:extLst>
                  <a:ext uri="{0D108BD9-81ED-4DB2-BD59-A6C34878D82A}">
                    <a16:rowId xmlns:a16="http://schemas.microsoft.com/office/drawing/2014/main" val="402751417"/>
                  </a:ext>
                </a:extLst>
              </a:tr>
              <a:tr h="163261">
                <a:tc>
                  <a:txBody>
                    <a:bodyPr/>
                    <a:lstStyle/>
                    <a:p>
                      <a:pPr>
                        <a:spcAft>
                          <a:spcPts val="0"/>
                        </a:spcAft>
                      </a:pPr>
                      <a:r>
                        <a:rPr lang="en-GB" sz="900" dirty="0">
                          <a:effectLst/>
                        </a:rPr>
                        <a:t>BE - Elia</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2305957698"/>
                  </a:ext>
                </a:extLst>
              </a:tr>
              <a:tr h="163261">
                <a:tc>
                  <a:txBody>
                    <a:bodyPr/>
                    <a:lstStyle/>
                    <a:p>
                      <a:pPr>
                        <a:spcAft>
                          <a:spcPts val="0"/>
                        </a:spcAft>
                      </a:pPr>
                      <a:r>
                        <a:rPr lang="en-GB" sz="900">
                          <a:effectLst/>
                        </a:rPr>
                        <a:t>CZ - CEPS</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4071826898"/>
                  </a:ext>
                </a:extLst>
              </a:tr>
              <a:tr h="163261">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GB" sz="900" dirty="0">
                          <a:effectLst/>
                        </a:rPr>
                        <a:t>D2 – </a:t>
                      </a:r>
                      <a:r>
                        <a:rPr lang="en-GB" sz="900" dirty="0" err="1">
                          <a:effectLst/>
                        </a:rPr>
                        <a:t>TenneTGmbH</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5</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5</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2524859462"/>
                  </a:ext>
                </a:extLst>
              </a:tr>
              <a:tr h="163261">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GB" sz="900" dirty="0">
                          <a:effectLst/>
                        </a:rPr>
                        <a:t>D4 – </a:t>
                      </a:r>
                      <a:r>
                        <a:rPr lang="en-GB" sz="900" dirty="0" err="1">
                          <a:effectLst/>
                        </a:rPr>
                        <a:t>TransnetBW</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22</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9</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2006901580"/>
                  </a:ext>
                </a:extLst>
              </a:tr>
              <a:tr h="163261">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GB" sz="1000" dirty="0">
                          <a:effectLst/>
                        </a:rPr>
                        <a:t>D7 – </a:t>
                      </a:r>
                      <a:r>
                        <a:rPr lang="en-GB" sz="1000" dirty="0" err="1">
                          <a:effectLst/>
                        </a:rPr>
                        <a:t>Amprion</a:t>
                      </a:r>
                      <a:endParaRPr lang="en-GB" sz="105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22</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16</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1475089034"/>
                  </a:ext>
                </a:extLst>
              </a:tr>
              <a:tr h="163261">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GB" sz="1000" dirty="0">
                          <a:effectLst/>
                        </a:rPr>
                        <a:t>D8 - 50Hertz</a:t>
                      </a:r>
                      <a:endParaRPr lang="en-GB" sz="105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5</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4</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663382114"/>
                  </a:ext>
                </a:extLst>
              </a:tr>
              <a:tr h="163261">
                <a:tc>
                  <a:txBody>
                    <a:bodyPr/>
                    <a:lstStyle/>
                    <a:p>
                      <a:pPr>
                        <a:spcAft>
                          <a:spcPts val="0"/>
                        </a:spcAft>
                      </a:pPr>
                      <a:r>
                        <a:rPr lang="en-GB" sz="900">
                          <a:effectLst/>
                        </a:rPr>
                        <a:t>FR - RTE</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1186272985"/>
                  </a:ext>
                </a:extLst>
              </a:tr>
              <a:tr h="163261">
                <a:tc>
                  <a:txBody>
                    <a:bodyPr/>
                    <a:lstStyle/>
                    <a:p>
                      <a:pPr>
                        <a:spcAft>
                          <a:spcPts val="0"/>
                        </a:spcAft>
                      </a:pPr>
                      <a:r>
                        <a:rPr lang="en-GB" sz="900">
                          <a:effectLst/>
                        </a:rPr>
                        <a:t>HR - HOPS</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24</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24</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15</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15</a:t>
                      </a:r>
                    </a:p>
                  </a:txBody>
                  <a:tcPr marL="65304" marR="65304" marT="0" marB="0"/>
                </a:tc>
                <a:extLst>
                  <a:ext uri="{0D108BD9-81ED-4DB2-BD59-A6C34878D82A}">
                    <a16:rowId xmlns:a16="http://schemas.microsoft.com/office/drawing/2014/main" val="483454187"/>
                  </a:ext>
                </a:extLst>
              </a:tr>
              <a:tr h="163261">
                <a:tc>
                  <a:txBody>
                    <a:bodyPr/>
                    <a:lstStyle/>
                    <a:p>
                      <a:pPr>
                        <a:spcAft>
                          <a:spcPts val="0"/>
                        </a:spcAft>
                      </a:pPr>
                      <a:r>
                        <a:rPr lang="en-GB" sz="900">
                          <a:effectLst/>
                        </a:rPr>
                        <a:t>HU - MAVIR</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3589873663"/>
                  </a:ext>
                </a:extLst>
              </a:tr>
              <a:tr h="163261">
                <a:tc>
                  <a:txBody>
                    <a:bodyPr/>
                    <a:lstStyle/>
                    <a:p>
                      <a:pPr>
                        <a:spcAft>
                          <a:spcPts val="0"/>
                        </a:spcAft>
                      </a:pPr>
                      <a:r>
                        <a:rPr lang="en-GB" sz="900">
                          <a:effectLst/>
                        </a:rPr>
                        <a:t>NL - TenneTBV</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3</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3</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3386187549"/>
                  </a:ext>
                </a:extLst>
              </a:tr>
              <a:tr h="163261">
                <a:tc>
                  <a:txBody>
                    <a:bodyPr/>
                    <a:lstStyle/>
                    <a:p>
                      <a:pPr>
                        <a:spcAft>
                          <a:spcPts val="0"/>
                        </a:spcAft>
                      </a:pPr>
                      <a:r>
                        <a:rPr lang="en-GB" sz="900">
                          <a:effectLst/>
                        </a:rPr>
                        <a:t>PL - PSE</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11</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11</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3492331133"/>
                  </a:ext>
                </a:extLst>
              </a:tr>
              <a:tr h="163261">
                <a:tc>
                  <a:txBody>
                    <a:bodyPr/>
                    <a:lstStyle/>
                    <a:p>
                      <a:pPr>
                        <a:spcAft>
                          <a:spcPts val="0"/>
                        </a:spcAft>
                      </a:pPr>
                      <a:r>
                        <a:rPr lang="en-GB" sz="900">
                          <a:effectLst/>
                        </a:rPr>
                        <a:t>RO - Transelectrica</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132</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54</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54</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18</a:t>
                      </a:r>
                    </a:p>
                  </a:txBody>
                  <a:tcPr marL="65304" marR="65304" marT="0" marB="0"/>
                </a:tc>
                <a:extLst>
                  <a:ext uri="{0D108BD9-81ED-4DB2-BD59-A6C34878D82A}">
                    <a16:rowId xmlns:a16="http://schemas.microsoft.com/office/drawing/2014/main" val="2657283179"/>
                  </a:ext>
                </a:extLst>
              </a:tr>
              <a:tr h="159165">
                <a:tc>
                  <a:txBody>
                    <a:bodyPr/>
                    <a:lstStyle/>
                    <a:p>
                      <a:pPr>
                        <a:spcAft>
                          <a:spcPts val="0"/>
                        </a:spcAft>
                      </a:pPr>
                      <a:r>
                        <a:rPr lang="en-GB" sz="900">
                          <a:effectLst/>
                        </a:rPr>
                        <a:t>SI - ELES</a:t>
                      </a:r>
                      <a:endParaRPr lang="en-GB" sz="100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617895792"/>
                  </a:ext>
                </a:extLst>
              </a:tr>
              <a:tr h="163261">
                <a:tc>
                  <a:txBody>
                    <a:bodyPr/>
                    <a:lstStyle/>
                    <a:p>
                      <a:pPr>
                        <a:spcAft>
                          <a:spcPts val="0"/>
                        </a:spcAft>
                      </a:pPr>
                      <a:r>
                        <a:rPr lang="en-GB" sz="900" dirty="0">
                          <a:effectLst/>
                        </a:rPr>
                        <a:t>SK - SEPS</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a:effectLst/>
                          <a:latin typeface="Calibri" panose="020F0502020204030204" pitchFamily="34" charset="0"/>
                          <a:ea typeface="Calibri" panose="020F0502020204030204" pitchFamily="34" charset="0"/>
                        </a:rPr>
                        <a:t>0</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a:effectLst/>
                          <a:latin typeface="Calibri" panose="020F0502020204030204" pitchFamily="34" charset="0"/>
                          <a:ea typeface="Calibri" panose="020F0502020204030204" pitchFamily="34" charset="0"/>
                        </a:rPr>
                        <a:t>0</a:t>
                      </a:r>
                      <a:endParaRPr lang="en-GB" sz="1000" dirty="0">
                        <a:effectLst/>
                        <a:latin typeface="Calibri" panose="020F0502020204030204" pitchFamily="34" charset="0"/>
                        <a:ea typeface="Calibri" panose="020F0502020204030204" pitchFamily="34" charset="0"/>
                      </a:endParaRP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tc>
                  <a:txBody>
                    <a:bodyPr/>
                    <a:lstStyle/>
                    <a:p>
                      <a:pPr>
                        <a:spcAft>
                          <a:spcPts val="0"/>
                        </a:spcAft>
                      </a:pPr>
                      <a:r>
                        <a:rPr lang="en-GB" sz="1000" dirty="0">
                          <a:effectLst/>
                          <a:latin typeface="Calibri" panose="020F0502020204030204" pitchFamily="34" charset="0"/>
                          <a:ea typeface="Calibri" panose="020F0502020204030204" pitchFamily="34" charset="0"/>
                        </a:rPr>
                        <a:t>0</a:t>
                      </a:r>
                    </a:p>
                  </a:txBody>
                  <a:tcPr marL="65304" marR="65304" marT="0" marB="0"/>
                </a:tc>
                <a:extLst>
                  <a:ext uri="{0D108BD9-81ED-4DB2-BD59-A6C34878D82A}">
                    <a16:rowId xmlns:a16="http://schemas.microsoft.com/office/drawing/2014/main" val="3670123188"/>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513281" y="1461231"/>
                <a:ext cx="6644641" cy="646331"/>
              </a:xfrm>
              <a:prstGeom prst="rect">
                <a:avLst/>
              </a:prstGeom>
              <a:noFill/>
            </p:spPr>
            <p:txBody>
              <a:bodyPr wrap="square" lIns="0" tIns="0" rIns="0" bIns="0" rtlCol="0">
                <a:spAutoFit/>
              </a:bodyPr>
              <a:lstStyle/>
              <a:p>
                <a14:m>
                  <m:oMath xmlns:m="http://schemas.openxmlformats.org/officeDocument/2006/math">
                    <m:r>
                      <a:rPr lang="fr-BE" sz="1400" b="0" i="1" smtClean="0">
                        <a:solidFill>
                          <a:schemeClr val="tx2"/>
                        </a:solidFill>
                        <a:latin typeface="Cambria Math" panose="02040503050406030204" pitchFamily="18" charset="0"/>
                        <a:cs typeface="Arial" panose="020B0604020202020204" pitchFamily="34" charset="0"/>
                      </a:rPr>
                      <m:t>𝐹𝑖𝑙𝑡𝑒𝑟𝑠</m:t>
                    </m:r>
                    <m:r>
                      <a:rPr lang="fr-BE" sz="1400" b="0" i="1" smtClean="0">
                        <a:solidFill>
                          <a:schemeClr val="tx2"/>
                        </a:solidFill>
                        <a:latin typeface="Cambria Math" panose="02040503050406030204" pitchFamily="18" charset="0"/>
                        <a:cs typeface="Arial" panose="020B0604020202020204" pitchFamily="34" charset="0"/>
                      </a:rPr>
                      <m:t> :</m:t>
                    </m:r>
                    <m:r>
                      <a:rPr lang="fr-BE" sz="1400" b="0" i="1" smtClean="0">
                        <a:solidFill>
                          <a:schemeClr val="tx2"/>
                        </a:solidFill>
                        <a:latin typeface="Cambria Math" panose="02040503050406030204" pitchFamily="18" charset="0"/>
                        <a:cs typeface="Arial" panose="020B0604020202020204" pitchFamily="34" charset="0"/>
                      </a:rPr>
                      <m:t>𝐶𝑁𝐸𝐶</m:t>
                    </m:r>
                    <m:r>
                      <a:rPr lang="fr-BE" sz="1400" b="0" i="1" smtClean="0">
                        <a:solidFill>
                          <a:schemeClr val="tx2"/>
                        </a:solidFill>
                        <a:latin typeface="Cambria Math" panose="02040503050406030204" pitchFamily="18" charset="0"/>
                        <a:cs typeface="Arial" panose="020B0604020202020204" pitchFamily="34" charset="0"/>
                      </a:rPr>
                      <m:t>==</m:t>
                    </m:r>
                    <m:r>
                      <a:rPr lang="fr-BE" sz="1400" b="0" i="1" smtClean="0">
                        <a:solidFill>
                          <a:schemeClr val="tx2"/>
                        </a:solidFill>
                        <a:latin typeface="Cambria Math" panose="02040503050406030204" pitchFamily="18" charset="0"/>
                        <a:cs typeface="Arial" panose="020B0604020202020204" pitchFamily="34" charset="0"/>
                      </a:rPr>
                      <m:t>𝑇𝑟𝑢𝑒</m:t>
                    </m:r>
                    <m:r>
                      <a:rPr lang="fr-BE" sz="1400" b="0" i="1" smtClean="0">
                        <a:solidFill>
                          <a:schemeClr val="tx2"/>
                        </a:solidFill>
                        <a:latin typeface="Cambria Math" panose="02040503050406030204" pitchFamily="18" charset="0"/>
                        <a:cs typeface="Arial" panose="020B0604020202020204" pitchFamily="34" charset="0"/>
                      </a:rPr>
                      <m:t> &amp; </m:t>
                    </m:r>
                    <m:r>
                      <a:rPr lang="fr-BE" sz="1400" b="0" i="1" smtClean="0">
                        <a:solidFill>
                          <a:schemeClr val="tx2"/>
                        </a:solidFill>
                        <a:latin typeface="Cambria Math" panose="02040503050406030204" pitchFamily="18" charset="0"/>
                        <a:cs typeface="Arial" panose="020B0604020202020204" pitchFamily="34" charset="0"/>
                      </a:rPr>
                      <m:t>𝐼𝑉𝐴</m:t>
                    </m:r>
                    <m:r>
                      <a:rPr lang="fr-BE" sz="1400" b="0" i="1" smtClean="0">
                        <a:solidFill>
                          <a:schemeClr val="tx2"/>
                        </a:solidFill>
                        <a:latin typeface="Cambria Math" panose="02040503050406030204" pitchFamily="18" charset="0"/>
                        <a:cs typeface="Arial" panose="020B0604020202020204" pitchFamily="34" charset="0"/>
                      </a:rPr>
                      <m:t>&gt;0 </m:t>
                    </m:r>
                  </m:oMath>
                </a14:m>
                <a:r>
                  <a:rPr lang="en-US" sz="1400" dirty="0">
                    <a:solidFill>
                      <a:schemeClr val="tx2"/>
                    </a:solidFill>
                    <a:latin typeface="Arial" panose="020B0604020202020204" pitchFamily="34" charset="0"/>
                    <a:cs typeface="Arial" panose="020B0604020202020204" pitchFamily="34" charset="0"/>
                  </a:rPr>
                  <a:t> &amp; BranchStatus == OK &amp; </a:t>
                </a:r>
                <a:r>
                  <a:rPr lang="en-US" sz="1400" dirty="0" err="1">
                    <a:solidFill>
                      <a:srgbClr val="5F5F5F"/>
                    </a:solidFill>
                    <a:latin typeface="Arial" panose="020B0604020202020204" pitchFamily="34" charset="0"/>
                    <a:cs typeface="Arial" panose="020B0604020202020204" pitchFamily="34" charset="0"/>
                  </a:rPr>
                  <a:t>domainLimit_</a:t>
                </a:r>
                <a:r>
                  <a:rPr lang="en-US" sz="1400" b="1" dirty="0" err="1">
                    <a:solidFill>
                      <a:srgbClr val="5F5F5F"/>
                    </a:solidFill>
                    <a:latin typeface="Arial" panose="020B0604020202020204" pitchFamily="34" charset="0"/>
                    <a:cs typeface="Arial" panose="020B0604020202020204" pitchFamily="34" charset="0"/>
                  </a:rPr>
                  <a:t>region</a:t>
                </a:r>
                <a:r>
                  <a:rPr lang="en-US" sz="1400" dirty="0">
                    <a:solidFill>
                      <a:srgbClr val="5F5F5F"/>
                    </a:solidFill>
                    <a:latin typeface="Arial" panose="020B0604020202020204" pitchFamily="34" charset="0"/>
                    <a:cs typeface="Arial" panose="020B0604020202020204" pitchFamily="34" charset="0"/>
                  </a:rPr>
                  <a:t> == TRUE (only </a:t>
                </a:r>
                <a:r>
                  <a:rPr lang="en-US" sz="1400" dirty="0" err="1">
                    <a:solidFill>
                      <a:srgbClr val="5F5F5F"/>
                    </a:solidFill>
                    <a:latin typeface="Arial" panose="020B0604020202020204" pitchFamily="34" charset="0"/>
                    <a:cs typeface="Arial" panose="020B0604020202020204" pitchFamily="34" charset="0"/>
                  </a:rPr>
                  <a:t>presolved</a:t>
                </a:r>
                <a:r>
                  <a:rPr lang="en-US" sz="1400" dirty="0">
                    <a:solidFill>
                      <a:srgbClr val="5F5F5F"/>
                    </a:solidFill>
                    <a:latin typeface="Arial" panose="020B0604020202020204" pitchFamily="34" charset="0"/>
                    <a:cs typeface="Arial" panose="020B0604020202020204" pitchFamily="34" charset="0"/>
                  </a:rPr>
                  <a:t> CNEC)</a:t>
                </a:r>
              </a:p>
              <a:p>
                <a:pPr algn="l"/>
                <a:endParaRPr lang="en-US" sz="1400" dirty="0">
                  <a:solidFill>
                    <a:schemeClr val="tx2"/>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13281" y="1461231"/>
                <a:ext cx="6644641" cy="646331"/>
              </a:xfrm>
              <a:prstGeom prst="rect">
                <a:avLst/>
              </a:prstGeom>
              <a:blipFill>
                <a:blip r:embed="rId4"/>
                <a:stretch>
                  <a:fillRect l="-1651" t="-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5">
                <a:extLst>
                  <a:ext uri="{FF2B5EF4-FFF2-40B4-BE49-F238E27FC236}">
                    <a16:creationId xmlns:a16="http://schemas.microsoft.com/office/drawing/2014/main" id="{126ED596-007E-0D06-AA90-6B1D2F9FB621}"/>
                  </a:ext>
                </a:extLst>
              </p:cNvPr>
              <p:cNvSpPr txBox="1"/>
              <p:nvPr/>
            </p:nvSpPr>
            <p:spPr>
              <a:xfrm>
                <a:off x="2740708" y="1007493"/>
                <a:ext cx="4189785" cy="549189"/>
              </a:xfrm>
              <a:prstGeom prst="rect">
                <a:avLst/>
              </a:prstGeom>
              <a:noFill/>
            </p:spPr>
            <p:txBody>
              <a:bodyPr wrap="square" lIns="0" tIns="0" rIns="0" bIns="0" rtlCol="0">
                <a:spAutoFit/>
              </a:bodyPr>
              <a:lstStyle>
                <a:defPPr>
                  <a:defRPr lang="fr-FR"/>
                </a:defPPr>
                <a:lvl1pPr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5pPr>
                <a:lvl6pPr marL="2286000" algn="l" defTabSz="457200" rtl="0" eaLnBrk="1" latinLnBrk="0" hangingPunct="1">
                  <a:defRPr kern="1200">
                    <a:solidFill>
                      <a:schemeClr val="tx1"/>
                    </a:solidFill>
                    <a:latin typeface="Arial Unicode MS" charset="0"/>
                    <a:ea typeface="ＭＳ Ｐゴシック" charset="0"/>
                    <a:cs typeface="ＭＳ Ｐゴシック" charset="0"/>
                  </a:defRPr>
                </a:lvl6pPr>
                <a:lvl7pPr marL="2743200" algn="l" defTabSz="457200" rtl="0" eaLnBrk="1" latinLnBrk="0" hangingPunct="1">
                  <a:defRPr kern="1200">
                    <a:solidFill>
                      <a:schemeClr val="tx1"/>
                    </a:solidFill>
                    <a:latin typeface="Arial Unicode MS" charset="0"/>
                    <a:ea typeface="ＭＳ Ｐゴシック" charset="0"/>
                    <a:cs typeface="ＭＳ Ｐゴシック" charset="0"/>
                  </a:defRPr>
                </a:lvl7pPr>
                <a:lvl8pPr marL="3200400" algn="l" defTabSz="457200" rtl="0" eaLnBrk="1" latinLnBrk="0" hangingPunct="1">
                  <a:defRPr kern="1200">
                    <a:solidFill>
                      <a:schemeClr val="tx1"/>
                    </a:solidFill>
                    <a:latin typeface="Arial Unicode MS" charset="0"/>
                    <a:ea typeface="ＭＳ Ｐゴシック" charset="0"/>
                    <a:cs typeface="ＭＳ Ｐゴシック" charset="0"/>
                  </a:defRPr>
                </a:lvl8pPr>
                <a:lvl9pPr marL="3657600" algn="l" defTabSz="457200" rtl="0" eaLnBrk="1" latinLnBrk="0" hangingPunct="1">
                  <a:defRPr kern="1200">
                    <a:solidFill>
                      <a:schemeClr val="tx1"/>
                    </a:solidFill>
                    <a:latin typeface="Arial Unicode MS" charset="0"/>
                    <a:ea typeface="ＭＳ Ｐゴシック" charset="0"/>
                    <a:cs typeface="ＭＳ Ｐゴシック" charset="0"/>
                  </a:defRPr>
                </a:lvl9pPr>
              </a:lstStyle>
              <a:p>
                <a:pPr algn="l"/>
                <a14:m>
                  <m:oMath xmlns:m="http://schemas.openxmlformats.org/officeDocument/2006/math">
                    <m:r>
                      <m:rPr>
                        <m:sty m:val="p"/>
                      </m:rPr>
                      <a:rPr lang="fr-BE" sz="1400" i="1" smtClean="0">
                        <a:solidFill>
                          <a:schemeClr val="tx1"/>
                        </a:solidFill>
                        <a:latin typeface="Cambria Math" panose="02040503050406030204" pitchFamily="18" charset="0"/>
                        <a:cs typeface="Arial" panose="020B0604020202020204" pitchFamily="34" charset="0"/>
                      </a:rPr>
                      <m:t>R</m:t>
                    </m:r>
                    <m:r>
                      <a:rPr lang="en-US" sz="1400" b="0" i="1" smtClean="0">
                        <a:solidFill>
                          <a:schemeClr val="tx1"/>
                        </a:solidFill>
                        <a:latin typeface="Cambria Math" panose="02040503050406030204" pitchFamily="18" charset="0"/>
                        <a:cs typeface="Arial" panose="020B0604020202020204" pitchFamily="34" charset="0"/>
                      </a:rPr>
                      <m:t>𝐴𝑀</m:t>
                    </m:r>
                    <m:r>
                      <a:rPr lang="en-US" sz="1400" b="0" i="1" smtClean="0">
                        <a:solidFill>
                          <a:schemeClr val="tx1"/>
                        </a:solidFill>
                        <a:latin typeface="Cambria Math" panose="02040503050406030204" pitchFamily="18" charset="0"/>
                        <a:cs typeface="Arial" panose="020B0604020202020204" pitchFamily="34" charset="0"/>
                      </a:rPr>
                      <m:t> </m:t>
                    </m:r>
                    <m:d>
                      <m:dPr>
                        <m:begChr m:val="["/>
                        <m:endChr m:val="]"/>
                        <m:ctrlPr>
                          <a:rPr lang="en-US" sz="1400" b="0" i="1" smtClean="0">
                            <a:solidFill>
                              <a:schemeClr val="tx1"/>
                            </a:solidFill>
                            <a:latin typeface="Cambria Math" panose="02040503050406030204" pitchFamily="18" charset="0"/>
                            <a:cs typeface="Arial" panose="020B0604020202020204" pitchFamily="34" charset="0"/>
                          </a:rPr>
                        </m:ctrlPr>
                      </m:dPr>
                      <m:e>
                        <m:r>
                          <a:rPr lang="en-US" sz="1400" b="0" i="1" smtClean="0">
                            <a:solidFill>
                              <a:schemeClr val="tx1"/>
                            </a:solidFill>
                            <a:latin typeface="Cambria Math" panose="02040503050406030204" pitchFamily="18" charset="0"/>
                            <a:cs typeface="Arial" panose="020B0604020202020204" pitchFamily="34" charset="0"/>
                          </a:rPr>
                          <m:t>% </m:t>
                        </m:r>
                        <m:r>
                          <a:rPr lang="en-US" sz="1400" b="0" i="1" smtClean="0">
                            <a:solidFill>
                              <a:schemeClr val="tx1"/>
                            </a:solidFill>
                            <a:latin typeface="Cambria Math" panose="02040503050406030204" pitchFamily="18" charset="0"/>
                            <a:cs typeface="Arial" panose="020B0604020202020204" pitchFamily="34" charset="0"/>
                          </a:rPr>
                          <m:t>𝑜𝑓</m:t>
                        </m:r>
                        <m:r>
                          <a:rPr lang="en-US" sz="1400" b="0" i="1" smtClean="0">
                            <a:solidFill>
                              <a:schemeClr val="tx1"/>
                            </a:solidFill>
                            <a:latin typeface="Cambria Math" panose="02040503050406030204" pitchFamily="18" charset="0"/>
                            <a:cs typeface="Arial" panose="020B0604020202020204" pitchFamily="34" charset="0"/>
                          </a:rPr>
                          <m:t> </m:t>
                        </m:r>
                        <m:r>
                          <a:rPr lang="en-US" sz="1400" b="0" i="1" smtClean="0">
                            <a:solidFill>
                              <a:schemeClr val="tx1"/>
                            </a:solidFill>
                            <a:latin typeface="Cambria Math" panose="02040503050406030204" pitchFamily="18" charset="0"/>
                            <a:cs typeface="Arial" panose="020B0604020202020204" pitchFamily="34" charset="0"/>
                          </a:rPr>
                          <m:t>𝐹𝑚𝑎𝑥</m:t>
                        </m:r>
                      </m:e>
                    </m:d>
                    <m:r>
                      <a:rPr lang="en-US" sz="1400" b="0" i="1" smtClean="0">
                        <a:solidFill>
                          <a:schemeClr val="tx1"/>
                        </a:solidFill>
                        <a:latin typeface="Cambria Math" panose="02040503050406030204" pitchFamily="18" charset="0"/>
                        <a:cs typeface="Arial" panose="020B0604020202020204" pitchFamily="34" charset="0"/>
                      </a:rPr>
                      <m:t> </m:t>
                    </m:r>
                    <m:r>
                      <a:rPr lang="fr-BE" sz="1400" b="0" i="1" smtClean="0">
                        <a:solidFill>
                          <a:schemeClr val="tx1"/>
                        </a:solidFill>
                        <a:latin typeface="Cambria Math" panose="02040503050406030204" pitchFamily="18" charset="0"/>
                        <a:cs typeface="Arial" panose="020B0604020202020204" pitchFamily="34" charset="0"/>
                      </a:rPr>
                      <m:t>:</m:t>
                    </m:r>
                    <m:f>
                      <m:fPr>
                        <m:ctrlPr>
                          <a:rPr lang="fr-BE" sz="1400" b="0" i="1" smtClean="0">
                            <a:solidFill>
                              <a:schemeClr val="tx1"/>
                            </a:solidFill>
                            <a:latin typeface="Cambria Math" panose="02040503050406030204" pitchFamily="18" charset="0"/>
                            <a:cs typeface="Arial" panose="020B0604020202020204" pitchFamily="34" charset="0"/>
                          </a:rPr>
                        </m:ctrlPr>
                      </m:fPr>
                      <m:num>
                        <m:r>
                          <a:rPr lang="fr-BE" sz="1400" b="0" i="1" smtClean="0">
                            <a:solidFill>
                              <a:schemeClr val="tx1"/>
                            </a:solidFill>
                            <a:latin typeface="Cambria Math" panose="02040503050406030204" pitchFamily="18" charset="0"/>
                            <a:cs typeface="Arial" panose="020B0604020202020204" pitchFamily="34" charset="0"/>
                          </a:rPr>
                          <m:t>𝑅𝐴𝑀</m:t>
                        </m:r>
                        <m:sSub>
                          <m:sSubPr>
                            <m:ctrlPr>
                              <a:rPr lang="fr-BE" sz="1400" b="0" i="1" smtClean="0">
                                <a:solidFill>
                                  <a:schemeClr val="tx1"/>
                                </a:solidFill>
                                <a:latin typeface="Cambria Math" panose="02040503050406030204" pitchFamily="18" charset="0"/>
                                <a:cs typeface="Arial" panose="020B0604020202020204" pitchFamily="34" charset="0"/>
                              </a:rPr>
                            </m:ctrlPr>
                          </m:sSubPr>
                          <m:e>
                            <m:r>
                              <a:rPr lang="fr-BE" sz="1400" b="0" i="1" smtClean="0">
                                <a:solidFill>
                                  <a:schemeClr val="tx1"/>
                                </a:solidFill>
                                <a:latin typeface="Cambria Math" panose="02040503050406030204" pitchFamily="18" charset="0"/>
                                <a:cs typeface="Arial" panose="020B0604020202020204" pitchFamily="34" charset="0"/>
                              </a:rPr>
                              <m:t>0</m:t>
                            </m:r>
                          </m:e>
                          <m:sub>
                            <m:r>
                              <a:rPr lang="fr-BE" sz="1400" b="0" i="1" smtClean="0">
                                <a:solidFill>
                                  <a:schemeClr val="tx1"/>
                                </a:solidFill>
                                <a:latin typeface="Cambria Math" panose="02040503050406030204" pitchFamily="18" charset="0"/>
                                <a:cs typeface="Arial" panose="020B0604020202020204" pitchFamily="34" charset="0"/>
                              </a:rPr>
                              <m:t>𝐶𝑜𝑟𝑒</m:t>
                            </m:r>
                          </m:sub>
                        </m:sSub>
                        <m:r>
                          <a:rPr lang="fr-BE" sz="1400" b="0" i="1" smtClean="0">
                            <a:solidFill>
                              <a:schemeClr val="tx1"/>
                            </a:solidFill>
                            <a:latin typeface="Cambria Math" panose="02040503050406030204" pitchFamily="18" charset="0"/>
                            <a:cs typeface="Arial" panose="020B0604020202020204" pitchFamily="34" charset="0"/>
                          </a:rPr>
                          <m:t>+</m:t>
                        </m:r>
                        <m:r>
                          <a:rPr lang="fr-BE" sz="1400" b="0" i="1" smtClean="0">
                            <a:solidFill>
                              <a:schemeClr val="tx1"/>
                            </a:solidFill>
                            <a:latin typeface="Cambria Math" panose="02040503050406030204" pitchFamily="18" charset="0"/>
                            <a:cs typeface="Arial" panose="020B0604020202020204" pitchFamily="34" charset="0"/>
                          </a:rPr>
                          <m:t>𝐴𝑀𝑅</m:t>
                        </m:r>
                        <m:r>
                          <a:rPr lang="fr-BE" sz="1400" b="0" i="1" smtClean="0">
                            <a:solidFill>
                              <a:schemeClr val="tx1"/>
                            </a:solidFill>
                            <a:latin typeface="Cambria Math" panose="02040503050406030204" pitchFamily="18" charset="0"/>
                            <a:cs typeface="Arial" panose="020B0604020202020204" pitchFamily="34" charset="0"/>
                          </a:rPr>
                          <m:t> −</m:t>
                        </m:r>
                        <m:r>
                          <a:rPr lang="fr-BE" sz="1400" b="0" i="1" smtClean="0">
                            <a:solidFill>
                              <a:schemeClr val="tx1"/>
                            </a:solidFill>
                            <a:latin typeface="Cambria Math" panose="02040503050406030204" pitchFamily="18" charset="0"/>
                            <a:cs typeface="Arial" panose="020B0604020202020204" pitchFamily="34" charset="0"/>
                          </a:rPr>
                          <m:t>𝐶𝑉𝐴</m:t>
                        </m:r>
                        <m:r>
                          <a:rPr lang="fr-BE" sz="1400" b="0" i="1" smtClean="0">
                            <a:solidFill>
                              <a:schemeClr val="tx1"/>
                            </a:solidFill>
                            <a:latin typeface="Cambria Math" panose="02040503050406030204" pitchFamily="18" charset="0"/>
                            <a:cs typeface="Arial" panose="020B0604020202020204" pitchFamily="34" charset="0"/>
                          </a:rPr>
                          <m:t>−</m:t>
                        </m:r>
                        <m:r>
                          <a:rPr lang="fr-BE" sz="1400" b="0" i="1" smtClean="0">
                            <a:solidFill>
                              <a:schemeClr val="tx1"/>
                            </a:solidFill>
                            <a:latin typeface="Cambria Math" panose="02040503050406030204" pitchFamily="18" charset="0"/>
                            <a:cs typeface="Arial" panose="020B0604020202020204" pitchFamily="34" charset="0"/>
                          </a:rPr>
                          <m:t>𝐼𝑉𝐴</m:t>
                        </m:r>
                        <m:r>
                          <a:rPr lang="fr-BE" sz="1400" b="0" i="1" smtClean="0">
                            <a:solidFill>
                              <a:schemeClr val="tx1"/>
                            </a:solidFill>
                            <a:latin typeface="Cambria Math" panose="02040503050406030204" pitchFamily="18" charset="0"/>
                            <a:cs typeface="Arial" panose="020B0604020202020204" pitchFamily="34" charset="0"/>
                          </a:rPr>
                          <m:t>+3 </m:t>
                        </m:r>
                      </m:num>
                      <m:den>
                        <m:sSub>
                          <m:sSubPr>
                            <m:ctrlPr>
                              <a:rPr lang="fr-BE" sz="1400" b="0" i="1" smtClean="0">
                                <a:solidFill>
                                  <a:schemeClr val="tx1"/>
                                </a:solidFill>
                                <a:latin typeface="Cambria Math" panose="02040503050406030204" pitchFamily="18" charset="0"/>
                                <a:cs typeface="Arial" panose="020B0604020202020204" pitchFamily="34" charset="0"/>
                              </a:rPr>
                            </m:ctrlPr>
                          </m:sSubPr>
                          <m:e>
                            <m:r>
                              <a:rPr lang="fr-BE" sz="1400" b="0" i="1" smtClean="0">
                                <a:solidFill>
                                  <a:schemeClr val="tx1"/>
                                </a:solidFill>
                                <a:latin typeface="Cambria Math" panose="02040503050406030204" pitchFamily="18" charset="0"/>
                                <a:cs typeface="Arial" panose="020B0604020202020204" pitchFamily="34" charset="0"/>
                              </a:rPr>
                              <m:t>𝐹</m:t>
                            </m:r>
                          </m:e>
                          <m:sub>
                            <m:r>
                              <a:rPr lang="fr-BE" sz="1400" b="0" i="1" smtClean="0">
                                <a:solidFill>
                                  <a:schemeClr val="tx1"/>
                                </a:solidFill>
                                <a:latin typeface="Cambria Math" panose="02040503050406030204" pitchFamily="18" charset="0"/>
                                <a:cs typeface="Arial" panose="020B0604020202020204" pitchFamily="34" charset="0"/>
                              </a:rPr>
                              <m:t>𝑀𝑎𝑥</m:t>
                            </m:r>
                          </m:sub>
                        </m:sSub>
                      </m:den>
                    </m:f>
                  </m:oMath>
                </a14:m>
                <a:r>
                  <a:rPr lang="fr-BE" sz="1400" b="0" dirty="0">
                    <a:solidFill>
                      <a:schemeClr val="tx1"/>
                    </a:solidFill>
                    <a:latin typeface="Arial" panose="020B0604020202020204" pitchFamily="34" charset="0"/>
                    <a:cs typeface="Arial" panose="020B0604020202020204" pitchFamily="34" charset="0"/>
                  </a:rPr>
                  <a:t> &lt; 20%</a:t>
                </a:r>
              </a:p>
              <a:p>
                <a:pPr algn="l"/>
                <a:endParaRPr lang="en-US" sz="1400" dirty="0">
                  <a:solidFill>
                    <a:schemeClr val="tx2"/>
                  </a:solidFill>
                  <a:latin typeface="Arial" panose="020B0604020202020204" pitchFamily="34" charset="0"/>
                  <a:cs typeface="Arial" panose="020B0604020202020204" pitchFamily="34" charset="0"/>
                </a:endParaRPr>
              </a:p>
            </p:txBody>
          </p:sp>
        </mc:Choice>
        <mc:Fallback xmlns="">
          <p:sp>
            <p:nvSpPr>
              <p:cNvPr id="7" name="TextBox 5">
                <a:extLst>
                  <a:ext uri="{FF2B5EF4-FFF2-40B4-BE49-F238E27FC236}">
                    <a16:creationId xmlns:a16="http://schemas.microsoft.com/office/drawing/2014/main" id="{126ED596-007E-0D06-AA90-6B1D2F9FB621}"/>
                  </a:ext>
                </a:extLst>
              </p:cNvPr>
              <p:cNvSpPr txBox="1">
                <a:spLocks noRot="1" noChangeAspect="1" noMove="1" noResize="1" noEditPoints="1" noAdjustHandles="1" noChangeArrowheads="1" noChangeShapeType="1" noTextEdit="1"/>
              </p:cNvSpPr>
              <p:nvPr/>
            </p:nvSpPr>
            <p:spPr>
              <a:xfrm>
                <a:off x="2740708" y="1007493"/>
                <a:ext cx="4189785" cy="549189"/>
              </a:xfrm>
              <a:prstGeom prst="rect">
                <a:avLst/>
              </a:prstGeom>
              <a:blipFill>
                <a:blip r:embed="rId5"/>
                <a:stretch>
                  <a:fillRect l="-1456" t="-2222"/>
                </a:stretch>
              </a:blipFill>
            </p:spPr>
            <p:txBody>
              <a:bodyPr/>
              <a:lstStyle/>
              <a:p>
                <a:r>
                  <a:rPr lang="en-US">
                    <a:noFill/>
                  </a:rPr>
                  <a:t> </a:t>
                </a:r>
              </a:p>
            </p:txBody>
          </p:sp>
        </mc:Fallback>
      </mc:AlternateContent>
    </p:spTree>
    <p:extLst>
      <p:ext uri="{BB962C8B-B14F-4D97-AF65-F5344CB8AC3E}">
        <p14:creationId xmlns:p14="http://schemas.microsoft.com/office/powerpoint/2010/main" val="210888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KPI 5</a:t>
            </a:r>
          </a:p>
        </p:txBody>
      </p:sp>
      <p:sp>
        <p:nvSpPr>
          <p:cNvPr id="5" name="Title 4">
            <a:extLst>
              <a:ext uri="{FF2B5EF4-FFF2-40B4-BE49-F238E27FC236}">
                <a16:creationId xmlns:a16="http://schemas.microsoft.com/office/drawing/2014/main" id="{41F46C80-BF60-4208-9972-B876432F39A4}"/>
              </a:ext>
            </a:extLst>
          </p:cNvPr>
          <p:cNvSpPr txBox="1">
            <a:spLocks/>
          </p:cNvSpPr>
          <p:nvPr/>
        </p:nvSpPr>
        <p:spPr>
          <a:xfrm>
            <a:off x="505709" y="216585"/>
            <a:ext cx="7044142"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r>
              <a:rPr lang="en-US" sz="1600" kern="0" dirty="0"/>
              <a:t>KPI 3: Share of MTUs with intervention per TSO</a:t>
            </a:r>
          </a:p>
        </p:txBody>
      </p:sp>
      <p:pic>
        <p:nvPicPr>
          <p:cNvPr id="2" name="Picture 1"/>
          <p:cNvPicPr>
            <a:picLocks noChangeAspect="1"/>
          </p:cNvPicPr>
          <p:nvPr/>
        </p:nvPicPr>
        <p:blipFill>
          <a:blip r:embed="rId3"/>
          <a:stretch>
            <a:fillRect/>
          </a:stretch>
        </p:blipFill>
        <p:spPr>
          <a:xfrm>
            <a:off x="4305993" y="2363172"/>
            <a:ext cx="5292676" cy="3145809"/>
          </a:xfrm>
          <a:prstGeom prst="rect">
            <a:avLst/>
          </a:prstGeom>
        </p:spPr>
      </p:pic>
      <p:graphicFrame>
        <p:nvGraphicFramePr>
          <p:cNvPr id="8" name="Table 7"/>
          <p:cNvGraphicFramePr>
            <a:graphicFrameLocks noGrp="1"/>
          </p:cNvGraphicFramePr>
          <p:nvPr/>
        </p:nvGraphicFramePr>
        <p:xfrm>
          <a:off x="139724" y="2363165"/>
          <a:ext cx="3888056" cy="3145815"/>
        </p:xfrm>
        <a:graphic>
          <a:graphicData uri="http://schemas.openxmlformats.org/drawingml/2006/table">
            <a:tbl>
              <a:tblPr lastRow="1" bandRow="1">
                <a:tableStyleId>{8EC20E35-A176-4012-BC5E-935CFFF8708E}</a:tableStyleId>
              </a:tblPr>
              <a:tblGrid>
                <a:gridCol w="382216">
                  <a:extLst>
                    <a:ext uri="{9D8B030D-6E8A-4147-A177-3AD203B41FA5}">
                      <a16:colId xmlns:a16="http://schemas.microsoft.com/office/drawing/2014/main" val="2624299711"/>
                    </a:ext>
                  </a:extLst>
                </a:gridCol>
                <a:gridCol w="1489323">
                  <a:extLst>
                    <a:ext uri="{9D8B030D-6E8A-4147-A177-3AD203B41FA5}">
                      <a16:colId xmlns:a16="http://schemas.microsoft.com/office/drawing/2014/main" val="601078702"/>
                    </a:ext>
                  </a:extLst>
                </a:gridCol>
                <a:gridCol w="2016517">
                  <a:extLst>
                    <a:ext uri="{9D8B030D-6E8A-4147-A177-3AD203B41FA5}">
                      <a16:colId xmlns:a16="http://schemas.microsoft.com/office/drawing/2014/main" val="2150314772"/>
                    </a:ext>
                  </a:extLst>
                </a:gridCol>
              </a:tblGrid>
              <a:tr h="209721">
                <a:tc>
                  <a:txBody>
                    <a:bodyPr/>
                    <a:lstStyle/>
                    <a:p>
                      <a:pPr algn="l" fontAlgn="b"/>
                      <a:r>
                        <a:rPr lang="en-US" sz="1100" u="none" strike="noStrike" dirty="0">
                          <a:effectLst/>
                        </a:rPr>
                        <a:t>TSO</a:t>
                      </a:r>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Distinct MTUs with IVA</a:t>
                      </a:r>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Share of distinct MTUs with IVA</a:t>
                      </a:r>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83445"/>
                  </a:ext>
                </a:extLst>
              </a:tr>
              <a:tr h="209721">
                <a:tc>
                  <a:txBody>
                    <a:bodyPr/>
                    <a:lstStyle/>
                    <a:p>
                      <a:pPr algn="l" fontAlgn="b"/>
                      <a:r>
                        <a:rPr lang="en-US" sz="1100" u="none" strike="noStrike">
                          <a:effectLst/>
                        </a:rPr>
                        <a:t>AT</a:t>
                      </a:r>
                      <a:endParaRPr lang="en-U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11,17%</a:t>
                      </a:r>
                      <a:endParaRPr lang="en-U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67194361"/>
                  </a:ext>
                </a:extLst>
              </a:tr>
              <a:tr h="209721">
                <a:tc>
                  <a:txBody>
                    <a:bodyPr/>
                    <a:lstStyle/>
                    <a:p>
                      <a:pPr algn="l" fontAlgn="b"/>
                      <a:r>
                        <a:rPr lang="en-US" sz="1100" u="none" strike="noStrike">
                          <a:effectLst/>
                        </a:rPr>
                        <a:t>BE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7181463"/>
                  </a:ext>
                </a:extLst>
              </a:tr>
              <a:tr h="209721">
                <a:tc>
                  <a:txBody>
                    <a:bodyPr/>
                    <a:lstStyle/>
                    <a:p>
                      <a:pPr algn="l" fontAlgn="b"/>
                      <a:r>
                        <a:rPr lang="en-US" sz="1100" u="none" strike="noStrike">
                          <a:effectLst/>
                        </a:rPr>
                        <a:t>D2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3431187"/>
                  </a:ext>
                </a:extLst>
              </a:tr>
              <a:tr h="209721">
                <a:tc>
                  <a:txBody>
                    <a:bodyPr/>
                    <a:lstStyle/>
                    <a:p>
                      <a:pPr algn="l" fontAlgn="b"/>
                      <a:r>
                        <a:rPr lang="en-US" sz="1100" u="none" strike="noStrike">
                          <a:effectLst/>
                        </a:rPr>
                        <a:t>D4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6473386"/>
                  </a:ext>
                </a:extLst>
              </a:tr>
              <a:tr h="209721">
                <a:tc>
                  <a:txBody>
                    <a:bodyPr/>
                    <a:lstStyle/>
                    <a:p>
                      <a:pPr algn="l" fontAlgn="b"/>
                      <a:r>
                        <a:rPr lang="en-US" sz="1100" u="none" strike="noStrike">
                          <a:effectLst/>
                        </a:rPr>
                        <a:t>D7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6218353"/>
                  </a:ext>
                </a:extLst>
              </a:tr>
              <a:tr h="209721">
                <a:tc>
                  <a:txBody>
                    <a:bodyPr/>
                    <a:lstStyle/>
                    <a:p>
                      <a:pPr algn="l" fontAlgn="b"/>
                      <a:r>
                        <a:rPr lang="en-US" sz="1100" u="none" strike="noStrike">
                          <a:effectLst/>
                        </a:rPr>
                        <a:t>D8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8223851"/>
                  </a:ext>
                </a:extLst>
              </a:tr>
              <a:tr h="209721">
                <a:tc>
                  <a:txBody>
                    <a:bodyPr/>
                    <a:lstStyle/>
                    <a:p>
                      <a:pPr algn="l" fontAlgn="b"/>
                      <a:r>
                        <a:rPr lang="en-US" sz="1100" u="none" strike="noStrike">
                          <a:effectLst/>
                        </a:rPr>
                        <a:t>FR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39,02%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2659365"/>
                  </a:ext>
                </a:extLst>
              </a:tr>
              <a:tr h="209721">
                <a:tc>
                  <a:txBody>
                    <a:bodyPr/>
                    <a:lstStyle/>
                    <a:p>
                      <a:pPr algn="l" fontAlgn="b"/>
                      <a:r>
                        <a:rPr lang="en-US" sz="1100" u="none" strike="noStrike">
                          <a:effectLst/>
                        </a:rPr>
                        <a:t>HR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1353893"/>
                  </a:ext>
                </a:extLst>
              </a:tr>
              <a:tr h="209721">
                <a:tc>
                  <a:txBody>
                    <a:bodyPr/>
                    <a:lstStyle/>
                    <a:p>
                      <a:pPr algn="l" fontAlgn="b"/>
                      <a:r>
                        <a:rPr lang="en-US" sz="1100" u="none" strike="noStrike">
                          <a:effectLst/>
                        </a:rPr>
                        <a:t>NL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8398852"/>
                  </a:ext>
                </a:extLst>
              </a:tr>
              <a:tr h="209721">
                <a:tc>
                  <a:txBody>
                    <a:bodyPr/>
                    <a:lstStyle/>
                    <a:p>
                      <a:pPr algn="l" fontAlgn="b"/>
                      <a:r>
                        <a:rPr lang="en-US" sz="1100" u="none" strike="noStrike">
                          <a:effectLst/>
                        </a:rPr>
                        <a:t>PL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12,31%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4653476"/>
                  </a:ext>
                </a:extLst>
              </a:tr>
              <a:tr h="209721">
                <a:tc>
                  <a:txBody>
                    <a:bodyPr/>
                    <a:lstStyle/>
                    <a:p>
                      <a:pPr algn="l" fontAlgn="b"/>
                      <a:r>
                        <a:rPr lang="en-US" sz="1100" u="none" strike="noStrike">
                          <a:effectLst/>
                        </a:rPr>
                        <a:t>RO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4250593"/>
                  </a:ext>
                </a:extLst>
              </a:tr>
              <a:tr h="209721">
                <a:tc>
                  <a:txBody>
                    <a:bodyPr/>
                    <a:lstStyle/>
                    <a:p>
                      <a:pPr algn="l" fontAlgn="b"/>
                      <a:r>
                        <a:rPr lang="en-US" sz="1100" u="none" strike="noStrike">
                          <a:effectLst/>
                        </a:rPr>
                        <a:t>SI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11,36%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6584094"/>
                  </a:ext>
                </a:extLst>
              </a:tr>
              <a:tr h="209721">
                <a:tc>
                  <a:txBody>
                    <a:bodyPr/>
                    <a:lstStyle/>
                    <a:p>
                      <a:pPr algn="l" fontAlgn="b"/>
                      <a:r>
                        <a:rPr lang="en-US" sz="1100" u="none" strike="noStrike">
                          <a:effectLst/>
                        </a:rPr>
                        <a:t>SK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9867346"/>
                  </a:ext>
                </a:extLst>
              </a:tr>
              <a:tr h="209721">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78,41%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0333566"/>
                  </a:ext>
                </a:extLst>
              </a:tr>
            </a:tbl>
          </a:graphicData>
        </a:graphic>
      </p:graphicFrame>
      <p:graphicFrame>
        <p:nvGraphicFramePr>
          <p:cNvPr id="10" name="Table 9"/>
          <p:cNvGraphicFramePr>
            <a:graphicFrameLocks noGrp="1"/>
          </p:cNvGraphicFramePr>
          <p:nvPr/>
        </p:nvGraphicFramePr>
        <p:xfrm>
          <a:off x="139722" y="1272727"/>
          <a:ext cx="9458946" cy="690817"/>
        </p:xfrm>
        <a:graphic>
          <a:graphicData uri="http://schemas.openxmlformats.org/drawingml/2006/table">
            <a:tbl>
              <a:tblPr>
                <a:tableStyleId>{8EC20E35-A176-4012-BC5E-935CFFF8708E}</a:tableStyleId>
              </a:tblPr>
              <a:tblGrid>
                <a:gridCol w="1576491">
                  <a:extLst>
                    <a:ext uri="{9D8B030D-6E8A-4147-A177-3AD203B41FA5}">
                      <a16:colId xmlns:a16="http://schemas.microsoft.com/office/drawing/2014/main" val="1588236865"/>
                    </a:ext>
                  </a:extLst>
                </a:gridCol>
                <a:gridCol w="1576491">
                  <a:extLst>
                    <a:ext uri="{9D8B030D-6E8A-4147-A177-3AD203B41FA5}">
                      <a16:colId xmlns:a16="http://schemas.microsoft.com/office/drawing/2014/main" val="4093923300"/>
                    </a:ext>
                  </a:extLst>
                </a:gridCol>
                <a:gridCol w="1576491">
                  <a:extLst>
                    <a:ext uri="{9D8B030D-6E8A-4147-A177-3AD203B41FA5}">
                      <a16:colId xmlns:a16="http://schemas.microsoft.com/office/drawing/2014/main" val="761738455"/>
                    </a:ext>
                  </a:extLst>
                </a:gridCol>
                <a:gridCol w="1576491">
                  <a:extLst>
                    <a:ext uri="{9D8B030D-6E8A-4147-A177-3AD203B41FA5}">
                      <a16:colId xmlns:a16="http://schemas.microsoft.com/office/drawing/2014/main" val="1868632969"/>
                    </a:ext>
                  </a:extLst>
                </a:gridCol>
                <a:gridCol w="1576491">
                  <a:extLst>
                    <a:ext uri="{9D8B030D-6E8A-4147-A177-3AD203B41FA5}">
                      <a16:colId xmlns:a16="http://schemas.microsoft.com/office/drawing/2014/main" val="1619008978"/>
                    </a:ext>
                  </a:extLst>
                </a:gridCol>
                <a:gridCol w="1576491">
                  <a:extLst>
                    <a:ext uri="{9D8B030D-6E8A-4147-A177-3AD203B41FA5}">
                      <a16:colId xmlns:a16="http://schemas.microsoft.com/office/drawing/2014/main" val="1868261585"/>
                    </a:ext>
                  </a:extLst>
                </a:gridCol>
              </a:tblGrid>
              <a:tr h="370840">
                <a:tc>
                  <a:txBody>
                    <a:bodyPr/>
                    <a:lstStyle/>
                    <a:p>
                      <a:pPr algn="ctr"/>
                      <a:r>
                        <a:rPr lang="fr-BE" dirty="0"/>
                        <a:t>22</a:t>
                      </a:r>
                    </a:p>
                    <a:p>
                      <a:pPr algn="ctr"/>
                      <a:r>
                        <a:rPr lang="fr-BE" sz="1100" dirty="0" err="1">
                          <a:solidFill>
                            <a:schemeClr val="bg2">
                              <a:lumMod val="50000"/>
                            </a:schemeClr>
                          </a:solidFill>
                        </a:rPr>
                        <a:t>Totals</a:t>
                      </a:r>
                      <a:r>
                        <a:rPr lang="fr-BE" sz="1100" dirty="0">
                          <a:solidFill>
                            <a:schemeClr val="bg2">
                              <a:lumMod val="50000"/>
                            </a:schemeClr>
                          </a:solidFill>
                        </a:rPr>
                        <a:t> </a:t>
                      </a:r>
                      <a:r>
                        <a:rPr lang="fr-BE" sz="1100" dirty="0" err="1">
                          <a:solidFill>
                            <a:schemeClr val="bg2">
                              <a:lumMod val="50000"/>
                            </a:schemeClr>
                          </a:solidFill>
                        </a:rPr>
                        <a:t>BDs</a:t>
                      </a:r>
                      <a:endParaRPr lang="en-US" sz="1100" dirty="0">
                        <a:solidFill>
                          <a:schemeClr val="bg2">
                            <a:lumMod val="50000"/>
                          </a:schemeClr>
                        </a:solidFill>
                      </a:endParaRPr>
                    </a:p>
                  </a:txBody>
                  <a:tcPr/>
                </a:tc>
                <a:tc>
                  <a:txBody>
                    <a:bodyPr/>
                    <a:lstStyle/>
                    <a:p>
                      <a:pPr algn="ctr"/>
                      <a:r>
                        <a:rPr lang="fr-BE" dirty="0"/>
                        <a:t>528</a:t>
                      </a:r>
                      <a:br>
                        <a:rPr lang="fr-BE" dirty="0"/>
                      </a:br>
                      <a:r>
                        <a:rPr lang="fr-BE" sz="1100" dirty="0">
                          <a:solidFill>
                            <a:schemeClr val="bg2">
                              <a:lumMod val="50000"/>
                            </a:schemeClr>
                          </a:solidFill>
                        </a:rPr>
                        <a:t>Total </a:t>
                      </a:r>
                      <a:r>
                        <a:rPr lang="fr-BE" sz="1100" dirty="0" err="1">
                          <a:solidFill>
                            <a:schemeClr val="bg2">
                              <a:lumMod val="50000"/>
                            </a:schemeClr>
                          </a:solidFill>
                        </a:rPr>
                        <a:t>MTUs</a:t>
                      </a:r>
                      <a:endParaRPr lang="en-US" sz="1100" dirty="0">
                        <a:solidFill>
                          <a:schemeClr val="bg2">
                            <a:lumMod val="50000"/>
                          </a:schemeClr>
                        </a:solidFill>
                      </a:endParaRPr>
                    </a:p>
                  </a:txBody>
                  <a:tcPr/>
                </a:tc>
                <a:tc>
                  <a:txBody>
                    <a:bodyPr/>
                    <a:lstStyle/>
                    <a:p>
                      <a:pPr algn="ctr"/>
                      <a:r>
                        <a:rPr lang="fr-BE" dirty="0"/>
                        <a:t>114</a:t>
                      </a:r>
                      <a:br>
                        <a:rPr lang="fr-BE" dirty="0"/>
                      </a:br>
                      <a:r>
                        <a:rPr lang="fr-BE" sz="1100" dirty="0" err="1">
                          <a:solidFill>
                            <a:schemeClr val="bg2">
                              <a:lumMod val="50000"/>
                            </a:schemeClr>
                          </a:solidFill>
                        </a:rPr>
                        <a:t>MTUs</a:t>
                      </a:r>
                      <a:r>
                        <a:rPr lang="fr-BE" sz="1100" dirty="0">
                          <a:solidFill>
                            <a:schemeClr val="bg2">
                              <a:lumMod val="50000"/>
                            </a:schemeClr>
                          </a:solidFill>
                        </a:rPr>
                        <a:t> </a:t>
                      </a:r>
                      <a:r>
                        <a:rPr lang="fr-BE" sz="1100" dirty="0" err="1">
                          <a:solidFill>
                            <a:schemeClr val="bg2">
                              <a:lumMod val="50000"/>
                            </a:schemeClr>
                          </a:solidFill>
                        </a:rPr>
                        <a:t>without</a:t>
                      </a:r>
                      <a:r>
                        <a:rPr lang="fr-BE" sz="1100" dirty="0">
                          <a:solidFill>
                            <a:schemeClr val="bg2">
                              <a:lumMod val="50000"/>
                            </a:schemeClr>
                          </a:solidFill>
                        </a:rPr>
                        <a:t> IVA</a:t>
                      </a:r>
                      <a:endParaRPr lang="en-US" sz="1100" dirty="0">
                        <a:solidFill>
                          <a:schemeClr val="bg2">
                            <a:lumMod val="50000"/>
                          </a:schemeClr>
                        </a:solidFill>
                      </a:endParaRPr>
                    </a:p>
                  </a:txBody>
                  <a:tcPr/>
                </a:tc>
                <a:tc>
                  <a:txBody>
                    <a:bodyPr/>
                    <a:lstStyle/>
                    <a:p>
                      <a:pPr algn="ctr"/>
                      <a:r>
                        <a:rPr lang="fr-BE" dirty="0"/>
                        <a:t>21,6%</a:t>
                      </a:r>
                      <a:br>
                        <a:rPr lang="fr-BE" dirty="0"/>
                      </a:br>
                      <a:r>
                        <a:rPr lang="fr-BE" sz="1100" dirty="0">
                          <a:solidFill>
                            <a:schemeClr val="bg2">
                              <a:lumMod val="50000"/>
                            </a:schemeClr>
                          </a:solidFill>
                        </a:rPr>
                        <a:t>Share of </a:t>
                      </a:r>
                      <a:r>
                        <a:rPr lang="fr-BE" sz="1100" dirty="0" err="1">
                          <a:solidFill>
                            <a:schemeClr val="bg2">
                              <a:lumMod val="50000"/>
                            </a:schemeClr>
                          </a:solidFill>
                        </a:rPr>
                        <a:t>MTUs</a:t>
                      </a:r>
                      <a:r>
                        <a:rPr lang="fr-BE" sz="1100" dirty="0">
                          <a:solidFill>
                            <a:schemeClr val="bg2">
                              <a:lumMod val="50000"/>
                            </a:schemeClr>
                          </a:solidFill>
                        </a:rPr>
                        <a:t> </a:t>
                      </a:r>
                      <a:r>
                        <a:rPr lang="fr-BE" sz="1100" dirty="0" err="1">
                          <a:solidFill>
                            <a:schemeClr val="bg2">
                              <a:lumMod val="50000"/>
                            </a:schemeClr>
                          </a:solidFill>
                        </a:rPr>
                        <a:t>without</a:t>
                      </a:r>
                      <a:r>
                        <a:rPr lang="fr-BE" sz="1100" dirty="0">
                          <a:solidFill>
                            <a:schemeClr val="bg2">
                              <a:lumMod val="50000"/>
                            </a:schemeClr>
                          </a:solidFill>
                        </a:rPr>
                        <a:t> IVA</a:t>
                      </a:r>
                      <a:endParaRPr lang="en-US" sz="1100" dirty="0">
                        <a:solidFill>
                          <a:schemeClr val="bg2">
                            <a:lumMod val="50000"/>
                          </a:schemeClr>
                        </a:solidFill>
                      </a:endParaRPr>
                    </a:p>
                  </a:txBody>
                  <a:tcPr/>
                </a:tc>
                <a:tc>
                  <a:txBody>
                    <a:bodyPr/>
                    <a:lstStyle/>
                    <a:p>
                      <a:pPr algn="ctr"/>
                      <a:r>
                        <a:rPr lang="fr-BE" dirty="0"/>
                        <a:t>414</a:t>
                      </a:r>
                      <a:br>
                        <a:rPr lang="fr-BE" dirty="0"/>
                      </a:br>
                      <a:r>
                        <a:rPr lang="fr-BE" sz="1100" dirty="0">
                          <a:solidFill>
                            <a:schemeClr val="bg2">
                              <a:lumMod val="50000"/>
                            </a:schemeClr>
                          </a:solidFill>
                        </a:rPr>
                        <a:t>Distinct</a:t>
                      </a:r>
                      <a:r>
                        <a:rPr lang="fr-BE" sz="1100" baseline="0" dirty="0">
                          <a:solidFill>
                            <a:schemeClr val="bg2">
                              <a:lumMod val="50000"/>
                            </a:schemeClr>
                          </a:solidFill>
                        </a:rPr>
                        <a:t> </a:t>
                      </a:r>
                      <a:r>
                        <a:rPr lang="fr-BE" sz="1100" baseline="0" dirty="0" err="1">
                          <a:solidFill>
                            <a:schemeClr val="bg2">
                              <a:lumMod val="50000"/>
                            </a:schemeClr>
                          </a:solidFill>
                        </a:rPr>
                        <a:t>MTUs</a:t>
                      </a:r>
                      <a:r>
                        <a:rPr lang="fr-BE" sz="1100" baseline="0" dirty="0">
                          <a:solidFill>
                            <a:schemeClr val="bg2">
                              <a:lumMod val="50000"/>
                            </a:schemeClr>
                          </a:solidFill>
                        </a:rPr>
                        <a:t> </a:t>
                      </a:r>
                      <a:r>
                        <a:rPr lang="fr-BE" sz="1100" baseline="0" dirty="0" err="1">
                          <a:solidFill>
                            <a:schemeClr val="bg2">
                              <a:lumMod val="50000"/>
                            </a:schemeClr>
                          </a:solidFill>
                        </a:rPr>
                        <a:t>with</a:t>
                      </a:r>
                      <a:r>
                        <a:rPr lang="fr-BE" sz="1100" baseline="0" dirty="0">
                          <a:solidFill>
                            <a:schemeClr val="bg2">
                              <a:lumMod val="50000"/>
                            </a:schemeClr>
                          </a:solidFill>
                        </a:rPr>
                        <a:t> IVA</a:t>
                      </a:r>
                      <a:endParaRPr lang="en-US" sz="1100" dirty="0">
                        <a:solidFill>
                          <a:schemeClr val="bg2">
                            <a:lumMod val="50000"/>
                          </a:schemeClr>
                        </a:solidFill>
                      </a:endParaRPr>
                    </a:p>
                  </a:txBody>
                  <a:tcPr/>
                </a:tc>
                <a:tc>
                  <a:txBody>
                    <a:bodyPr/>
                    <a:lstStyle/>
                    <a:p>
                      <a:pPr marL="0" marR="0" lvl="0" indent="0" algn="ctr" defTabSz="440284" rtl="0" eaLnBrk="1" fontAlgn="auto" latinLnBrk="0" hangingPunct="1">
                        <a:lnSpc>
                          <a:spcPct val="100000"/>
                        </a:lnSpc>
                        <a:spcBef>
                          <a:spcPts val="0"/>
                        </a:spcBef>
                        <a:spcAft>
                          <a:spcPts val="0"/>
                        </a:spcAft>
                        <a:buClrTx/>
                        <a:buSzTx/>
                        <a:buFontTx/>
                        <a:buNone/>
                        <a:tabLst/>
                        <a:defRPr/>
                      </a:pPr>
                      <a:r>
                        <a:rPr lang="fr-BE" dirty="0"/>
                        <a:t>78,4%</a:t>
                      </a:r>
                      <a:br>
                        <a:rPr lang="fr-BE" dirty="0"/>
                      </a:br>
                      <a:r>
                        <a:rPr lang="fr-BE" sz="1100" dirty="0">
                          <a:solidFill>
                            <a:schemeClr val="bg2">
                              <a:lumMod val="50000"/>
                            </a:schemeClr>
                          </a:solidFill>
                        </a:rPr>
                        <a:t>Share of </a:t>
                      </a:r>
                      <a:r>
                        <a:rPr lang="fr-BE" sz="1100" dirty="0" err="1">
                          <a:solidFill>
                            <a:schemeClr val="bg2">
                              <a:lumMod val="50000"/>
                            </a:schemeClr>
                          </a:solidFill>
                        </a:rPr>
                        <a:t>MTUs</a:t>
                      </a:r>
                      <a:r>
                        <a:rPr lang="fr-BE" sz="1100" dirty="0">
                          <a:solidFill>
                            <a:schemeClr val="bg2">
                              <a:lumMod val="50000"/>
                            </a:schemeClr>
                          </a:solidFill>
                        </a:rPr>
                        <a:t> </a:t>
                      </a:r>
                      <a:r>
                        <a:rPr lang="fr-BE" sz="1100" dirty="0" err="1">
                          <a:solidFill>
                            <a:schemeClr val="bg2">
                              <a:lumMod val="50000"/>
                            </a:schemeClr>
                          </a:solidFill>
                        </a:rPr>
                        <a:t>with</a:t>
                      </a:r>
                      <a:r>
                        <a:rPr lang="fr-BE" sz="1100" dirty="0">
                          <a:solidFill>
                            <a:schemeClr val="bg2">
                              <a:lumMod val="50000"/>
                            </a:schemeClr>
                          </a:solidFill>
                        </a:rPr>
                        <a:t> IVA</a:t>
                      </a:r>
                      <a:endParaRPr lang="en-US" sz="1100" dirty="0">
                        <a:solidFill>
                          <a:schemeClr val="bg2">
                            <a:lumMod val="50000"/>
                          </a:schemeClr>
                        </a:solidFill>
                      </a:endParaRPr>
                    </a:p>
                  </a:txBody>
                  <a:tcPr/>
                </a:tc>
                <a:extLst>
                  <a:ext uri="{0D108BD9-81ED-4DB2-BD59-A6C34878D82A}">
                    <a16:rowId xmlns:a16="http://schemas.microsoft.com/office/drawing/2014/main" val="3923803816"/>
                  </a:ext>
                </a:extLst>
              </a:tr>
            </a:tbl>
          </a:graphicData>
        </a:graphic>
      </p:graphicFrame>
      <p:sp>
        <p:nvSpPr>
          <p:cNvPr id="3" name="Rectangle 1">
            <a:extLst>
              <a:ext uri="{FF2B5EF4-FFF2-40B4-BE49-F238E27FC236}">
                <a16:creationId xmlns:a16="http://schemas.microsoft.com/office/drawing/2014/main" id="{AE968F90-A2B5-4DA1-86C4-0B50D2730F03}"/>
              </a:ext>
            </a:extLst>
          </p:cNvPr>
          <p:cNvSpPr>
            <a:spLocks noChangeArrowheads="1"/>
          </p:cNvSpPr>
          <p:nvPr/>
        </p:nvSpPr>
        <p:spPr bwMode="auto">
          <a:xfrm>
            <a:off x="449198" y="5906880"/>
            <a:ext cx="9185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kumimoji="0" lang="en-US" altLang="de-DE" sz="1000" b="0" i="0" u="none" strike="noStrike" cap="none" normalizeH="0" baseline="0" dirty="0">
                <a:ln>
                  <a:noFill/>
                </a:ln>
                <a:effectLst/>
                <a:latin typeface="Arial"/>
                <a:ea typeface="Calibri"/>
              </a:rPr>
              <a:t>Please note that the interventions by </a:t>
            </a:r>
            <a:r>
              <a:rPr kumimoji="0" lang="en-US" altLang="de-DE" sz="1000" b="0" i="0" u="none" strike="noStrike" cap="none" normalizeH="0" baseline="0" dirty="0" err="1">
                <a:ln>
                  <a:noFill/>
                </a:ln>
                <a:effectLst/>
                <a:latin typeface="Arial"/>
                <a:ea typeface="Calibri"/>
              </a:rPr>
              <a:t>DAVinCy</a:t>
            </a:r>
            <a:r>
              <a:rPr kumimoji="0" lang="en-US" altLang="de-DE" sz="1000" b="0" i="0" u="none" strike="noStrike" cap="none" normalizeH="0" baseline="0" dirty="0">
                <a:ln>
                  <a:noFill/>
                </a:ln>
                <a:effectLst/>
                <a:latin typeface="Arial"/>
                <a:ea typeface="Calibri"/>
              </a:rPr>
              <a:t> TSOs (APG, German TSOs and </a:t>
            </a:r>
            <a:r>
              <a:rPr kumimoji="0" lang="en-US" altLang="de-DE" sz="1000" b="0" i="0" u="none" strike="noStrike" cap="none" normalizeH="0" baseline="0" dirty="0" err="1">
                <a:ln>
                  <a:noFill/>
                </a:ln>
                <a:effectLst/>
                <a:latin typeface="Arial"/>
                <a:ea typeface="Calibri"/>
              </a:rPr>
              <a:t>TenneT</a:t>
            </a:r>
            <a:r>
              <a:rPr kumimoji="0" lang="en-US" altLang="de-DE" sz="1000" b="0" i="0" u="none" strike="noStrike" cap="none" normalizeH="0" baseline="0" dirty="0">
                <a:ln>
                  <a:noFill/>
                </a:ln>
                <a:effectLst/>
                <a:latin typeface="Arial"/>
                <a:ea typeface="Calibri"/>
              </a:rPr>
              <a:t> NL) were affected by an incorrect central forecast of the exchanges between Austria and Italy.</a:t>
            </a:r>
            <a:endParaRPr kumimoji="0" lang="en-US" altLang="de-DE" sz="1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3618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KPI 5</a:t>
            </a:r>
          </a:p>
        </p:txBody>
      </p:sp>
      <p:sp>
        <p:nvSpPr>
          <p:cNvPr id="5" name="Title 4">
            <a:extLst>
              <a:ext uri="{FF2B5EF4-FFF2-40B4-BE49-F238E27FC236}">
                <a16:creationId xmlns:a16="http://schemas.microsoft.com/office/drawing/2014/main" id="{41F46C80-BF60-4208-9972-B876432F39A4}"/>
              </a:ext>
            </a:extLst>
          </p:cNvPr>
          <p:cNvSpPr txBox="1">
            <a:spLocks/>
          </p:cNvSpPr>
          <p:nvPr/>
        </p:nvSpPr>
        <p:spPr>
          <a:xfrm>
            <a:off x="505709" y="216585"/>
            <a:ext cx="7044142"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r>
              <a:rPr lang="en-US" sz="1600" kern="0" dirty="0"/>
              <a:t>KPI 3: Share of MTUs with intervention per TSO</a:t>
            </a:r>
          </a:p>
        </p:txBody>
      </p:sp>
      <p:pic>
        <p:nvPicPr>
          <p:cNvPr id="2" name="Picture 1"/>
          <p:cNvPicPr>
            <a:picLocks noChangeAspect="1"/>
          </p:cNvPicPr>
          <p:nvPr/>
        </p:nvPicPr>
        <p:blipFill rotWithShape="1">
          <a:blip r:embed="rId3"/>
          <a:srcRect t="8463" b="5242"/>
          <a:stretch/>
        </p:blipFill>
        <p:spPr>
          <a:xfrm>
            <a:off x="133422" y="1105594"/>
            <a:ext cx="9522777" cy="5345084"/>
          </a:xfrm>
          <a:prstGeom prst="rect">
            <a:avLst/>
          </a:prstGeom>
        </p:spPr>
      </p:pic>
    </p:spTree>
    <p:extLst>
      <p:ext uri="{BB962C8B-B14F-4D97-AF65-F5344CB8AC3E}">
        <p14:creationId xmlns:p14="http://schemas.microsoft.com/office/powerpoint/2010/main" val="33160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KPI 5</a:t>
            </a:r>
          </a:p>
        </p:txBody>
      </p:sp>
      <p:sp>
        <p:nvSpPr>
          <p:cNvPr id="5" name="Title 4">
            <a:extLst>
              <a:ext uri="{FF2B5EF4-FFF2-40B4-BE49-F238E27FC236}">
                <a16:creationId xmlns:a16="http://schemas.microsoft.com/office/drawing/2014/main" id="{41F46C80-BF60-4208-9972-B876432F39A4}"/>
              </a:ext>
            </a:extLst>
          </p:cNvPr>
          <p:cNvSpPr txBox="1">
            <a:spLocks/>
          </p:cNvSpPr>
          <p:nvPr/>
        </p:nvSpPr>
        <p:spPr>
          <a:xfrm>
            <a:off x="505709" y="216585"/>
            <a:ext cx="7044142" cy="336550"/>
          </a:xfrm>
          <a:prstGeom prst="rect">
            <a:avLst/>
          </a:prstGeom>
        </p:spPr>
        <p:txBody>
          <a:bodyPr vert="horz" lIns="72000" tIns="36000" rIns="72000" bIns="36000" rtlCol="0" anchor="b">
            <a:noAutofit/>
          </a:bodyPr>
          <a:lstStyle>
            <a:lvl1pPr marL="0" indent="0" algn="l" rtl="0" eaLnBrk="1" fontAlgn="base" hangingPunct="1">
              <a:spcBef>
                <a:spcPct val="0"/>
              </a:spcBef>
              <a:spcAft>
                <a:spcPct val="0"/>
              </a:spcAft>
              <a:defRPr sz="2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a:lstStyle>
          <a:p>
            <a:r>
              <a:rPr lang="en-US" sz="1600" kern="0" dirty="0"/>
              <a:t>KPI 3: Share of MTUs with intervention per TSO</a:t>
            </a:r>
          </a:p>
        </p:txBody>
      </p:sp>
      <p:pic>
        <p:nvPicPr>
          <p:cNvPr id="3" name="Picture 2"/>
          <p:cNvPicPr>
            <a:picLocks noChangeAspect="1"/>
          </p:cNvPicPr>
          <p:nvPr/>
        </p:nvPicPr>
        <p:blipFill rotWithShape="1">
          <a:blip r:embed="rId3"/>
          <a:srcRect t="8732" b="5243"/>
          <a:stretch/>
        </p:blipFill>
        <p:spPr>
          <a:xfrm>
            <a:off x="0" y="1363286"/>
            <a:ext cx="9858085" cy="4480560"/>
          </a:xfrm>
          <a:prstGeom prst="rect">
            <a:avLst/>
          </a:prstGeom>
        </p:spPr>
      </p:pic>
    </p:spTree>
    <p:extLst>
      <p:ext uri="{BB962C8B-B14F-4D97-AF65-F5344CB8AC3E}">
        <p14:creationId xmlns:p14="http://schemas.microsoft.com/office/powerpoint/2010/main" val="1832412317"/>
      </p:ext>
    </p:extLst>
  </p:cSld>
  <p:clrMapOvr>
    <a:masterClrMapping/>
  </p:clrMapOvr>
</p:sld>
</file>

<file path=ppt/theme/theme1.xml><?xml version="1.0" encoding="utf-8"?>
<a:theme xmlns:a="http://schemas.openxmlformats.org/drawingml/2006/main" name="6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2.xml><?xml version="1.0" encoding="utf-8"?>
<a:theme xmlns:a="http://schemas.openxmlformats.org/drawingml/2006/main" name="6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RAO KPI_July_August" id="{9563B424-1195-2448-8AAA-025C45558F26}" vid="{A5F25952-FDC9-CB41-868E-DB23B19DC93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E20F6677570B4594AE3C70D059D60F" ma:contentTypeVersion="16" ma:contentTypeDescription="Create a new document." ma:contentTypeScope="" ma:versionID="06d67ccb7b9e804c946eea4de301aa21">
  <xsd:schema xmlns:xsd="http://www.w3.org/2001/XMLSchema" xmlns:xs="http://www.w3.org/2001/XMLSchema" xmlns:p="http://schemas.microsoft.com/office/2006/metadata/properties" xmlns:ns2="d3bb33e5-bbf9-4bbd-b752-30f1ea546036" xmlns:ns3="6708568e-76bd-4ab6-a0fd-e90291312931" targetNamespace="http://schemas.microsoft.com/office/2006/metadata/properties" ma:root="true" ma:fieldsID="6e1b1801bf9de293437c600e00c73275" ns2:_="" ns3:_="">
    <xsd:import namespace="d3bb33e5-bbf9-4bbd-b752-30f1ea546036"/>
    <xsd:import namespace="6708568e-76bd-4ab6-a0fd-e902913129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b33e5-bbf9-4bbd-b752-30f1ea5460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83ee3c-f8b4-4f86-8f08-197d062ad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08568e-76bd-4ab6-a0fd-e902913129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228334f-05a1-48ac-b2dd-e71f0020a819}" ma:internalName="TaxCatchAll" ma:showField="CatchAllData" ma:web="6708568e-76bd-4ab6-a0fd-e902913129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bb33e5-bbf9-4bbd-b752-30f1ea546036">
      <Terms xmlns="http://schemas.microsoft.com/office/infopath/2007/PartnerControls"/>
    </lcf76f155ced4ddcb4097134ff3c332f>
    <TaxCatchAll xmlns="6708568e-76bd-4ab6-a0fd-e90291312931" xsi:nil="true"/>
  </documentManagement>
</p:properties>
</file>

<file path=customXml/itemProps1.xml><?xml version="1.0" encoding="utf-8"?>
<ds:datastoreItem xmlns:ds="http://schemas.openxmlformats.org/officeDocument/2006/customXml" ds:itemID="{4831CB17-3354-421F-8FC7-9C422106ECFA}">
  <ds:schemaRefs>
    <ds:schemaRef ds:uri="http://schemas.microsoft.com/sharepoint/v3/contenttype/forms"/>
  </ds:schemaRefs>
</ds:datastoreItem>
</file>

<file path=customXml/itemProps2.xml><?xml version="1.0" encoding="utf-8"?>
<ds:datastoreItem xmlns:ds="http://schemas.openxmlformats.org/officeDocument/2006/customXml" ds:itemID="{13A728EB-1FFE-4670-AAD7-587A92EA0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bb33e5-bbf9-4bbd-b752-30f1ea546036"/>
    <ds:schemaRef ds:uri="6708568e-76bd-4ab6-a0fd-e90291312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52FDA-0251-4052-9BAA-83CB9A13F38E}">
  <ds:schemaRefs>
    <ds:schemaRef ds:uri="d3bb33e5-bbf9-4bbd-b752-30f1ea546036"/>
    <ds:schemaRef ds:uri="http://purl.org/dc/terms/"/>
    <ds:schemaRef ds:uri="http://schemas.microsoft.com/office/2006/metadata/properties"/>
    <ds:schemaRef ds:uri="6708568e-76bd-4ab6-a0fd-e90291312931"/>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2578</Words>
  <Application>Microsoft Macintosh PowerPoint</Application>
  <PresentationFormat>A4 Paper (210x297 mm)</PresentationFormat>
  <Paragraphs>714</Paragraphs>
  <Slides>23</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 Unicode MS</vt:lpstr>
      <vt:lpstr>Arial</vt:lpstr>
      <vt:lpstr>Calibri</vt:lpstr>
      <vt:lpstr>Cambria Math</vt:lpstr>
      <vt:lpstr>Times New Roman</vt:lpstr>
      <vt:lpstr>Wingdings</vt:lpstr>
      <vt:lpstr>6_Magnus Red 4ENERGY</vt:lpstr>
      <vt:lpstr>6_Magnus Red 4ENERGY</vt:lpstr>
      <vt:lpstr>PowerPoint Presentation</vt:lpstr>
      <vt:lpstr>Core Operational KPI report</vt:lpstr>
      <vt:lpstr>Core Operational KPI report</vt:lpstr>
      <vt:lpstr>Core Operational KPI report</vt:lpstr>
      <vt:lpstr>KPI 1 +2_1</vt:lpstr>
      <vt:lpstr>KPI 1 +2_1</vt:lpstr>
      <vt:lpstr>KPI 5</vt:lpstr>
      <vt:lpstr>KPI 5</vt:lpstr>
      <vt:lpstr>KPI 5</vt:lpstr>
      <vt:lpstr>AT + BE</vt:lpstr>
      <vt:lpstr>AT + BE</vt:lpstr>
      <vt:lpstr>AT + BE</vt:lpstr>
      <vt:lpstr>PowerPoint Presentation</vt:lpstr>
      <vt:lpstr>PowerPoint Presentation</vt:lpstr>
      <vt:lpstr>PowerPoint Presentation</vt:lpstr>
      <vt:lpstr>PowerPoint Presentation</vt:lpstr>
      <vt:lpstr>PowerPoint Presentation</vt:lpstr>
      <vt:lpstr>KPI 6: Most limiting CNEC per TSO (NRAO)</vt:lpstr>
      <vt:lpstr>KPI 7: Average variation of relative RAM before and after NRAO </vt:lpstr>
      <vt:lpstr>KPI 8: Most often presolved CNEs (TOP 20)</vt:lpstr>
      <vt:lpstr>KPI 9a: Most limiting CNEs (TOP 20)</vt:lpstr>
      <vt:lpstr>KPI 9b: Allocation Constraints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
  <cp:revision>134</cp:revision>
  <dcterms:created xsi:type="dcterms:W3CDTF">2018-12-04T09:56:18Z</dcterms:created>
  <dcterms:modified xsi:type="dcterms:W3CDTF">2022-09-09T06:56:15Z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0x01010089E20F6677570B4594AE3C70D059D60F</vt:lpwstr>
  </property>
  <property fmtid="{D5CDD505-2E9C-101B-9397-08002B2CF9AE}" pid="3" name="MediaServiceImageTags">
    <vt:lpwstr/>
  </property>
</Properties>
</file>