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5.xml" ContentType="application/vnd.openxmlformats-officedocument.theme+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heme/theme6.xml" ContentType="application/vnd.openxmlformats-officedocument.theme+xml"/>
  <Override PartName="/ppt/theme/theme7.xml" ContentType="application/vnd.openxmlformats-officedocument.theme+xml"/>
  <Override PartName="/ppt/tags/tag124.xml" ContentType="application/vnd.openxmlformats-officedocument.presentationml.tags+xml"/>
  <Override PartName="/ppt/tags/tag125.xml" ContentType="application/vnd.openxmlformats-officedocument.presentationml.tags+xml"/>
  <Override PartName="/ppt/notesSlides/notesSlide1.xml" ContentType="application/vnd.openxmlformats-officedocument.presentationml.notesSlide+xml"/>
  <Override PartName="/ppt/tags/tag126.xml" ContentType="application/vnd.openxmlformats-officedocument.presentationml.tags+xml"/>
  <Override PartName="/ppt/tags/tag127.xml" ContentType="application/vnd.openxmlformats-officedocument.presentationml.tags+xml"/>
  <Override PartName="/ppt/notesSlides/notesSlide2.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notesSlides/notesSlide3.xml" ContentType="application/vnd.openxmlformats-officedocument.presentationml.notesSlide+xml"/>
  <Override PartName="/ppt/tags/tag130.xml" ContentType="application/vnd.openxmlformats-officedocument.presentationml.tags+xml"/>
  <Override PartName="/ppt/tags/tag131.xml" ContentType="application/vnd.openxmlformats-officedocument.presentationml.tags+xml"/>
  <Override PartName="/ppt/notesSlides/notesSlide4.xml" ContentType="application/vnd.openxmlformats-officedocument.presentationml.notesSlide+xml"/>
  <Override PartName="/ppt/tags/tag132.xml" ContentType="application/vnd.openxmlformats-officedocument.presentationml.tags+xml"/>
  <Override PartName="/ppt/tags/tag133.xml" ContentType="application/vnd.openxmlformats-officedocument.presentationml.tags+xml"/>
  <Override PartName="/ppt/notesSlides/notesSlide5.xml" ContentType="application/vnd.openxmlformats-officedocument.presentationml.notesSlide+xml"/>
  <Override PartName="/ppt/tags/tag134.xml" ContentType="application/vnd.openxmlformats-officedocument.presentationml.tags+xml"/>
  <Override PartName="/ppt/tags/tag135.xml" ContentType="application/vnd.openxmlformats-officedocument.presentationml.tags+xml"/>
  <Override PartName="/ppt/notesSlides/notesSlide6.xml" ContentType="application/vnd.openxmlformats-officedocument.presentationml.notesSlide+xml"/>
  <Override PartName="/ppt/tags/tag136.xml" ContentType="application/vnd.openxmlformats-officedocument.presentationml.tags+xml"/>
  <Override PartName="/ppt/tags/tag137.xml" ContentType="application/vnd.openxmlformats-officedocument.presentationml.tags+xml"/>
  <Override PartName="/ppt/notesSlides/notesSlide7.xml" ContentType="application/vnd.openxmlformats-officedocument.presentationml.notesSlide+xml"/>
  <Override PartName="/ppt/tags/tag138.xml" ContentType="application/vnd.openxmlformats-officedocument.presentationml.tags+xml"/>
  <Override PartName="/ppt/tags/tag139.xml" ContentType="application/vnd.openxmlformats-officedocument.presentationml.tags+xml"/>
  <Override PartName="/ppt/notesSlides/notesSlide8.xml" ContentType="application/vnd.openxmlformats-officedocument.presentationml.notesSlide+xml"/>
  <Override PartName="/ppt/tags/tag140.xml" ContentType="application/vnd.openxmlformats-officedocument.presentationml.tags+xml"/>
  <Override PartName="/ppt/tags/tag141.xml" ContentType="application/vnd.openxmlformats-officedocument.presentationml.tags+xml"/>
  <Override PartName="/ppt/notesSlides/notesSlide9.xml" ContentType="application/vnd.openxmlformats-officedocument.presentationml.notesSlide+xml"/>
  <Override PartName="/ppt/tags/tag142.xml" ContentType="application/vnd.openxmlformats-officedocument.presentationml.tags+xml"/>
  <Override PartName="/ppt/notesSlides/notesSlide10.xml" ContentType="application/vnd.openxmlformats-officedocument.presentationml.notesSlide+xml"/>
  <Override PartName="/ppt/tags/tag143.xml" ContentType="application/vnd.openxmlformats-officedocument.presentationml.tags+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833" r:id="rId4"/>
    <p:sldMasterId id="2147483847" r:id="rId5"/>
    <p:sldMasterId id="2147483861" r:id="rId6"/>
    <p:sldMasterId id="2147483874" r:id="rId7"/>
    <p:sldMasterId id="2147483887" r:id="rId8"/>
  </p:sldMasterIdLst>
  <p:notesMasterIdLst>
    <p:notesMasterId r:id="rId20"/>
  </p:notesMasterIdLst>
  <p:handoutMasterIdLst>
    <p:handoutMasterId r:id="rId21"/>
  </p:handoutMasterIdLst>
  <p:sldIdLst>
    <p:sldId id="261" r:id="rId9"/>
    <p:sldId id="2298" r:id="rId10"/>
    <p:sldId id="2312" r:id="rId11"/>
    <p:sldId id="2302" r:id="rId12"/>
    <p:sldId id="2300" r:id="rId13"/>
    <p:sldId id="2295" r:id="rId14"/>
    <p:sldId id="2313" r:id="rId15"/>
    <p:sldId id="2309" r:id="rId16"/>
    <p:sldId id="2308" r:id="rId17"/>
    <p:sldId id="2303" r:id="rId18"/>
    <p:sldId id="1779" r:id="rId19"/>
  </p:sldIdLst>
  <p:sldSz cx="12192000" cy="6858000"/>
  <p:notesSz cx="6797675" cy="9872663"/>
  <p:custDataLst>
    <p:tags r:id="rId22"/>
  </p:custDataLst>
  <p:defaultTextStyle>
    <a:defPPr>
      <a:defRPr lang="fr-FR"/>
    </a:defPPr>
    <a:lvl1pPr algn="l" rtl="0" fontAlgn="base">
      <a:spcBef>
        <a:spcPct val="0"/>
      </a:spcBef>
      <a:spcAft>
        <a:spcPct val="0"/>
      </a:spcAft>
      <a:defRPr kern="1200">
        <a:solidFill>
          <a:schemeClr val="tx1"/>
        </a:solidFill>
        <a:latin typeface="Arial" charset="0"/>
        <a:ea typeface="MS PGothic" pitchFamily="34" charset="-128"/>
        <a:cs typeface="+mn-cs"/>
      </a:defRPr>
    </a:lvl1pPr>
    <a:lvl2pPr marL="457200" algn="l" rtl="0" fontAlgn="base">
      <a:spcBef>
        <a:spcPct val="0"/>
      </a:spcBef>
      <a:spcAft>
        <a:spcPct val="0"/>
      </a:spcAft>
      <a:defRPr kern="1200">
        <a:solidFill>
          <a:schemeClr val="tx1"/>
        </a:solidFill>
        <a:latin typeface="Arial" charset="0"/>
        <a:ea typeface="MS PGothic" pitchFamily="34" charset="-128"/>
        <a:cs typeface="+mn-cs"/>
      </a:defRPr>
    </a:lvl2pPr>
    <a:lvl3pPr marL="914400" algn="l" rtl="0" fontAlgn="base">
      <a:spcBef>
        <a:spcPct val="0"/>
      </a:spcBef>
      <a:spcAft>
        <a:spcPct val="0"/>
      </a:spcAft>
      <a:defRPr kern="1200">
        <a:solidFill>
          <a:schemeClr val="tx1"/>
        </a:solidFill>
        <a:latin typeface="Arial" charset="0"/>
        <a:ea typeface="MS PGothic" pitchFamily="34" charset="-128"/>
        <a:cs typeface="+mn-cs"/>
      </a:defRPr>
    </a:lvl3pPr>
    <a:lvl4pPr marL="1371600" algn="l" rtl="0" fontAlgn="base">
      <a:spcBef>
        <a:spcPct val="0"/>
      </a:spcBef>
      <a:spcAft>
        <a:spcPct val="0"/>
      </a:spcAft>
      <a:defRPr kern="1200">
        <a:solidFill>
          <a:schemeClr val="tx1"/>
        </a:solidFill>
        <a:latin typeface="Arial" charset="0"/>
        <a:ea typeface="MS PGothic" pitchFamily="34" charset="-128"/>
        <a:cs typeface="+mn-cs"/>
      </a:defRPr>
    </a:lvl4pPr>
    <a:lvl5pPr marL="1828800" algn="l" rtl="0" fontAlgn="base">
      <a:spcBef>
        <a:spcPct val="0"/>
      </a:spcBef>
      <a:spcAft>
        <a:spcPct val="0"/>
      </a:spcAft>
      <a:defRPr kern="1200">
        <a:solidFill>
          <a:schemeClr val="tx1"/>
        </a:solidFill>
        <a:latin typeface="Arial" charset="0"/>
        <a:ea typeface="MS PGothic" pitchFamily="34" charset="-128"/>
        <a:cs typeface="+mn-cs"/>
      </a:defRPr>
    </a:lvl5pPr>
    <a:lvl6pPr marL="2286000" algn="l" defTabSz="914400" rtl="0" eaLnBrk="1" latinLnBrk="0" hangingPunct="1">
      <a:defRPr kern="1200">
        <a:solidFill>
          <a:schemeClr val="tx1"/>
        </a:solidFill>
        <a:latin typeface="Arial" charset="0"/>
        <a:ea typeface="MS PGothic" pitchFamily="34" charset="-128"/>
        <a:cs typeface="+mn-cs"/>
      </a:defRPr>
    </a:lvl6pPr>
    <a:lvl7pPr marL="2743200" algn="l" defTabSz="914400" rtl="0" eaLnBrk="1" latinLnBrk="0" hangingPunct="1">
      <a:defRPr kern="1200">
        <a:solidFill>
          <a:schemeClr val="tx1"/>
        </a:solidFill>
        <a:latin typeface="Arial" charset="0"/>
        <a:ea typeface="MS PGothic" pitchFamily="34" charset="-128"/>
        <a:cs typeface="+mn-cs"/>
      </a:defRPr>
    </a:lvl7pPr>
    <a:lvl8pPr marL="3200400" algn="l" defTabSz="914400" rtl="0" eaLnBrk="1" latinLnBrk="0" hangingPunct="1">
      <a:defRPr kern="1200">
        <a:solidFill>
          <a:schemeClr val="tx1"/>
        </a:solidFill>
        <a:latin typeface="Arial" charset="0"/>
        <a:ea typeface="MS PGothic" pitchFamily="34" charset="-128"/>
        <a:cs typeface="+mn-cs"/>
      </a:defRPr>
    </a:lvl8pPr>
    <a:lvl9pPr marL="3657600" algn="l" defTabSz="914400" rtl="0" eaLnBrk="1" latinLnBrk="0" hangingPunct="1">
      <a:defRPr kern="1200">
        <a:solidFill>
          <a:schemeClr val="tx1"/>
        </a:solidFill>
        <a:latin typeface="Arial" charset="0"/>
        <a:ea typeface="MS PGothic"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10">
          <p15:clr>
            <a:srgbClr val="A4A3A4"/>
          </p15:clr>
        </p15:guide>
        <p15:guide id="2" pos="214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6" name="Author" initials="A" lastIdx="0" clrIdx="2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7B10"/>
    <a:srgbClr val="3ABFCD"/>
    <a:srgbClr val="F03333"/>
    <a:srgbClr val="000000"/>
    <a:srgbClr val="F0CBD1"/>
    <a:srgbClr val="4F81BD"/>
    <a:srgbClr val="7F7F7F"/>
    <a:srgbClr val="C00000"/>
    <a:srgbClr val="83A644"/>
    <a:srgbClr val="E9ED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ABFCF23-3B69-468F-B69F-88F6DE6A72F2}" styleName="Mittlere Formatvorlage 1 - Akz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ittlere Formatvorlage 1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2838BEF-8BB2-4498-84A7-C5851F593DF1}" styleName="Mittlere Formatvorlage 4 - Akz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Mittlere Formatvorlage 4 - Akz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ittlere Formatvorlage 4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43" autoAdjust="0"/>
    <p:restoredTop sz="96327" autoAdjust="0"/>
  </p:normalViewPr>
  <p:slideViewPr>
    <p:cSldViewPr snapToGrid="0">
      <p:cViewPr varScale="1">
        <p:scale>
          <a:sx n="131" d="100"/>
          <a:sy n="131" d="100"/>
        </p:scale>
        <p:origin x="192" y="74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3" d="100"/>
          <a:sy n="83" d="100"/>
        </p:scale>
        <p:origin x="-3918" y="-78"/>
      </p:cViewPr>
      <p:guideLst>
        <p:guide orient="horz" pos="311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commentAuthors" Target="commentAuthors.xml"/><Relationship Id="rId28" Type="http://schemas.microsoft.com/office/2018/10/relationships/authors" Target="author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tags" Target="tags/tag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813" cy="493713"/>
          </a:xfrm>
          <a:prstGeom prst="rect">
            <a:avLst/>
          </a:prstGeom>
        </p:spPr>
        <p:txBody>
          <a:bodyPr vert="horz" lIns="91440" tIns="45720" rIns="91440" bIns="45720" rtlCol="0"/>
          <a:lstStyle>
            <a:lvl1pPr algn="l">
              <a:defRPr sz="1200">
                <a:latin typeface="Arial" charset="0"/>
                <a:ea typeface="+mn-ea"/>
                <a:cs typeface="+mn-cs"/>
              </a:defRPr>
            </a:lvl1pPr>
          </a:lstStyle>
          <a:p>
            <a:pPr>
              <a:defRPr/>
            </a:pPr>
            <a:endParaRPr lang="en-GB"/>
          </a:p>
        </p:txBody>
      </p:sp>
      <p:sp>
        <p:nvSpPr>
          <p:cNvPr id="3" name="Datumsplatzhalter 2"/>
          <p:cNvSpPr>
            <a:spLocks noGrp="1"/>
          </p:cNvSpPr>
          <p:nvPr>
            <p:ph type="dt" sz="quarter" idx="1"/>
          </p:nvPr>
        </p:nvSpPr>
        <p:spPr>
          <a:xfrm>
            <a:off x="3851275" y="0"/>
            <a:ext cx="2944813" cy="493713"/>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45C611AE-D204-4A87-AAC2-AFEEC8975774}" type="datetimeFigureOut">
              <a:rPr lang="en-GB" altLang="en-US"/>
              <a:pPr>
                <a:defRPr/>
              </a:pPr>
              <a:t>18/04/2023</a:t>
            </a:fld>
            <a:endParaRPr lang="en-GB" altLang="en-US"/>
          </a:p>
        </p:txBody>
      </p:sp>
      <p:sp>
        <p:nvSpPr>
          <p:cNvPr id="4" name="Fußzeilenplatzhalter 3"/>
          <p:cNvSpPr>
            <a:spLocks noGrp="1"/>
          </p:cNvSpPr>
          <p:nvPr>
            <p:ph type="ftr" sz="quarter" idx="2"/>
          </p:nvPr>
        </p:nvSpPr>
        <p:spPr>
          <a:xfrm>
            <a:off x="0" y="9377363"/>
            <a:ext cx="2944813" cy="493712"/>
          </a:xfrm>
          <a:prstGeom prst="rect">
            <a:avLst/>
          </a:prstGeom>
        </p:spPr>
        <p:txBody>
          <a:bodyPr vert="horz" lIns="91440" tIns="45720" rIns="91440" bIns="45720" rtlCol="0" anchor="b"/>
          <a:lstStyle>
            <a:lvl1pPr algn="l">
              <a:defRPr sz="1200">
                <a:latin typeface="Arial" charset="0"/>
                <a:ea typeface="+mn-ea"/>
                <a:cs typeface="+mn-cs"/>
              </a:defRPr>
            </a:lvl1pPr>
          </a:lstStyle>
          <a:p>
            <a:pPr>
              <a:defRPr/>
            </a:pPr>
            <a:endParaRPr lang="en-GB"/>
          </a:p>
        </p:txBody>
      </p:sp>
      <p:sp>
        <p:nvSpPr>
          <p:cNvPr id="5" name="Foliennummernplatzhalter 4"/>
          <p:cNvSpPr>
            <a:spLocks noGrp="1"/>
          </p:cNvSpPr>
          <p:nvPr>
            <p:ph type="sldNum" sz="quarter" idx="3"/>
          </p:nvPr>
        </p:nvSpPr>
        <p:spPr>
          <a:xfrm>
            <a:off x="3851275" y="9377363"/>
            <a:ext cx="2944813" cy="493712"/>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18697528-1335-477D-82AB-8B236B3C975C}" type="slidenum">
              <a:rPr lang="en-GB" altLang="en-US"/>
              <a:pPr>
                <a:defRPr/>
              </a:pPr>
              <a:t>‹#›</a:t>
            </a:fld>
            <a:endParaRPr lang="en-GB" altLang="en-US"/>
          </a:p>
        </p:txBody>
      </p:sp>
    </p:spTree>
    <p:extLst>
      <p:ext uri="{BB962C8B-B14F-4D97-AF65-F5344CB8AC3E}">
        <p14:creationId xmlns:p14="http://schemas.microsoft.com/office/powerpoint/2010/main" val="31054281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813" cy="493713"/>
          </a:xfrm>
          <a:prstGeom prst="rect">
            <a:avLst/>
          </a:prstGeom>
        </p:spPr>
        <p:txBody>
          <a:bodyPr vert="horz" lIns="91440" tIns="45720" rIns="91440" bIns="45720" rtlCol="0"/>
          <a:lstStyle>
            <a:lvl1pPr algn="l">
              <a:defRPr sz="1200" dirty="0">
                <a:latin typeface="Arial" charset="0"/>
                <a:ea typeface="+mn-ea"/>
                <a:cs typeface="+mn-cs"/>
              </a:defRPr>
            </a:lvl1pPr>
          </a:lstStyle>
          <a:p>
            <a:pPr>
              <a:defRPr/>
            </a:pPr>
            <a:endParaRPr lang="en-US" dirty="0"/>
          </a:p>
        </p:txBody>
      </p:sp>
      <p:sp>
        <p:nvSpPr>
          <p:cNvPr id="3" name="Espace réservé de la date 2"/>
          <p:cNvSpPr>
            <a:spLocks noGrp="1"/>
          </p:cNvSpPr>
          <p:nvPr>
            <p:ph type="dt" idx="1"/>
          </p:nvPr>
        </p:nvSpPr>
        <p:spPr>
          <a:xfrm>
            <a:off x="3851275" y="0"/>
            <a:ext cx="2944813" cy="493713"/>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B19206F8-B867-403A-B2E4-817EB2EBA37D}" type="datetimeFigureOut">
              <a:rPr lang="en-US" altLang="en-US"/>
              <a:pPr>
                <a:defRPr/>
              </a:pPr>
              <a:t>4/18/23</a:t>
            </a:fld>
            <a:endParaRPr lang="en-US" altLang="en-US" dirty="0"/>
          </a:p>
        </p:txBody>
      </p:sp>
      <p:sp>
        <p:nvSpPr>
          <p:cNvPr id="4" name="Espace réservé de l'image des diapositives 3"/>
          <p:cNvSpPr>
            <a:spLocks noGrp="1" noRot="1" noChangeAspect="1"/>
          </p:cNvSpPr>
          <p:nvPr>
            <p:ph type="sldImg" idx="2"/>
          </p:nvPr>
        </p:nvSpPr>
        <p:spPr>
          <a:xfrm>
            <a:off x="73025" y="774700"/>
            <a:ext cx="6581775" cy="3703638"/>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Espace réservé des commentaires 4"/>
          <p:cNvSpPr>
            <a:spLocks noGrp="1"/>
          </p:cNvSpPr>
          <p:nvPr>
            <p:ph type="body" sz="quarter" idx="3"/>
          </p:nvPr>
        </p:nvSpPr>
        <p:spPr>
          <a:xfrm>
            <a:off x="679450" y="4689475"/>
            <a:ext cx="5438775" cy="4443413"/>
          </a:xfrm>
          <a:prstGeom prst="rect">
            <a:avLst/>
          </a:prstGeom>
        </p:spPr>
        <p:txBody>
          <a:bodyPr vert="horz" wrap="square" lIns="91440" tIns="45720" rIns="91440" bIns="45720" numCol="1" anchor="t" anchorCtr="0" compatLnSpc="1">
            <a:prstTxWarp prst="textNoShape">
              <a:avLst/>
            </a:prstTxWarp>
            <a:normAutofit/>
          </a:bodyPr>
          <a:lstStyle/>
          <a:p>
            <a:pPr lvl="0"/>
            <a:r>
              <a:rPr lang="en-US" altLang="en-US" noProof="0" dirty="0" err="1"/>
              <a:t>Cliquez</a:t>
            </a:r>
            <a:r>
              <a:rPr lang="en-US" altLang="en-US" noProof="0" dirty="0"/>
              <a:t> pour modifier les styles du </a:t>
            </a:r>
            <a:r>
              <a:rPr lang="en-US" altLang="en-US" noProof="0" dirty="0" err="1"/>
              <a:t>texte</a:t>
            </a:r>
            <a:r>
              <a:rPr lang="en-US" altLang="en-US" noProof="0" dirty="0"/>
              <a:t> du masque</a:t>
            </a:r>
          </a:p>
          <a:p>
            <a:pPr lvl="1"/>
            <a:r>
              <a:rPr lang="en-US" altLang="en-US" noProof="0" dirty="0" err="1"/>
              <a:t>Deuxième</a:t>
            </a:r>
            <a:r>
              <a:rPr lang="en-US" altLang="en-US" noProof="0" dirty="0"/>
              <a:t> </a:t>
            </a:r>
            <a:r>
              <a:rPr lang="en-US" altLang="en-US" noProof="0" dirty="0" err="1"/>
              <a:t>niveau</a:t>
            </a:r>
            <a:endParaRPr lang="en-US" altLang="en-US" noProof="0" dirty="0"/>
          </a:p>
          <a:p>
            <a:pPr lvl="2"/>
            <a:r>
              <a:rPr lang="en-US" altLang="en-US" noProof="0" dirty="0" err="1"/>
              <a:t>Troisième</a:t>
            </a:r>
            <a:r>
              <a:rPr lang="en-US" altLang="en-US" noProof="0" dirty="0"/>
              <a:t> </a:t>
            </a:r>
            <a:r>
              <a:rPr lang="en-US" altLang="en-US" noProof="0" dirty="0" err="1"/>
              <a:t>niveau</a:t>
            </a:r>
            <a:endParaRPr lang="en-US" altLang="en-US" noProof="0" dirty="0"/>
          </a:p>
          <a:p>
            <a:pPr lvl="3"/>
            <a:r>
              <a:rPr lang="en-US" altLang="en-US" noProof="0" dirty="0" err="1"/>
              <a:t>Quatrième</a:t>
            </a:r>
            <a:r>
              <a:rPr lang="en-US" altLang="en-US" noProof="0" dirty="0"/>
              <a:t> </a:t>
            </a:r>
            <a:r>
              <a:rPr lang="en-US" altLang="en-US" noProof="0" dirty="0" err="1"/>
              <a:t>niveau</a:t>
            </a:r>
            <a:endParaRPr lang="en-US" altLang="en-US" noProof="0" dirty="0"/>
          </a:p>
          <a:p>
            <a:pPr lvl="4"/>
            <a:r>
              <a:rPr lang="en-US" altLang="en-US" noProof="0" dirty="0" err="1"/>
              <a:t>Cinquième</a:t>
            </a:r>
            <a:r>
              <a:rPr lang="en-US" altLang="en-US" noProof="0" dirty="0"/>
              <a:t> </a:t>
            </a:r>
            <a:r>
              <a:rPr lang="en-US" altLang="en-US" noProof="0" dirty="0" err="1"/>
              <a:t>niveau</a:t>
            </a:r>
            <a:endParaRPr lang="en-US" altLang="en-US" noProof="0" dirty="0"/>
          </a:p>
        </p:txBody>
      </p:sp>
      <p:sp>
        <p:nvSpPr>
          <p:cNvPr id="6" name="Espace réservé du pied de page 5"/>
          <p:cNvSpPr>
            <a:spLocks noGrp="1"/>
          </p:cNvSpPr>
          <p:nvPr>
            <p:ph type="ftr" sz="quarter" idx="4"/>
          </p:nvPr>
        </p:nvSpPr>
        <p:spPr>
          <a:xfrm>
            <a:off x="0" y="9377363"/>
            <a:ext cx="2944813" cy="493712"/>
          </a:xfrm>
          <a:prstGeom prst="rect">
            <a:avLst/>
          </a:prstGeom>
        </p:spPr>
        <p:txBody>
          <a:bodyPr vert="horz" lIns="91440" tIns="45720" rIns="91440" bIns="45720" rtlCol="0" anchor="b"/>
          <a:lstStyle>
            <a:lvl1pPr algn="l">
              <a:defRPr sz="1200" dirty="0">
                <a:latin typeface="Arial" charset="0"/>
                <a:ea typeface="+mn-ea"/>
                <a:cs typeface="+mn-cs"/>
              </a:defRPr>
            </a:lvl1pPr>
          </a:lstStyle>
          <a:p>
            <a:pPr>
              <a:defRPr/>
            </a:pPr>
            <a:endParaRPr lang="en-US" dirty="0"/>
          </a:p>
        </p:txBody>
      </p:sp>
      <p:sp>
        <p:nvSpPr>
          <p:cNvPr id="7" name="Espace réservé du numéro de diapositive 6"/>
          <p:cNvSpPr>
            <a:spLocks noGrp="1"/>
          </p:cNvSpPr>
          <p:nvPr>
            <p:ph type="sldNum" sz="quarter" idx="5"/>
          </p:nvPr>
        </p:nvSpPr>
        <p:spPr>
          <a:xfrm>
            <a:off x="3851275" y="9377363"/>
            <a:ext cx="2944813" cy="493712"/>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60325E30-007A-4EC7-826C-F28AC8A99589}" type="slidenum">
              <a:rPr lang="en-US" altLang="en-US"/>
              <a:pPr>
                <a:defRPr/>
              </a:pPr>
              <a:t>‹#›</a:t>
            </a:fld>
            <a:endParaRPr lang="en-US" altLang="en-US" dirty="0"/>
          </a:p>
        </p:txBody>
      </p:sp>
    </p:spTree>
    <p:extLst>
      <p:ext uri="{BB962C8B-B14F-4D97-AF65-F5344CB8AC3E}">
        <p14:creationId xmlns:p14="http://schemas.microsoft.com/office/powerpoint/2010/main" val="32862125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1</a:t>
            </a:fld>
            <a:endParaRPr lang="en-US" altLang="en-US" dirty="0"/>
          </a:p>
        </p:txBody>
      </p:sp>
    </p:spTree>
    <p:extLst>
      <p:ext uri="{BB962C8B-B14F-4D97-AF65-F5344CB8AC3E}">
        <p14:creationId xmlns:p14="http://schemas.microsoft.com/office/powerpoint/2010/main" val="580132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10</a:t>
            </a:fld>
            <a:endParaRPr lang="en-US" altLang="en-US" dirty="0"/>
          </a:p>
        </p:txBody>
      </p:sp>
    </p:spTree>
    <p:extLst>
      <p:ext uri="{BB962C8B-B14F-4D97-AF65-F5344CB8AC3E}">
        <p14:creationId xmlns:p14="http://schemas.microsoft.com/office/powerpoint/2010/main" val="26566590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11</a:t>
            </a:fld>
            <a:endParaRPr lang="en-US" altLang="en-US" dirty="0"/>
          </a:p>
        </p:txBody>
      </p:sp>
    </p:spTree>
    <p:extLst>
      <p:ext uri="{BB962C8B-B14F-4D97-AF65-F5344CB8AC3E}">
        <p14:creationId xmlns:p14="http://schemas.microsoft.com/office/powerpoint/2010/main" val="4204019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2</a:t>
            </a:fld>
            <a:endParaRPr lang="en-US" altLang="en-US" dirty="0"/>
          </a:p>
        </p:txBody>
      </p:sp>
    </p:spTree>
    <p:extLst>
      <p:ext uri="{BB962C8B-B14F-4D97-AF65-F5344CB8AC3E}">
        <p14:creationId xmlns:p14="http://schemas.microsoft.com/office/powerpoint/2010/main" val="2083314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3</a:t>
            </a:fld>
            <a:endParaRPr lang="en-US" altLang="en-US" dirty="0"/>
          </a:p>
        </p:txBody>
      </p:sp>
    </p:spTree>
    <p:extLst>
      <p:ext uri="{BB962C8B-B14F-4D97-AF65-F5344CB8AC3E}">
        <p14:creationId xmlns:p14="http://schemas.microsoft.com/office/powerpoint/2010/main" val="537406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4</a:t>
            </a:fld>
            <a:endParaRPr lang="en-US" altLang="en-US" dirty="0"/>
          </a:p>
        </p:txBody>
      </p:sp>
    </p:spTree>
    <p:extLst>
      <p:ext uri="{BB962C8B-B14F-4D97-AF65-F5344CB8AC3E}">
        <p14:creationId xmlns:p14="http://schemas.microsoft.com/office/powerpoint/2010/main" val="420240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5</a:t>
            </a:fld>
            <a:endParaRPr lang="en-US" altLang="en-US" dirty="0"/>
          </a:p>
        </p:txBody>
      </p:sp>
    </p:spTree>
    <p:extLst>
      <p:ext uri="{BB962C8B-B14F-4D97-AF65-F5344CB8AC3E}">
        <p14:creationId xmlns:p14="http://schemas.microsoft.com/office/powerpoint/2010/main" val="2170294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6</a:t>
            </a:fld>
            <a:endParaRPr lang="en-US" altLang="en-US" dirty="0"/>
          </a:p>
        </p:txBody>
      </p:sp>
    </p:spTree>
    <p:extLst>
      <p:ext uri="{BB962C8B-B14F-4D97-AF65-F5344CB8AC3E}">
        <p14:creationId xmlns:p14="http://schemas.microsoft.com/office/powerpoint/2010/main" val="35284532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7</a:t>
            </a:fld>
            <a:endParaRPr lang="en-US" altLang="en-US" dirty="0"/>
          </a:p>
        </p:txBody>
      </p:sp>
    </p:spTree>
    <p:extLst>
      <p:ext uri="{BB962C8B-B14F-4D97-AF65-F5344CB8AC3E}">
        <p14:creationId xmlns:p14="http://schemas.microsoft.com/office/powerpoint/2010/main" val="2982894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8</a:t>
            </a:fld>
            <a:endParaRPr lang="en-US" altLang="en-US" dirty="0"/>
          </a:p>
        </p:txBody>
      </p:sp>
    </p:spTree>
    <p:extLst>
      <p:ext uri="{BB962C8B-B14F-4D97-AF65-F5344CB8AC3E}">
        <p14:creationId xmlns:p14="http://schemas.microsoft.com/office/powerpoint/2010/main" val="3563897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9</a:t>
            </a:fld>
            <a:endParaRPr lang="en-US" altLang="en-US" dirty="0"/>
          </a:p>
        </p:txBody>
      </p:sp>
    </p:spTree>
    <p:extLst>
      <p:ext uri="{BB962C8B-B14F-4D97-AF65-F5344CB8AC3E}">
        <p14:creationId xmlns:p14="http://schemas.microsoft.com/office/powerpoint/2010/main" val="12063355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1.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23.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1.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2.xml"/><Relationship Id="rId7" Type="http://schemas.openxmlformats.org/officeDocument/2006/relationships/image" Target="../media/image6.png"/><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5.jpeg"/><Relationship Id="rId5" Type="http://schemas.openxmlformats.org/officeDocument/2006/relationships/image" Target="../media/image1.emf"/><Relationship Id="rId4" Type="http://schemas.openxmlformats.org/officeDocument/2006/relationships/oleObject" Target="../embeddings/oleObject15.bin"/></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2.xml"/><Relationship Id="rId1" Type="http://schemas.openxmlformats.org/officeDocument/2006/relationships/tags" Target="../tags/tag30.xml"/><Relationship Id="rId5" Type="http://schemas.openxmlformats.org/officeDocument/2006/relationships/image" Target="../media/image6.png"/><Relationship Id="rId4" Type="http://schemas.openxmlformats.org/officeDocument/2006/relationships/image" Target="../media/image1.emf"/></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7" Type="http://schemas.openxmlformats.org/officeDocument/2006/relationships/image" Target="../media/image4.png"/><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3.jpeg"/><Relationship Id="rId5" Type="http://schemas.openxmlformats.org/officeDocument/2006/relationships/image" Target="../media/image1.emf"/><Relationship Id="rId4" Type="http://schemas.openxmlformats.org/officeDocument/2006/relationships/oleObject" Target="../embeddings/oleObject17.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7" Type="http://schemas.openxmlformats.org/officeDocument/2006/relationships/image" Target="../media/image8.png"/><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7.jpeg"/><Relationship Id="rId5" Type="http://schemas.openxmlformats.org/officeDocument/2006/relationships/image" Target="../media/image1.emf"/><Relationship Id="rId4" Type="http://schemas.openxmlformats.org/officeDocument/2006/relationships/oleObject" Target="../embeddings/oleObject18.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19.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20.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image" Target="../media/image5.jpeg"/></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21.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22.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23.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24.bin"/></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25.bin"/></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Master" Target="../slideMasters/slideMaster2.xml"/><Relationship Id="rId1" Type="http://schemas.openxmlformats.org/officeDocument/2006/relationships/tags" Target="../tags/tag49.xml"/><Relationship Id="rId5" Type="http://schemas.openxmlformats.org/officeDocument/2006/relationships/image" Target="../media/image6.png"/><Relationship Id="rId4" Type="http://schemas.openxmlformats.org/officeDocument/2006/relationships/image" Target="../media/image1.emf"/></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27.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image" Target="../media/image1.emf"/><Relationship Id="rId4" Type="http://schemas.openxmlformats.org/officeDocument/2006/relationships/oleObject" Target="../embeddings/oleObject29.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image" Target="../media/image1.emf"/><Relationship Id="rId5" Type="http://schemas.openxmlformats.org/officeDocument/2006/relationships/oleObject" Target="../embeddings/oleObject30.bin"/><Relationship Id="rId4" Type="http://schemas.openxmlformats.org/officeDocument/2006/relationships/image" Target="../media/image5.jpeg"/></Relationships>
</file>

<file path=ppt/slideLayouts/_rels/slideLayout29.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Master" Target="../slideMasters/slideMaster3.xml"/><Relationship Id="rId1" Type="http://schemas.openxmlformats.org/officeDocument/2006/relationships/tags" Target="../tags/tag58.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60.xml"/><Relationship Id="rId1" Type="http://schemas.openxmlformats.org/officeDocument/2006/relationships/tags" Target="../tags/tag59.xml"/><Relationship Id="rId5" Type="http://schemas.openxmlformats.org/officeDocument/2006/relationships/image" Target="../media/image1.emf"/><Relationship Id="rId4" Type="http://schemas.openxmlformats.org/officeDocument/2006/relationships/oleObject" Target="../embeddings/oleObject32.bin"/></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62.xml"/><Relationship Id="rId1" Type="http://schemas.openxmlformats.org/officeDocument/2006/relationships/tags" Target="../tags/tag61.xml"/><Relationship Id="rId5" Type="http://schemas.openxmlformats.org/officeDocument/2006/relationships/image" Target="../media/image1.emf"/><Relationship Id="rId4" Type="http://schemas.openxmlformats.org/officeDocument/2006/relationships/oleObject" Target="../embeddings/oleObject33.bin"/></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64.xml"/><Relationship Id="rId1" Type="http://schemas.openxmlformats.org/officeDocument/2006/relationships/tags" Target="../tags/tag63.xml"/><Relationship Id="rId5" Type="http://schemas.openxmlformats.org/officeDocument/2006/relationships/image" Target="../media/image1.emf"/><Relationship Id="rId4" Type="http://schemas.openxmlformats.org/officeDocument/2006/relationships/oleObject" Target="../embeddings/oleObject34.bin"/></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oleObject" Target="../embeddings/oleObject35.bin"/></Relationships>
</file>

<file path=ppt/slideLayouts/_rels/slideLayout34.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1.emf"/><Relationship Id="rId4" Type="http://schemas.openxmlformats.org/officeDocument/2006/relationships/oleObject" Target="../embeddings/oleObject36.bin"/></Relationships>
</file>

<file path=ppt/slideLayouts/_rels/slideLayout35.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1.emf"/><Relationship Id="rId4" Type="http://schemas.openxmlformats.org/officeDocument/2006/relationships/oleObject" Target="../embeddings/oleObject37.bin"/></Relationships>
</file>

<file path=ppt/slideLayouts/_rels/slideLayout36.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1.emf"/><Relationship Id="rId4" Type="http://schemas.openxmlformats.org/officeDocument/2006/relationships/oleObject" Target="../embeddings/oleObject38.bin"/></Relationships>
</file>

<file path=ppt/slideLayouts/_rels/slideLayout37.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Master" Target="../slideMasters/slideMaster3.xml"/><Relationship Id="rId1" Type="http://schemas.openxmlformats.org/officeDocument/2006/relationships/tags" Target="../tags/tag73.xml"/><Relationship Id="rId4" Type="http://schemas.openxmlformats.org/officeDocument/2006/relationships/image" Target="../media/image1.emf"/></Relationships>
</file>

<file path=ppt/slideLayouts/_rels/slideLayout3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75.xml"/><Relationship Id="rId1" Type="http://schemas.openxmlformats.org/officeDocument/2006/relationships/tags" Target="../tags/tag74.xml"/><Relationship Id="rId5" Type="http://schemas.openxmlformats.org/officeDocument/2006/relationships/image" Target="../media/image1.emf"/><Relationship Id="rId4" Type="http://schemas.openxmlformats.org/officeDocument/2006/relationships/oleObject" Target="../embeddings/oleObject40.bin"/></Relationships>
</file>

<file path=ppt/slideLayouts/_rels/slideLayout39.xml.rels><?xml version="1.0" encoding="UTF-8" standalone="yes"?>
<Relationships xmlns="http://schemas.openxmlformats.org/package/2006/relationships"><Relationship Id="rId3" Type="http://schemas.openxmlformats.org/officeDocument/2006/relationships/slideMaster" Target="../slideMasters/slideMaster4.xml"/><Relationship Id="rId7" Type="http://schemas.openxmlformats.org/officeDocument/2006/relationships/image" Target="../media/image11.jpg"/><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image" Target="../media/image10.jpeg"/><Relationship Id="rId5" Type="http://schemas.openxmlformats.org/officeDocument/2006/relationships/image" Target="../media/image1.emf"/><Relationship Id="rId4" Type="http://schemas.openxmlformats.org/officeDocument/2006/relationships/oleObject" Target="../embeddings/oleObject42.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40.xml.rels><?xml version="1.0" encoding="UTF-8" standalone="yes"?>
<Relationships xmlns="http://schemas.openxmlformats.org/package/2006/relationships"><Relationship Id="rId3" Type="http://schemas.openxmlformats.org/officeDocument/2006/relationships/slideMaster" Target="../slideMasters/slideMaster4.xml"/><Relationship Id="rId7" Type="http://schemas.openxmlformats.org/officeDocument/2006/relationships/image" Target="../media/image11.jpg"/><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image" Target="../media/image5.jpeg"/><Relationship Id="rId5" Type="http://schemas.openxmlformats.org/officeDocument/2006/relationships/image" Target="../media/image1.emf"/><Relationship Id="rId4" Type="http://schemas.openxmlformats.org/officeDocument/2006/relationships/oleObject" Target="../embeddings/oleObject43.bin"/></Relationships>
</file>

<file path=ppt/slideLayouts/_rels/slideLayout41.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Master" Target="../slideMasters/slideMaster4.xml"/><Relationship Id="rId1" Type="http://schemas.openxmlformats.org/officeDocument/2006/relationships/tags" Target="../tags/tag82.xml"/><Relationship Id="rId5" Type="http://schemas.openxmlformats.org/officeDocument/2006/relationships/image" Target="../media/image12.jpg"/><Relationship Id="rId4" Type="http://schemas.openxmlformats.org/officeDocument/2006/relationships/image" Target="../media/image1.emf"/></Relationships>
</file>

<file path=ppt/slideLayouts/_rels/slideLayout42.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45.bin"/></Relationships>
</file>

<file path=ppt/slideLayouts/_rels/slideLayout43.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86.xml"/><Relationship Id="rId1" Type="http://schemas.openxmlformats.org/officeDocument/2006/relationships/tags" Target="../tags/tag85.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46.bin"/></Relationships>
</file>

<file path=ppt/slideLayouts/_rels/slideLayout44.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47.bin"/></Relationships>
</file>

<file path=ppt/slideLayouts/_rels/slideLayout4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48.bin"/></Relationships>
</file>

<file path=ppt/slideLayouts/_rels/slideLayout46.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92.xml"/><Relationship Id="rId1" Type="http://schemas.openxmlformats.org/officeDocument/2006/relationships/tags" Target="../tags/tag91.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49.bin"/></Relationships>
</file>

<file path=ppt/slideLayouts/_rels/slideLayout47.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50.bin"/></Relationships>
</file>

<file path=ppt/slideLayouts/_rels/slideLayout48.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51.bin"/></Relationships>
</file>

<file path=ppt/slideLayouts/_rels/slideLayout49.xml.rels><?xml version="1.0" encoding="UTF-8" standalone="yes"?>
<Relationships xmlns="http://schemas.openxmlformats.org/package/2006/relationships"><Relationship Id="rId3" Type="http://schemas.openxmlformats.org/officeDocument/2006/relationships/oleObject" Target="../embeddings/oleObject52.bin"/><Relationship Id="rId2" Type="http://schemas.openxmlformats.org/officeDocument/2006/relationships/slideMaster" Target="../slideMasters/slideMaster4.xml"/><Relationship Id="rId1" Type="http://schemas.openxmlformats.org/officeDocument/2006/relationships/tags" Target="../tags/tag97.xml"/><Relationship Id="rId5" Type="http://schemas.openxmlformats.org/officeDocument/2006/relationships/image" Target="../media/image12.jpg"/><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50.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53.bin"/></Relationships>
</file>

<file path=ppt/slideLayouts/_rels/slideLayout51.xml.rels><?xml version="1.0" encoding="UTF-8" standalone="yes"?>
<Relationships xmlns="http://schemas.openxmlformats.org/package/2006/relationships"><Relationship Id="rId3" Type="http://schemas.openxmlformats.org/officeDocument/2006/relationships/slideMaster" Target="../slideMasters/slideMaster5.xml"/><Relationship Id="rId7" Type="http://schemas.openxmlformats.org/officeDocument/2006/relationships/image" Target="../media/image11.jpg"/><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image" Target="../media/image10.jpeg"/><Relationship Id="rId5" Type="http://schemas.openxmlformats.org/officeDocument/2006/relationships/image" Target="../media/image1.emf"/><Relationship Id="rId4" Type="http://schemas.openxmlformats.org/officeDocument/2006/relationships/oleObject" Target="../embeddings/oleObject55.bin"/></Relationships>
</file>

<file path=ppt/slideLayouts/_rels/slideLayout52.xml.rels><?xml version="1.0" encoding="UTF-8" standalone="yes"?>
<Relationships xmlns="http://schemas.openxmlformats.org/package/2006/relationships"><Relationship Id="rId3" Type="http://schemas.openxmlformats.org/officeDocument/2006/relationships/slideMaster" Target="../slideMasters/slideMaster5.xml"/><Relationship Id="rId7" Type="http://schemas.openxmlformats.org/officeDocument/2006/relationships/image" Target="../media/image11.jpg"/><Relationship Id="rId2" Type="http://schemas.openxmlformats.org/officeDocument/2006/relationships/tags" Target="../tags/tag105.xml"/><Relationship Id="rId1" Type="http://schemas.openxmlformats.org/officeDocument/2006/relationships/tags" Target="../tags/tag104.xml"/><Relationship Id="rId6" Type="http://schemas.openxmlformats.org/officeDocument/2006/relationships/image" Target="../media/image5.jpeg"/><Relationship Id="rId5" Type="http://schemas.openxmlformats.org/officeDocument/2006/relationships/image" Target="../media/image1.emf"/><Relationship Id="rId4" Type="http://schemas.openxmlformats.org/officeDocument/2006/relationships/oleObject" Target="../embeddings/oleObject56.bin"/></Relationships>
</file>

<file path=ppt/slideLayouts/_rels/slideLayout53.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slideMaster" Target="../slideMasters/slideMaster5.xml"/><Relationship Id="rId1" Type="http://schemas.openxmlformats.org/officeDocument/2006/relationships/tags" Target="../tags/tag106.xml"/><Relationship Id="rId5" Type="http://schemas.openxmlformats.org/officeDocument/2006/relationships/image" Target="../media/image12.jpg"/><Relationship Id="rId4" Type="http://schemas.openxmlformats.org/officeDocument/2006/relationships/image" Target="../media/image1.emf"/></Relationships>
</file>

<file path=ppt/slideLayouts/_rels/slideLayout54.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58.bin"/></Relationships>
</file>

<file path=ppt/slideLayouts/_rels/slideLayout55.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59.bin"/></Relationships>
</file>

<file path=ppt/slideLayouts/_rels/slideLayout56.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60.bin"/></Relationships>
</file>

<file path=ppt/slideLayouts/_rels/slideLayout57.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61.bin"/></Relationships>
</file>

<file path=ppt/slideLayouts/_rels/slideLayout58.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62.bin"/></Relationships>
</file>

<file path=ppt/slideLayouts/_rels/slideLayout59.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63.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60.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64.bin"/></Relationships>
</file>

<file path=ppt/slideLayouts/_rels/slideLayout61.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Master" Target="../slideMasters/slideMaster5.xml"/><Relationship Id="rId1" Type="http://schemas.openxmlformats.org/officeDocument/2006/relationships/tags" Target="../tags/tag121.xml"/><Relationship Id="rId5" Type="http://schemas.openxmlformats.org/officeDocument/2006/relationships/image" Target="../media/image12.jpg"/><Relationship Id="rId4" Type="http://schemas.openxmlformats.org/officeDocument/2006/relationships/image" Target="../media/image1.emf"/></Relationships>
</file>

<file path=ppt/slideLayouts/_rels/slideLayout62.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image" Target="../media/image12.jpg"/><Relationship Id="rId5" Type="http://schemas.openxmlformats.org/officeDocument/2006/relationships/image" Target="../media/image1.emf"/><Relationship Id="rId4" Type="http://schemas.openxmlformats.org/officeDocument/2006/relationships/oleObject" Target="../embeddings/oleObject66.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image" Target="../media/image1.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image" Target="../media/image1.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image" Target="../media/image1.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7A4CF77C-03D1-49A1-92E5-AB43C04C2C43}"/>
              </a:ext>
            </a:extLst>
          </p:cNvPr>
          <p:cNvGraphicFramePr>
            <a:graphicFrameLocks noChangeAspect="1"/>
          </p:cNvGraphicFramePr>
          <p:nvPr userDrawn="1">
            <p:custDataLst>
              <p:tags r:id="rId1"/>
            </p:custDataLst>
            <p:extLst>
              <p:ext uri="{D42A27DB-BD31-4B8C-83A1-F6EECF244321}">
                <p14:modId xmlns:p14="http://schemas.microsoft.com/office/powerpoint/2010/main" val="3376917955"/>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8" name="Object 7" hidden="1">
                        <a:extLst>
                          <a:ext uri="{FF2B5EF4-FFF2-40B4-BE49-F238E27FC236}">
                            <a16:creationId xmlns:a16="http://schemas.microsoft.com/office/drawing/2014/main" id="{7A4CF77C-03D1-49A1-92E5-AB43C04C2C43}"/>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E1599C2-2ED3-408D-8E92-74ECA7ABCC06}"/>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2400" b="1" i="0" baseline="0" dirty="0">
              <a:latin typeface="Arial" panose="020B0604020202020204" pitchFamily="34" charset="0"/>
              <a:ea typeface="+mj-ea"/>
              <a:cs typeface="+mj-cs"/>
              <a:sym typeface="Arial" panose="020B0604020202020204" pitchFamily="34" charset="0"/>
            </a:endParaRPr>
          </a:p>
        </p:txBody>
      </p:sp>
      <p:sp>
        <p:nvSpPr>
          <p:cNvPr id="15" name="Titelplatzhalter 1"/>
          <p:cNvSpPr>
            <a:spLocks noGrp="1"/>
          </p:cNvSpPr>
          <p:nvPr>
            <p:ph type="title" hasCustomPrompt="1"/>
          </p:nvPr>
        </p:nvSpPr>
        <p:spPr>
          <a:xfrm>
            <a:off x="1901363" y="1485903"/>
            <a:ext cx="8439148" cy="809625"/>
          </a:xfrm>
          <a:prstGeom prst="rect">
            <a:avLst/>
          </a:prstGeom>
          <a:noFill/>
        </p:spPr>
        <p:txBody>
          <a:bodyPr vert="horz" lIns="0" tIns="0" rIns="0" bIns="0" rtlCol="0" anchor="b" anchorCtr="0">
            <a:noAutofit/>
          </a:bodyPr>
          <a:lstStyle>
            <a:lvl1pPr>
              <a:defRPr sz="2400">
                <a:solidFill>
                  <a:schemeClr val="bg1"/>
                </a:solidFill>
              </a:defRPr>
            </a:lvl1pPr>
          </a:lstStyle>
          <a:p>
            <a:r>
              <a:rPr lang="de-DE" dirty="0"/>
              <a:t>Click </a:t>
            </a:r>
            <a:r>
              <a:rPr lang="de-DE" dirty="0" err="1"/>
              <a:t>to</a:t>
            </a:r>
            <a:r>
              <a:rPr lang="de-DE" dirty="0"/>
              <a:t> </a:t>
            </a:r>
            <a:r>
              <a:rPr lang="de-DE" dirty="0" err="1"/>
              <a:t>enter</a:t>
            </a:r>
            <a:r>
              <a:rPr lang="de-DE" dirty="0"/>
              <a:t> title</a:t>
            </a:r>
          </a:p>
        </p:txBody>
      </p:sp>
      <p:sp>
        <p:nvSpPr>
          <p:cNvPr id="18" name="Textplatzhalter 17"/>
          <p:cNvSpPr>
            <a:spLocks noGrp="1"/>
          </p:cNvSpPr>
          <p:nvPr>
            <p:ph type="body" sz="quarter" idx="13" hasCustomPrompt="1"/>
          </p:nvPr>
        </p:nvSpPr>
        <p:spPr>
          <a:xfrm>
            <a:off x="1901363" y="2706532"/>
            <a:ext cx="8439148" cy="831555"/>
          </a:xfrm>
          <a:prstGeom prst="rect">
            <a:avLst/>
          </a:prstGeom>
          <a:noFill/>
        </p:spPr>
        <p:txBody>
          <a:bodyPr lIns="0" tIns="0" rIns="0" bIns="0">
            <a:noAutofit/>
          </a:bodyPr>
          <a:lstStyle>
            <a:lvl1pPr marL="0" indent="0">
              <a:buNone/>
              <a:defRPr sz="2400" b="1">
                <a:solidFill>
                  <a:schemeClr val="bg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19"/>
          <p:cNvSpPr>
            <a:spLocks noGrp="1"/>
          </p:cNvSpPr>
          <p:nvPr>
            <p:ph type="body" sz="quarter" idx="14" hasCustomPrompt="1"/>
          </p:nvPr>
        </p:nvSpPr>
        <p:spPr>
          <a:xfrm>
            <a:off x="1901363" y="3538078"/>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Place, Date  </a:t>
            </a:r>
          </a:p>
        </p:txBody>
      </p:sp>
      <p:sp>
        <p:nvSpPr>
          <p:cNvPr id="21" name="Textplatzhalter 19"/>
          <p:cNvSpPr>
            <a:spLocks noGrp="1"/>
          </p:cNvSpPr>
          <p:nvPr>
            <p:ph type="body" sz="quarter" idx="15" hasCustomPrompt="1"/>
          </p:nvPr>
        </p:nvSpPr>
        <p:spPr>
          <a:xfrm>
            <a:off x="1901363" y="3924915"/>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Name </a:t>
            </a:r>
            <a:r>
              <a:rPr lang="de-DE" dirty="0" err="1"/>
              <a:t>Surname</a:t>
            </a:r>
            <a:r>
              <a:rPr lang="de-DE" dirty="0"/>
              <a:t> </a:t>
            </a:r>
          </a:p>
        </p:txBody>
      </p:sp>
      <p:sp>
        <p:nvSpPr>
          <p:cNvPr id="22" name="Textplatzhalter 19"/>
          <p:cNvSpPr>
            <a:spLocks noGrp="1"/>
          </p:cNvSpPr>
          <p:nvPr>
            <p:ph type="body" sz="quarter" idx="16" hasCustomPrompt="1"/>
          </p:nvPr>
        </p:nvSpPr>
        <p:spPr>
          <a:xfrm>
            <a:off x="1901363" y="4311751"/>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Position </a:t>
            </a:r>
          </a:p>
        </p:txBody>
      </p:sp>
    </p:spTree>
    <p:extLst>
      <p:ext uri="{BB962C8B-B14F-4D97-AF65-F5344CB8AC3E}">
        <p14:creationId xmlns:p14="http://schemas.microsoft.com/office/powerpoint/2010/main" val="29329728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extLst>
    <p:ext uri="{DCECCB84-F9BA-43D5-87BE-67443E8EF086}">
      <p15:sldGuideLst xmlns:p15="http://schemas.microsoft.com/office/powerpoint/2012/main">
        <p15:guide id="1"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75B4B31B-6919-4BA6-96AF-A39C0D518DBF}"/>
              </a:ext>
            </a:extLst>
          </p:cNvPr>
          <p:cNvGraphicFramePr>
            <a:graphicFrameLocks noChangeAspect="1"/>
          </p:cNvGraphicFramePr>
          <p:nvPr userDrawn="1">
            <p:custDataLst>
              <p:tags r:id="rId1"/>
            </p:custDataLst>
            <p:extLst>
              <p:ext uri="{D42A27DB-BD31-4B8C-83A1-F6EECF244321}">
                <p14:modId xmlns:p14="http://schemas.microsoft.com/office/powerpoint/2010/main" val="3226316940"/>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75B4B31B-6919-4BA6-96AF-A39C0D518DBF}"/>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E22DC125-2985-4880-AAE3-33ADD7DB4981}"/>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13" name="Bildplatzhalter 12"/>
          <p:cNvSpPr>
            <a:spLocks noGrp="1"/>
          </p:cNvSpPr>
          <p:nvPr>
            <p:ph type="pic" sz="quarter" idx="16" hasCustomPrompt="1"/>
          </p:nvPr>
        </p:nvSpPr>
        <p:spPr>
          <a:xfrm>
            <a:off x="745067" y="1495425"/>
            <a:ext cx="5196416" cy="478155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baseline="0"/>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mj-lt"/>
                <a:ea typeface="+mn-ea"/>
                <a:cs typeface="+mn-cs"/>
              </a:rPr>
              <a:t>Picture</a:t>
            </a:r>
          </a:p>
        </p:txBody>
      </p:sp>
      <p:sp>
        <p:nvSpPr>
          <p:cNvPr id="7" name="Textplatzhalter 6"/>
          <p:cNvSpPr>
            <a:spLocks noGrp="1"/>
          </p:cNvSpPr>
          <p:nvPr>
            <p:ph type="body" sz="quarter" idx="17" hasCustomPrompt="1"/>
          </p:nvPr>
        </p:nvSpPr>
        <p:spPr>
          <a:xfrm>
            <a:off x="6235200" y="1440000"/>
            <a:ext cx="5212800" cy="4896000"/>
          </a:xfrm>
        </p:spPr>
        <p:txBody>
          <a:bodyPr/>
          <a:lstStyle>
            <a:lvl1pPr>
              <a:defRPr/>
            </a:lvl1pPr>
            <a:lvl2pPr>
              <a:defRPr/>
            </a:lvl2pPr>
            <a:lvl3pPr>
              <a:defRPr/>
            </a:lvl3pPr>
            <a:lvl4pPr>
              <a:defRPr/>
            </a:lvl4pPr>
            <a:lvl5pPr>
              <a:defRPr/>
            </a:lvl5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Tree>
    <p:extLst>
      <p:ext uri="{BB962C8B-B14F-4D97-AF65-F5344CB8AC3E}">
        <p14:creationId xmlns:p14="http://schemas.microsoft.com/office/powerpoint/2010/main" val="27290405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lank with textbox">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14324DAB-C205-46F3-B69F-CB6D079A11FD}"/>
              </a:ext>
            </a:extLst>
          </p:cNvPr>
          <p:cNvGraphicFramePr>
            <a:graphicFrameLocks noChangeAspect="1"/>
          </p:cNvGraphicFramePr>
          <p:nvPr userDrawn="1">
            <p:custDataLst>
              <p:tags r:id="rId1"/>
            </p:custDataLst>
            <p:extLst>
              <p:ext uri="{D42A27DB-BD31-4B8C-83A1-F6EECF244321}">
                <p14:modId xmlns:p14="http://schemas.microsoft.com/office/powerpoint/2010/main" val="305356149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7" name="Object 6" hidden="1">
                        <a:extLst>
                          <a:ext uri="{FF2B5EF4-FFF2-40B4-BE49-F238E27FC236}">
                            <a16:creationId xmlns:a16="http://schemas.microsoft.com/office/drawing/2014/main" id="{14324DAB-C205-46F3-B69F-CB6D079A11FD}"/>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8" name="Textplatzhalter 6"/>
          <p:cNvSpPr>
            <a:spLocks noGrp="1"/>
          </p:cNvSpPr>
          <p:nvPr>
            <p:ph type="body" sz="quarter" idx="17" hasCustomPrompt="1"/>
          </p:nvPr>
        </p:nvSpPr>
        <p:spPr>
          <a:xfrm>
            <a:off x="3009600" y="2705100"/>
            <a:ext cx="8438400" cy="3530600"/>
          </a:xfrm>
        </p:spPr>
        <p:txBody>
          <a:bodyPr>
            <a:noAutofit/>
          </a:bodyPr>
          <a:lstStyle>
            <a:lvl1pPr marL="0" indent="0">
              <a:buFont typeface="Arial" panose="020B0604020202020204" pitchFamily="34" charset="0"/>
              <a:buNone/>
              <a:defRPr sz="2400" b="1"/>
            </a:lvl1pPr>
            <a:lvl2pPr marL="542925" indent="-276225">
              <a:defRPr sz="2400" b="1"/>
            </a:lvl2pPr>
            <a:lvl3pPr marL="809625" indent="-266700">
              <a:defRPr sz="2400" b="1"/>
            </a:lvl3pPr>
            <a:lvl4pPr marL="1076325" indent="-266700">
              <a:defRPr sz="2400" b="1"/>
            </a:lvl4pPr>
            <a:lvl5pPr marL="1343025" indent="-266700">
              <a:defRPr sz="2400" b="1"/>
            </a:lvl5pPr>
            <a:lvl6pPr marL="1619250" indent="-276225">
              <a:defRPr sz="2400" b="1"/>
            </a:lvl6pPr>
            <a:lvl7pPr marL="1885950" indent="-266700">
              <a:defRPr sz="2400" b="1"/>
            </a:lvl7pPr>
            <a:lvl8pPr marL="2152650" indent="-266700">
              <a:defRPr sz="2400" b="1"/>
            </a:lvl8pPr>
            <a:lvl9pPr marL="2419350" indent="-266700">
              <a:defRPr sz="2400" b="1"/>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Tree>
    <p:extLst>
      <p:ext uri="{BB962C8B-B14F-4D97-AF65-F5344CB8AC3E}">
        <p14:creationId xmlns:p14="http://schemas.microsoft.com/office/powerpoint/2010/main" val="9951853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ntent area and Guides">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311F4DC1-C7EB-4B4C-B4DF-9B8C5BBD4935}"/>
              </a:ext>
            </a:extLst>
          </p:cNvPr>
          <p:cNvGraphicFramePr>
            <a:graphicFrameLocks noChangeAspect="1"/>
          </p:cNvGraphicFramePr>
          <p:nvPr userDrawn="1">
            <p:custDataLst>
              <p:tags r:id="rId1"/>
            </p:custDataLst>
            <p:extLst>
              <p:ext uri="{D42A27DB-BD31-4B8C-83A1-F6EECF244321}">
                <p14:modId xmlns:p14="http://schemas.microsoft.com/office/powerpoint/2010/main" val="988764828"/>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7" name="Object 6" hidden="1">
                        <a:extLst>
                          <a:ext uri="{FF2B5EF4-FFF2-40B4-BE49-F238E27FC236}">
                            <a16:creationId xmlns:a16="http://schemas.microsoft.com/office/drawing/2014/main" id="{311F4DC1-C7EB-4B4C-B4DF-9B8C5BBD4935}"/>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F671827-40A6-426F-8098-E05D94E623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cxnSp>
        <p:nvCxnSpPr>
          <p:cNvPr id="85" name="Gerade Verbindung 84"/>
          <p:cNvCxnSpPr/>
          <p:nvPr/>
        </p:nvCxnSpPr>
        <p:spPr bwMode="gray">
          <a:xfrm flipH="1">
            <a:off x="-56416" y="1485900"/>
            <a:ext cx="12248416"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8" name="Gerade Verbindung 87"/>
          <p:cNvCxnSpPr/>
          <p:nvPr/>
        </p:nvCxnSpPr>
        <p:spPr bwMode="gray">
          <a:xfrm flipH="1" flipV="1">
            <a:off x="45" y="6268349"/>
            <a:ext cx="12191955" cy="8626"/>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89" name="Textfeld 88"/>
          <p:cNvSpPr txBox="1"/>
          <p:nvPr/>
        </p:nvSpPr>
        <p:spPr bwMode="gray">
          <a:xfrm>
            <a:off x="11669123" y="6206802"/>
            <a:ext cx="469900" cy="123111"/>
          </a:xfrm>
          <a:prstGeom prst="rect">
            <a:avLst/>
          </a:prstGeom>
          <a:solidFill>
            <a:schemeClr val="bg1">
              <a:lumMod val="50000"/>
            </a:schemeClr>
          </a:solidFill>
        </p:spPr>
        <p:txBody>
          <a:bodyPr wrap="square" lIns="0" tIns="0" rIns="0" bIns="0" rtlCol="0">
            <a:noAutofit/>
          </a:bodyPr>
          <a:lstStyle/>
          <a:p>
            <a:pPr algn="ctr"/>
            <a:r>
              <a:rPr lang="en-US" sz="800" noProof="0" dirty="0">
                <a:solidFill>
                  <a:schemeClr val="bg1"/>
                </a:solidFill>
              </a:rPr>
              <a:t>7,90</a:t>
            </a:r>
          </a:p>
        </p:txBody>
      </p:sp>
      <p:cxnSp>
        <p:nvCxnSpPr>
          <p:cNvPr id="91" name="Gerade Verbindung 90"/>
          <p:cNvCxnSpPr/>
          <p:nvPr/>
        </p:nvCxnSpPr>
        <p:spPr bwMode="gray">
          <a:xfrm>
            <a:off x="736600"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3" name="Gerade Verbindung 92"/>
          <p:cNvCxnSpPr/>
          <p:nvPr/>
        </p:nvCxnSpPr>
        <p:spPr bwMode="gray">
          <a:xfrm>
            <a:off x="5947153"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Gerade Verbindung 93"/>
          <p:cNvCxnSpPr/>
          <p:nvPr/>
        </p:nvCxnSpPr>
        <p:spPr bwMode="gray">
          <a:xfrm>
            <a:off x="6219672"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8" name="Gerade Verbindung 97"/>
          <p:cNvCxnSpPr/>
          <p:nvPr/>
        </p:nvCxnSpPr>
        <p:spPr bwMode="gray">
          <a:xfrm>
            <a:off x="11446932" y="0"/>
            <a:ext cx="0" cy="6858000"/>
          </a:xfrm>
          <a:prstGeom prst="line">
            <a:avLst/>
          </a:prstGeom>
          <a:ln>
            <a:solidFill>
              <a:srgbClr val="FE8000"/>
            </a:solidFill>
          </a:ln>
        </p:spPr>
        <p:style>
          <a:lnRef idx="1">
            <a:schemeClr val="accent1"/>
          </a:lnRef>
          <a:fillRef idx="0">
            <a:schemeClr val="accent1"/>
          </a:fillRef>
          <a:effectRef idx="0">
            <a:schemeClr val="accent1"/>
          </a:effectRef>
          <a:fontRef idx="minor">
            <a:schemeClr val="tx1"/>
          </a:fontRef>
        </p:style>
      </p:cxnSp>
      <p:cxnSp>
        <p:nvCxnSpPr>
          <p:cNvPr id="32" name="Gerade Verbindung 31"/>
          <p:cNvCxnSpPr/>
          <p:nvPr/>
        </p:nvCxnSpPr>
        <p:spPr bwMode="gray">
          <a:xfrm flipH="1" flipV="1">
            <a:off x="-21518" y="893577"/>
            <a:ext cx="12213521" cy="56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bwMode="gray">
          <a:xfrm>
            <a:off x="11644123" y="821531"/>
            <a:ext cx="469900" cy="123111"/>
          </a:xfrm>
          <a:prstGeom prst="rect">
            <a:avLst/>
          </a:prstGeom>
          <a:solidFill>
            <a:schemeClr val="bg1">
              <a:lumMod val="50000"/>
            </a:schemeClr>
          </a:solidFill>
        </p:spPr>
        <p:txBody>
          <a:bodyPr wrap="square" lIns="0" tIns="0" rIns="0" bIns="0" rtlCol="0">
            <a:noAutofit/>
          </a:bodyPr>
          <a:lstStyle>
            <a:defPPr>
              <a:defRPr lang="de-DE"/>
            </a:defPPr>
            <a:lvl1pPr algn="ctr">
              <a:defRPr sz="800">
                <a:solidFill>
                  <a:schemeClr val="bg1"/>
                </a:solidFill>
              </a:defRPr>
            </a:lvl1pPr>
          </a:lstStyle>
          <a:p>
            <a:pPr lvl="0"/>
            <a:r>
              <a:rPr lang="en-US" sz="800" noProof="0" dirty="0"/>
              <a:t>7,00</a:t>
            </a:r>
          </a:p>
        </p:txBody>
      </p:sp>
      <p:sp>
        <p:nvSpPr>
          <p:cNvPr id="81" name="Textfeld 80"/>
          <p:cNvSpPr txBox="1"/>
          <p:nvPr/>
        </p:nvSpPr>
        <p:spPr bwMode="gray">
          <a:xfrm>
            <a:off x="11211983"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11.15</a:t>
            </a:r>
          </a:p>
        </p:txBody>
      </p:sp>
      <p:sp>
        <p:nvSpPr>
          <p:cNvPr id="34" name="Textfeld 33"/>
          <p:cNvSpPr txBox="1"/>
          <p:nvPr/>
        </p:nvSpPr>
        <p:spPr bwMode="gray">
          <a:xfrm>
            <a:off x="6162839"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0,30</a:t>
            </a:r>
          </a:p>
        </p:txBody>
      </p:sp>
      <p:sp>
        <p:nvSpPr>
          <p:cNvPr id="38" name="Textfeld 37"/>
          <p:cNvSpPr txBox="1"/>
          <p:nvPr/>
        </p:nvSpPr>
        <p:spPr bwMode="gray">
          <a:xfrm>
            <a:off x="5535087"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0,30</a:t>
            </a:r>
          </a:p>
        </p:txBody>
      </p:sp>
      <p:sp>
        <p:nvSpPr>
          <p:cNvPr id="40" name="Textfeld 39"/>
          <p:cNvSpPr txBox="1"/>
          <p:nvPr/>
        </p:nvSpPr>
        <p:spPr bwMode="gray">
          <a:xfrm>
            <a:off x="501651"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11,15</a:t>
            </a:r>
          </a:p>
        </p:txBody>
      </p:sp>
      <p:sp>
        <p:nvSpPr>
          <p:cNvPr id="42" name="Titel 1"/>
          <p:cNvSpPr>
            <a:spLocks noGrp="1"/>
          </p:cNvSpPr>
          <p:nvPr>
            <p:ph type="title" hasCustomPrompt="1"/>
          </p:nvPr>
        </p:nvSpPr>
        <p:spPr>
          <a:xfrm>
            <a:off x="720516" y="843857"/>
            <a:ext cx="10734885" cy="583015"/>
          </a:xfrm>
          <a:noFill/>
        </p:spPr>
        <p:txBody>
          <a:bodyPr/>
          <a:lstStyle>
            <a:lvl1pPr>
              <a:defRPr/>
            </a:lvl1pPr>
          </a:lstStyle>
          <a:p>
            <a:r>
              <a:rPr lang="de-DE" dirty="0"/>
              <a:t>Content </a:t>
            </a:r>
            <a:r>
              <a:rPr lang="de-DE" dirty="0" err="1"/>
              <a:t>area</a:t>
            </a:r>
            <a:r>
              <a:rPr lang="de-DE" dirty="0"/>
              <a:t> </a:t>
            </a:r>
            <a:r>
              <a:rPr lang="de-DE" dirty="0" err="1"/>
              <a:t>and</a:t>
            </a:r>
            <a:r>
              <a:rPr lang="de-DE" dirty="0"/>
              <a:t> </a:t>
            </a:r>
            <a:r>
              <a:rPr lang="de-DE" dirty="0" err="1"/>
              <a:t>guides</a:t>
            </a:r>
            <a:endParaRPr lang="de-DE" dirty="0"/>
          </a:p>
        </p:txBody>
      </p:sp>
      <p:sp>
        <p:nvSpPr>
          <p:cNvPr id="41" name="Textfeld 40"/>
          <p:cNvSpPr txBox="1"/>
          <p:nvPr/>
        </p:nvSpPr>
        <p:spPr bwMode="gray">
          <a:xfrm>
            <a:off x="11669123" y="1433877"/>
            <a:ext cx="469900" cy="123111"/>
          </a:xfrm>
          <a:prstGeom prst="rect">
            <a:avLst/>
          </a:prstGeom>
          <a:solidFill>
            <a:schemeClr val="bg1">
              <a:lumMod val="50000"/>
            </a:schemeClr>
          </a:solidFill>
        </p:spPr>
        <p:txBody>
          <a:bodyPr wrap="square" lIns="0" tIns="0" rIns="0" bIns="0" rtlCol="0">
            <a:noAutofit/>
          </a:bodyPr>
          <a:lstStyle/>
          <a:p>
            <a:pPr algn="ctr"/>
            <a:r>
              <a:rPr lang="en-US" sz="800" noProof="0" dirty="0">
                <a:solidFill>
                  <a:schemeClr val="bg1"/>
                </a:solidFill>
              </a:rPr>
              <a:t>5,37</a:t>
            </a:r>
          </a:p>
        </p:txBody>
      </p:sp>
      <p:sp>
        <p:nvSpPr>
          <p:cNvPr id="73" name="Rechteck 72"/>
          <p:cNvSpPr/>
          <p:nvPr/>
        </p:nvSpPr>
        <p:spPr bwMode="gray">
          <a:xfrm>
            <a:off x="736600" y="1495425"/>
            <a:ext cx="10718800" cy="47815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br>
              <a:rPr lang="en-US" noProof="0">
                <a:solidFill>
                  <a:schemeClr val="tx1"/>
                </a:solidFill>
              </a:rPr>
            </a:br>
            <a:r>
              <a:rPr lang="en-US" noProof="0">
                <a:solidFill>
                  <a:schemeClr val="tx1"/>
                </a:solidFill>
              </a:rPr>
              <a:t>Please restrict your content to this area</a:t>
            </a:r>
          </a:p>
        </p:txBody>
      </p:sp>
    </p:spTree>
    <p:extLst>
      <p:ext uri="{BB962C8B-B14F-4D97-AF65-F5344CB8AC3E}">
        <p14:creationId xmlns:p14="http://schemas.microsoft.com/office/powerpoint/2010/main" val="23523707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936982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7A4CF77C-03D1-49A1-92E5-AB43C04C2C43}"/>
              </a:ext>
            </a:extLst>
          </p:cNvPr>
          <p:cNvGraphicFramePr>
            <a:graphicFrameLocks noChangeAspect="1"/>
          </p:cNvGraphicFramePr>
          <p:nvPr userDrawn="1">
            <p:custDataLst>
              <p:tags r:id="rId1"/>
            </p:custDataLst>
            <p:extLst>
              <p:ext uri="{D42A27DB-BD31-4B8C-83A1-F6EECF244321}">
                <p14:modId xmlns:p14="http://schemas.microsoft.com/office/powerpoint/2010/main" val="1320480531"/>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8" name="Object 7" hidden="1">
                        <a:extLst>
                          <a:ext uri="{FF2B5EF4-FFF2-40B4-BE49-F238E27FC236}">
                            <a16:creationId xmlns:a16="http://schemas.microsoft.com/office/drawing/2014/main" id="{7A4CF77C-03D1-49A1-92E5-AB43C04C2C43}"/>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E1599C2-2ED3-408D-8E92-74ECA7ABCC06}"/>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2400" b="1" i="0" baseline="0" dirty="0">
              <a:latin typeface="Arial" panose="020B0604020202020204" pitchFamily="34" charset="0"/>
              <a:ea typeface="+mj-ea"/>
              <a:cs typeface="+mj-cs"/>
              <a:sym typeface="Arial" panose="020B0604020202020204" pitchFamily="34" charset="0"/>
            </a:endParaRPr>
          </a:p>
        </p:txBody>
      </p:sp>
      <p:pic>
        <p:nvPicPr>
          <p:cNvPr id="17" name="Grafik 6">
            <a:extLst>
              <a:ext uri="{FF2B5EF4-FFF2-40B4-BE49-F238E27FC236}">
                <a16:creationId xmlns:a16="http://schemas.microsoft.com/office/drawing/2014/main" id="{67C3A727-1FD6-4A1F-BB08-9E3A48C6E549}"/>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6001512" y="916293"/>
            <a:ext cx="6190488" cy="5812536"/>
          </a:xfrm>
          <a:prstGeom prst="rect">
            <a:avLst/>
          </a:prstGeom>
        </p:spPr>
      </p:pic>
      <p:sp>
        <p:nvSpPr>
          <p:cNvPr id="15" name="Titelplatzhalter 1"/>
          <p:cNvSpPr>
            <a:spLocks noGrp="1"/>
          </p:cNvSpPr>
          <p:nvPr>
            <p:ph type="title" hasCustomPrompt="1"/>
          </p:nvPr>
        </p:nvSpPr>
        <p:spPr>
          <a:xfrm>
            <a:off x="1901363" y="1485903"/>
            <a:ext cx="8439148" cy="809625"/>
          </a:xfrm>
          <a:prstGeom prst="rect">
            <a:avLst/>
          </a:prstGeom>
          <a:noFill/>
        </p:spPr>
        <p:txBody>
          <a:bodyPr vert="horz" lIns="0" tIns="0" rIns="0" bIns="0" rtlCol="0" anchor="b" anchorCtr="0">
            <a:noAutofit/>
          </a:bodyPr>
          <a:lstStyle>
            <a:lvl1pPr>
              <a:defRPr sz="2400">
                <a:solidFill>
                  <a:schemeClr val="tx1"/>
                </a:solidFill>
              </a:defRPr>
            </a:lvl1pPr>
          </a:lstStyle>
          <a:p>
            <a:r>
              <a:rPr lang="de-DE" dirty="0"/>
              <a:t>Click </a:t>
            </a:r>
            <a:r>
              <a:rPr lang="de-DE" dirty="0" err="1"/>
              <a:t>to</a:t>
            </a:r>
            <a:r>
              <a:rPr lang="de-DE" dirty="0"/>
              <a:t> </a:t>
            </a:r>
            <a:r>
              <a:rPr lang="de-DE" dirty="0" err="1"/>
              <a:t>enter</a:t>
            </a:r>
            <a:r>
              <a:rPr lang="de-DE" dirty="0"/>
              <a:t> title</a:t>
            </a:r>
          </a:p>
        </p:txBody>
      </p:sp>
      <p:sp>
        <p:nvSpPr>
          <p:cNvPr id="18" name="Textplatzhalter 17"/>
          <p:cNvSpPr>
            <a:spLocks noGrp="1"/>
          </p:cNvSpPr>
          <p:nvPr>
            <p:ph type="body" sz="quarter" idx="13" hasCustomPrompt="1"/>
          </p:nvPr>
        </p:nvSpPr>
        <p:spPr>
          <a:xfrm>
            <a:off x="1901363" y="2706532"/>
            <a:ext cx="8439148" cy="831555"/>
          </a:xfrm>
          <a:prstGeom prst="rect">
            <a:avLst/>
          </a:prstGeom>
          <a:noFill/>
        </p:spPr>
        <p:txBody>
          <a:bodyPr lIns="0" tIns="0" rIns="0" bIns="0">
            <a:noAutofit/>
          </a:bodyPr>
          <a:lstStyle>
            <a:lvl1pPr marL="0" indent="0">
              <a:buNone/>
              <a:defRPr sz="2400" b="1">
                <a:solidFill>
                  <a:schemeClr val="tx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19"/>
          <p:cNvSpPr>
            <a:spLocks noGrp="1"/>
          </p:cNvSpPr>
          <p:nvPr>
            <p:ph type="body" sz="quarter" idx="14" hasCustomPrompt="1"/>
          </p:nvPr>
        </p:nvSpPr>
        <p:spPr>
          <a:xfrm>
            <a:off x="1901363" y="3538078"/>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Place, Date  </a:t>
            </a:r>
          </a:p>
        </p:txBody>
      </p:sp>
      <p:sp>
        <p:nvSpPr>
          <p:cNvPr id="21" name="Textplatzhalter 19"/>
          <p:cNvSpPr>
            <a:spLocks noGrp="1"/>
          </p:cNvSpPr>
          <p:nvPr>
            <p:ph type="body" sz="quarter" idx="15" hasCustomPrompt="1"/>
          </p:nvPr>
        </p:nvSpPr>
        <p:spPr>
          <a:xfrm>
            <a:off x="1901363" y="3924915"/>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Name </a:t>
            </a:r>
            <a:r>
              <a:rPr lang="de-DE" dirty="0" err="1"/>
              <a:t>Surname</a:t>
            </a:r>
            <a:r>
              <a:rPr lang="de-DE" dirty="0"/>
              <a:t> </a:t>
            </a:r>
          </a:p>
        </p:txBody>
      </p:sp>
      <p:sp>
        <p:nvSpPr>
          <p:cNvPr id="22" name="Textplatzhalter 19"/>
          <p:cNvSpPr>
            <a:spLocks noGrp="1"/>
          </p:cNvSpPr>
          <p:nvPr>
            <p:ph type="body" sz="quarter" idx="16" hasCustomPrompt="1"/>
          </p:nvPr>
        </p:nvSpPr>
        <p:spPr>
          <a:xfrm>
            <a:off x="1901363" y="4311751"/>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Position </a:t>
            </a:r>
          </a:p>
        </p:txBody>
      </p:sp>
      <p:pic>
        <p:nvPicPr>
          <p:cNvPr id="3" name="Kép 2">
            <a:extLst>
              <a:ext uri="{FF2B5EF4-FFF2-40B4-BE49-F238E27FC236}">
                <a16:creationId xmlns:a16="http://schemas.microsoft.com/office/drawing/2014/main" id="{EB9A5993-11D8-4190-BE4B-EC73B05F198B}"/>
              </a:ext>
            </a:extLst>
          </p:cNvPr>
          <p:cNvPicPr>
            <a:picLocks noChangeAspect="1"/>
          </p:cNvPicPr>
          <p:nvPr userDrawn="1"/>
        </p:nvPicPr>
        <p:blipFill rotWithShape="1">
          <a:blip r:embed="rId7" cstate="print">
            <a:extLst>
              <a:ext uri="{28A0092B-C50C-407E-A947-70E740481C1C}">
                <a14:useLocalDpi xmlns:a14="http://schemas.microsoft.com/office/drawing/2010/main" val="0"/>
              </a:ext>
            </a:extLst>
          </a:blip>
          <a:srcRect t="1" b="54330"/>
          <a:stretch/>
        </p:blipFill>
        <p:spPr>
          <a:xfrm>
            <a:off x="0" y="6692965"/>
            <a:ext cx="9798030" cy="142995"/>
          </a:xfrm>
          <a:prstGeom prst="rect">
            <a:avLst/>
          </a:prstGeom>
        </p:spPr>
      </p:pic>
    </p:spTree>
    <p:extLst>
      <p:ext uri="{BB962C8B-B14F-4D97-AF65-F5344CB8AC3E}">
        <p14:creationId xmlns:p14="http://schemas.microsoft.com/office/powerpoint/2010/main" val="25611929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1BED4078-AFF6-4ADE-AEF0-C4E78BB13E66}"/>
              </a:ext>
            </a:extLst>
          </p:cNvPr>
          <p:cNvGraphicFramePr>
            <a:graphicFrameLocks noChangeAspect="1"/>
          </p:cNvGraphicFramePr>
          <p:nvPr userDrawn="1">
            <p:custDataLst>
              <p:tags r:id="rId1"/>
            </p:custDataLst>
            <p:extLst>
              <p:ext uri="{D42A27DB-BD31-4B8C-83A1-F6EECF244321}">
                <p14:modId xmlns:p14="http://schemas.microsoft.com/office/powerpoint/2010/main" val="3559631932"/>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4" name="Object 3" hidden="1">
                        <a:extLst>
                          <a:ext uri="{FF2B5EF4-FFF2-40B4-BE49-F238E27FC236}">
                            <a16:creationId xmlns:a16="http://schemas.microsoft.com/office/drawing/2014/main" id="{1BED4078-AFF6-4ADE-AEF0-C4E78BB13E66}"/>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19" name="Titel 18"/>
          <p:cNvSpPr>
            <a:spLocks noGrp="1"/>
          </p:cNvSpPr>
          <p:nvPr>
            <p:ph type="title" hasCustomPrompt="1"/>
          </p:nvPr>
        </p:nvSpPr>
        <p:spPr>
          <a:xfrm>
            <a:off x="1894713" y="1235829"/>
            <a:ext cx="8439149" cy="710605"/>
          </a:xfrm>
          <a:noFill/>
        </p:spPr>
        <p:txBody>
          <a:bodyPr vert="horz" lIns="0" tIns="0" rIns="0" bIns="0" rtlCol="0" anchor="b" anchorCtr="0">
            <a:normAutofit/>
          </a:bodyPr>
          <a:lstStyle>
            <a:lvl1pPr>
              <a:defRPr lang="de-DE" sz="2400" baseline="0"/>
            </a:lvl1pPr>
          </a:lstStyle>
          <a:p>
            <a:pPr marL="0" lvl="0"/>
            <a:r>
              <a:rPr lang="de-DE" dirty="0"/>
              <a:t>Agenda</a:t>
            </a:r>
          </a:p>
        </p:txBody>
      </p:sp>
      <p:sp>
        <p:nvSpPr>
          <p:cNvPr id="10" name="Textplatzhalter 9"/>
          <p:cNvSpPr>
            <a:spLocks noGrp="1"/>
          </p:cNvSpPr>
          <p:nvPr>
            <p:ph type="body" sz="quarter" idx="13" hasCustomPrompt="1"/>
          </p:nvPr>
        </p:nvSpPr>
        <p:spPr>
          <a:xfrm>
            <a:off x="1894713" y="1981199"/>
            <a:ext cx="8439149" cy="4320000"/>
          </a:xfrm>
          <a:prstGeom prst="rect">
            <a:avLst/>
          </a:prstGeom>
          <a:noFill/>
        </p:spPr>
        <p:txBody>
          <a:bodyPr>
            <a:noAutofit/>
          </a:bodyPr>
          <a:lstStyle>
            <a:lvl1pPr marL="361950" indent="-361950">
              <a:buFont typeface="+mj-lt"/>
              <a:buAutoNum type="arabicPeriod"/>
              <a:defRPr sz="2400" b="1">
                <a:solidFill>
                  <a:schemeClr val="tx1"/>
                </a:solidFill>
              </a:defRPr>
            </a:lvl1pPr>
            <a:lvl2pPr marL="628650" indent="-266700">
              <a:buFont typeface="Arial" panose="020B0604020202020204" pitchFamily="34" charset="0"/>
              <a:buChar char="•"/>
              <a:defRPr sz="2400" b="1">
                <a:solidFill>
                  <a:schemeClr val="tx1"/>
                </a:solidFill>
              </a:defRPr>
            </a:lvl2pPr>
            <a:lvl3pPr marL="895350" indent="-266700">
              <a:buFont typeface="Symbol" panose="05050102010706020507" pitchFamily="18" charset="2"/>
              <a:buChar char="-"/>
              <a:defRPr sz="2400" b="1">
                <a:solidFill>
                  <a:schemeClr val="tx1"/>
                </a:solidFill>
              </a:defRPr>
            </a:lvl3pPr>
            <a:lvl4pPr marL="1162050" indent="-266700">
              <a:buFont typeface="Arial" panose="020B0604020202020204" pitchFamily="34" charset="0"/>
              <a:buChar char="•"/>
              <a:defRPr sz="2400" b="1">
                <a:solidFill>
                  <a:schemeClr val="tx1"/>
                </a:solidFill>
              </a:defRPr>
            </a:lvl4pPr>
            <a:lvl5pPr marL="1438275" indent="-276225">
              <a:buFont typeface="Symbol" panose="05050102010706020507" pitchFamily="18" charset="2"/>
              <a:buChar char="-"/>
              <a:defRPr sz="2400" b="1">
                <a:solidFill>
                  <a:schemeClr val="tx1"/>
                </a:solidFill>
              </a:defRPr>
            </a:lvl5pPr>
            <a:lvl6pPr marL="1704975" indent="-266700">
              <a:buFont typeface="Arial" panose="020B0604020202020204" pitchFamily="34" charset="0"/>
              <a:buChar char="•"/>
              <a:defRPr sz="2400" b="1">
                <a:solidFill>
                  <a:schemeClr val="tx1"/>
                </a:solidFill>
              </a:defRPr>
            </a:lvl6pPr>
            <a:lvl7pPr marL="1971675" indent="-266700">
              <a:buFont typeface="Symbol" panose="05050102010706020507" pitchFamily="18" charset="2"/>
              <a:buChar char="-"/>
              <a:defRPr sz="2400" b="1">
                <a:solidFill>
                  <a:schemeClr val="tx1"/>
                </a:solidFill>
              </a:defRPr>
            </a:lvl7pPr>
            <a:lvl8pPr marL="2238375" indent="-266700">
              <a:buFont typeface="Arial" panose="020B0604020202020204" pitchFamily="34" charset="0"/>
              <a:buChar char="•"/>
              <a:defRPr sz="2400" b="1">
                <a:solidFill>
                  <a:schemeClr val="tx1"/>
                </a:solidFill>
              </a:defRPr>
            </a:lvl8pPr>
            <a:lvl9pPr marL="2514600" indent="-276225">
              <a:buFont typeface="Symbol" panose="05050102010706020507" pitchFamily="18" charset="2"/>
              <a:buChar char="-"/>
              <a:defRPr sz="2400" b="1">
                <a:solidFill>
                  <a:schemeClr val="tx1"/>
                </a:solidFill>
              </a:defRPr>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pic>
        <p:nvPicPr>
          <p:cNvPr id="6" name="Kép 5">
            <a:extLst>
              <a:ext uri="{FF2B5EF4-FFF2-40B4-BE49-F238E27FC236}">
                <a16:creationId xmlns:a16="http://schemas.microsoft.com/office/drawing/2014/main" id="{1EB19C3D-45BE-47FF-9025-A2A3F0FF7D01}"/>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1" b="54330"/>
          <a:stretch/>
        </p:blipFill>
        <p:spPr>
          <a:xfrm>
            <a:off x="0" y="6692965"/>
            <a:ext cx="9798030" cy="142995"/>
          </a:xfrm>
          <a:prstGeom prst="rect">
            <a:avLst/>
          </a:prstGeom>
        </p:spPr>
      </p:pic>
    </p:spTree>
    <p:extLst>
      <p:ext uri="{BB962C8B-B14F-4D97-AF65-F5344CB8AC3E}">
        <p14:creationId xmlns:p14="http://schemas.microsoft.com/office/powerpoint/2010/main" val="19304664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22711428-3E85-4171-81C6-3007FDBE55A0}"/>
              </a:ext>
            </a:extLst>
          </p:cNvPr>
          <p:cNvGraphicFramePr>
            <a:graphicFrameLocks noChangeAspect="1"/>
          </p:cNvGraphicFramePr>
          <p:nvPr userDrawn="1">
            <p:custDataLst>
              <p:tags r:id="rId1"/>
            </p:custDataLst>
            <p:extLst>
              <p:ext uri="{D42A27DB-BD31-4B8C-83A1-F6EECF244321}">
                <p14:modId xmlns:p14="http://schemas.microsoft.com/office/powerpoint/2010/main" val="315720091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22711428-3E85-4171-81C6-3007FDBE55A0}"/>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616AE915-6882-45E0-A4A9-B446EEB311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xfrm>
            <a:off x="720515" y="843857"/>
            <a:ext cx="10728000" cy="583015"/>
          </a:xfrm>
          <a:noFill/>
        </p:spPr>
        <p:txBody>
          <a:bodyPr/>
          <a:lstStyle>
            <a:lvl1pPr>
              <a:defRPr>
                <a:solidFill>
                  <a:srgbClr val="23BACF"/>
                </a:solidFill>
              </a:defRPr>
            </a:lvl1pPr>
          </a:lstStyle>
          <a:p>
            <a:r>
              <a:rPr lang="de-DE" dirty="0"/>
              <a:t>Click </a:t>
            </a:r>
            <a:r>
              <a:rPr lang="de-DE" dirty="0" err="1"/>
              <a:t>to</a:t>
            </a:r>
            <a:r>
              <a:rPr lang="de-DE" dirty="0"/>
              <a:t> </a:t>
            </a:r>
            <a:r>
              <a:rPr lang="de-DE" dirty="0" err="1"/>
              <a:t>enter</a:t>
            </a:r>
            <a:r>
              <a:rPr lang="de-DE" dirty="0"/>
              <a:t> title</a:t>
            </a:r>
            <a:r>
              <a:rPr lang="hu-HU" dirty="0"/>
              <a:t> - SDAC</a:t>
            </a:r>
            <a:endParaRPr lang="de-DE" dirty="0"/>
          </a:p>
        </p:txBody>
      </p:sp>
      <p:sp>
        <p:nvSpPr>
          <p:cNvPr id="8" name="Textplatzhalter 7"/>
          <p:cNvSpPr>
            <a:spLocks noGrp="1"/>
          </p:cNvSpPr>
          <p:nvPr>
            <p:ph type="body" sz="quarter" idx="13" hasCustomPrompt="1"/>
          </p:nvPr>
        </p:nvSpPr>
        <p:spPr>
          <a:xfrm>
            <a:off x="719999" y="1439999"/>
            <a:ext cx="10728000" cy="4896000"/>
          </a:xfrm>
        </p:spPr>
        <p:txBody>
          <a:bodyPr/>
          <a:lstStyle>
            <a:lvl1pPr>
              <a:defRPr>
                <a:solidFill>
                  <a:schemeClr val="tx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pic>
        <p:nvPicPr>
          <p:cNvPr id="13" name="Kép 12">
            <a:extLst>
              <a:ext uri="{FF2B5EF4-FFF2-40B4-BE49-F238E27FC236}">
                <a16:creationId xmlns:a16="http://schemas.microsoft.com/office/drawing/2014/main" id="{0AEAF6EC-748D-4C3C-B816-F46ED018D460}"/>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a:stretch/>
        </p:blipFill>
        <p:spPr>
          <a:xfrm>
            <a:off x="1" y="6341700"/>
            <a:ext cx="1562986" cy="526933"/>
          </a:xfrm>
          <a:prstGeom prst="rect">
            <a:avLst/>
          </a:prstGeom>
        </p:spPr>
      </p:pic>
      <p:pic>
        <p:nvPicPr>
          <p:cNvPr id="7" name="Kép 6">
            <a:extLst>
              <a:ext uri="{FF2B5EF4-FFF2-40B4-BE49-F238E27FC236}">
                <a16:creationId xmlns:a16="http://schemas.microsoft.com/office/drawing/2014/main" id="{233DA4DB-024A-47C1-A545-2E05E2B04BD3}"/>
              </a:ext>
            </a:extLst>
          </p:cNvPr>
          <p:cNvPicPr>
            <a:picLocks noChangeAspect="1"/>
          </p:cNvPicPr>
          <p:nvPr userDrawn="1"/>
        </p:nvPicPr>
        <p:blipFill rotWithShape="1">
          <a:blip r:embed="rId7" cstate="print">
            <a:extLst>
              <a:ext uri="{28A0092B-C50C-407E-A947-70E740481C1C}">
                <a14:useLocalDpi xmlns:a14="http://schemas.microsoft.com/office/drawing/2010/main" val="0"/>
              </a:ext>
            </a:extLst>
          </a:blip>
          <a:srcRect l="15261" t="-19895" b="47319"/>
          <a:stretch/>
        </p:blipFill>
        <p:spPr>
          <a:xfrm>
            <a:off x="1465965" y="6582187"/>
            <a:ext cx="6457159" cy="233281"/>
          </a:xfrm>
          <a:prstGeom prst="rect">
            <a:avLst/>
          </a:prstGeom>
        </p:spPr>
      </p:pic>
    </p:spTree>
    <p:extLst>
      <p:ext uri="{BB962C8B-B14F-4D97-AF65-F5344CB8AC3E}">
        <p14:creationId xmlns:p14="http://schemas.microsoft.com/office/powerpoint/2010/main" val="36006718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4_titl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22711428-3E85-4171-81C6-3007FDBE55A0}"/>
              </a:ext>
            </a:extLst>
          </p:cNvPr>
          <p:cNvGraphicFramePr>
            <a:graphicFrameLocks noChangeAspect="1"/>
          </p:cNvGraphicFramePr>
          <p:nvPr userDrawn="1">
            <p:custDataLst>
              <p:tags r:id="rId1"/>
            </p:custDataLst>
            <p:extLst>
              <p:ext uri="{D42A27DB-BD31-4B8C-83A1-F6EECF244321}">
                <p14:modId xmlns:p14="http://schemas.microsoft.com/office/powerpoint/2010/main" val="315720091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22711428-3E85-4171-81C6-3007FDBE55A0}"/>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616AE915-6882-45E0-A4A9-B446EEB311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xfrm>
            <a:off x="720515" y="843857"/>
            <a:ext cx="10728000" cy="583015"/>
          </a:xfrm>
          <a:noFill/>
        </p:spPr>
        <p:txBody>
          <a:bodyPr/>
          <a:lstStyle>
            <a:lvl1pPr>
              <a:defRPr>
                <a:solidFill>
                  <a:srgbClr val="F49100"/>
                </a:solidFill>
              </a:defRPr>
            </a:lvl1pPr>
          </a:lstStyle>
          <a:p>
            <a:r>
              <a:rPr lang="de-DE" dirty="0"/>
              <a:t>Click </a:t>
            </a:r>
            <a:r>
              <a:rPr lang="de-DE" dirty="0" err="1"/>
              <a:t>to</a:t>
            </a:r>
            <a:r>
              <a:rPr lang="de-DE" dirty="0"/>
              <a:t> </a:t>
            </a:r>
            <a:r>
              <a:rPr lang="de-DE" dirty="0" err="1"/>
              <a:t>enter</a:t>
            </a:r>
            <a:r>
              <a:rPr lang="de-DE" dirty="0"/>
              <a:t> title</a:t>
            </a:r>
            <a:r>
              <a:rPr lang="hu-HU" dirty="0"/>
              <a:t> - SIDC</a:t>
            </a:r>
            <a:endParaRPr lang="de-DE" dirty="0"/>
          </a:p>
        </p:txBody>
      </p:sp>
      <p:sp>
        <p:nvSpPr>
          <p:cNvPr id="8" name="Textplatzhalter 7"/>
          <p:cNvSpPr>
            <a:spLocks noGrp="1"/>
          </p:cNvSpPr>
          <p:nvPr>
            <p:ph type="body" sz="quarter" idx="13" hasCustomPrompt="1"/>
          </p:nvPr>
        </p:nvSpPr>
        <p:spPr>
          <a:xfrm>
            <a:off x="719999" y="1439999"/>
            <a:ext cx="10728000" cy="4896000"/>
          </a:xfrm>
        </p:spPr>
        <p:txBody>
          <a:bodyPr/>
          <a:lstStyle>
            <a:lvl1pPr marL="0" indent="0">
              <a:buNone/>
              <a:defRPr>
                <a:solidFill>
                  <a:schemeClr val="tx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hu-HU" dirty="0"/>
          </a:p>
          <a:p>
            <a:pPr lvl="0"/>
            <a:endParaRPr lang="de-DE" dirty="0"/>
          </a:p>
        </p:txBody>
      </p:sp>
      <p:pic>
        <p:nvPicPr>
          <p:cNvPr id="7" name="Kép 6">
            <a:extLst>
              <a:ext uri="{FF2B5EF4-FFF2-40B4-BE49-F238E27FC236}">
                <a16:creationId xmlns:a16="http://schemas.microsoft.com/office/drawing/2014/main" id="{909AEAD1-55E6-4A00-9FD4-B4297BFDA092}"/>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a:stretch/>
        </p:blipFill>
        <p:spPr>
          <a:xfrm>
            <a:off x="0" y="6435320"/>
            <a:ext cx="1242391" cy="443944"/>
          </a:xfrm>
          <a:prstGeom prst="rect">
            <a:avLst/>
          </a:prstGeom>
        </p:spPr>
      </p:pic>
      <p:pic>
        <p:nvPicPr>
          <p:cNvPr id="5" name="Kép 4">
            <a:extLst>
              <a:ext uri="{FF2B5EF4-FFF2-40B4-BE49-F238E27FC236}">
                <a16:creationId xmlns:a16="http://schemas.microsoft.com/office/drawing/2014/main" id="{606DBAD8-C135-46D7-9F07-62E02EC6B2A0}"/>
              </a:ext>
            </a:extLst>
          </p:cNvPr>
          <p:cNvPicPr>
            <a:picLocks noChangeAspect="1"/>
          </p:cNvPicPr>
          <p:nvPr userDrawn="1"/>
        </p:nvPicPr>
        <p:blipFill rotWithShape="1">
          <a:blip r:embed="rId7" cstate="print">
            <a:extLst>
              <a:ext uri="{28A0092B-C50C-407E-A947-70E740481C1C}">
                <a14:useLocalDpi xmlns:a14="http://schemas.microsoft.com/office/drawing/2010/main" val="0"/>
              </a:ext>
            </a:extLst>
          </a:blip>
          <a:srcRect l="15114" b="50000"/>
          <a:stretch/>
        </p:blipFill>
        <p:spPr>
          <a:xfrm>
            <a:off x="1242391" y="6664380"/>
            <a:ext cx="6468356" cy="159329"/>
          </a:xfrm>
          <a:prstGeom prst="rect">
            <a:avLst/>
          </a:prstGeom>
        </p:spPr>
      </p:pic>
    </p:spTree>
    <p:extLst>
      <p:ext uri="{BB962C8B-B14F-4D97-AF65-F5344CB8AC3E}">
        <p14:creationId xmlns:p14="http://schemas.microsoft.com/office/powerpoint/2010/main" val="9292836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22711428-3E85-4171-81C6-3007FDBE55A0}"/>
              </a:ext>
            </a:extLst>
          </p:cNvPr>
          <p:cNvGraphicFramePr>
            <a:graphicFrameLocks noChangeAspect="1"/>
          </p:cNvGraphicFramePr>
          <p:nvPr userDrawn="1">
            <p:custDataLst>
              <p:tags r:id="rId1"/>
            </p:custDataLst>
            <p:extLst>
              <p:ext uri="{D42A27DB-BD31-4B8C-83A1-F6EECF244321}">
                <p14:modId xmlns:p14="http://schemas.microsoft.com/office/powerpoint/2010/main" val="315720091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22711428-3E85-4171-81C6-3007FDBE55A0}"/>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616AE915-6882-45E0-A4A9-B446EEB311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xfrm>
            <a:off x="720515" y="843857"/>
            <a:ext cx="10728000" cy="583015"/>
          </a:xfrm>
          <a:noFill/>
        </p:spPr>
        <p:txBody>
          <a:bodyPr/>
          <a:lstStyle>
            <a:lvl1pPr>
              <a:defRPr>
                <a:solidFill>
                  <a:schemeClr val="tx1"/>
                </a:solidFill>
              </a:defRPr>
            </a:lvl1pPr>
          </a:lstStyle>
          <a:p>
            <a:r>
              <a:rPr lang="de-DE" dirty="0"/>
              <a:t>Click </a:t>
            </a:r>
            <a:r>
              <a:rPr lang="de-DE" dirty="0" err="1"/>
              <a:t>to</a:t>
            </a:r>
            <a:r>
              <a:rPr lang="de-DE" dirty="0"/>
              <a:t> </a:t>
            </a:r>
            <a:r>
              <a:rPr lang="de-DE" dirty="0" err="1"/>
              <a:t>enter</a:t>
            </a:r>
            <a:r>
              <a:rPr lang="de-DE" dirty="0"/>
              <a:t> title</a:t>
            </a:r>
            <a:r>
              <a:rPr lang="hu-HU" dirty="0"/>
              <a:t> – </a:t>
            </a:r>
            <a:r>
              <a:rPr lang="hu-HU" dirty="0" err="1"/>
              <a:t>joint</a:t>
            </a:r>
            <a:r>
              <a:rPr lang="hu-HU" dirty="0"/>
              <a:t> SDAC-SIDC=MCSC</a:t>
            </a:r>
            <a:endParaRPr lang="de-DE" dirty="0"/>
          </a:p>
        </p:txBody>
      </p:sp>
      <p:sp>
        <p:nvSpPr>
          <p:cNvPr id="8" name="Textplatzhalter 7"/>
          <p:cNvSpPr>
            <a:spLocks noGrp="1"/>
          </p:cNvSpPr>
          <p:nvPr>
            <p:ph type="body" sz="quarter" idx="13" hasCustomPrompt="1"/>
          </p:nvPr>
        </p:nvSpPr>
        <p:spPr>
          <a:xfrm>
            <a:off x="719999" y="1439999"/>
            <a:ext cx="10728000" cy="4896000"/>
          </a:xfrm>
        </p:spPr>
        <p:txBody>
          <a:bodyPr/>
          <a:lstStyle>
            <a:lvl1pPr marL="0" indent="0">
              <a:buNone/>
              <a:defRPr>
                <a:solidFill>
                  <a:schemeClr val="tx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hu-HU" dirty="0"/>
          </a:p>
          <a:p>
            <a:pPr lvl="0"/>
            <a:endParaRPr lang="de-DE" dirty="0"/>
          </a:p>
        </p:txBody>
      </p:sp>
      <p:pic>
        <p:nvPicPr>
          <p:cNvPr id="7" name="Kép 6">
            <a:extLst>
              <a:ext uri="{FF2B5EF4-FFF2-40B4-BE49-F238E27FC236}">
                <a16:creationId xmlns:a16="http://schemas.microsoft.com/office/drawing/2014/main" id="{F6970EB9-B16A-4023-A496-88DDE9015EB9}"/>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t="1" b="54330"/>
          <a:stretch/>
        </p:blipFill>
        <p:spPr>
          <a:xfrm>
            <a:off x="0" y="6692965"/>
            <a:ext cx="9798030" cy="142995"/>
          </a:xfrm>
          <a:prstGeom prst="rect">
            <a:avLst/>
          </a:prstGeom>
        </p:spPr>
      </p:pic>
    </p:spTree>
    <p:extLst>
      <p:ext uri="{BB962C8B-B14F-4D97-AF65-F5344CB8AC3E}">
        <p14:creationId xmlns:p14="http://schemas.microsoft.com/office/powerpoint/2010/main" val="16316426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2 contents">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5C04B6E4-45F4-42A3-967A-4C6C6E53BDD8}"/>
              </a:ext>
            </a:extLst>
          </p:cNvPr>
          <p:cNvGraphicFramePr>
            <a:graphicFrameLocks noChangeAspect="1"/>
          </p:cNvGraphicFramePr>
          <p:nvPr userDrawn="1">
            <p:custDataLst>
              <p:tags r:id="rId1"/>
            </p:custDataLst>
            <p:extLst>
              <p:ext uri="{D42A27DB-BD31-4B8C-83A1-F6EECF244321}">
                <p14:modId xmlns:p14="http://schemas.microsoft.com/office/powerpoint/2010/main" val="2427227409"/>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5C04B6E4-45F4-42A3-967A-4C6C6E53BDD8}"/>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D573C5EA-CBDA-42FD-ADB9-72BFC6618BE2}"/>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8" name="Textplatzhalter 7"/>
          <p:cNvSpPr>
            <a:spLocks noGrp="1"/>
          </p:cNvSpPr>
          <p:nvPr>
            <p:ph type="body" sz="quarter" idx="13" hasCustomPrompt="1"/>
          </p:nvPr>
        </p:nvSpPr>
        <p:spPr>
          <a:xfrm>
            <a:off x="719667"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13" name="Textplatzhalter 7"/>
          <p:cNvSpPr>
            <a:spLocks noGrp="1"/>
          </p:cNvSpPr>
          <p:nvPr>
            <p:ph type="body" sz="quarter" idx="14" hasCustomPrompt="1"/>
          </p:nvPr>
        </p:nvSpPr>
        <p:spPr>
          <a:xfrm>
            <a:off x="6234133"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9" name="Kép 8">
            <a:extLst>
              <a:ext uri="{FF2B5EF4-FFF2-40B4-BE49-F238E27FC236}">
                <a16:creationId xmlns:a16="http://schemas.microsoft.com/office/drawing/2014/main" id="{892CFD52-E8E8-4031-B60F-B20EE5D5249D}"/>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t="1" b="54330"/>
          <a:stretch/>
        </p:blipFill>
        <p:spPr>
          <a:xfrm>
            <a:off x="0" y="6692965"/>
            <a:ext cx="9798030" cy="142995"/>
          </a:xfrm>
          <a:prstGeom prst="rect">
            <a:avLst/>
          </a:prstGeom>
        </p:spPr>
      </p:pic>
    </p:spTree>
    <p:extLst>
      <p:ext uri="{BB962C8B-B14F-4D97-AF65-F5344CB8AC3E}">
        <p14:creationId xmlns:p14="http://schemas.microsoft.com/office/powerpoint/2010/main" val="37333868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p:spTree>
      <p:nvGrpSpPr>
        <p:cNvPr id="1" name=""/>
        <p:cNvGrpSpPr/>
        <p:nvPr/>
      </p:nvGrpSpPr>
      <p:grpSpPr>
        <a:xfrm>
          <a:off x="0" y="0"/>
          <a:ext cx="0" cy="0"/>
          <a:chOff x="0" y="0"/>
          <a:chExt cx="0" cy="0"/>
        </a:xfrm>
      </p:grpSpPr>
      <p:pic>
        <p:nvPicPr>
          <p:cNvPr id="17" name="Grafik 6">
            <a:extLst>
              <a:ext uri="{FF2B5EF4-FFF2-40B4-BE49-F238E27FC236}">
                <a16:creationId xmlns:a16="http://schemas.microsoft.com/office/drawing/2014/main" id="{67C3A727-1FD6-4A1F-BB08-9E3A48C6E549}"/>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6380570" y="1182758"/>
            <a:ext cx="5811429" cy="5456620"/>
          </a:xfrm>
          <a:prstGeom prst="rect">
            <a:avLst/>
          </a:prstGeom>
        </p:spPr>
      </p:pic>
      <p:graphicFrame>
        <p:nvGraphicFramePr>
          <p:cNvPr id="8" name="Object 7" hidden="1">
            <a:extLst>
              <a:ext uri="{FF2B5EF4-FFF2-40B4-BE49-F238E27FC236}">
                <a16:creationId xmlns:a16="http://schemas.microsoft.com/office/drawing/2014/main" id="{7A4CF77C-03D1-49A1-92E5-AB43C04C2C43}"/>
              </a:ext>
            </a:extLst>
          </p:cNvPr>
          <p:cNvGraphicFramePr>
            <a:graphicFrameLocks noChangeAspect="1"/>
          </p:cNvGraphicFramePr>
          <p:nvPr userDrawn="1">
            <p:custDataLst>
              <p:tags r:id="rId1"/>
            </p:custDataLst>
            <p:extLst>
              <p:ext uri="{D42A27DB-BD31-4B8C-83A1-F6EECF244321}">
                <p14:modId xmlns:p14="http://schemas.microsoft.com/office/powerpoint/2010/main" val="1320480531"/>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FF2B5EF4-FFF2-40B4-BE49-F238E27FC236}">
                            <a16:creationId xmlns:a16="http://schemas.microsoft.com/office/drawing/2014/main" id="{7A4CF77C-03D1-49A1-92E5-AB43C04C2C43}"/>
                          </a:ext>
                        </a:extLst>
                      </p:cNvPr>
                      <p:cNvPicPr/>
                      <p:nvPr/>
                    </p:nvPicPr>
                    <p:blipFill>
                      <a:blip r:embed="rId6"/>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E1599C2-2ED3-408D-8E92-74ECA7ABCC06}"/>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2400" b="1" i="0" baseline="0" dirty="0">
              <a:latin typeface="Arial" panose="020B0604020202020204" pitchFamily="34" charset="0"/>
              <a:ea typeface="+mj-ea"/>
              <a:cs typeface="+mj-cs"/>
              <a:sym typeface="Arial" panose="020B0604020202020204" pitchFamily="34" charset="0"/>
            </a:endParaRPr>
          </a:p>
        </p:txBody>
      </p:sp>
      <p:sp>
        <p:nvSpPr>
          <p:cNvPr id="15" name="Titelplatzhalter 1"/>
          <p:cNvSpPr>
            <a:spLocks noGrp="1"/>
          </p:cNvSpPr>
          <p:nvPr>
            <p:ph type="title" hasCustomPrompt="1"/>
          </p:nvPr>
        </p:nvSpPr>
        <p:spPr>
          <a:xfrm>
            <a:off x="1901363" y="1485903"/>
            <a:ext cx="8439148" cy="809625"/>
          </a:xfrm>
          <a:prstGeom prst="rect">
            <a:avLst/>
          </a:prstGeom>
          <a:noFill/>
        </p:spPr>
        <p:txBody>
          <a:bodyPr vert="horz" lIns="0" tIns="0" rIns="0" bIns="0" rtlCol="0" anchor="b" anchorCtr="0">
            <a:noAutofit/>
          </a:bodyPr>
          <a:lstStyle>
            <a:lvl1pPr>
              <a:defRPr sz="2400">
                <a:solidFill>
                  <a:schemeClr val="tx1"/>
                </a:solidFill>
              </a:defRPr>
            </a:lvl1pPr>
          </a:lstStyle>
          <a:p>
            <a:r>
              <a:rPr lang="de-DE" dirty="0"/>
              <a:t>Click </a:t>
            </a:r>
            <a:r>
              <a:rPr lang="de-DE" dirty="0" err="1"/>
              <a:t>to</a:t>
            </a:r>
            <a:r>
              <a:rPr lang="de-DE" dirty="0"/>
              <a:t> </a:t>
            </a:r>
            <a:r>
              <a:rPr lang="de-DE" dirty="0" err="1"/>
              <a:t>enter</a:t>
            </a:r>
            <a:r>
              <a:rPr lang="de-DE" dirty="0"/>
              <a:t> title</a:t>
            </a:r>
          </a:p>
        </p:txBody>
      </p:sp>
      <p:sp>
        <p:nvSpPr>
          <p:cNvPr id="18" name="Textplatzhalter 17"/>
          <p:cNvSpPr>
            <a:spLocks noGrp="1"/>
          </p:cNvSpPr>
          <p:nvPr>
            <p:ph type="body" sz="quarter" idx="13" hasCustomPrompt="1"/>
          </p:nvPr>
        </p:nvSpPr>
        <p:spPr>
          <a:xfrm>
            <a:off x="1901363" y="2706532"/>
            <a:ext cx="8439148" cy="831555"/>
          </a:xfrm>
          <a:prstGeom prst="rect">
            <a:avLst/>
          </a:prstGeom>
          <a:noFill/>
        </p:spPr>
        <p:txBody>
          <a:bodyPr lIns="0" tIns="0" rIns="0" bIns="0">
            <a:noAutofit/>
          </a:bodyPr>
          <a:lstStyle>
            <a:lvl1pPr marL="0" indent="0">
              <a:buNone/>
              <a:defRPr sz="2400" b="1">
                <a:solidFill>
                  <a:schemeClr val="tx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19"/>
          <p:cNvSpPr>
            <a:spLocks noGrp="1"/>
          </p:cNvSpPr>
          <p:nvPr>
            <p:ph type="body" sz="quarter" idx="14" hasCustomPrompt="1"/>
          </p:nvPr>
        </p:nvSpPr>
        <p:spPr>
          <a:xfrm>
            <a:off x="1901363" y="3538078"/>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Place, Date  </a:t>
            </a:r>
          </a:p>
        </p:txBody>
      </p:sp>
      <p:sp>
        <p:nvSpPr>
          <p:cNvPr id="21" name="Textplatzhalter 19"/>
          <p:cNvSpPr>
            <a:spLocks noGrp="1"/>
          </p:cNvSpPr>
          <p:nvPr>
            <p:ph type="body" sz="quarter" idx="15" hasCustomPrompt="1"/>
          </p:nvPr>
        </p:nvSpPr>
        <p:spPr>
          <a:xfrm>
            <a:off x="1901363" y="3924915"/>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Name </a:t>
            </a:r>
            <a:r>
              <a:rPr lang="de-DE" dirty="0" err="1"/>
              <a:t>Surname</a:t>
            </a:r>
            <a:r>
              <a:rPr lang="de-DE" dirty="0"/>
              <a:t> </a:t>
            </a:r>
          </a:p>
        </p:txBody>
      </p:sp>
      <p:sp>
        <p:nvSpPr>
          <p:cNvPr id="22" name="Textplatzhalter 19"/>
          <p:cNvSpPr>
            <a:spLocks noGrp="1"/>
          </p:cNvSpPr>
          <p:nvPr>
            <p:ph type="body" sz="quarter" idx="16" hasCustomPrompt="1"/>
          </p:nvPr>
        </p:nvSpPr>
        <p:spPr>
          <a:xfrm>
            <a:off x="1901363" y="4311751"/>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Position </a:t>
            </a:r>
          </a:p>
        </p:txBody>
      </p:sp>
    </p:spTree>
    <p:extLst>
      <p:ext uri="{BB962C8B-B14F-4D97-AF65-F5344CB8AC3E}">
        <p14:creationId xmlns:p14="http://schemas.microsoft.com/office/powerpoint/2010/main" val="11859366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extLst>
    <p:ext uri="{DCECCB84-F9BA-43D5-87BE-67443E8EF086}">
      <p15:sldGuideLst xmlns:p15="http://schemas.microsoft.com/office/powerpoint/2012/main">
        <p15:guide id="1"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textboxes">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441A798-8013-4D91-A6DF-230BE4E0D86D}"/>
              </a:ext>
            </a:extLst>
          </p:cNvPr>
          <p:cNvGraphicFramePr>
            <a:graphicFrameLocks noChangeAspect="1"/>
          </p:cNvGraphicFramePr>
          <p:nvPr userDrawn="1">
            <p:custDataLst>
              <p:tags r:id="rId1"/>
            </p:custDataLst>
            <p:extLst>
              <p:ext uri="{D42A27DB-BD31-4B8C-83A1-F6EECF244321}">
                <p14:modId xmlns:p14="http://schemas.microsoft.com/office/powerpoint/2010/main" val="399481064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3" name="Object 12" hidden="1">
                        <a:extLst>
                          <a:ext uri="{FF2B5EF4-FFF2-40B4-BE49-F238E27FC236}">
                            <a16:creationId xmlns:a16="http://schemas.microsoft.com/office/drawing/2014/main" id="{E441A798-8013-4D91-A6DF-230BE4E0D86D}"/>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2" name="Rectangle 11" hidden="1">
            <a:extLst>
              <a:ext uri="{FF2B5EF4-FFF2-40B4-BE49-F238E27FC236}">
                <a16:creationId xmlns:a16="http://schemas.microsoft.com/office/drawing/2014/main" id="{B00679D5-444D-4F71-B4BD-FE0AB48868E5}"/>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15" name="Textfeld 14"/>
          <p:cNvSpPr txBox="1"/>
          <p:nvPr/>
        </p:nvSpPr>
        <p:spPr>
          <a:xfrm>
            <a:off x="3962399" y="1696354"/>
            <a:ext cx="432000" cy="769441"/>
          </a:xfrm>
          <a:prstGeom prst="rect">
            <a:avLst/>
          </a:prstGeom>
          <a:noFill/>
        </p:spPr>
        <p:txBody>
          <a:bodyPr wrap="square" lIns="0" tIns="0" rIns="0" bIns="0" rtlCol="0" anchor="t" anchorCtr="0">
            <a:spAutoFit/>
          </a:bodyPr>
          <a:lstStyle/>
          <a:p>
            <a:r>
              <a:rPr lang="de-DE" sz="5000" b="1" dirty="0">
                <a:solidFill>
                  <a:schemeClr val="tx1"/>
                </a:solidFill>
              </a:rPr>
              <a:t>»</a:t>
            </a:r>
          </a:p>
        </p:txBody>
      </p:sp>
      <p:sp>
        <p:nvSpPr>
          <p:cNvPr id="16" name="Textfeld 15"/>
          <p:cNvSpPr txBox="1"/>
          <p:nvPr/>
        </p:nvSpPr>
        <p:spPr>
          <a:xfrm>
            <a:off x="7734784" y="1696354"/>
            <a:ext cx="432000" cy="769441"/>
          </a:xfrm>
          <a:prstGeom prst="rect">
            <a:avLst/>
          </a:prstGeom>
          <a:noFill/>
        </p:spPr>
        <p:txBody>
          <a:bodyPr wrap="square" lIns="0" tIns="0" rIns="0" bIns="0" rtlCol="0" anchor="t" anchorCtr="0">
            <a:spAutoFit/>
          </a:bodyPr>
          <a:lstStyle/>
          <a:p>
            <a:r>
              <a:rPr lang="de-DE" sz="5000" b="1" dirty="0">
                <a:solidFill>
                  <a:schemeClr val="tx1"/>
                </a:solidFill>
              </a:rPr>
              <a:t>»</a:t>
            </a:r>
          </a:p>
        </p:txBody>
      </p:sp>
      <p:sp>
        <p:nvSpPr>
          <p:cNvPr id="7" name="Textplatzhalter 6"/>
          <p:cNvSpPr>
            <a:spLocks noGrp="1"/>
          </p:cNvSpPr>
          <p:nvPr>
            <p:ph type="body" sz="quarter" idx="21" hasCustomPrompt="1"/>
          </p:nvPr>
        </p:nvSpPr>
        <p:spPr>
          <a:xfrm>
            <a:off x="735949" y="1495425"/>
            <a:ext cx="3168651" cy="496800"/>
          </a:xfrm>
          <a:prstGeom prst="rect">
            <a:avLst/>
          </a:prstGeom>
          <a:solidFill>
            <a:schemeClr val="tx2"/>
          </a:solidFill>
          <a:ln w="19050">
            <a:solidFill>
              <a:schemeClr val="tx2"/>
            </a:solidFill>
          </a:ln>
        </p:spPr>
        <p:txBody>
          <a:bodyPr lIns="72000" tIns="36000" rIns="36000" bIns="36000"/>
          <a:lstStyle>
            <a:lvl1pPr marL="0" indent="0">
              <a:buFontTx/>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Textplatzhalter 6"/>
          <p:cNvSpPr>
            <a:spLocks noGrp="1"/>
          </p:cNvSpPr>
          <p:nvPr>
            <p:ph type="body" sz="quarter" idx="22" hasCustomPrompt="1"/>
          </p:nvPr>
        </p:nvSpPr>
        <p:spPr>
          <a:xfrm>
            <a:off x="4503957" y="1495425"/>
            <a:ext cx="3168651"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2" name="Textplatzhalter 6"/>
          <p:cNvSpPr>
            <a:spLocks noGrp="1"/>
          </p:cNvSpPr>
          <p:nvPr>
            <p:ph type="body" sz="quarter" idx="23" hasCustomPrompt="1"/>
          </p:nvPr>
        </p:nvSpPr>
        <p:spPr>
          <a:xfrm>
            <a:off x="8271965" y="1495425"/>
            <a:ext cx="3168651"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8" name="Textplatzhalter 7"/>
          <p:cNvSpPr>
            <a:spLocks noGrp="1"/>
          </p:cNvSpPr>
          <p:nvPr>
            <p:ph type="body" sz="quarter" idx="24" hasCustomPrompt="1"/>
          </p:nvPr>
        </p:nvSpPr>
        <p:spPr>
          <a:xfrm>
            <a:off x="736600"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3" name="Textplatzhalter 7"/>
          <p:cNvSpPr>
            <a:spLocks noGrp="1"/>
          </p:cNvSpPr>
          <p:nvPr>
            <p:ph type="body" sz="quarter" idx="25" hasCustomPrompt="1"/>
          </p:nvPr>
        </p:nvSpPr>
        <p:spPr>
          <a:xfrm>
            <a:off x="4503957"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4" name="Textplatzhalter 7"/>
          <p:cNvSpPr>
            <a:spLocks noGrp="1"/>
          </p:cNvSpPr>
          <p:nvPr>
            <p:ph type="body" sz="quarter" idx="26" hasCustomPrompt="1"/>
          </p:nvPr>
        </p:nvSpPr>
        <p:spPr>
          <a:xfrm>
            <a:off x="8271965"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14" name="Kép 13">
            <a:extLst>
              <a:ext uri="{FF2B5EF4-FFF2-40B4-BE49-F238E27FC236}">
                <a16:creationId xmlns:a16="http://schemas.microsoft.com/office/drawing/2014/main" id="{79F1CADB-64C3-4A3D-94CD-E254DAE6D137}"/>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t="1" b="54330"/>
          <a:stretch/>
        </p:blipFill>
        <p:spPr>
          <a:xfrm>
            <a:off x="0" y="6692965"/>
            <a:ext cx="9798030" cy="142995"/>
          </a:xfrm>
          <a:prstGeom prst="rect">
            <a:avLst/>
          </a:prstGeom>
        </p:spPr>
      </p:pic>
    </p:spTree>
    <p:extLst>
      <p:ext uri="{BB962C8B-B14F-4D97-AF65-F5344CB8AC3E}">
        <p14:creationId xmlns:p14="http://schemas.microsoft.com/office/powerpoint/2010/main" val="22473847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textboxes and summary">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FAF4E5FF-ECF8-4FB3-9ACC-FD539873F904}"/>
              </a:ext>
            </a:extLst>
          </p:cNvPr>
          <p:cNvGraphicFramePr>
            <a:graphicFrameLocks noChangeAspect="1"/>
          </p:cNvGraphicFramePr>
          <p:nvPr userDrawn="1">
            <p:custDataLst>
              <p:tags r:id="rId1"/>
            </p:custDataLst>
            <p:extLst>
              <p:ext uri="{D42A27DB-BD31-4B8C-83A1-F6EECF244321}">
                <p14:modId xmlns:p14="http://schemas.microsoft.com/office/powerpoint/2010/main" val="402916434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FAF4E5FF-ECF8-4FB3-9ACC-FD539873F904}"/>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1E1D0D53-D165-45DD-9847-0EE2AD2F07B2}"/>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25" name="Textfeld 24"/>
          <p:cNvSpPr txBox="1"/>
          <p:nvPr/>
        </p:nvSpPr>
        <p:spPr>
          <a:xfrm rot="5400000">
            <a:off x="2365399"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26" name="Textfeld 25"/>
          <p:cNvSpPr txBox="1"/>
          <p:nvPr/>
        </p:nvSpPr>
        <p:spPr>
          <a:xfrm rot="5400000">
            <a:off x="6016651"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28" name="Textfeld 27"/>
          <p:cNvSpPr txBox="1"/>
          <p:nvPr/>
        </p:nvSpPr>
        <p:spPr>
          <a:xfrm rot="5400000">
            <a:off x="9699651"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17" name="Textplatzhalter 6"/>
          <p:cNvSpPr>
            <a:spLocks noGrp="1"/>
          </p:cNvSpPr>
          <p:nvPr>
            <p:ph type="body" sz="quarter" idx="27" hasCustomPrompt="1"/>
          </p:nvPr>
        </p:nvSpPr>
        <p:spPr>
          <a:xfrm>
            <a:off x="735949"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8" name="Textplatzhalter 6"/>
          <p:cNvSpPr>
            <a:spLocks noGrp="1"/>
          </p:cNvSpPr>
          <p:nvPr>
            <p:ph type="body" sz="quarter" idx="28" hasCustomPrompt="1"/>
          </p:nvPr>
        </p:nvSpPr>
        <p:spPr>
          <a:xfrm>
            <a:off x="4406557"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9" name="Textplatzhalter 6"/>
          <p:cNvSpPr>
            <a:spLocks noGrp="1"/>
          </p:cNvSpPr>
          <p:nvPr>
            <p:ph type="body" sz="quarter" idx="29" hasCustomPrompt="1"/>
          </p:nvPr>
        </p:nvSpPr>
        <p:spPr>
          <a:xfrm>
            <a:off x="8075816"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6"/>
          <p:cNvSpPr>
            <a:spLocks noGrp="1"/>
          </p:cNvSpPr>
          <p:nvPr>
            <p:ph type="body" sz="quarter" idx="30" hasCustomPrompt="1"/>
          </p:nvPr>
        </p:nvSpPr>
        <p:spPr>
          <a:xfrm>
            <a:off x="735949" y="4360950"/>
            <a:ext cx="10704667"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Textplatzhalter 7"/>
          <p:cNvSpPr>
            <a:spLocks noGrp="1"/>
          </p:cNvSpPr>
          <p:nvPr>
            <p:ph type="body" sz="quarter" idx="31" hasCustomPrompt="1"/>
          </p:nvPr>
        </p:nvSpPr>
        <p:spPr>
          <a:xfrm>
            <a:off x="736600"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3" name="Textplatzhalter 7"/>
          <p:cNvSpPr>
            <a:spLocks noGrp="1"/>
          </p:cNvSpPr>
          <p:nvPr>
            <p:ph type="body" sz="quarter" idx="32" hasCustomPrompt="1"/>
          </p:nvPr>
        </p:nvSpPr>
        <p:spPr>
          <a:xfrm>
            <a:off x="4406560"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7" name="Textplatzhalter 7"/>
          <p:cNvSpPr>
            <a:spLocks noGrp="1"/>
          </p:cNvSpPr>
          <p:nvPr>
            <p:ph type="body" sz="quarter" idx="33" hasCustomPrompt="1"/>
          </p:nvPr>
        </p:nvSpPr>
        <p:spPr>
          <a:xfrm>
            <a:off x="8075816"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9" name="Textplatzhalter 7"/>
          <p:cNvSpPr>
            <a:spLocks noGrp="1"/>
          </p:cNvSpPr>
          <p:nvPr>
            <p:ph type="body" sz="quarter" idx="34" hasCustomPrompt="1"/>
          </p:nvPr>
        </p:nvSpPr>
        <p:spPr>
          <a:xfrm>
            <a:off x="736600" y="4857759"/>
            <a:ext cx="10703365" cy="141922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pic>
        <p:nvPicPr>
          <p:cNvPr id="22" name="Kép 21">
            <a:extLst>
              <a:ext uri="{FF2B5EF4-FFF2-40B4-BE49-F238E27FC236}">
                <a16:creationId xmlns:a16="http://schemas.microsoft.com/office/drawing/2014/main" id="{5419FF57-81CF-4FAE-B2B4-AA8FE80C3DD5}"/>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t="1" b="54330"/>
          <a:stretch/>
        </p:blipFill>
        <p:spPr>
          <a:xfrm>
            <a:off x="0" y="6692965"/>
            <a:ext cx="9798030" cy="142995"/>
          </a:xfrm>
          <a:prstGeom prst="rect">
            <a:avLst/>
          </a:prstGeom>
        </p:spPr>
      </p:pic>
    </p:spTree>
    <p:extLst>
      <p:ext uri="{BB962C8B-B14F-4D97-AF65-F5344CB8AC3E}">
        <p14:creationId xmlns:p14="http://schemas.microsoft.com/office/powerpoint/2010/main" val="15793990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arrows and textboxes">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35822547-77C4-4C4A-B1FA-FB21DC8CE211}"/>
              </a:ext>
            </a:extLst>
          </p:cNvPr>
          <p:cNvGraphicFramePr>
            <a:graphicFrameLocks noChangeAspect="1"/>
          </p:cNvGraphicFramePr>
          <p:nvPr userDrawn="1">
            <p:custDataLst>
              <p:tags r:id="rId1"/>
            </p:custDataLst>
            <p:extLst>
              <p:ext uri="{D42A27DB-BD31-4B8C-83A1-F6EECF244321}">
                <p14:modId xmlns:p14="http://schemas.microsoft.com/office/powerpoint/2010/main" val="322035412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35822547-77C4-4C4A-B1FA-FB21DC8CE211}"/>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97C57029-30C6-4D93-84F9-13BB13468849}"/>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12" name="Textplatzhalter 6"/>
          <p:cNvSpPr>
            <a:spLocks noGrp="1"/>
          </p:cNvSpPr>
          <p:nvPr>
            <p:ph type="body" sz="quarter" idx="31" hasCustomPrompt="1"/>
          </p:nvPr>
        </p:nvSpPr>
        <p:spPr>
          <a:xfrm>
            <a:off x="735949" y="1495425"/>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Font typeface="Arial" panose="020B0604020202020204" pitchFamily="34" charse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4" name="Textplatzhalter 6"/>
          <p:cNvSpPr>
            <a:spLocks noGrp="1"/>
          </p:cNvSpPr>
          <p:nvPr>
            <p:ph type="body" sz="quarter" idx="32" hasCustomPrompt="1"/>
          </p:nvPr>
        </p:nvSpPr>
        <p:spPr>
          <a:xfrm>
            <a:off x="735949" y="3199650"/>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5" name="Textplatzhalter 6"/>
          <p:cNvSpPr>
            <a:spLocks noGrp="1"/>
          </p:cNvSpPr>
          <p:nvPr>
            <p:ph type="body" sz="quarter" idx="33" hasCustomPrompt="1"/>
          </p:nvPr>
        </p:nvSpPr>
        <p:spPr>
          <a:xfrm>
            <a:off x="735949" y="4885576"/>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3" name="Textplatzhalter 7"/>
          <p:cNvSpPr>
            <a:spLocks noGrp="1"/>
          </p:cNvSpPr>
          <p:nvPr>
            <p:ph type="body" sz="quarter" idx="34" hasCustomPrompt="1"/>
          </p:nvPr>
        </p:nvSpPr>
        <p:spPr>
          <a:xfrm>
            <a:off x="4406556" y="1495425"/>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16" name="Textplatzhalter 7"/>
          <p:cNvSpPr>
            <a:spLocks noGrp="1"/>
          </p:cNvSpPr>
          <p:nvPr>
            <p:ph type="body" sz="quarter" idx="35" hasCustomPrompt="1"/>
          </p:nvPr>
        </p:nvSpPr>
        <p:spPr>
          <a:xfrm>
            <a:off x="4406556" y="3201449"/>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17" name="Textplatzhalter 7"/>
          <p:cNvSpPr>
            <a:spLocks noGrp="1"/>
          </p:cNvSpPr>
          <p:nvPr>
            <p:ph type="body" sz="quarter" idx="36" hasCustomPrompt="1"/>
          </p:nvPr>
        </p:nvSpPr>
        <p:spPr>
          <a:xfrm>
            <a:off x="4406556" y="4887375"/>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pic>
        <p:nvPicPr>
          <p:cNvPr id="18" name="Kép 17">
            <a:extLst>
              <a:ext uri="{FF2B5EF4-FFF2-40B4-BE49-F238E27FC236}">
                <a16:creationId xmlns:a16="http://schemas.microsoft.com/office/drawing/2014/main" id="{94FF59CC-B91F-4AA7-B56B-952A41FC7A74}"/>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t="1" b="54330"/>
          <a:stretch/>
        </p:blipFill>
        <p:spPr>
          <a:xfrm>
            <a:off x="0" y="6692965"/>
            <a:ext cx="9798030" cy="142995"/>
          </a:xfrm>
          <a:prstGeom prst="rect">
            <a:avLst/>
          </a:prstGeom>
        </p:spPr>
      </p:pic>
    </p:spTree>
    <p:extLst>
      <p:ext uri="{BB962C8B-B14F-4D97-AF65-F5344CB8AC3E}">
        <p14:creationId xmlns:p14="http://schemas.microsoft.com/office/powerpoint/2010/main" val="28831373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4 contents">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BB1FA5FA-E81B-41B0-8361-A4B0F1640CB9}"/>
              </a:ext>
            </a:extLst>
          </p:cNvPr>
          <p:cNvGraphicFramePr>
            <a:graphicFrameLocks noChangeAspect="1"/>
          </p:cNvGraphicFramePr>
          <p:nvPr userDrawn="1">
            <p:custDataLst>
              <p:tags r:id="rId1"/>
            </p:custDataLst>
            <p:extLst>
              <p:ext uri="{D42A27DB-BD31-4B8C-83A1-F6EECF244321}">
                <p14:modId xmlns:p14="http://schemas.microsoft.com/office/powerpoint/2010/main" val="3217635371"/>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BB1FA5FA-E81B-41B0-8361-A4B0F1640CB9}"/>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DD10C927-4D12-4B1C-B6EC-2B1D574E6B9B}"/>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18" name="Textplatzhalter 6"/>
          <p:cNvSpPr>
            <a:spLocks noGrp="1"/>
          </p:cNvSpPr>
          <p:nvPr>
            <p:ph type="body" sz="quarter" idx="28" hasCustomPrompt="1"/>
          </p:nvPr>
        </p:nvSpPr>
        <p:spPr>
          <a:xfrm>
            <a:off x="6371816" y="1495425"/>
            <a:ext cx="5068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Rechteck 20"/>
          <p:cNvSpPr/>
          <p:nvPr/>
        </p:nvSpPr>
        <p:spPr>
          <a:xfrm>
            <a:off x="6371816" y="4589850"/>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7" name="Rechteck 26"/>
          <p:cNvSpPr/>
          <p:nvPr/>
        </p:nvSpPr>
        <p:spPr>
          <a:xfrm>
            <a:off x="6371816" y="1989525"/>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4" name="Textplatzhalter 6"/>
          <p:cNvSpPr>
            <a:spLocks noGrp="1"/>
          </p:cNvSpPr>
          <p:nvPr>
            <p:ph type="body" sz="quarter" idx="30" hasCustomPrompt="1"/>
          </p:nvPr>
        </p:nvSpPr>
        <p:spPr>
          <a:xfrm>
            <a:off x="735949" y="4094250"/>
            <a:ext cx="5068800" cy="496800"/>
          </a:xfrm>
          <a:prstGeom prst="rect">
            <a:avLst/>
          </a:prstGeom>
          <a:solidFill>
            <a:schemeClr val="tx2"/>
          </a:solidFill>
          <a:ln w="19050">
            <a:solidFill>
              <a:schemeClr val="tx2"/>
            </a:solidFill>
          </a:ln>
        </p:spPr>
        <p:txBody>
          <a:bodyPr lIns="72000" tIns="36000" rIns="1080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5" name="Rechteck 34"/>
          <p:cNvSpPr/>
          <p:nvPr/>
        </p:nvSpPr>
        <p:spPr>
          <a:xfrm>
            <a:off x="736599" y="4589850"/>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32" name="Rechteck 31"/>
          <p:cNvSpPr/>
          <p:nvPr/>
        </p:nvSpPr>
        <p:spPr>
          <a:xfrm>
            <a:off x="736599" y="1989525"/>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17" name="Textplatzhalter 6"/>
          <p:cNvSpPr>
            <a:spLocks noGrp="1"/>
          </p:cNvSpPr>
          <p:nvPr>
            <p:ph type="body" sz="quarter" idx="27" hasCustomPrompt="1"/>
          </p:nvPr>
        </p:nvSpPr>
        <p:spPr>
          <a:xfrm>
            <a:off x="735949" y="1495425"/>
            <a:ext cx="5068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0" name="Textplatzhalter 6"/>
          <p:cNvSpPr>
            <a:spLocks noGrp="1"/>
          </p:cNvSpPr>
          <p:nvPr>
            <p:ph type="body" sz="quarter" idx="31" hasCustomPrompt="1"/>
          </p:nvPr>
        </p:nvSpPr>
        <p:spPr>
          <a:xfrm>
            <a:off x="6371816" y="4094250"/>
            <a:ext cx="5068800" cy="496800"/>
          </a:xfrm>
          <a:prstGeom prst="rect">
            <a:avLst/>
          </a:prstGeom>
          <a:solidFill>
            <a:schemeClr val="tx2"/>
          </a:solidFill>
          <a:ln w="19050">
            <a:solidFill>
              <a:schemeClr val="tx2"/>
            </a:solidFill>
          </a:ln>
        </p:spPr>
        <p:txBody>
          <a:bodyPr lIns="1134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1" name="Textplatzhalter 6"/>
          <p:cNvSpPr>
            <a:spLocks noGrp="1"/>
          </p:cNvSpPr>
          <p:nvPr>
            <p:ph type="body" sz="quarter" idx="35" hasCustomPrompt="1"/>
          </p:nvPr>
        </p:nvSpPr>
        <p:spPr>
          <a:xfrm>
            <a:off x="4903014" y="2746069"/>
            <a:ext cx="2298975" cy="2271600"/>
          </a:xfrm>
          <a:prstGeom prst="ellipse">
            <a:avLst/>
          </a:prstGeom>
          <a:solidFill>
            <a:schemeClr val="bg1"/>
          </a:solidFill>
          <a:ln w="19050">
            <a:solidFill>
              <a:schemeClr val="tx2"/>
            </a:solidFill>
          </a:ln>
        </p:spPr>
        <p:txBody>
          <a:bodyPr lIns="0" tIns="0" rIns="0" bIns="0" anchor="ctr" anchorCtr="0"/>
          <a:lstStyle>
            <a:lvl1pPr marL="0" indent="0" algn="ctr">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9" name="Textplatzhalter 7"/>
          <p:cNvSpPr>
            <a:spLocks noGrp="1"/>
          </p:cNvSpPr>
          <p:nvPr>
            <p:ph type="body" sz="quarter" idx="37" hasCustomPrompt="1"/>
          </p:nvPr>
        </p:nvSpPr>
        <p:spPr>
          <a:xfrm>
            <a:off x="736597" y="1992225"/>
            <a:ext cx="36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0" name="Textplatzhalter 7"/>
          <p:cNvSpPr>
            <a:spLocks noGrp="1"/>
          </p:cNvSpPr>
          <p:nvPr>
            <p:ph type="body" sz="quarter" idx="38" hasCustomPrompt="1"/>
          </p:nvPr>
        </p:nvSpPr>
        <p:spPr>
          <a:xfrm>
            <a:off x="736597" y="4591050"/>
            <a:ext cx="36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2" name="Textplatzhalter 7"/>
          <p:cNvSpPr>
            <a:spLocks noGrp="1"/>
          </p:cNvSpPr>
          <p:nvPr>
            <p:ph type="body" sz="quarter" idx="39" hasCustomPrompt="1"/>
          </p:nvPr>
        </p:nvSpPr>
        <p:spPr>
          <a:xfrm>
            <a:off x="7428411" y="1992225"/>
            <a:ext cx="4012205"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3" name="Textplatzhalter 7"/>
          <p:cNvSpPr>
            <a:spLocks noGrp="1"/>
          </p:cNvSpPr>
          <p:nvPr>
            <p:ph type="body" sz="quarter" idx="40" hasCustomPrompt="1"/>
          </p:nvPr>
        </p:nvSpPr>
        <p:spPr>
          <a:xfrm>
            <a:off x="7428411" y="4591050"/>
            <a:ext cx="4012205"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pic>
        <p:nvPicPr>
          <p:cNvPr id="25" name="Kép 24">
            <a:extLst>
              <a:ext uri="{FF2B5EF4-FFF2-40B4-BE49-F238E27FC236}">
                <a16:creationId xmlns:a16="http://schemas.microsoft.com/office/drawing/2014/main" id="{C625FCE9-58C2-4B54-8418-3DCA1B1A0452}"/>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t="1" b="54330"/>
          <a:stretch/>
        </p:blipFill>
        <p:spPr>
          <a:xfrm>
            <a:off x="0" y="6692965"/>
            <a:ext cx="9798030" cy="142995"/>
          </a:xfrm>
          <a:prstGeom prst="rect">
            <a:avLst/>
          </a:prstGeom>
        </p:spPr>
      </p:pic>
    </p:spTree>
    <p:extLst>
      <p:ext uri="{BB962C8B-B14F-4D97-AF65-F5344CB8AC3E}">
        <p14:creationId xmlns:p14="http://schemas.microsoft.com/office/powerpoint/2010/main" val="12090824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pictur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75B4B31B-6919-4BA6-96AF-A39C0D518DBF}"/>
              </a:ext>
            </a:extLst>
          </p:cNvPr>
          <p:cNvGraphicFramePr>
            <a:graphicFrameLocks noChangeAspect="1"/>
          </p:cNvGraphicFramePr>
          <p:nvPr userDrawn="1">
            <p:custDataLst>
              <p:tags r:id="rId1"/>
            </p:custDataLst>
            <p:extLst>
              <p:ext uri="{D42A27DB-BD31-4B8C-83A1-F6EECF244321}">
                <p14:modId xmlns:p14="http://schemas.microsoft.com/office/powerpoint/2010/main" val="3226316940"/>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75B4B31B-6919-4BA6-96AF-A39C0D518DBF}"/>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E22DC125-2985-4880-AAE3-33ADD7DB4981}"/>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13" name="Bildplatzhalter 12"/>
          <p:cNvSpPr>
            <a:spLocks noGrp="1"/>
          </p:cNvSpPr>
          <p:nvPr>
            <p:ph type="pic" sz="quarter" idx="16" hasCustomPrompt="1"/>
          </p:nvPr>
        </p:nvSpPr>
        <p:spPr>
          <a:xfrm>
            <a:off x="745067" y="1495425"/>
            <a:ext cx="5196416" cy="478155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baseline="0"/>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mj-lt"/>
                <a:ea typeface="+mn-ea"/>
                <a:cs typeface="+mn-cs"/>
              </a:rPr>
              <a:t>Picture</a:t>
            </a:r>
          </a:p>
        </p:txBody>
      </p:sp>
      <p:sp>
        <p:nvSpPr>
          <p:cNvPr id="7" name="Textplatzhalter 6"/>
          <p:cNvSpPr>
            <a:spLocks noGrp="1"/>
          </p:cNvSpPr>
          <p:nvPr>
            <p:ph type="body" sz="quarter" idx="17" hasCustomPrompt="1"/>
          </p:nvPr>
        </p:nvSpPr>
        <p:spPr>
          <a:xfrm>
            <a:off x="6235200" y="1440000"/>
            <a:ext cx="5212800" cy="4896000"/>
          </a:xfrm>
        </p:spPr>
        <p:txBody>
          <a:bodyPr/>
          <a:lstStyle>
            <a:lvl1pPr>
              <a:defRPr/>
            </a:lvl1pPr>
            <a:lvl2pPr>
              <a:defRPr/>
            </a:lvl2pPr>
            <a:lvl3pPr>
              <a:defRPr/>
            </a:lvl3pPr>
            <a:lvl4pPr>
              <a:defRPr/>
            </a:lvl4pPr>
            <a:lvl5pPr>
              <a:defRPr/>
            </a:lvl5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8" name="Kép 7">
            <a:extLst>
              <a:ext uri="{FF2B5EF4-FFF2-40B4-BE49-F238E27FC236}">
                <a16:creationId xmlns:a16="http://schemas.microsoft.com/office/drawing/2014/main" id="{8B4A6B0B-7935-4F5B-84AC-4EB24453D0EC}"/>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t="1" b="54330"/>
          <a:stretch/>
        </p:blipFill>
        <p:spPr>
          <a:xfrm>
            <a:off x="0" y="6692965"/>
            <a:ext cx="9798030" cy="142995"/>
          </a:xfrm>
          <a:prstGeom prst="rect">
            <a:avLst/>
          </a:prstGeom>
        </p:spPr>
      </p:pic>
    </p:spTree>
    <p:extLst>
      <p:ext uri="{BB962C8B-B14F-4D97-AF65-F5344CB8AC3E}">
        <p14:creationId xmlns:p14="http://schemas.microsoft.com/office/powerpoint/2010/main" val="22434473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lank with textbox">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14324DAB-C205-46F3-B69F-CB6D079A11FD}"/>
              </a:ext>
            </a:extLst>
          </p:cNvPr>
          <p:cNvGraphicFramePr>
            <a:graphicFrameLocks noChangeAspect="1"/>
          </p:cNvGraphicFramePr>
          <p:nvPr userDrawn="1">
            <p:custDataLst>
              <p:tags r:id="rId1"/>
            </p:custDataLst>
            <p:extLst>
              <p:ext uri="{D42A27DB-BD31-4B8C-83A1-F6EECF244321}">
                <p14:modId xmlns:p14="http://schemas.microsoft.com/office/powerpoint/2010/main" val="305356149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7" name="Object 6" hidden="1">
                        <a:extLst>
                          <a:ext uri="{FF2B5EF4-FFF2-40B4-BE49-F238E27FC236}">
                            <a16:creationId xmlns:a16="http://schemas.microsoft.com/office/drawing/2014/main" id="{14324DAB-C205-46F3-B69F-CB6D079A11FD}"/>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8" name="Textplatzhalter 6"/>
          <p:cNvSpPr>
            <a:spLocks noGrp="1"/>
          </p:cNvSpPr>
          <p:nvPr>
            <p:ph type="body" sz="quarter" idx="17" hasCustomPrompt="1"/>
          </p:nvPr>
        </p:nvSpPr>
        <p:spPr>
          <a:xfrm>
            <a:off x="3009600" y="2705100"/>
            <a:ext cx="8438400" cy="3530600"/>
          </a:xfrm>
        </p:spPr>
        <p:txBody>
          <a:bodyPr>
            <a:noAutofit/>
          </a:bodyPr>
          <a:lstStyle>
            <a:lvl1pPr marL="0" indent="0">
              <a:buFont typeface="Arial" panose="020B0604020202020204" pitchFamily="34" charset="0"/>
              <a:buNone/>
              <a:defRPr sz="2400" b="1"/>
            </a:lvl1pPr>
            <a:lvl2pPr marL="542925" indent="-276225">
              <a:defRPr sz="2400" b="1"/>
            </a:lvl2pPr>
            <a:lvl3pPr marL="809625" indent="-266700">
              <a:defRPr sz="2400" b="1"/>
            </a:lvl3pPr>
            <a:lvl4pPr marL="1076325" indent="-266700">
              <a:defRPr sz="2400" b="1"/>
            </a:lvl4pPr>
            <a:lvl5pPr marL="1343025" indent="-266700">
              <a:defRPr sz="2400" b="1"/>
            </a:lvl5pPr>
            <a:lvl6pPr marL="1619250" indent="-276225">
              <a:defRPr sz="2400" b="1"/>
            </a:lvl6pPr>
            <a:lvl7pPr marL="1885950" indent="-266700">
              <a:defRPr sz="2400" b="1"/>
            </a:lvl7pPr>
            <a:lvl8pPr marL="2152650" indent="-266700">
              <a:defRPr sz="2400" b="1"/>
            </a:lvl8pPr>
            <a:lvl9pPr marL="2419350" indent="-266700">
              <a:defRPr sz="2400" b="1"/>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pic>
        <p:nvPicPr>
          <p:cNvPr id="5" name="Kép 4">
            <a:extLst>
              <a:ext uri="{FF2B5EF4-FFF2-40B4-BE49-F238E27FC236}">
                <a16:creationId xmlns:a16="http://schemas.microsoft.com/office/drawing/2014/main" id="{AECEEE06-7D31-48AB-B845-5C651064FA03}"/>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1" b="54330"/>
          <a:stretch/>
        </p:blipFill>
        <p:spPr>
          <a:xfrm>
            <a:off x="0" y="6692965"/>
            <a:ext cx="9798030" cy="142995"/>
          </a:xfrm>
          <a:prstGeom prst="rect">
            <a:avLst/>
          </a:prstGeom>
        </p:spPr>
      </p:pic>
    </p:spTree>
    <p:extLst>
      <p:ext uri="{BB962C8B-B14F-4D97-AF65-F5344CB8AC3E}">
        <p14:creationId xmlns:p14="http://schemas.microsoft.com/office/powerpoint/2010/main" val="42057562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ntent area and Guides">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311F4DC1-C7EB-4B4C-B4DF-9B8C5BBD4935}"/>
              </a:ext>
            </a:extLst>
          </p:cNvPr>
          <p:cNvGraphicFramePr>
            <a:graphicFrameLocks noChangeAspect="1"/>
          </p:cNvGraphicFramePr>
          <p:nvPr userDrawn="1">
            <p:custDataLst>
              <p:tags r:id="rId1"/>
            </p:custDataLst>
            <p:extLst>
              <p:ext uri="{D42A27DB-BD31-4B8C-83A1-F6EECF244321}">
                <p14:modId xmlns:p14="http://schemas.microsoft.com/office/powerpoint/2010/main" val="988764828"/>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7" name="Object 6" hidden="1">
                        <a:extLst>
                          <a:ext uri="{FF2B5EF4-FFF2-40B4-BE49-F238E27FC236}">
                            <a16:creationId xmlns:a16="http://schemas.microsoft.com/office/drawing/2014/main" id="{311F4DC1-C7EB-4B4C-B4DF-9B8C5BBD4935}"/>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F671827-40A6-426F-8098-E05D94E623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cxnSp>
        <p:nvCxnSpPr>
          <p:cNvPr id="85" name="Gerade Verbindung 84"/>
          <p:cNvCxnSpPr/>
          <p:nvPr/>
        </p:nvCxnSpPr>
        <p:spPr bwMode="gray">
          <a:xfrm flipH="1">
            <a:off x="-56416" y="1485900"/>
            <a:ext cx="12248416"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8" name="Gerade Verbindung 87"/>
          <p:cNvCxnSpPr/>
          <p:nvPr/>
        </p:nvCxnSpPr>
        <p:spPr bwMode="gray">
          <a:xfrm flipH="1" flipV="1">
            <a:off x="45" y="6268349"/>
            <a:ext cx="12191955" cy="8626"/>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89" name="Textfeld 88"/>
          <p:cNvSpPr txBox="1"/>
          <p:nvPr/>
        </p:nvSpPr>
        <p:spPr bwMode="gray">
          <a:xfrm>
            <a:off x="11669123" y="6206802"/>
            <a:ext cx="469900" cy="123111"/>
          </a:xfrm>
          <a:prstGeom prst="rect">
            <a:avLst/>
          </a:prstGeom>
          <a:solidFill>
            <a:schemeClr val="bg1">
              <a:lumMod val="50000"/>
            </a:schemeClr>
          </a:solidFill>
        </p:spPr>
        <p:txBody>
          <a:bodyPr wrap="square" lIns="0" tIns="0" rIns="0" bIns="0" rtlCol="0">
            <a:noAutofit/>
          </a:bodyPr>
          <a:lstStyle/>
          <a:p>
            <a:pPr algn="ctr"/>
            <a:r>
              <a:rPr lang="en-US" sz="800" noProof="0" dirty="0">
                <a:solidFill>
                  <a:schemeClr val="bg1"/>
                </a:solidFill>
              </a:rPr>
              <a:t>7,90</a:t>
            </a:r>
          </a:p>
        </p:txBody>
      </p:sp>
      <p:cxnSp>
        <p:nvCxnSpPr>
          <p:cNvPr id="91" name="Gerade Verbindung 90"/>
          <p:cNvCxnSpPr/>
          <p:nvPr/>
        </p:nvCxnSpPr>
        <p:spPr bwMode="gray">
          <a:xfrm>
            <a:off x="736600"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3" name="Gerade Verbindung 92"/>
          <p:cNvCxnSpPr/>
          <p:nvPr/>
        </p:nvCxnSpPr>
        <p:spPr bwMode="gray">
          <a:xfrm>
            <a:off x="5947153"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Gerade Verbindung 93"/>
          <p:cNvCxnSpPr/>
          <p:nvPr/>
        </p:nvCxnSpPr>
        <p:spPr bwMode="gray">
          <a:xfrm>
            <a:off x="6219672"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8" name="Gerade Verbindung 97"/>
          <p:cNvCxnSpPr/>
          <p:nvPr/>
        </p:nvCxnSpPr>
        <p:spPr bwMode="gray">
          <a:xfrm>
            <a:off x="11446932" y="0"/>
            <a:ext cx="0" cy="6858000"/>
          </a:xfrm>
          <a:prstGeom prst="line">
            <a:avLst/>
          </a:prstGeom>
          <a:ln>
            <a:solidFill>
              <a:srgbClr val="FE8000"/>
            </a:solidFill>
          </a:ln>
        </p:spPr>
        <p:style>
          <a:lnRef idx="1">
            <a:schemeClr val="accent1"/>
          </a:lnRef>
          <a:fillRef idx="0">
            <a:schemeClr val="accent1"/>
          </a:fillRef>
          <a:effectRef idx="0">
            <a:schemeClr val="accent1"/>
          </a:effectRef>
          <a:fontRef idx="minor">
            <a:schemeClr val="tx1"/>
          </a:fontRef>
        </p:style>
      </p:cxnSp>
      <p:cxnSp>
        <p:nvCxnSpPr>
          <p:cNvPr id="32" name="Gerade Verbindung 31"/>
          <p:cNvCxnSpPr/>
          <p:nvPr/>
        </p:nvCxnSpPr>
        <p:spPr bwMode="gray">
          <a:xfrm flipH="1" flipV="1">
            <a:off x="-21518" y="893577"/>
            <a:ext cx="12213521" cy="56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bwMode="gray">
          <a:xfrm>
            <a:off x="11644123" y="821531"/>
            <a:ext cx="469900" cy="123111"/>
          </a:xfrm>
          <a:prstGeom prst="rect">
            <a:avLst/>
          </a:prstGeom>
          <a:solidFill>
            <a:schemeClr val="bg1">
              <a:lumMod val="50000"/>
            </a:schemeClr>
          </a:solidFill>
        </p:spPr>
        <p:txBody>
          <a:bodyPr wrap="square" lIns="0" tIns="0" rIns="0" bIns="0" rtlCol="0">
            <a:noAutofit/>
          </a:bodyPr>
          <a:lstStyle>
            <a:defPPr>
              <a:defRPr lang="de-DE"/>
            </a:defPPr>
            <a:lvl1pPr algn="ctr">
              <a:defRPr sz="800">
                <a:solidFill>
                  <a:schemeClr val="bg1"/>
                </a:solidFill>
              </a:defRPr>
            </a:lvl1pPr>
          </a:lstStyle>
          <a:p>
            <a:pPr lvl="0"/>
            <a:r>
              <a:rPr lang="en-US" sz="800" noProof="0" dirty="0"/>
              <a:t>7,00</a:t>
            </a:r>
          </a:p>
        </p:txBody>
      </p:sp>
      <p:sp>
        <p:nvSpPr>
          <p:cNvPr id="81" name="Textfeld 80"/>
          <p:cNvSpPr txBox="1"/>
          <p:nvPr/>
        </p:nvSpPr>
        <p:spPr bwMode="gray">
          <a:xfrm>
            <a:off x="11211983"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11.15</a:t>
            </a:r>
          </a:p>
        </p:txBody>
      </p:sp>
      <p:sp>
        <p:nvSpPr>
          <p:cNvPr id="34" name="Textfeld 33"/>
          <p:cNvSpPr txBox="1"/>
          <p:nvPr/>
        </p:nvSpPr>
        <p:spPr bwMode="gray">
          <a:xfrm>
            <a:off x="6162839"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0,30</a:t>
            </a:r>
          </a:p>
        </p:txBody>
      </p:sp>
      <p:sp>
        <p:nvSpPr>
          <p:cNvPr id="38" name="Textfeld 37"/>
          <p:cNvSpPr txBox="1"/>
          <p:nvPr/>
        </p:nvSpPr>
        <p:spPr bwMode="gray">
          <a:xfrm>
            <a:off x="5535087"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0,30</a:t>
            </a:r>
          </a:p>
        </p:txBody>
      </p:sp>
      <p:sp>
        <p:nvSpPr>
          <p:cNvPr id="40" name="Textfeld 39"/>
          <p:cNvSpPr txBox="1"/>
          <p:nvPr/>
        </p:nvSpPr>
        <p:spPr bwMode="gray">
          <a:xfrm>
            <a:off x="501651"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11,15</a:t>
            </a:r>
          </a:p>
        </p:txBody>
      </p:sp>
      <p:sp>
        <p:nvSpPr>
          <p:cNvPr id="42" name="Titel 1"/>
          <p:cNvSpPr>
            <a:spLocks noGrp="1"/>
          </p:cNvSpPr>
          <p:nvPr>
            <p:ph type="title" hasCustomPrompt="1"/>
          </p:nvPr>
        </p:nvSpPr>
        <p:spPr>
          <a:xfrm>
            <a:off x="720516" y="843857"/>
            <a:ext cx="10734885" cy="583015"/>
          </a:xfrm>
          <a:noFill/>
        </p:spPr>
        <p:txBody>
          <a:bodyPr/>
          <a:lstStyle>
            <a:lvl1pPr>
              <a:defRPr/>
            </a:lvl1pPr>
          </a:lstStyle>
          <a:p>
            <a:r>
              <a:rPr lang="de-DE" dirty="0"/>
              <a:t>Content </a:t>
            </a:r>
            <a:r>
              <a:rPr lang="de-DE" dirty="0" err="1"/>
              <a:t>area</a:t>
            </a:r>
            <a:r>
              <a:rPr lang="de-DE" dirty="0"/>
              <a:t> </a:t>
            </a:r>
            <a:r>
              <a:rPr lang="de-DE" dirty="0" err="1"/>
              <a:t>and</a:t>
            </a:r>
            <a:r>
              <a:rPr lang="de-DE" dirty="0"/>
              <a:t> </a:t>
            </a:r>
            <a:r>
              <a:rPr lang="de-DE" dirty="0" err="1"/>
              <a:t>guides</a:t>
            </a:r>
            <a:endParaRPr lang="de-DE" dirty="0"/>
          </a:p>
        </p:txBody>
      </p:sp>
      <p:sp>
        <p:nvSpPr>
          <p:cNvPr id="41" name="Textfeld 40"/>
          <p:cNvSpPr txBox="1"/>
          <p:nvPr/>
        </p:nvSpPr>
        <p:spPr bwMode="gray">
          <a:xfrm>
            <a:off x="11669123" y="1433877"/>
            <a:ext cx="469900" cy="123111"/>
          </a:xfrm>
          <a:prstGeom prst="rect">
            <a:avLst/>
          </a:prstGeom>
          <a:solidFill>
            <a:schemeClr val="bg1">
              <a:lumMod val="50000"/>
            </a:schemeClr>
          </a:solidFill>
        </p:spPr>
        <p:txBody>
          <a:bodyPr wrap="square" lIns="0" tIns="0" rIns="0" bIns="0" rtlCol="0">
            <a:noAutofit/>
          </a:bodyPr>
          <a:lstStyle/>
          <a:p>
            <a:pPr algn="ctr"/>
            <a:r>
              <a:rPr lang="en-US" sz="800" noProof="0" dirty="0">
                <a:solidFill>
                  <a:schemeClr val="bg1"/>
                </a:solidFill>
              </a:rPr>
              <a:t>5,37</a:t>
            </a:r>
          </a:p>
        </p:txBody>
      </p:sp>
      <p:sp>
        <p:nvSpPr>
          <p:cNvPr id="73" name="Rechteck 72"/>
          <p:cNvSpPr/>
          <p:nvPr/>
        </p:nvSpPr>
        <p:spPr bwMode="gray">
          <a:xfrm>
            <a:off x="736600" y="1495425"/>
            <a:ext cx="10718800" cy="47815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br>
              <a:rPr lang="en-US" noProof="0">
                <a:solidFill>
                  <a:schemeClr val="tx1"/>
                </a:solidFill>
              </a:rPr>
            </a:br>
            <a:r>
              <a:rPr lang="en-US" noProof="0">
                <a:solidFill>
                  <a:schemeClr val="tx1"/>
                </a:solidFill>
              </a:rPr>
              <a:t>Please restrict your content to this area</a:t>
            </a:r>
          </a:p>
        </p:txBody>
      </p:sp>
      <p:pic>
        <p:nvPicPr>
          <p:cNvPr id="21" name="Kép 20">
            <a:extLst>
              <a:ext uri="{FF2B5EF4-FFF2-40B4-BE49-F238E27FC236}">
                <a16:creationId xmlns:a16="http://schemas.microsoft.com/office/drawing/2014/main" id="{757A5002-2251-42A0-9084-98BF31279D02}"/>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t="1" b="54330"/>
          <a:stretch/>
        </p:blipFill>
        <p:spPr>
          <a:xfrm>
            <a:off x="0" y="6692965"/>
            <a:ext cx="9798030" cy="142995"/>
          </a:xfrm>
          <a:prstGeom prst="rect">
            <a:avLst/>
          </a:prstGeom>
        </p:spPr>
      </p:pic>
    </p:spTree>
    <p:extLst>
      <p:ext uri="{BB962C8B-B14F-4D97-AF65-F5344CB8AC3E}">
        <p14:creationId xmlns:p14="http://schemas.microsoft.com/office/powerpoint/2010/main" val="34525986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1_title">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7A4CF77C-03D1-49A1-92E5-AB43C04C2C43}"/>
              </a:ext>
            </a:extLst>
          </p:cNvPr>
          <p:cNvGraphicFramePr>
            <a:graphicFrameLocks noChangeAspect="1"/>
          </p:cNvGraphicFramePr>
          <p:nvPr userDrawn="1">
            <p:custDataLst>
              <p:tags r:id="rId1"/>
            </p:custDataLst>
            <p:extLst>
              <p:ext uri="{D42A27DB-BD31-4B8C-83A1-F6EECF244321}">
                <p14:modId xmlns:p14="http://schemas.microsoft.com/office/powerpoint/2010/main" val="3376917955"/>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8" name="Object 7" hidden="1">
                        <a:extLst>
                          <a:ext uri="{FF2B5EF4-FFF2-40B4-BE49-F238E27FC236}">
                            <a16:creationId xmlns:a16="http://schemas.microsoft.com/office/drawing/2014/main" id="{7A4CF77C-03D1-49A1-92E5-AB43C04C2C43}"/>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E1599C2-2ED3-408D-8E92-74ECA7ABCC06}"/>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2400" b="1" i="0" baseline="0" dirty="0">
              <a:latin typeface="Arial" panose="020B0604020202020204" pitchFamily="34" charset="0"/>
              <a:ea typeface="+mj-ea"/>
              <a:cs typeface="+mj-cs"/>
              <a:sym typeface="Arial" panose="020B0604020202020204" pitchFamily="34" charset="0"/>
            </a:endParaRPr>
          </a:p>
        </p:txBody>
      </p:sp>
      <p:sp>
        <p:nvSpPr>
          <p:cNvPr id="15" name="Titelplatzhalter 1"/>
          <p:cNvSpPr>
            <a:spLocks noGrp="1"/>
          </p:cNvSpPr>
          <p:nvPr>
            <p:ph type="title" hasCustomPrompt="1"/>
          </p:nvPr>
        </p:nvSpPr>
        <p:spPr>
          <a:xfrm>
            <a:off x="1901363" y="1485903"/>
            <a:ext cx="8439148" cy="809625"/>
          </a:xfrm>
          <a:prstGeom prst="rect">
            <a:avLst/>
          </a:prstGeom>
          <a:noFill/>
        </p:spPr>
        <p:txBody>
          <a:bodyPr vert="horz" lIns="0" tIns="0" rIns="0" bIns="0" rtlCol="0" anchor="b" anchorCtr="0">
            <a:noAutofit/>
          </a:bodyPr>
          <a:lstStyle>
            <a:lvl1pPr>
              <a:defRPr sz="2400">
                <a:solidFill>
                  <a:schemeClr val="bg1"/>
                </a:solidFill>
              </a:defRPr>
            </a:lvl1pPr>
          </a:lstStyle>
          <a:p>
            <a:r>
              <a:rPr lang="de-DE" dirty="0"/>
              <a:t>Click </a:t>
            </a:r>
            <a:r>
              <a:rPr lang="de-DE" dirty="0" err="1"/>
              <a:t>to</a:t>
            </a:r>
            <a:r>
              <a:rPr lang="de-DE" dirty="0"/>
              <a:t> </a:t>
            </a:r>
            <a:r>
              <a:rPr lang="de-DE" dirty="0" err="1"/>
              <a:t>enter</a:t>
            </a:r>
            <a:r>
              <a:rPr lang="de-DE" dirty="0"/>
              <a:t> title</a:t>
            </a:r>
          </a:p>
        </p:txBody>
      </p:sp>
      <p:sp>
        <p:nvSpPr>
          <p:cNvPr id="18" name="Textplatzhalter 17"/>
          <p:cNvSpPr>
            <a:spLocks noGrp="1"/>
          </p:cNvSpPr>
          <p:nvPr>
            <p:ph type="body" sz="quarter" idx="13" hasCustomPrompt="1"/>
          </p:nvPr>
        </p:nvSpPr>
        <p:spPr>
          <a:xfrm>
            <a:off x="1901363" y="2706532"/>
            <a:ext cx="8439148" cy="831555"/>
          </a:xfrm>
          <a:prstGeom prst="rect">
            <a:avLst/>
          </a:prstGeom>
          <a:noFill/>
        </p:spPr>
        <p:txBody>
          <a:bodyPr lIns="0" tIns="0" rIns="0" bIns="0">
            <a:noAutofit/>
          </a:bodyPr>
          <a:lstStyle>
            <a:lvl1pPr marL="0" indent="0">
              <a:buNone/>
              <a:defRPr sz="2400" b="1">
                <a:solidFill>
                  <a:schemeClr val="bg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19"/>
          <p:cNvSpPr>
            <a:spLocks noGrp="1"/>
          </p:cNvSpPr>
          <p:nvPr>
            <p:ph type="body" sz="quarter" idx="14" hasCustomPrompt="1"/>
          </p:nvPr>
        </p:nvSpPr>
        <p:spPr>
          <a:xfrm>
            <a:off x="1901363" y="3538078"/>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Place, Date  </a:t>
            </a:r>
          </a:p>
        </p:txBody>
      </p:sp>
      <p:sp>
        <p:nvSpPr>
          <p:cNvPr id="21" name="Textplatzhalter 19"/>
          <p:cNvSpPr>
            <a:spLocks noGrp="1"/>
          </p:cNvSpPr>
          <p:nvPr>
            <p:ph type="body" sz="quarter" idx="15" hasCustomPrompt="1"/>
          </p:nvPr>
        </p:nvSpPr>
        <p:spPr>
          <a:xfrm>
            <a:off x="1901363" y="3924915"/>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Name </a:t>
            </a:r>
            <a:r>
              <a:rPr lang="de-DE" dirty="0" err="1"/>
              <a:t>Surname</a:t>
            </a:r>
            <a:r>
              <a:rPr lang="de-DE" dirty="0"/>
              <a:t> </a:t>
            </a:r>
          </a:p>
        </p:txBody>
      </p:sp>
      <p:sp>
        <p:nvSpPr>
          <p:cNvPr id="22" name="Textplatzhalter 19"/>
          <p:cNvSpPr>
            <a:spLocks noGrp="1"/>
          </p:cNvSpPr>
          <p:nvPr>
            <p:ph type="body" sz="quarter" idx="16" hasCustomPrompt="1"/>
          </p:nvPr>
        </p:nvSpPr>
        <p:spPr>
          <a:xfrm>
            <a:off x="1901363" y="4311751"/>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Position </a:t>
            </a:r>
          </a:p>
        </p:txBody>
      </p:sp>
    </p:spTree>
    <p:extLst>
      <p:ext uri="{BB962C8B-B14F-4D97-AF65-F5344CB8AC3E}">
        <p14:creationId xmlns:p14="http://schemas.microsoft.com/office/powerpoint/2010/main" val="7815315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extLst>
    <p:ext uri="{DCECCB84-F9BA-43D5-87BE-67443E8EF086}">
      <p15:sldGuideLst xmlns:p15="http://schemas.microsoft.com/office/powerpoint/2012/main">
        <p15:guide id="1"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p:spTree>
      <p:nvGrpSpPr>
        <p:cNvPr id="1" name=""/>
        <p:cNvGrpSpPr/>
        <p:nvPr/>
      </p:nvGrpSpPr>
      <p:grpSpPr>
        <a:xfrm>
          <a:off x="0" y="0"/>
          <a:ext cx="0" cy="0"/>
          <a:chOff x="0" y="0"/>
          <a:chExt cx="0" cy="0"/>
        </a:xfrm>
      </p:grpSpPr>
      <p:pic>
        <p:nvPicPr>
          <p:cNvPr id="17" name="Grafik 6">
            <a:extLst>
              <a:ext uri="{FF2B5EF4-FFF2-40B4-BE49-F238E27FC236}">
                <a16:creationId xmlns:a16="http://schemas.microsoft.com/office/drawing/2014/main" id="{67C3A727-1FD6-4A1F-BB08-9E3A48C6E549}"/>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6380570" y="1182758"/>
            <a:ext cx="5811429" cy="5456620"/>
          </a:xfrm>
          <a:prstGeom prst="rect">
            <a:avLst/>
          </a:prstGeom>
        </p:spPr>
      </p:pic>
      <p:graphicFrame>
        <p:nvGraphicFramePr>
          <p:cNvPr id="8" name="Object 7" hidden="1">
            <a:extLst>
              <a:ext uri="{FF2B5EF4-FFF2-40B4-BE49-F238E27FC236}">
                <a16:creationId xmlns:a16="http://schemas.microsoft.com/office/drawing/2014/main" id="{7A4CF77C-03D1-49A1-92E5-AB43C04C2C43}"/>
              </a:ext>
            </a:extLst>
          </p:cNvPr>
          <p:cNvGraphicFramePr>
            <a:graphicFrameLocks noChangeAspect="1"/>
          </p:cNvGraphicFramePr>
          <p:nvPr userDrawn="1">
            <p:custDataLst>
              <p:tags r:id="rId1"/>
            </p:custDataLst>
            <p:extLst>
              <p:ext uri="{D42A27DB-BD31-4B8C-83A1-F6EECF244321}">
                <p14:modId xmlns:p14="http://schemas.microsoft.com/office/powerpoint/2010/main" val="1320480531"/>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FF2B5EF4-FFF2-40B4-BE49-F238E27FC236}">
                            <a16:creationId xmlns:a16="http://schemas.microsoft.com/office/drawing/2014/main" id="{7A4CF77C-03D1-49A1-92E5-AB43C04C2C43}"/>
                          </a:ext>
                        </a:extLst>
                      </p:cNvPr>
                      <p:cNvPicPr/>
                      <p:nvPr/>
                    </p:nvPicPr>
                    <p:blipFill>
                      <a:blip r:embed="rId6"/>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E1599C2-2ED3-408D-8E92-74ECA7ABCC06}"/>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2400" b="1" i="0" baseline="0" dirty="0">
              <a:latin typeface="Arial" panose="020B0604020202020204" pitchFamily="34" charset="0"/>
              <a:ea typeface="+mj-ea"/>
              <a:cs typeface="+mj-cs"/>
              <a:sym typeface="Arial" panose="020B0604020202020204" pitchFamily="34" charset="0"/>
            </a:endParaRPr>
          </a:p>
        </p:txBody>
      </p:sp>
      <p:sp>
        <p:nvSpPr>
          <p:cNvPr id="15" name="Titelplatzhalter 1"/>
          <p:cNvSpPr>
            <a:spLocks noGrp="1"/>
          </p:cNvSpPr>
          <p:nvPr>
            <p:ph type="title" hasCustomPrompt="1"/>
          </p:nvPr>
        </p:nvSpPr>
        <p:spPr>
          <a:xfrm>
            <a:off x="1901363" y="1485903"/>
            <a:ext cx="8439148" cy="809625"/>
          </a:xfrm>
          <a:prstGeom prst="rect">
            <a:avLst/>
          </a:prstGeom>
          <a:noFill/>
        </p:spPr>
        <p:txBody>
          <a:bodyPr vert="horz" lIns="0" tIns="0" rIns="0" bIns="0" rtlCol="0" anchor="b" anchorCtr="0">
            <a:noAutofit/>
          </a:bodyPr>
          <a:lstStyle>
            <a:lvl1pPr>
              <a:defRPr sz="2400">
                <a:solidFill>
                  <a:schemeClr val="tx1"/>
                </a:solidFill>
              </a:defRPr>
            </a:lvl1pPr>
          </a:lstStyle>
          <a:p>
            <a:r>
              <a:rPr lang="de-DE" dirty="0"/>
              <a:t>Click </a:t>
            </a:r>
            <a:r>
              <a:rPr lang="de-DE" dirty="0" err="1"/>
              <a:t>to</a:t>
            </a:r>
            <a:r>
              <a:rPr lang="de-DE" dirty="0"/>
              <a:t> </a:t>
            </a:r>
            <a:r>
              <a:rPr lang="de-DE" dirty="0" err="1"/>
              <a:t>enter</a:t>
            </a:r>
            <a:r>
              <a:rPr lang="de-DE" dirty="0"/>
              <a:t> title</a:t>
            </a:r>
          </a:p>
        </p:txBody>
      </p:sp>
      <p:sp>
        <p:nvSpPr>
          <p:cNvPr id="18" name="Textplatzhalter 17"/>
          <p:cNvSpPr>
            <a:spLocks noGrp="1"/>
          </p:cNvSpPr>
          <p:nvPr>
            <p:ph type="body" sz="quarter" idx="13" hasCustomPrompt="1"/>
          </p:nvPr>
        </p:nvSpPr>
        <p:spPr>
          <a:xfrm>
            <a:off x="1901363" y="2706532"/>
            <a:ext cx="8439148" cy="831555"/>
          </a:xfrm>
          <a:prstGeom prst="rect">
            <a:avLst/>
          </a:prstGeom>
          <a:noFill/>
        </p:spPr>
        <p:txBody>
          <a:bodyPr lIns="0" tIns="0" rIns="0" bIns="0">
            <a:noAutofit/>
          </a:bodyPr>
          <a:lstStyle>
            <a:lvl1pPr marL="0" indent="0">
              <a:buNone/>
              <a:defRPr sz="2400" b="1">
                <a:solidFill>
                  <a:schemeClr val="tx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19"/>
          <p:cNvSpPr>
            <a:spLocks noGrp="1"/>
          </p:cNvSpPr>
          <p:nvPr>
            <p:ph type="body" sz="quarter" idx="14" hasCustomPrompt="1"/>
          </p:nvPr>
        </p:nvSpPr>
        <p:spPr>
          <a:xfrm>
            <a:off x="1901363" y="3538078"/>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Place, Date  </a:t>
            </a:r>
          </a:p>
        </p:txBody>
      </p:sp>
      <p:sp>
        <p:nvSpPr>
          <p:cNvPr id="21" name="Textplatzhalter 19"/>
          <p:cNvSpPr>
            <a:spLocks noGrp="1"/>
          </p:cNvSpPr>
          <p:nvPr>
            <p:ph type="body" sz="quarter" idx="15" hasCustomPrompt="1"/>
          </p:nvPr>
        </p:nvSpPr>
        <p:spPr>
          <a:xfrm>
            <a:off x="1901363" y="3924915"/>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Name </a:t>
            </a:r>
            <a:r>
              <a:rPr lang="de-DE" dirty="0" err="1"/>
              <a:t>Surname</a:t>
            </a:r>
            <a:r>
              <a:rPr lang="de-DE" dirty="0"/>
              <a:t> </a:t>
            </a:r>
          </a:p>
        </p:txBody>
      </p:sp>
      <p:sp>
        <p:nvSpPr>
          <p:cNvPr id="22" name="Textplatzhalter 19"/>
          <p:cNvSpPr>
            <a:spLocks noGrp="1"/>
          </p:cNvSpPr>
          <p:nvPr>
            <p:ph type="body" sz="quarter" idx="16" hasCustomPrompt="1"/>
          </p:nvPr>
        </p:nvSpPr>
        <p:spPr>
          <a:xfrm>
            <a:off x="1901363" y="4311751"/>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Position </a:t>
            </a:r>
          </a:p>
        </p:txBody>
      </p:sp>
    </p:spTree>
    <p:extLst>
      <p:ext uri="{BB962C8B-B14F-4D97-AF65-F5344CB8AC3E}">
        <p14:creationId xmlns:p14="http://schemas.microsoft.com/office/powerpoint/2010/main" val="20956563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extLst>
    <p:ext uri="{DCECCB84-F9BA-43D5-87BE-67443E8EF086}">
      <p15:sldGuideLst xmlns:p15="http://schemas.microsoft.com/office/powerpoint/2012/main">
        <p15:guide id="1"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1BED4078-AFF6-4ADE-AEF0-C4E78BB13E66}"/>
              </a:ext>
            </a:extLst>
          </p:cNvPr>
          <p:cNvGraphicFramePr>
            <a:graphicFrameLocks noChangeAspect="1"/>
          </p:cNvGraphicFramePr>
          <p:nvPr userDrawn="1">
            <p:custDataLst>
              <p:tags r:id="rId1"/>
            </p:custDataLst>
            <p:extLst>
              <p:ext uri="{D42A27DB-BD31-4B8C-83A1-F6EECF244321}">
                <p14:modId xmlns:p14="http://schemas.microsoft.com/office/powerpoint/2010/main" val="3559631932"/>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4" name="Object 3" hidden="1">
                        <a:extLst>
                          <a:ext uri="{FF2B5EF4-FFF2-40B4-BE49-F238E27FC236}">
                            <a16:creationId xmlns:a16="http://schemas.microsoft.com/office/drawing/2014/main" id="{1BED4078-AFF6-4ADE-AEF0-C4E78BB13E66}"/>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19" name="Titel 18"/>
          <p:cNvSpPr>
            <a:spLocks noGrp="1"/>
          </p:cNvSpPr>
          <p:nvPr>
            <p:ph type="title" hasCustomPrompt="1"/>
          </p:nvPr>
        </p:nvSpPr>
        <p:spPr>
          <a:xfrm>
            <a:off x="1894713" y="1235829"/>
            <a:ext cx="8439149" cy="710605"/>
          </a:xfrm>
          <a:noFill/>
        </p:spPr>
        <p:txBody>
          <a:bodyPr vert="horz" lIns="0" tIns="0" rIns="0" bIns="0" rtlCol="0" anchor="b" anchorCtr="0">
            <a:normAutofit/>
          </a:bodyPr>
          <a:lstStyle>
            <a:lvl1pPr>
              <a:defRPr lang="de-DE" sz="2400" baseline="0"/>
            </a:lvl1pPr>
          </a:lstStyle>
          <a:p>
            <a:pPr marL="0" lvl="0"/>
            <a:r>
              <a:rPr lang="de-DE" dirty="0"/>
              <a:t>Agenda</a:t>
            </a:r>
          </a:p>
        </p:txBody>
      </p:sp>
      <p:sp>
        <p:nvSpPr>
          <p:cNvPr id="10" name="Textplatzhalter 9"/>
          <p:cNvSpPr>
            <a:spLocks noGrp="1"/>
          </p:cNvSpPr>
          <p:nvPr>
            <p:ph type="body" sz="quarter" idx="13" hasCustomPrompt="1"/>
          </p:nvPr>
        </p:nvSpPr>
        <p:spPr>
          <a:xfrm>
            <a:off x="1894713" y="1981199"/>
            <a:ext cx="8439149" cy="4320000"/>
          </a:xfrm>
          <a:prstGeom prst="rect">
            <a:avLst/>
          </a:prstGeom>
          <a:noFill/>
        </p:spPr>
        <p:txBody>
          <a:bodyPr>
            <a:noAutofit/>
          </a:bodyPr>
          <a:lstStyle>
            <a:lvl1pPr marL="361950" indent="-361950">
              <a:buFont typeface="+mj-lt"/>
              <a:buAutoNum type="arabicPeriod"/>
              <a:defRPr sz="2400" b="1">
                <a:solidFill>
                  <a:schemeClr val="tx1"/>
                </a:solidFill>
              </a:defRPr>
            </a:lvl1pPr>
            <a:lvl2pPr marL="628650" indent="-266700">
              <a:buFont typeface="Arial" panose="020B0604020202020204" pitchFamily="34" charset="0"/>
              <a:buChar char="•"/>
              <a:defRPr sz="2400" b="1">
                <a:solidFill>
                  <a:schemeClr val="tx1"/>
                </a:solidFill>
              </a:defRPr>
            </a:lvl2pPr>
            <a:lvl3pPr marL="895350" indent="-266700">
              <a:buFont typeface="Symbol" panose="05050102010706020507" pitchFamily="18" charset="2"/>
              <a:buChar char="-"/>
              <a:defRPr sz="2400" b="1">
                <a:solidFill>
                  <a:schemeClr val="tx1"/>
                </a:solidFill>
              </a:defRPr>
            </a:lvl3pPr>
            <a:lvl4pPr marL="1162050" indent="-266700">
              <a:buFont typeface="Arial" panose="020B0604020202020204" pitchFamily="34" charset="0"/>
              <a:buChar char="•"/>
              <a:defRPr sz="2400" b="1">
                <a:solidFill>
                  <a:schemeClr val="tx1"/>
                </a:solidFill>
              </a:defRPr>
            </a:lvl4pPr>
            <a:lvl5pPr marL="1438275" indent="-276225">
              <a:buFont typeface="Symbol" panose="05050102010706020507" pitchFamily="18" charset="2"/>
              <a:buChar char="-"/>
              <a:defRPr sz="2400" b="1">
                <a:solidFill>
                  <a:schemeClr val="tx1"/>
                </a:solidFill>
              </a:defRPr>
            </a:lvl5pPr>
            <a:lvl6pPr marL="1704975" indent="-266700">
              <a:buFont typeface="Arial" panose="020B0604020202020204" pitchFamily="34" charset="0"/>
              <a:buChar char="•"/>
              <a:defRPr sz="2400" b="1">
                <a:solidFill>
                  <a:schemeClr val="tx1"/>
                </a:solidFill>
              </a:defRPr>
            </a:lvl6pPr>
            <a:lvl7pPr marL="1971675" indent="-266700">
              <a:buFont typeface="Symbol" panose="05050102010706020507" pitchFamily="18" charset="2"/>
              <a:buChar char="-"/>
              <a:defRPr sz="2400" b="1">
                <a:solidFill>
                  <a:schemeClr val="tx1"/>
                </a:solidFill>
              </a:defRPr>
            </a:lvl7pPr>
            <a:lvl8pPr marL="2238375" indent="-266700">
              <a:buFont typeface="Arial" panose="020B0604020202020204" pitchFamily="34" charset="0"/>
              <a:buChar char="•"/>
              <a:defRPr sz="2400" b="1">
                <a:solidFill>
                  <a:schemeClr val="tx1"/>
                </a:solidFill>
              </a:defRPr>
            </a:lvl8pPr>
            <a:lvl9pPr marL="2514600" indent="-276225">
              <a:buFont typeface="Symbol" panose="05050102010706020507" pitchFamily="18" charset="2"/>
              <a:buChar char="-"/>
              <a:defRPr sz="2400" b="1">
                <a:solidFill>
                  <a:schemeClr val="tx1"/>
                </a:solidFill>
              </a:defRPr>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Tree>
    <p:extLst>
      <p:ext uri="{BB962C8B-B14F-4D97-AF65-F5344CB8AC3E}">
        <p14:creationId xmlns:p14="http://schemas.microsoft.com/office/powerpoint/2010/main" val="26955181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1BED4078-AFF6-4ADE-AEF0-C4E78BB13E66}"/>
              </a:ext>
            </a:extLst>
          </p:cNvPr>
          <p:cNvGraphicFramePr>
            <a:graphicFrameLocks noChangeAspect="1"/>
          </p:cNvGraphicFramePr>
          <p:nvPr userDrawn="1">
            <p:custDataLst>
              <p:tags r:id="rId1"/>
            </p:custDataLst>
            <p:extLst>
              <p:ext uri="{D42A27DB-BD31-4B8C-83A1-F6EECF244321}">
                <p14:modId xmlns:p14="http://schemas.microsoft.com/office/powerpoint/2010/main" val="3559631932"/>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4" name="Object 3" hidden="1">
                        <a:extLst>
                          <a:ext uri="{FF2B5EF4-FFF2-40B4-BE49-F238E27FC236}">
                            <a16:creationId xmlns:a16="http://schemas.microsoft.com/office/drawing/2014/main" id="{1BED4078-AFF6-4ADE-AEF0-C4E78BB13E66}"/>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19" name="Titel 18"/>
          <p:cNvSpPr>
            <a:spLocks noGrp="1"/>
          </p:cNvSpPr>
          <p:nvPr>
            <p:ph type="title" hasCustomPrompt="1"/>
          </p:nvPr>
        </p:nvSpPr>
        <p:spPr>
          <a:xfrm>
            <a:off x="1894713" y="1235829"/>
            <a:ext cx="8439149" cy="710605"/>
          </a:xfrm>
          <a:noFill/>
        </p:spPr>
        <p:txBody>
          <a:bodyPr vert="horz" lIns="0" tIns="0" rIns="0" bIns="0" rtlCol="0" anchor="b" anchorCtr="0">
            <a:normAutofit/>
          </a:bodyPr>
          <a:lstStyle>
            <a:lvl1pPr>
              <a:defRPr lang="de-DE" sz="2400" baseline="0"/>
            </a:lvl1pPr>
          </a:lstStyle>
          <a:p>
            <a:pPr marL="0" lvl="0"/>
            <a:r>
              <a:rPr lang="de-DE" dirty="0"/>
              <a:t>Agenda</a:t>
            </a:r>
          </a:p>
        </p:txBody>
      </p:sp>
      <p:sp>
        <p:nvSpPr>
          <p:cNvPr id="10" name="Textplatzhalter 9"/>
          <p:cNvSpPr>
            <a:spLocks noGrp="1"/>
          </p:cNvSpPr>
          <p:nvPr>
            <p:ph type="body" sz="quarter" idx="13" hasCustomPrompt="1"/>
          </p:nvPr>
        </p:nvSpPr>
        <p:spPr>
          <a:xfrm>
            <a:off x="1894713" y="1981199"/>
            <a:ext cx="8439149" cy="4320000"/>
          </a:xfrm>
          <a:prstGeom prst="rect">
            <a:avLst/>
          </a:prstGeom>
          <a:noFill/>
        </p:spPr>
        <p:txBody>
          <a:bodyPr>
            <a:noAutofit/>
          </a:bodyPr>
          <a:lstStyle>
            <a:lvl1pPr marL="361950" indent="-361950">
              <a:buFont typeface="+mj-lt"/>
              <a:buAutoNum type="arabicPeriod"/>
              <a:defRPr sz="2400" b="1">
                <a:solidFill>
                  <a:schemeClr val="tx1"/>
                </a:solidFill>
              </a:defRPr>
            </a:lvl1pPr>
            <a:lvl2pPr marL="628650" indent="-266700">
              <a:buFont typeface="Arial" panose="020B0604020202020204" pitchFamily="34" charset="0"/>
              <a:buChar char="•"/>
              <a:defRPr sz="2400" b="1">
                <a:solidFill>
                  <a:schemeClr val="tx1"/>
                </a:solidFill>
              </a:defRPr>
            </a:lvl2pPr>
            <a:lvl3pPr marL="895350" indent="-266700">
              <a:buFont typeface="Symbol" panose="05050102010706020507" pitchFamily="18" charset="2"/>
              <a:buChar char="-"/>
              <a:defRPr sz="2400" b="1">
                <a:solidFill>
                  <a:schemeClr val="tx1"/>
                </a:solidFill>
              </a:defRPr>
            </a:lvl3pPr>
            <a:lvl4pPr marL="1162050" indent="-266700">
              <a:buFont typeface="Arial" panose="020B0604020202020204" pitchFamily="34" charset="0"/>
              <a:buChar char="•"/>
              <a:defRPr sz="2400" b="1">
                <a:solidFill>
                  <a:schemeClr val="tx1"/>
                </a:solidFill>
              </a:defRPr>
            </a:lvl4pPr>
            <a:lvl5pPr marL="1438275" indent="-276225">
              <a:buFont typeface="Symbol" panose="05050102010706020507" pitchFamily="18" charset="2"/>
              <a:buChar char="-"/>
              <a:defRPr sz="2400" b="1">
                <a:solidFill>
                  <a:schemeClr val="tx1"/>
                </a:solidFill>
              </a:defRPr>
            </a:lvl5pPr>
            <a:lvl6pPr marL="1704975" indent="-266700">
              <a:buFont typeface="Arial" panose="020B0604020202020204" pitchFamily="34" charset="0"/>
              <a:buChar char="•"/>
              <a:defRPr sz="2400" b="1">
                <a:solidFill>
                  <a:schemeClr val="tx1"/>
                </a:solidFill>
              </a:defRPr>
            </a:lvl6pPr>
            <a:lvl7pPr marL="1971675" indent="-266700">
              <a:buFont typeface="Symbol" panose="05050102010706020507" pitchFamily="18" charset="2"/>
              <a:buChar char="-"/>
              <a:defRPr sz="2400" b="1">
                <a:solidFill>
                  <a:schemeClr val="tx1"/>
                </a:solidFill>
              </a:defRPr>
            </a:lvl7pPr>
            <a:lvl8pPr marL="2238375" indent="-266700">
              <a:buFont typeface="Arial" panose="020B0604020202020204" pitchFamily="34" charset="0"/>
              <a:buChar char="•"/>
              <a:defRPr sz="2400" b="1">
                <a:solidFill>
                  <a:schemeClr val="tx1"/>
                </a:solidFill>
              </a:defRPr>
            </a:lvl8pPr>
            <a:lvl9pPr marL="2514600" indent="-276225">
              <a:buFont typeface="Symbol" panose="05050102010706020507" pitchFamily="18" charset="2"/>
              <a:buChar char="-"/>
              <a:defRPr sz="2400" b="1">
                <a:solidFill>
                  <a:schemeClr val="tx1"/>
                </a:solidFill>
              </a:defRPr>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Tree>
    <p:extLst>
      <p:ext uri="{BB962C8B-B14F-4D97-AF65-F5344CB8AC3E}">
        <p14:creationId xmlns:p14="http://schemas.microsoft.com/office/powerpoint/2010/main" val="470063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22711428-3E85-4171-81C6-3007FDBE55A0}"/>
              </a:ext>
            </a:extLst>
          </p:cNvPr>
          <p:cNvGraphicFramePr>
            <a:graphicFrameLocks noChangeAspect="1"/>
          </p:cNvGraphicFramePr>
          <p:nvPr userDrawn="1">
            <p:custDataLst>
              <p:tags r:id="rId1"/>
            </p:custDataLst>
            <p:extLst>
              <p:ext uri="{D42A27DB-BD31-4B8C-83A1-F6EECF244321}">
                <p14:modId xmlns:p14="http://schemas.microsoft.com/office/powerpoint/2010/main" val="315720091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22711428-3E85-4171-81C6-3007FDBE55A0}"/>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616AE915-6882-45E0-A4A9-B446EEB311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xfrm>
            <a:off x="720515" y="843857"/>
            <a:ext cx="10728000" cy="583015"/>
          </a:xfrm>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8" name="Textplatzhalter 7"/>
          <p:cNvSpPr>
            <a:spLocks noGrp="1"/>
          </p:cNvSpPr>
          <p:nvPr>
            <p:ph type="body" sz="quarter" idx="13" hasCustomPrompt="1"/>
          </p:nvPr>
        </p:nvSpPr>
        <p:spPr>
          <a:xfrm>
            <a:off x="719999" y="1439999"/>
            <a:ext cx="10728000" cy="4896000"/>
          </a:xfrm>
        </p:spPr>
        <p:txBody>
          <a:body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Tree>
    <p:extLst>
      <p:ext uri="{BB962C8B-B14F-4D97-AF65-F5344CB8AC3E}">
        <p14:creationId xmlns:p14="http://schemas.microsoft.com/office/powerpoint/2010/main" val="31630528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and 2 contents">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5C04B6E4-45F4-42A3-967A-4C6C6E53BDD8}"/>
              </a:ext>
            </a:extLst>
          </p:cNvPr>
          <p:cNvGraphicFramePr>
            <a:graphicFrameLocks noChangeAspect="1"/>
          </p:cNvGraphicFramePr>
          <p:nvPr userDrawn="1">
            <p:custDataLst>
              <p:tags r:id="rId1"/>
            </p:custDataLst>
            <p:extLst>
              <p:ext uri="{D42A27DB-BD31-4B8C-83A1-F6EECF244321}">
                <p14:modId xmlns:p14="http://schemas.microsoft.com/office/powerpoint/2010/main" val="2427227409"/>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5C04B6E4-45F4-42A3-967A-4C6C6E53BDD8}"/>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D573C5EA-CBDA-42FD-ADB9-72BFC6618BE2}"/>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8" name="Textplatzhalter 7"/>
          <p:cNvSpPr>
            <a:spLocks noGrp="1"/>
          </p:cNvSpPr>
          <p:nvPr>
            <p:ph type="body" sz="quarter" idx="13" hasCustomPrompt="1"/>
          </p:nvPr>
        </p:nvSpPr>
        <p:spPr>
          <a:xfrm>
            <a:off x="719667"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13" name="Textplatzhalter 7"/>
          <p:cNvSpPr>
            <a:spLocks noGrp="1"/>
          </p:cNvSpPr>
          <p:nvPr>
            <p:ph type="body" sz="quarter" idx="14" hasCustomPrompt="1"/>
          </p:nvPr>
        </p:nvSpPr>
        <p:spPr>
          <a:xfrm>
            <a:off x="6234133"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Tree>
    <p:extLst>
      <p:ext uri="{BB962C8B-B14F-4D97-AF65-F5344CB8AC3E}">
        <p14:creationId xmlns:p14="http://schemas.microsoft.com/office/powerpoint/2010/main" val="20816236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textboxes">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441A798-8013-4D91-A6DF-230BE4E0D86D}"/>
              </a:ext>
            </a:extLst>
          </p:cNvPr>
          <p:cNvGraphicFramePr>
            <a:graphicFrameLocks noChangeAspect="1"/>
          </p:cNvGraphicFramePr>
          <p:nvPr userDrawn="1">
            <p:custDataLst>
              <p:tags r:id="rId1"/>
            </p:custDataLst>
            <p:extLst>
              <p:ext uri="{D42A27DB-BD31-4B8C-83A1-F6EECF244321}">
                <p14:modId xmlns:p14="http://schemas.microsoft.com/office/powerpoint/2010/main" val="399481064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3" name="Object 12" hidden="1">
                        <a:extLst>
                          <a:ext uri="{FF2B5EF4-FFF2-40B4-BE49-F238E27FC236}">
                            <a16:creationId xmlns:a16="http://schemas.microsoft.com/office/drawing/2014/main" id="{E441A798-8013-4D91-A6DF-230BE4E0D86D}"/>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2" name="Rectangle 11" hidden="1">
            <a:extLst>
              <a:ext uri="{FF2B5EF4-FFF2-40B4-BE49-F238E27FC236}">
                <a16:creationId xmlns:a16="http://schemas.microsoft.com/office/drawing/2014/main" id="{B00679D5-444D-4F71-B4BD-FE0AB48868E5}"/>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15" name="Textfeld 14"/>
          <p:cNvSpPr txBox="1"/>
          <p:nvPr/>
        </p:nvSpPr>
        <p:spPr>
          <a:xfrm>
            <a:off x="3962399" y="1696354"/>
            <a:ext cx="432000" cy="769441"/>
          </a:xfrm>
          <a:prstGeom prst="rect">
            <a:avLst/>
          </a:prstGeom>
          <a:noFill/>
        </p:spPr>
        <p:txBody>
          <a:bodyPr wrap="square" lIns="0" tIns="0" rIns="0" bIns="0" rtlCol="0" anchor="t" anchorCtr="0">
            <a:spAutoFit/>
          </a:bodyPr>
          <a:lstStyle/>
          <a:p>
            <a:r>
              <a:rPr lang="de-DE" sz="5000" b="1" dirty="0">
                <a:solidFill>
                  <a:schemeClr val="tx1"/>
                </a:solidFill>
              </a:rPr>
              <a:t>»</a:t>
            </a:r>
          </a:p>
        </p:txBody>
      </p:sp>
      <p:sp>
        <p:nvSpPr>
          <p:cNvPr id="16" name="Textfeld 15"/>
          <p:cNvSpPr txBox="1"/>
          <p:nvPr/>
        </p:nvSpPr>
        <p:spPr>
          <a:xfrm>
            <a:off x="7734784" y="1696354"/>
            <a:ext cx="432000" cy="769441"/>
          </a:xfrm>
          <a:prstGeom prst="rect">
            <a:avLst/>
          </a:prstGeom>
          <a:noFill/>
        </p:spPr>
        <p:txBody>
          <a:bodyPr wrap="square" lIns="0" tIns="0" rIns="0" bIns="0" rtlCol="0" anchor="t" anchorCtr="0">
            <a:spAutoFit/>
          </a:bodyPr>
          <a:lstStyle/>
          <a:p>
            <a:r>
              <a:rPr lang="de-DE" sz="5000" b="1" dirty="0">
                <a:solidFill>
                  <a:schemeClr val="tx1"/>
                </a:solidFill>
              </a:rPr>
              <a:t>»</a:t>
            </a:r>
          </a:p>
        </p:txBody>
      </p:sp>
      <p:sp>
        <p:nvSpPr>
          <p:cNvPr id="7" name="Textplatzhalter 6"/>
          <p:cNvSpPr>
            <a:spLocks noGrp="1"/>
          </p:cNvSpPr>
          <p:nvPr>
            <p:ph type="body" sz="quarter" idx="21" hasCustomPrompt="1"/>
          </p:nvPr>
        </p:nvSpPr>
        <p:spPr>
          <a:xfrm>
            <a:off x="735949" y="1495425"/>
            <a:ext cx="3168651" cy="496800"/>
          </a:xfrm>
          <a:prstGeom prst="rect">
            <a:avLst/>
          </a:prstGeom>
          <a:solidFill>
            <a:schemeClr val="tx2"/>
          </a:solidFill>
          <a:ln w="19050">
            <a:solidFill>
              <a:schemeClr val="tx2"/>
            </a:solidFill>
          </a:ln>
        </p:spPr>
        <p:txBody>
          <a:bodyPr lIns="72000" tIns="36000" rIns="36000" bIns="36000"/>
          <a:lstStyle>
            <a:lvl1pPr marL="0" indent="0">
              <a:buFontTx/>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Textplatzhalter 6"/>
          <p:cNvSpPr>
            <a:spLocks noGrp="1"/>
          </p:cNvSpPr>
          <p:nvPr>
            <p:ph type="body" sz="quarter" idx="22" hasCustomPrompt="1"/>
          </p:nvPr>
        </p:nvSpPr>
        <p:spPr>
          <a:xfrm>
            <a:off x="4503957" y="1495425"/>
            <a:ext cx="3168651"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2" name="Textplatzhalter 6"/>
          <p:cNvSpPr>
            <a:spLocks noGrp="1"/>
          </p:cNvSpPr>
          <p:nvPr>
            <p:ph type="body" sz="quarter" idx="23" hasCustomPrompt="1"/>
          </p:nvPr>
        </p:nvSpPr>
        <p:spPr>
          <a:xfrm>
            <a:off x="8271965" y="1495425"/>
            <a:ext cx="3168651"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8" name="Textplatzhalter 7"/>
          <p:cNvSpPr>
            <a:spLocks noGrp="1"/>
          </p:cNvSpPr>
          <p:nvPr>
            <p:ph type="body" sz="quarter" idx="24" hasCustomPrompt="1"/>
          </p:nvPr>
        </p:nvSpPr>
        <p:spPr>
          <a:xfrm>
            <a:off x="736600"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3" name="Textplatzhalter 7"/>
          <p:cNvSpPr>
            <a:spLocks noGrp="1"/>
          </p:cNvSpPr>
          <p:nvPr>
            <p:ph type="body" sz="quarter" idx="25" hasCustomPrompt="1"/>
          </p:nvPr>
        </p:nvSpPr>
        <p:spPr>
          <a:xfrm>
            <a:off x="4503957"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4" name="Textplatzhalter 7"/>
          <p:cNvSpPr>
            <a:spLocks noGrp="1"/>
          </p:cNvSpPr>
          <p:nvPr>
            <p:ph type="body" sz="quarter" idx="26" hasCustomPrompt="1"/>
          </p:nvPr>
        </p:nvSpPr>
        <p:spPr>
          <a:xfrm>
            <a:off x="8271965"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Tree>
    <p:extLst>
      <p:ext uri="{BB962C8B-B14F-4D97-AF65-F5344CB8AC3E}">
        <p14:creationId xmlns:p14="http://schemas.microsoft.com/office/powerpoint/2010/main" val="17722425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3 textboxes and summary">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FAF4E5FF-ECF8-4FB3-9ACC-FD539873F904}"/>
              </a:ext>
            </a:extLst>
          </p:cNvPr>
          <p:cNvGraphicFramePr>
            <a:graphicFrameLocks noChangeAspect="1"/>
          </p:cNvGraphicFramePr>
          <p:nvPr userDrawn="1">
            <p:custDataLst>
              <p:tags r:id="rId1"/>
            </p:custDataLst>
            <p:extLst>
              <p:ext uri="{D42A27DB-BD31-4B8C-83A1-F6EECF244321}">
                <p14:modId xmlns:p14="http://schemas.microsoft.com/office/powerpoint/2010/main" val="402916434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FAF4E5FF-ECF8-4FB3-9ACC-FD539873F904}"/>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1E1D0D53-D165-45DD-9847-0EE2AD2F07B2}"/>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25" name="Textfeld 24"/>
          <p:cNvSpPr txBox="1"/>
          <p:nvPr/>
        </p:nvSpPr>
        <p:spPr>
          <a:xfrm rot="5400000">
            <a:off x="2365399"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26" name="Textfeld 25"/>
          <p:cNvSpPr txBox="1"/>
          <p:nvPr/>
        </p:nvSpPr>
        <p:spPr>
          <a:xfrm rot="5400000">
            <a:off x="6016651"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28" name="Textfeld 27"/>
          <p:cNvSpPr txBox="1"/>
          <p:nvPr/>
        </p:nvSpPr>
        <p:spPr>
          <a:xfrm rot="5400000">
            <a:off x="9699651"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17" name="Textplatzhalter 6"/>
          <p:cNvSpPr>
            <a:spLocks noGrp="1"/>
          </p:cNvSpPr>
          <p:nvPr>
            <p:ph type="body" sz="quarter" idx="27" hasCustomPrompt="1"/>
          </p:nvPr>
        </p:nvSpPr>
        <p:spPr>
          <a:xfrm>
            <a:off x="735949"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8" name="Textplatzhalter 6"/>
          <p:cNvSpPr>
            <a:spLocks noGrp="1"/>
          </p:cNvSpPr>
          <p:nvPr>
            <p:ph type="body" sz="quarter" idx="28" hasCustomPrompt="1"/>
          </p:nvPr>
        </p:nvSpPr>
        <p:spPr>
          <a:xfrm>
            <a:off x="4406557"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9" name="Textplatzhalter 6"/>
          <p:cNvSpPr>
            <a:spLocks noGrp="1"/>
          </p:cNvSpPr>
          <p:nvPr>
            <p:ph type="body" sz="quarter" idx="29" hasCustomPrompt="1"/>
          </p:nvPr>
        </p:nvSpPr>
        <p:spPr>
          <a:xfrm>
            <a:off x="8075816"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6"/>
          <p:cNvSpPr>
            <a:spLocks noGrp="1"/>
          </p:cNvSpPr>
          <p:nvPr>
            <p:ph type="body" sz="quarter" idx="30" hasCustomPrompt="1"/>
          </p:nvPr>
        </p:nvSpPr>
        <p:spPr>
          <a:xfrm>
            <a:off x="735949" y="4360950"/>
            <a:ext cx="10704667"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Textplatzhalter 7"/>
          <p:cNvSpPr>
            <a:spLocks noGrp="1"/>
          </p:cNvSpPr>
          <p:nvPr>
            <p:ph type="body" sz="quarter" idx="31" hasCustomPrompt="1"/>
          </p:nvPr>
        </p:nvSpPr>
        <p:spPr>
          <a:xfrm>
            <a:off x="736600"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3" name="Textplatzhalter 7"/>
          <p:cNvSpPr>
            <a:spLocks noGrp="1"/>
          </p:cNvSpPr>
          <p:nvPr>
            <p:ph type="body" sz="quarter" idx="32" hasCustomPrompt="1"/>
          </p:nvPr>
        </p:nvSpPr>
        <p:spPr>
          <a:xfrm>
            <a:off x="4406560"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7" name="Textplatzhalter 7"/>
          <p:cNvSpPr>
            <a:spLocks noGrp="1"/>
          </p:cNvSpPr>
          <p:nvPr>
            <p:ph type="body" sz="quarter" idx="33" hasCustomPrompt="1"/>
          </p:nvPr>
        </p:nvSpPr>
        <p:spPr>
          <a:xfrm>
            <a:off x="8075816"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9" name="Textplatzhalter 7"/>
          <p:cNvSpPr>
            <a:spLocks noGrp="1"/>
          </p:cNvSpPr>
          <p:nvPr>
            <p:ph type="body" sz="quarter" idx="34" hasCustomPrompt="1"/>
          </p:nvPr>
        </p:nvSpPr>
        <p:spPr>
          <a:xfrm>
            <a:off x="736600" y="4857759"/>
            <a:ext cx="10703365" cy="141922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Tree>
    <p:extLst>
      <p:ext uri="{BB962C8B-B14F-4D97-AF65-F5344CB8AC3E}">
        <p14:creationId xmlns:p14="http://schemas.microsoft.com/office/powerpoint/2010/main" val="28336314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arrows and textboxes">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35822547-77C4-4C4A-B1FA-FB21DC8CE211}"/>
              </a:ext>
            </a:extLst>
          </p:cNvPr>
          <p:cNvGraphicFramePr>
            <a:graphicFrameLocks noChangeAspect="1"/>
          </p:cNvGraphicFramePr>
          <p:nvPr userDrawn="1">
            <p:custDataLst>
              <p:tags r:id="rId1"/>
            </p:custDataLst>
            <p:extLst>
              <p:ext uri="{D42A27DB-BD31-4B8C-83A1-F6EECF244321}">
                <p14:modId xmlns:p14="http://schemas.microsoft.com/office/powerpoint/2010/main" val="322035412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35822547-77C4-4C4A-B1FA-FB21DC8CE211}"/>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97C57029-30C6-4D93-84F9-13BB13468849}"/>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12" name="Textplatzhalter 6"/>
          <p:cNvSpPr>
            <a:spLocks noGrp="1"/>
          </p:cNvSpPr>
          <p:nvPr>
            <p:ph type="body" sz="quarter" idx="31" hasCustomPrompt="1"/>
          </p:nvPr>
        </p:nvSpPr>
        <p:spPr>
          <a:xfrm>
            <a:off x="735949" y="1495425"/>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Font typeface="Arial" panose="020B0604020202020204" pitchFamily="34" charse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4" name="Textplatzhalter 6"/>
          <p:cNvSpPr>
            <a:spLocks noGrp="1"/>
          </p:cNvSpPr>
          <p:nvPr>
            <p:ph type="body" sz="quarter" idx="32" hasCustomPrompt="1"/>
          </p:nvPr>
        </p:nvSpPr>
        <p:spPr>
          <a:xfrm>
            <a:off x="735949" y="3199650"/>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5" name="Textplatzhalter 6"/>
          <p:cNvSpPr>
            <a:spLocks noGrp="1"/>
          </p:cNvSpPr>
          <p:nvPr>
            <p:ph type="body" sz="quarter" idx="33" hasCustomPrompt="1"/>
          </p:nvPr>
        </p:nvSpPr>
        <p:spPr>
          <a:xfrm>
            <a:off x="735949" y="4885576"/>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3" name="Textplatzhalter 7"/>
          <p:cNvSpPr>
            <a:spLocks noGrp="1"/>
          </p:cNvSpPr>
          <p:nvPr>
            <p:ph type="body" sz="quarter" idx="34" hasCustomPrompt="1"/>
          </p:nvPr>
        </p:nvSpPr>
        <p:spPr>
          <a:xfrm>
            <a:off x="4406556" y="1495425"/>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16" name="Textplatzhalter 7"/>
          <p:cNvSpPr>
            <a:spLocks noGrp="1"/>
          </p:cNvSpPr>
          <p:nvPr>
            <p:ph type="body" sz="quarter" idx="35" hasCustomPrompt="1"/>
          </p:nvPr>
        </p:nvSpPr>
        <p:spPr>
          <a:xfrm>
            <a:off x="4406556" y="3201449"/>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17" name="Textplatzhalter 7"/>
          <p:cNvSpPr>
            <a:spLocks noGrp="1"/>
          </p:cNvSpPr>
          <p:nvPr>
            <p:ph type="body" sz="quarter" idx="36" hasCustomPrompt="1"/>
          </p:nvPr>
        </p:nvSpPr>
        <p:spPr>
          <a:xfrm>
            <a:off x="4406556" y="4887375"/>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Tree>
    <p:extLst>
      <p:ext uri="{BB962C8B-B14F-4D97-AF65-F5344CB8AC3E}">
        <p14:creationId xmlns:p14="http://schemas.microsoft.com/office/powerpoint/2010/main" val="18623679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4 contents">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BB1FA5FA-E81B-41B0-8361-A4B0F1640CB9}"/>
              </a:ext>
            </a:extLst>
          </p:cNvPr>
          <p:cNvGraphicFramePr>
            <a:graphicFrameLocks noChangeAspect="1"/>
          </p:cNvGraphicFramePr>
          <p:nvPr userDrawn="1">
            <p:custDataLst>
              <p:tags r:id="rId1"/>
            </p:custDataLst>
            <p:extLst>
              <p:ext uri="{D42A27DB-BD31-4B8C-83A1-F6EECF244321}">
                <p14:modId xmlns:p14="http://schemas.microsoft.com/office/powerpoint/2010/main" val="3217635371"/>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BB1FA5FA-E81B-41B0-8361-A4B0F1640CB9}"/>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DD10C927-4D12-4B1C-B6EC-2B1D574E6B9B}"/>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18" name="Textplatzhalter 6"/>
          <p:cNvSpPr>
            <a:spLocks noGrp="1"/>
          </p:cNvSpPr>
          <p:nvPr>
            <p:ph type="body" sz="quarter" idx="28" hasCustomPrompt="1"/>
          </p:nvPr>
        </p:nvSpPr>
        <p:spPr>
          <a:xfrm>
            <a:off x="6371816" y="1495425"/>
            <a:ext cx="5068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Rechteck 20"/>
          <p:cNvSpPr/>
          <p:nvPr/>
        </p:nvSpPr>
        <p:spPr>
          <a:xfrm>
            <a:off x="6371816" y="4589850"/>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7" name="Rechteck 26"/>
          <p:cNvSpPr/>
          <p:nvPr/>
        </p:nvSpPr>
        <p:spPr>
          <a:xfrm>
            <a:off x="6371816" y="1989525"/>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4" name="Textplatzhalter 6"/>
          <p:cNvSpPr>
            <a:spLocks noGrp="1"/>
          </p:cNvSpPr>
          <p:nvPr>
            <p:ph type="body" sz="quarter" idx="30" hasCustomPrompt="1"/>
          </p:nvPr>
        </p:nvSpPr>
        <p:spPr>
          <a:xfrm>
            <a:off x="735949" y="4094250"/>
            <a:ext cx="5068800" cy="496800"/>
          </a:xfrm>
          <a:prstGeom prst="rect">
            <a:avLst/>
          </a:prstGeom>
          <a:solidFill>
            <a:schemeClr val="tx2"/>
          </a:solidFill>
          <a:ln w="19050">
            <a:solidFill>
              <a:schemeClr val="tx2"/>
            </a:solidFill>
          </a:ln>
        </p:spPr>
        <p:txBody>
          <a:bodyPr lIns="72000" tIns="36000" rIns="1080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5" name="Rechteck 34"/>
          <p:cNvSpPr/>
          <p:nvPr/>
        </p:nvSpPr>
        <p:spPr>
          <a:xfrm>
            <a:off x="736599" y="4589850"/>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32" name="Rechteck 31"/>
          <p:cNvSpPr/>
          <p:nvPr/>
        </p:nvSpPr>
        <p:spPr>
          <a:xfrm>
            <a:off x="736599" y="1989525"/>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17" name="Textplatzhalter 6"/>
          <p:cNvSpPr>
            <a:spLocks noGrp="1"/>
          </p:cNvSpPr>
          <p:nvPr>
            <p:ph type="body" sz="quarter" idx="27" hasCustomPrompt="1"/>
          </p:nvPr>
        </p:nvSpPr>
        <p:spPr>
          <a:xfrm>
            <a:off x="735949" y="1495425"/>
            <a:ext cx="5068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0" name="Textplatzhalter 6"/>
          <p:cNvSpPr>
            <a:spLocks noGrp="1"/>
          </p:cNvSpPr>
          <p:nvPr>
            <p:ph type="body" sz="quarter" idx="31" hasCustomPrompt="1"/>
          </p:nvPr>
        </p:nvSpPr>
        <p:spPr>
          <a:xfrm>
            <a:off x="6371816" y="4094250"/>
            <a:ext cx="5068800" cy="496800"/>
          </a:xfrm>
          <a:prstGeom prst="rect">
            <a:avLst/>
          </a:prstGeom>
          <a:solidFill>
            <a:schemeClr val="tx2"/>
          </a:solidFill>
          <a:ln w="19050">
            <a:solidFill>
              <a:schemeClr val="tx2"/>
            </a:solidFill>
          </a:ln>
        </p:spPr>
        <p:txBody>
          <a:bodyPr lIns="1134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1" name="Textplatzhalter 6"/>
          <p:cNvSpPr>
            <a:spLocks noGrp="1"/>
          </p:cNvSpPr>
          <p:nvPr>
            <p:ph type="body" sz="quarter" idx="35" hasCustomPrompt="1"/>
          </p:nvPr>
        </p:nvSpPr>
        <p:spPr>
          <a:xfrm>
            <a:off x="4903014" y="2746069"/>
            <a:ext cx="2298975" cy="2271600"/>
          </a:xfrm>
          <a:prstGeom prst="ellipse">
            <a:avLst/>
          </a:prstGeom>
          <a:solidFill>
            <a:schemeClr val="bg1"/>
          </a:solidFill>
          <a:ln w="19050">
            <a:solidFill>
              <a:schemeClr val="tx2"/>
            </a:solidFill>
          </a:ln>
        </p:spPr>
        <p:txBody>
          <a:bodyPr lIns="0" tIns="0" rIns="0" bIns="0" anchor="ctr" anchorCtr="0"/>
          <a:lstStyle>
            <a:lvl1pPr marL="0" indent="0" algn="ctr">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9" name="Textplatzhalter 7"/>
          <p:cNvSpPr>
            <a:spLocks noGrp="1"/>
          </p:cNvSpPr>
          <p:nvPr>
            <p:ph type="body" sz="quarter" idx="37" hasCustomPrompt="1"/>
          </p:nvPr>
        </p:nvSpPr>
        <p:spPr>
          <a:xfrm>
            <a:off x="736597" y="1992225"/>
            <a:ext cx="36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0" name="Textplatzhalter 7"/>
          <p:cNvSpPr>
            <a:spLocks noGrp="1"/>
          </p:cNvSpPr>
          <p:nvPr>
            <p:ph type="body" sz="quarter" idx="38" hasCustomPrompt="1"/>
          </p:nvPr>
        </p:nvSpPr>
        <p:spPr>
          <a:xfrm>
            <a:off x="736597" y="4591050"/>
            <a:ext cx="36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2" name="Textplatzhalter 7"/>
          <p:cNvSpPr>
            <a:spLocks noGrp="1"/>
          </p:cNvSpPr>
          <p:nvPr>
            <p:ph type="body" sz="quarter" idx="39" hasCustomPrompt="1"/>
          </p:nvPr>
        </p:nvSpPr>
        <p:spPr>
          <a:xfrm>
            <a:off x="7428411" y="1992225"/>
            <a:ext cx="4012205"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3" name="Textplatzhalter 7"/>
          <p:cNvSpPr>
            <a:spLocks noGrp="1"/>
          </p:cNvSpPr>
          <p:nvPr>
            <p:ph type="body" sz="quarter" idx="40" hasCustomPrompt="1"/>
          </p:nvPr>
        </p:nvSpPr>
        <p:spPr>
          <a:xfrm>
            <a:off x="7428411" y="4591050"/>
            <a:ext cx="4012205"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Tree>
    <p:extLst>
      <p:ext uri="{BB962C8B-B14F-4D97-AF65-F5344CB8AC3E}">
        <p14:creationId xmlns:p14="http://schemas.microsoft.com/office/powerpoint/2010/main" val="7067608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pictur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75B4B31B-6919-4BA6-96AF-A39C0D518DBF}"/>
              </a:ext>
            </a:extLst>
          </p:cNvPr>
          <p:cNvGraphicFramePr>
            <a:graphicFrameLocks noChangeAspect="1"/>
          </p:cNvGraphicFramePr>
          <p:nvPr userDrawn="1">
            <p:custDataLst>
              <p:tags r:id="rId1"/>
            </p:custDataLst>
            <p:extLst>
              <p:ext uri="{D42A27DB-BD31-4B8C-83A1-F6EECF244321}">
                <p14:modId xmlns:p14="http://schemas.microsoft.com/office/powerpoint/2010/main" val="3226316940"/>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75B4B31B-6919-4BA6-96AF-A39C0D518DBF}"/>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E22DC125-2985-4880-AAE3-33ADD7DB4981}"/>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13" name="Bildplatzhalter 12"/>
          <p:cNvSpPr>
            <a:spLocks noGrp="1"/>
          </p:cNvSpPr>
          <p:nvPr>
            <p:ph type="pic" sz="quarter" idx="16" hasCustomPrompt="1"/>
          </p:nvPr>
        </p:nvSpPr>
        <p:spPr>
          <a:xfrm>
            <a:off x="745067" y="1495425"/>
            <a:ext cx="5196416" cy="478155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baseline="0"/>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mj-lt"/>
                <a:ea typeface="+mn-ea"/>
                <a:cs typeface="+mn-cs"/>
              </a:rPr>
              <a:t>Picture</a:t>
            </a:r>
          </a:p>
        </p:txBody>
      </p:sp>
      <p:sp>
        <p:nvSpPr>
          <p:cNvPr id="7" name="Textplatzhalter 6"/>
          <p:cNvSpPr>
            <a:spLocks noGrp="1"/>
          </p:cNvSpPr>
          <p:nvPr>
            <p:ph type="body" sz="quarter" idx="17" hasCustomPrompt="1"/>
          </p:nvPr>
        </p:nvSpPr>
        <p:spPr>
          <a:xfrm>
            <a:off x="6235200" y="1440000"/>
            <a:ext cx="5212800" cy="4896000"/>
          </a:xfrm>
        </p:spPr>
        <p:txBody>
          <a:bodyPr/>
          <a:lstStyle>
            <a:lvl1pPr>
              <a:defRPr/>
            </a:lvl1pPr>
            <a:lvl2pPr>
              <a:defRPr/>
            </a:lvl2pPr>
            <a:lvl3pPr>
              <a:defRPr/>
            </a:lvl3pPr>
            <a:lvl4pPr>
              <a:defRPr/>
            </a:lvl4pPr>
            <a:lvl5pPr>
              <a:defRPr/>
            </a:lvl5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Tree>
    <p:extLst>
      <p:ext uri="{BB962C8B-B14F-4D97-AF65-F5344CB8AC3E}">
        <p14:creationId xmlns:p14="http://schemas.microsoft.com/office/powerpoint/2010/main" val="25746459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blank with textbox">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14324DAB-C205-46F3-B69F-CB6D079A11FD}"/>
              </a:ext>
            </a:extLst>
          </p:cNvPr>
          <p:cNvGraphicFramePr>
            <a:graphicFrameLocks noChangeAspect="1"/>
          </p:cNvGraphicFramePr>
          <p:nvPr userDrawn="1">
            <p:custDataLst>
              <p:tags r:id="rId1"/>
            </p:custDataLst>
            <p:extLst>
              <p:ext uri="{D42A27DB-BD31-4B8C-83A1-F6EECF244321}">
                <p14:modId xmlns:p14="http://schemas.microsoft.com/office/powerpoint/2010/main" val="305356149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7" name="Object 6" hidden="1">
                        <a:extLst>
                          <a:ext uri="{FF2B5EF4-FFF2-40B4-BE49-F238E27FC236}">
                            <a16:creationId xmlns:a16="http://schemas.microsoft.com/office/drawing/2014/main" id="{14324DAB-C205-46F3-B69F-CB6D079A11FD}"/>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8" name="Textplatzhalter 6"/>
          <p:cNvSpPr>
            <a:spLocks noGrp="1"/>
          </p:cNvSpPr>
          <p:nvPr>
            <p:ph type="body" sz="quarter" idx="17" hasCustomPrompt="1"/>
          </p:nvPr>
        </p:nvSpPr>
        <p:spPr>
          <a:xfrm>
            <a:off x="3009600" y="2705100"/>
            <a:ext cx="8438400" cy="3530600"/>
          </a:xfrm>
        </p:spPr>
        <p:txBody>
          <a:bodyPr>
            <a:noAutofit/>
          </a:bodyPr>
          <a:lstStyle>
            <a:lvl1pPr marL="0" indent="0">
              <a:buFont typeface="Arial" panose="020B0604020202020204" pitchFamily="34" charset="0"/>
              <a:buNone/>
              <a:defRPr sz="2400" b="1"/>
            </a:lvl1pPr>
            <a:lvl2pPr marL="542925" indent="-276225">
              <a:defRPr sz="2400" b="1"/>
            </a:lvl2pPr>
            <a:lvl3pPr marL="809625" indent="-266700">
              <a:defRPr sz="2400" b="1"/>
            </a:lvl3pPr>
            <a:lvl4pPr marL="1076325" indent="-266700">
              <a:defRPr sz="2400" b="1"/>
            </a:lvl4pPr>
            <a:lvl5pPr marL="1343025" indent="-266700">
              <a:defRPr sz="2400" b="1"/>
            </a:lvl5pPr>
            <a:lvl6pPr marL="1619250" indent="-276225">
              <a:defRPr sz="2400" b="1"/>
            </a:lvl6pPr>
            <a:lvl7pPr marL="1885950" indent="-266700">
              <a:defRPr sz="2400" b="1"/>
            </a:lvl7pPr>
            <a:lvl8pPr marL="2152650" indent="-266700">
              <a:defRPr sz="2400" b="1"/>
            </a:lvl8pPr>
            <a:lvl9pPr marL="2419350" indent="-266700">
              <a:defRPr sz="2400" b="1"/>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Tree>
    <p:extLst>
      <p:ext uri="{BB962C8B-B14F-4D97-AF65-F5344CB8AC3E}">
        <p14:creationId xmlns:p14="http://schemas.microsoft.com/office/powerpoint/2010/main" val="20241616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ntent area and Guides">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311F4DC1-C7EB-4B4C-B4DF-9B8C5BBD4935}"/>
              </a:ext>
            </a:extLst>
          </p:cNvPr>
          <p:cNvGraphicFramePr>
            <a:graphicFrameLocks noChangeAspect="1"/>
          </p:cNvGraphicFramePr>
          <p:nvPr userDrawn="1">
            <p:custDataLst>
              <p:tags r:id="rId1"/>
            </p:custDataLst>
            <p:extLst>
              <p:ext uri="{D42A27DB-BD31-4B8C-83A1-F6EECF244321}">
                <p14:modId xmlns:p14="http://schemas.microsoft.com/office/powerpoint/2010/main" val="988764828"/>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7" name="Object 6" hidden="1">
                        <a:extLst>
                          <a:ext uri="{FF2B5EF4-FFF2-40B4-BE49-F238E27FC236}">
                            <a16:creationId xmlns:a16="http://schemas.microsoft.com/office/drawing/2014/main" id="{311F4DC1-C7EB-4B4C-B4DF-9B8C5BBD4935}"/>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F671827-40A6-426F-8098-E05D94E623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cxnSp>
        <p:nvCxnSpPr>
          <p:cNvPr id="85" name="Gerade Verbindung 84"/>
          <p:cNvCxnSpPr/>
          <p:nvPr/>
        </p:nvCxnSpPr>
        <p:spPr bwMode="gray">
          <a:xfrm flipH="1">
            <a:off x="-56416" y="1485900"/>
            <a:ext cx="12248416"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8" name="Gerade Verbindung 87"/>
          <p:cNvCxnSpPr/>
          <p:nvPr/>
        </p:nvCxnSpPr>
        <p:spPr bwMode="gray">
          <a:xfrm flipH="1" flipV="1">
            <a:off x="45" y="6268349"/>
            <a:ext cx="12191955" cy="8626"/>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89" name="Textfeld 88"/>
          <p:cNvSpPr txBox="1"/>
          <p:nvPr/>
        </p:nvSpPr>
        <p:spPr bwMode="gray">
          <a:xfrm>
            <a:off x="11669123" y="6206802"/>
            <a:ext cx="469900" cy="123111"/>
          </a:xfrm>
          <a:prstGeom prst="rect">
            <a:avLst/>
          </a:prstGeom>
          <a:solidFill>
            <a:schemeClr val="bg1">
              <a:lumMod val="50000"/>
            </a:schemeClr>
          </a:solidFill>
        </p:spPr>
        <p:txBody>
          <a:bodyPr wrap="square" lIns="0" tIns="0" rIns="0" bIns="0" rtlCol="0">
            <a:noAutofit/>
          </a:bodyPr>
          <a:lstStyle/>
          <a:p>
            <a:pPr algn="ctr"/>
            <a:r>
              <a:rPr lang="en-US" sz="800" noProof="0" dirty="0">
                <a:solidFill>
                  <a:schemeClr val="bg1"/>
                </a:solidFill>
              </a:rPr>
              <a:t>7,90</a:t>
            </a:r>
          </a:p>
        </p:txBody>
      </p:sp>
      <p:cxnSp>
        <p:nvCxnSpPr>
          <p:cNvPr id="91" name="Gerade Verbindung 90"/>
          <p:cNvCxnSpPr/>
          <p:nvPr/>
        </p:nvCxnSpPr>
        <p:spPr bwMode="gray">
          <a:xfrm>
            <a:off x="736600"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3" name="Gerade Verbindung 92"/>
          <p:cNvCxnSpPr/>
          <p:nvPr/>
        </p:nvCxnSpPr>
        <p:spPr bwMode="gray">
          <a:xfrm>
            <a:off x="5947153"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Gerade Verbindung 93"/>
          <p:cNvCxnSpPr/>
          <p:nvPr/>
        </p:nvCxnSpPr>
        <p:spPr bwMode="gray">
          <a:xfrm>
            <a:off x="6219672"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8" name="Gerade Verbindung 97"/>
          <p:cNvCxnSpPr/>
          <p:nvPr/>
        </p:nvCxnSpPr>
        <p:spPr bwMode="gray">
          <a:xfrm>
            <a:off x="11446932" y="0"/>
            <a:ext cx="0" cy="6858000"/>
          </a:xfrm>
          <a:prstGeom prst="line">
            <a:avLst/>
          </a:prstGeom>
          <a:ln>
            <a:solidFill>
              <a:srgbClr val="FE8000"/>
            </a:solidFill>
          </a:ln>
        </p:spPr>
        <p:style>
          <a:lnRef idx="1">
            <a:schemeClr val="accent1"/>
          </a:lnRef>
          <a:fillRef idx="0">
            <a:schemeClr val="accent1"/>
          </a:fillRef>
          <a:effectRef idx="0">
            <a:schemeClr val="accent1"/>
          </a:effectRef>
          <a:fontRef idx="minor">
            <a:schemeClr val="tx1"/>
          </a:fontRef>
        </p:style>
      </p:cxnSp>
      <p:cxnSp>
        <p:nvCxnSpPr>
          <p:cNvPr id="32" name="Gerade Verbindung 31"/>
          <p:cNvCxnSpPr/>
          <p:nvPr/>
        </p:nvCxnSpPr>
        <p:spPr bwMode="gray">
          <a:xfrm flipH="1" flipV="1">
            <a:off x="-21518" y="893577"/>
            <a:ext cx="12213521" cy="56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bwMode="gray">
          <a:xfrm>
            <a:off x="11644123" y="821531"/>
            <a:ext cx="469900" cy="123111"/>
          </a:xfrm>
          <a:prstGeom prst="rect">
            <a:avLst/>
          </a:prstGeom>
          <a:solidFill>
            <a:schemeClr val="bg1">
              <a:lumMod val="50000"/>
            </a:schemeClr>
          </a:solidFill>
        </p:spPr>
        <p:txBody>
          <a:bodyPr wrap="square" lIns="0" tIns="0" rIns="0" bIns="0" rtlCol="0">
            <a:noAutofit/>
          </a:bodyPr>
          <a:lstStyle>
            <a:defPPr>
              <a:defRPr lang="de-DE"/>
            </a:defPPr>
            <a:lvl1pPr algn="ctr">
              <a:defRPr sz="800">
                <a:solidFill>
                  <a:schemeClr val="bg1"/>
                </a:solidFill>
              </a:defRPr>
            </a:lvl1pPr>
          </a:lstStyle>
          <a:p>
            <a:pPr lvl="0"/>
            <a:r>
              <a:rPr lang="en-US" sz="800" noProof="0" dirty="0"/>
              <a:t>7,00</a:t>
            </a:r>
          </a:p>
        </p:txBody>
      </p:sp>
      <p:sp>
        <p:nvSpPr>
          <p:cNvPr id="81" name="Textfeld 80"/>
          <p:cNvSpPr txBox="1"/>
          <p:nvPr/>
        </p:nvSpPr>
        <p:spPr bwMode="gray">
          <a:xfrm>
            <a:off x="11211983"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11.15</a:t>
            </a:r>
          </a:p>
        </p:txBody>
      </p:sp>
      <p:sp>
        <p:nvSpPr>
          <p:cNvPr id="34" name="Textfeld 33"/>
          <p:cNvSpPr txBox="1"/>
          <p:nvPr/>
        </p:nvSpPr>
        <p:spPr bwMode="gray">
          <a:xfrm>
            <a:off x="6162839"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0,30</a:t>
            </a:r>
          </a:p>
        </p:txBody>
      </p:sp>
      <p:sp>
        <p:nvSpPr>
          <p:cNvPr id="38" name="Textfeld 37"/>
          <p:cNvSpPr txBox="1"/>
          <p:nvPr/>
        </p:nvSpPr>
        <p:spPr bwMode="gray">
          <a:xfrm>
            <a:off x="5535087"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0,30</a:t>
            </a:r>
          </a:p>
        </p:txBody>
      </p:sp>
      <p:sp>
        <p:nvSpPr>
          <p:cNvPr id="40" name="Textfeld 39"/>
          <p:cNvSpPr txBox="1"/>
          <p:nvPr/>
        </p:nvSpPr>
        <p:spPr bwMode="gray">
          <a:xfrm>
            <a:off x="501651"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11,15</a:t>
            </a:r>
          </a:p>
        </p:txBody>
      </p:sp>
      <p:sp>
        <p:nvSpPr>
          <p:cNvPr id="42" name="Titel 1"/>
          <p:cNvSpPr>
            <a:spLocks noGrp="1"/>
          </p:cNvSpPr>
          <p:nvPr>
            <p:ph type="title" hasCustomPrompt="1"/>
          </p:nvPr>
        </p:nvSpPr>
        <p:spPr>
          <a:xfrm>
            <a:off x="720516" y="843857"/>
            <a:ext cx="10734885" cy="583015"/>
          </a:xfrm>
          <a:noFill/>
        </p:spPr>
        <p:txBody>
          <a:bodyPr/>
          <a:lstStyle>
            <a:lvl1pPr>
              <a:defRPr/>
            </a:lvl1pPr>
          </a:lstStyle>
          <a:p>
            <a:r>
              <a:rPr lang="de-DE" dirty="0"/>
              <a:t>Content </a:t>
            </a:r>
            <a:r>
              <a:rPr lang="de-DE" dirty="0" err="1"/>
              <a:t>area</a:t>
            </a:r>
            <a:r>
              <a:rPr lang="de-DE" dirty="0"/>
              <a:t> </a:t>
            </a:r>
            <a:r>
              <a:rPr lang="de-DE" dirty="0" err="1"/>
              <a:t>and</a:t>
            </a:r>
            <a:r>
              <a:rPr lang="de-DE" dirty="0"/>
              <a:t> </a:t>
            </a:r>
            <a:r>
              <a:rPr lang="de-DE" dirty="0" err="1"/>
              <a:t>guides</a:t>
            </a:r>
            <a:endParaRPr lang="de-DE" dirty="0"/>
          </a:p>
        </p:txBody>
      </p:sp>
      <p:sp>
        <p:nvSpPr>
          <p:cNvPr id="41" name="Textfeld 40"/>
          <p:cNvSpPr txBox="1"/>
          <p:nvPr/>
        </p:nvSpPr>
        <p:spPr bwMode="gray">
          <a:xfrm>
            <a:off x="11669123" y="1433877"/>
            <a:ext cx="469900" cy="123111"/>
          </a:xfrm>
          <a:prstGeom prst="rect">
            <a:avLst/>
          </a:prstGeom>
          <a:solidFill>
            <a:schemeClr val="bg1">
              <a:lumMod val="50000"/>
            </a:schemeClr>
          </a:solidFill>
        </p:spPr>
        <p:txBody>
          <a:bodyPr wrap="square" lIns="0" tIns="0" rIns="0" bIns="0" rtlCol="0">
            <a:noAutofit/>
          </a:bodyPr>
          <a:lstStyle/>
          <a:p>
            <a:pPr algn="ctr"/>
            <a:r>
              <a:rPr lang="en-US" sz="800" noProof="0" dirty="0">
                <a:solidFill>
                  <a:schemeClr val="bg1"/>
                </a:solidFill>
              </a:rPr>
              <a:t>5,37</a:t>
            </a:r>
          </a:p>
        </p:txBody>
      </p:sp>
      <p:sp>
        <p:nvSpPr>
          <p:cNvPr id="73" name="Rechteck 72"/>
          <p:cNvSpPr/>
          <p:nvPr/>
        </p:nvSpPr>
        <p:spPr bwMode="gray">
          <a:xfrm>
            <a:off x="736600" y="1495425"/>
            <a:ext cx="10718800" cy="47815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br>
              <a:rPr lang="en-US" noProof="0">
                <a:solidFill>
                  <a:schemeClr val="tx1"/>
                </a:solidFill>
              </a:rPr>
            </a:br>
            <a:r>
              <a:rPr lang="en-US" noProof="0">
                <a:solidFill>
                  <a:schemeClr val="tx1"/>
                </a:solidFill>
              </a:rPr>
              <a:t>Please restrict your content to this area</a:t>
            </a:r>
          </a:p>
        </p:txBody>
      </p:sp>
    </p:spTree>
    <p:extLst>
      <p:ext uri="{BB962C8B-B14F-4D97-AF65-F5344CB8AC3E}">
        <p14:creationId xmlns:p14="http://schemas.microsoft.com/office/powerpoint/2010/main" val="16270988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1_title">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7A4CF77C-03D1-49A1-92E5-AB43C04C2C43}"/>
              </a:ext>
            </a:extLst>
          </p:cNvPr>
          <p:cNvGraphicFramePr>
            <a:graphicFrameLocks noChangeAspect="1"/>
          </p:cNvGraphicFramePr>
          <p:nvPr userDrawn="1">
            <p:custDataLst>
              <p:tags r:id="rId1"/>
            </p:custDataLst>
            <p:extLst>
              <p:ext uri="{D42A27DB-BD31-4B8C-83A1-F6EECF244321}">
                <p14:modId xmlns:p14="http://schemas.microsoft.com/office/powerpoint/2010/main" val="3376917955"/>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8" name="Object 7" hidden="1">
                        <a:extLst>
                          <a:ext uri="{FF2B5EF4-FFF2-40B4-BE49-F238E27FC236}">
                            <a16:creationId xmlns:a16="http://schemas.microsoft.com/office/drawing/2014/main" id="{7A4CF77C-03D1-49A1-92E5-AB43C04C2C43}"/>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pic>
        <p:nvPicPr>
          <p:cNvPr id="3" name="Grafik 2">
            <a:extLst>
              <a:ext uri="{FF2B5EF4-FFF2-40B4-BE49-F238E27FC236}">
                <a16:creationId xmlns:a16="http://schemas.microsoft.com/office/drawing/2014/main" id="{DB6B3B6F-BCDE-451B-97B8-FA841B8A6CBC}"/>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0" y="880060"/>
            <a:ext cx="12192000" cy="5428822"/>
          </a:xfrm>
          <a:prstGeom prst="rect">
            <a:avLst/>
          </a:prstGeom>
        </p:spPr>
      </p:pic>
      <p:sp>
        <p:nvSpPr>
          <p:cNvPr id="6" name="Rectangle 5" hidden="1">
            <a:extLst>
              <a:ext uri="{FF2B5EF4-FFF2-40B4-BE49-F238E27FC236}">
                <a16:creationId xmlns:a16="http://schemas.microsoft.com/office/drawing/2014/main" id="{DE1599C2-2ED3-408D-8E92-74ECA7ABCC06}"/>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2400" b="1" i="0" baseline="0" dirty="0">
              <a:latin typeface="Arial" panose="020B0604020202020204" pitchFamily="34" charset="0"/>
              <a:ea typeface="+mj-ea"/>
              <a:cs typeface="+mj-cs"/>
              <a:sym typeface="Arial" panose="020B0604020202020204" pitchFamily="34" charset="0"/>
            </a:endParaRPr>
          </a:p>
        </p:txBody>
      </p:sp>
      <p:sp>
        <p:nvSpPr>
          <p:cNvPr id="15" name="Titelplatzhalter 1"/>
          <p:cNvSpPr>
            <a:spLocks noGrp="1"/>
          </p:cNvSpPr>
          <p:nvPr>
            <p:ph type="title" hasCustomPrompt="1"/>
          </p:nvPr>
        </p:nvSpPr>
        <p:spPr>
          <a:xfrm>
            <a:off x="1901363" y="1485903"/>
            <a:ext cx="8439148" cy="809625"/>
          </a:xfrm>
          <a:prstGeom prst="rect">
            <a:avLst/>
          </a:prstGeom>
          <a:noFill/>
        </p:spPr>
        <p:txBody>
          <a:bodyPr vert="horz" lIns="0" tIns="0" rIns="0" bIns="0" rtlCol="0" anchor="b" anchorCtr="0">
            <a:noAutofit/>
          </a:bodyPr>
          <a:lstStyle>
            <a:lvl1pPr>
              <a:defRPr sz="2400">
                <a:solidFill>
                  <a:schemeClr val="bg1"/>
                </a:solidFill>
              </a:defRPr>
            </a:lvl1pPr>
          </a:lstStyle>
          <a:p>
            <a:r>
              <a:rPr lang="de-DE" dirty="0"/>
              <a:t>Click </a:t>
            </a:r>
            <a:r>
              <a:rPr lang="de-DE" dirty="0" err="1"/>
              <a:t>to</a:t>
            </a:r>
            <a:r>
              <a:rPr lang="de-DE" dirty="0"/>
              <a:t> </a:t>
            </a:r>
            <a:r>
              <a:rPr lang="de-DE" dirty="0" err="1"/>
              <a:t>enter</a:t>
            </a:r>
            <a:r>
              <a:rPr lang="de-DE" dirty="0"/>
              <a:t> title</a:t>
            </a:r>
          </a:p>
        </p:txBody>
      </p:sp>
      <p:sp>
        <p:nvSpPr>
          <p:cNvPr id="18" name="Textplatzhalter 17"/>
          <p:cNvSpPr>
            <a:spLocks noGrp="1"/>
          </p:cNvSpPr>
          <p:nvPr>
            <p:ph type="body" sz="quarter" idx="13" hasCustomPrompt="1"/>
          </p:nvPr>
        </p:nvSpPr>
        <p:spPr>
          <a:xfrm>
            <a:off x="1901363" y="2706532"/>
            <a:ext cx="8439148" cy="831555"/>
          </a:xfrm>
          <a:prstGeom prst="rect">
            <a:avLst/>
          </a:prstGeom>
          <a:noFill/>
        </p:spPr>
        <p:txBody>
          <a:bodyPr lIns="0" tIns="0" rIns="0" bIns="0">
            <a:noAutofit/>
          </a:bodyPr>
          <a:lstStyle>
            <a:lvl1pPr marL="0" indent="0">
              <a:buNone/>
              <a:defRPr sz="2400" b="1">
                <a:solidFill>
                  <a:schemeClr val="bg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19"/>
          <p:cNvSpPr>
            <a:spLocks noGrp="1"/>
          </p:cNvSpPr>
          <p:nvPr>
            <p:ph type="body" sz="quarter" idx="14" hasCustomPrompt="1"/>
          </p:nvPr>
        </p:nvSpPr>
        <p:spPr>
          <a:xfrm>
            <a:off x="1901363" y="3538078"/>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Place, Date  </a:t>
            </a:r>
          </a:p>
        </p:txBody>
      </p:sp>
      <p:sp>
        <p:nvSpPr>
          <p:cNvPr id="21" name="Textplatzhalter 19"/>
          <p:cNvSpPr>
            <a:spLocks noGrp="1"/>
          </p:cNvSpPr>
          <p:nvPr>
            <p:ph type="body" sz="quarter" idx="15" hasCustomPrompt="1"/>
          </p:nvPr>
        </p:nvSpPr>
        <p:spPr>
          <a:xfrm>
            <a:off x="1901363" y="3924915"/>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Name </a:t>
            </a:r>
            <a:r>
              <a:rPr lang="de-DE" dirty="0" err="1"/>
              <a:t>Surname</a:t>
            </a:r>
            <a:r>
              <a:rPr lang="de-DE" dirty="0"/>
              <a:t> </a:t>
            </a:r>
          </a:p>
        </p:txBody>
      </p:sp>
      <p:sp>
        <p:nvSpPr>
          <p:cNvPr id="22" name="Textplatzhalter 19"/>
          <p:cNvSpPr>
            <a:spLocks noGrp="1"/>
          </p:cNvSpPr>
          <p:nvPr>
            <p:ph type="body" sz="quarter" idx="16" hasCustomPrompt="1"/>
          </p:nvPr>
        </p:nvSpPr>
        <p:spPr>
          <a:xfrm>
            <a:off x="1901363" y="4311751"/>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Position </a:t>
            </a:r>
          </a:p>
        </p:txBody>
      </p:sp>
      <p:pic>
        <p:nvPicPr>
          <p:cNvPr id="4" name="Grafik 3">
            <a:extLst>
              <a:ext uri="{FF2B5EF4-FFF2-40B4-BE49-F238E27FC236}">
                <a16:creationId xmlns:a16="http://schemas.microsoft.com/office/drawing/2014/main" id="{58219C8B-C675-4FBB-AFDB-EBEB44BB5EF6}"/>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81584" y="6718695"/>
            <a:ext cx="11710416" cy="146304"/>
          </a:xfrm>
          <a:prstGeom prst="rect">
            <a:avLst/>
          </a:prstGeom>
        </p:spPr>
      </p:pic>
    </p:spTree>
    <p:extLst>
      <p:ext uri="{BB962C8B-B14F-4D97-AF65-F5344CB8AC3E}">
        <p14:creationId xmlns:p14="http://schemas.microsoft.com/office/powerpoint/2010/main" val="18275977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extLst>
    <p:ext uri="{DCECCB84-F9BA-43D5-87BE-67443E8EF086}">
      <p15:sldGuideLst xmlns:p15="http://schemas.microsoft.com/office/powerpoint/2012/main">
        <p15:guide id="1"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22711428-3E85-4171-81C6-3007FDBE55A0}"/>
              </a:ext>
            </a:extLst>
          </p:cNvPr>
          <p:cNvGraphicFramePr>
            <a:graphicFrameLocks noChangeAspect="1"/>
          </p:cNvGraphicFramePr>
          <p:nvPr userDrawn="1">
            <p:custDataLst>
              <p:tags r:id="rId1"/>
            </p:custDataLst>
            <p:extLst>
              <p:ext uri="{D42A27DB-BD31-4B8C-83A1-F6EECF244321}">
                <p14:modId xmlns:p14="http://schemas.microsoft.com/office/powerpoint/2010/main" val="315720091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22711428-3E85-4171-81C6-3007FDBE55A0}"/>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616AE915-6882-45E0-A4A9-B446EEB311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xfrm>
            <a:off x="720515" y="843857"/>
            <a:ext cx="10728000" cy="583015"/>
          </a:xfrm>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8" name="Textplatzhalter 7"/>
          <p:cNvSpPr>
            <a:spLocks noGrp="1"/>
          </p:cNvSpPr>
          <p:nvPr>
            <p:ph type="body" sz="quarter" idx="13" hasCustomPrompt="1"/>
          </p:nvPr>
        </p:nvSpPr>
        <p:spPr>
          <a:xfrm>
            <a:off x="719999" y="1439999"/>
            <a:ext cx="10728000" cy="4896000"/>
          </a:xfrm>
        </p:spPr>
        <p:txBody>
          <a:body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Tree>
    <p:extLst>
      <p:ext uri="{BB962C8B-B14F-4D97-AF65-F5344CB8AC3E}">
        <p14:creationId xmlns:p14="http://schemas.microsoft.com/office/powerpoint/2010/main" val="32669411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itle">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7A4CF77C-03D1-49A1-92E5-AB43C04C2C43}"/>
              </a:ext>
            </a:extLst>
          </p:cNvPr>
          <p:cNvGraphicFramePr>
            <a:graphicFrameLocks noChangeAspect="1"/>
          </p:cNvGraphicFramePr>
          <p:nvPr userDrawn="1">
            <p:custDataLst>
              <p:tags r:id="rId1"/>
            </p:custDataLst>
            <p:extLst>
              <p:ext uri="{D42A27DB-BD31-4B8C-83A1-F6EECF244321}">
                <p14:modId xmlns:p14="http://schemas.microsoft.com/office/powerpoint/2010/main" val="1320480531"/>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8" name="Object 7" hidden="1">
                        <a:extLst>
                          <a:ext uri="{FF2B5EF4-FFF2-40B4-BE49-F238E27FC236}">
                            <a16:creationId xmlns:a16="http://schemas.microsoft.com/office/drawing/2014/main" id="{7A4CF77C-03D1-49A1-92E5-AB43C04C2C43}"/>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E1599C2-2ED3-408D-8E92-74ECA7ABCC06}"/>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2400" b="1" i="0" baseline="0" dirty="0">
              <a:latin typeface="Arial" panose="020B0604020202020204" pitchFamily="34" charset="0"/>
              <a:ea typeface="+mj-ea"/>
              <a:cs typeface="+mj-cs"/>
              <a:sym typeface="Arial" panose="020B0604020202020204" pitchFamily="34" charset="0"/>
            </a:endParaRPr>
          </a:p>
        </p:txBody>
      </p:sp>
      <p:pic>
        <p:nvPicPr>
          <p:cNvPr id="17" name="Grafik 6">
            <a:extLst>
              <a:ext uri="{FF2B5EF4-FFF2-40B4-BE49-F238E27FC236}">
                <a16:creationId xmlns:a16="http://schemas.microsoft.com/office/drawing/2014/main" id="{67C3A727-1FD6-4A1F-BB08-9E3A48C6E549}"/>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6001512" y="916293"/>
            <a:ext cx="6190488" cy="5812536"/>
          </a:xfrm>
          <a:prstGeom prst="rect">
            <a:avLst/>
          </a:prstGeom>
        </p:spPr>
      </p:pic>
      <p:sp>
        <p:nvSpPr>
          <p:cNvPr id="15" name="Titelplatzhalter 1"/>
          <p:cNvSpPr>
            <a:spLocks noGrp="1"/>
          </p:cNvSpPr>
          <p:nvPr>
            <p:ph type="title" hasCustomPrompt="1"/>
          </p:nvPr>
        </p:nvSpPr>
        <p:spPr>
          <a:xfrm>
            <a:off x="1901363" y="1485903"/>
            <a:ext cx="8439148" cy="809625"/>
          </a:xfrm>
          <a:prstGeom prst="rect">
            <a:avLst/>
          </a:prstGeom>
          <a:noFill/>
        </p:spPr>
        <p:txBody>
          <a:bodyPr vert="horz" lIns="0" tIns="0" rIns="0" bIns="0" rtlCol="0" anchor="b" anchorCtr="0">
            <a:noAutofit/>
          </a:bodyPr>
          <a:lstStyle>
            <a:lvl1pPr>
              <a:defRPr sz="2400">
                <a:solidFill>
                  <a:schemeClr val="tx1"/>
                </a:solidFill>
              </a:defRPr>
            </a:lvl1pPr>
          </a:lstStyle>
          <a:p>
            <a:r>
              <a:rPr lang="de-DE" dirty="0"/>
              <a:t>Click </a:t>
            </a:r>
            <a:r>
              <a:rPr lang="de-DE" dirty="0" err="1"/>
              <a:t>to</a:t>
            </a:r>
            <a:r>
              <a:rPr lang="de-DE" dirty="0"/>
              <a:t> </a:t>
            </a:r>
            <a:r>
              <a:rPr lang="de-DE" dirty="0" err="1"/>
              <a:t>enter</a:t>
            </a:r>
            <a:r>
              <a:rPr lang="de-DE" dirty="0"/>
              <a:t> title</a:t>
            </a:r>
          </a:p>
        </p:txBody>
      </p:sp>
      <p:sp>
        <p:nvSpPr>
          <p:cNvPr id="18" name="Textplatzhalter 17"/>
          <p:cNvSpPr>
            <a:spLocks noGrp="1"/>
          </p:cNvSpPr>
          <p:nvPr>
            <p:ph type="body" sz="quarter" idx="13" hasCustomPrompt="1"/>
          </p:nvPr>
        </p:nvSpPr>
        <p:spPr>
          <a:xfrm>
            <a:off x="1901363" y="2706532"/>
            <a:ext cx="8439148" cy="831555"/>
          </a:xfrm>
          <a:prstGeom prst="rect">
            <a:avLst/>
          </a:prstGeom>
          <a:noFill/>
        </p:spPr>
        <p:txBody>
          <a:bodyPr lIns="0" tIns="0" rIns="0" bIns="0">
            <a:noAutofit/>
          </a:bodyPr>
          <a:lstStyle>
            <a:lvl1pPr marL="0" indent="0">
              <a:buNone/>
              <a:defRPr sz="2400" b="1">
                <a:solidFill>
                  <a:schemeClr val="tx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19"/>
          <p:cNvSpPr>
            <a:spLocks noGrp="1"/>
          </p:cNvSpPr>
          <p:nvPr>
            <p:ph type="body" sz="quarter" idx="14" hasCustomPrompt="1"/>
          </p:nvPr>
        </p:nvSpPr>
        <p:spPr>
          <a:xfrm>
            <a:off x="1901363" y="3538078"/>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Place, Date  </a:t>
            </a:r>
          </a:p>
        </p:txBody>
      </p:sp>
      <p:sp>
        <p:nvSpPr>
          <p:cNvPr id="21" name="Textplatzhalter 19"/>
          <p:cNvSpPr>
            <a:spLocks noGrp="1"/>
          </p:cNvSpPr>
          <p:nvPr>
            <p:ph type="body" sz="quarter" idx="15" hasCustomPrompt="1"/>
          </p:nvPr>
        </p:nvSpPr>
        <p:spPr>
          <a:xfrm>
            <a:off x="1901363" y="3924915"/>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Name </a:t>
            </a:r>
            <a:r>
              <a:rPr lang="de-DE" dirty="0" err="1"/>
              <a:t>Surname</a:t>
            </a:r>
            <a:r>
              <a:rPr lang="de-DE" dirty="0"/>
              <a:t> </a:t>
            </a:r>
          </a:p>
        </p:txBody>
      </p:sp>
      <p:sp>
        <p:nvSpPr>
          <p:cNvPr id="22" name="Textplatzhalter 19"/>
          <p:cNvSpPr>
            <a:spLocks noGrp="1"/>
          </p:cNvSpPr>
          <p:nvPr>
            <p:ph type="body" sz="quarter" idx="16" hasCustomPrompt="1"/>
          </p:nvPr>
        </p:nvSpPr>
        <p:spPr>
          <a:xfrm>
            <a:off x="1901363" y="4311751"/>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Position </a:t>
            </a:r>
          </a:p>
        </p:txBody>
      </p:sp>
      <p:pic>
        <p:nvPicPr>
          <p:cNvPr id="4" name="Grafik 3">
            <a:extLst>
              <a:ext uri="{FF2B5EF4-FFF2-40B4-BE49-F238E27FC236}">
                <a16:creationId xmlns:a16="http://schemas.microsoft.com/office/drawing/2014/main" id="{58219C8B-C675-4FBB-AFDB-EBEB44BB5EF6}"/>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81584" y="6718695"/>
            <a:ext cx="11710416" cy="146304"/>
          </a:xfrm>
          <a:prstGeom prst="rect">
            <a:avLst/>
          </a:prstGeom>
        </p:spPr>
      </p:pic>
    </p:spTree>
    <p:extLst>
      <p:ext uri="{BB962C8B-B14F-4D97-AF65-F5344CB8AC3E}">
        <p14:creationId xmlns:p14="http://schemas.microsoft.com/office/powerpoint/2010/main" val="9901817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extLst>
    <p:ext uri="{DCECCB84-F9BA-43D5-87BE-67443E8EF086}">
      <p15:sldGuideLst xmlns:p15="http://schemas.microsoft.com/office/powerpoint/2012/main">
        <p15:guide id="1"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1BED4078-AFF6-4ADE-AEF0-C4E78BB13E66}"/>
              </a:ext>
            </a:extLst>
          </p:cNvPr>
          <p:cNvGraphicFramePr>
            <a:graphicFrameLocks noChangeAspect="1"/>
          </p:cNvGraphicFramePr>
          <p:nvPr userDrawn="1">
            <p:custDataLst>
              <p:tags r:id="rId1"/>
            </p:custDataLst>
            <p:extLst>
              <p:ext uri="{D42A27DB-BD31-4B8C-83A1-F6EECF244321}">
                <p14:modId xmlns:p14="http://schemas.microsoft.com/office/powerpoint/2010/main" val="3559631932"/>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4" name="Object 3" hidden="1">
                        <a:extLst>
                          <a:ext uri="{FF2B5EF4-FFF2-40B4-BE49-F238E27FC236}">
                            <a16:creationId xmlns:a16="http://schemas.microsoft.com/office/drawing/2014/main" id="{1BED4078-AFF6-4ADE-AEF0-C4E78BB13E66}"/>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19" name="Titel 18"/>
          <p:cNvSpPr>
            <a:spLocks noGrp="1"/>
          </p:cNvSpPr>
          <p:nvPr>
            <p:ph type="title" hasCustomPrompt="1"/>
          </p:nvPr>
        </p:nvSpPr>
        <p:spPr>
          <a:xfrm>
            <a:off x="1894713" y="1235829"/>
            <a:ext cx="8439149" cy="710605"/>
          </a:xfrm>
          <a:noFill/>
        </p:spPr>
        <p:txBody>
          <a:bodyPr vert="horz" lIns="0" tIns="0" rIns="0" bIns="0" rtlCol="0" anchor="b" anchorCtr="0">
            <a:normAutofit/>
          </a:bodyPr>
          <a:lstStyle>
            <a:lvl1pPr>
              <a:defRPr lang="de-DE" sz="2400" baseline="0"/>
            </a:lvl1pPr>
          </a:lstStyle>
          <a:p>
            <a:pPr marL="0" lvl="0"/>
            <a:r>
              <a:rPr lang="de-DE" dirty="0"/>
              <a:t>Agenda</a:t>
            </a:r>
          </a:p>
        </p:txBody>
      </p:sp>
      <p:sp>
        <p:nvSpPr>
          <p:cNvPr id="10" name="Textplatzhalter 9"/>
          <p:cNvSpPr>
            <a:spLocks noGrp="1"/>
          </p:cNvSpPr>
          <p:nvPr>
            <p:ph type="body" sz="quarter" idx="13" hasCustomPrompt="1"/>
          </p:nvPr>
        </p:nvSpPr>
        <p:spPr>
          <a:xfrm>
            <a:off x="1894713" y="1981199"/>
            <a:ext cx="8439149" cy="4320000"/>
          </a:xfrm>
          <a:prstGeom prst="rect">
            <a:avLst/>
          </a:prstGeom>
          <a:noFill/>
        </p:spPr>
        <p:txBody>
          <a:bodyPr>
            <a:noAutofit/>
          </a:bodyPr>
          <a:lstStyle>
            <a:lvl1pPr marL="361950" indent="-361950">
              <a:buFont typeface="+mj-lt"/>
              <a:buAutoNum type="arabicPeriod"/>
              <a:defRPr sz="2400" b="1">
                <a:solidFill>
                  <a:schemeClr val="tx1"/>
                </a:solidFill>
              </a:defRPr>
            </a:lvl1pPr>
            <a:lvl2pPr marL="628650" indent="-266700">
              <a:buFont typeface="Arial" panose="020B0604020202020204" pitchFamily="34" charset="0"/>
              <a:buChar char="•"/>
              <a:defRPr sz="2400" b="1">
                <a:solidFill>
                  <a:schemeClr val="tx1"/>
                </a:solidFill>
              </a:defRPr>
            </a:lvl2pPr>
            <a:lvl3pPr marL="895350" indent="-266700">
              <a:buFont typeface="Symbol" panose="05050102010706020507" pitchFamily="18" charset="2"/>
              <a:buChar char="-"/>
              <a:defRPr sz="2400" b="1">
                <a:solidFill>
                  <a:schemeClr val="tx1"/>
                </a:solidFill>
              </a:defRPr>
            </a:lvl3pPr>
            <a:lvl4pPr marL="1162050" indent="-266700">
              <a:buFont typeface="Arial" panose="020B0604020202020204" pitchFamily="34" charset="0"/>
              <a:buChar char="•"/>
              <a:defRPr sz="2400" b="1">
                <a:solidFill>
                  <a:schemeClr val="tx1"/>
                </a:solidFill>
              </a:defRPr>
            </a:lvl4pPr>
            <a:lvl5pPr marL="1438275" indent="-276225">
              <a:buFont typeface="Symbol" panose="05050102010706020507" pitchFamily="18" charset="2"/>
              <a:buChar char="-"/>
              <a:defRPr sz="2400" b="1">
                <a:solidFill>
                  <a:schemeClr val="tx1"/>
                </a:solidFill>
              </a:defRPr>
            </a:lvl5pPr>
            <a:lvl6pPr marL="1704975" indent="-266700">
              <a:buFont typeface="Arial" panose="020B0604020202020204" pitchFamily="34" charset="0"/>
              <a:buChar char="•"/>
              <a:defRPr sz="2400" b="1">
                <a:solidFill>
                  <a:schemeClr val="tx1"/>
                </a:solidFill>
              </a:defRPr>
            </a:lvl6pPr>
            <a:lvl7pPr marL="1971675" indent="-266700">
              <a:buFont typeface="Symbol" panose="05050102010706020507" pitchFamily="18" charset="2"/>
              <a:buChar char="-"/>
              <a:defRPr sz="2400" b="1">
                <a:solidFill>
                  <a:schemeClr val="tx1"/>
                </a:solidFill>
              </a:defRPr>
            </a:lvl7pPr>
            <a:lvl8pPr marL="2238375" indent="-266700">
              <a:buFont typeface="Arial" panose="020B0604020202020204" pitchFamily="34" charset="0"/>
              <a:buChar char="•"/>
              <a:defRPr sz="2400" b="1">
                <a:solidFill>
                  <a:schemeClr val="tx1"/>
                </a:solidFill>
              </a:defRPr>
            </a:lvl8pPr>
            <a:lvl9pPr marL="2514600" indent="-276225">
              <a:buFont typeface="Symbol" panose="05050102010706020507" pitchFamily="18" charset="2"/>
              <a:buChar char="-"/>
              <a:defRPr sz="2400" b="1">
                <a:solidFill>
                  <a:schemeClr val="tx1"/>
                </a:solidFill>
              </a:defRPr>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7" name="Foliennummernplatzhalter 16"/>
          <p:cNvSpPr>
            <a:spLocks noGrp="1"/>
          </p:cNvSpPr>
          <p:nvPr>
            <p:ph type="sldNum" sz="quarter" idx="16"/>
          </p:nvPr>
        </p:nvSpPr>
        <p:spPr/>
        <p:txBody>
          <a:bodyPr/>
          <a:lstStyle/>
          <a:p>
            <a:pPr>
              <a:defRPr/>
            </a:pPr>
            <a:fld id="{D383EB99-40B2-4176-B4FA-CDBAA950DF99}" type="slidenum">
              <a:rPr lang="en-US" altLang="en-US" smtClean="0"/>
              <a:pPr>
                <a:defRPr/>
              </a:pPr>
              <a:t>‹#›</a:t>
            </a:fld>
            <a:endParaRPr lang="en-US" altLang="en-US" dirty="0"/>
          </a:p>
        </p:txBody>
      </p:sp>
      <p:pic>
        <p:nvPicPr>
          <p:cNvPr id="8" name="Grafik 7">
            <a:extLst>
              <a:ext uri="{FF2B5EF4-FFF2-40B4-BE49-F238E27FC236}">
                <a16:creationId xmlns:a16="http://schemas.microsoft.com/office/drawing/2014/main" id="{0E4756C9-9BF1-470E-BE37-94B694D57CA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12731539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22711428-3E85-4171-81C6-3007FDBE55A0}"/>
              </a:ext>
            </a:extLst>
          </p:cNvPr>
          <p:cNvGraphicFramePr>
            <a:graphicFrameLocks noChangeAspect="1"/>
          </p:cNvGraphicFramePr>
          <p:nvPr userDrawn="1">
            <p:custDataLst>
              <p:tags r:id="rId1"/>
            </p:custDataLst>
            <p:extLst>
              <p:ext uri="{D42A27DB-BD31-4B8C-83A1-F6EECF244321}">
                <p14:modId xmlns:p14="http://schemas.microsoft.com/office/powerpoint/2010/main" val="315720091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22711428-3E85-4171-81C6-3007FDBE55A0}"/>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616AE915-6882-45E0-A4A9-B446EEB311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xfrm>
            <a:off x="720515" y="843857"/>
            <a:ext cx="10728000" cy="583015"/>
          </a:xfrm>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8" name="Textplatzhalter 7"/>
          <p:cNvSpPr>
            <a:spLocks noGrp="1"/>
          </p:cNvSpPr>
          <p:nvPr>
            <p:ph type="body" sz="quarter" idx="13" hasCustomPrompt="1"/>
          </p:nvPr>
        </p:nvSpPr>
        <p:spPr>
          <a:xfrm>
            <a:off x="719999" y="1439999"/>
            <a:ext cx="10728000" cy="4896000"/>
          </a:xfrm>
        </p:spPr>
        <p:txBody>
          <a:body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pic>
        <p:nvPicPr>
          <p:cNvPr id="9" name="Grafik 8">
            <a:extLst>
              <a:ext uri="{FF2B5EF4-FFF2-40B4-BE49-F238E27FC236}">
                <a16:creationId xmlns:a16="http://schemas.microsoft.com/office/drawing/2014/main" id="{20546E2B-81DA-42D7-A06D-FB237B319A37}"/>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17892424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title and 2 contents">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5C04B6E4-45F4-42A3-967A-4C6C6E53BDD8}"/>
              </a:ext>
            </a:extLst>
          </p:cNvPr>
          <p:cNvGraphicFramePr>
            <a:graphicFrameLocks noChangeAspect="1"/>
          </p:cNvGraphicFramePr>
          <p:nvPr userDrawn="1">
            <p:custDataLst>
              <p:tags r:id="rId1"/>
            </p:custDataLst>
            <p:extLst>
              <p:ext uri="{D42A27DB-BD31-4B8C-83A1-F6EECF244321}">
                <p14:modId xmlns:p14="http://schemas.microsoft.com/office/powerpoint/2010/main" val="2427227409"/>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5C04B6E4-45F4-42A3-967A-4C6C6E53BDD8}"/>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D573C5EA-CBDA-42FD-ADB9-72BFC6618BE2}"/>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8" name="Textplatzhalter 7"/>
          <p:cNvSpPr>
            <a:spLocks noGrp="1"/>
          </p:cNvSpPr>
          <p:nvPr>
            <p:ph type="body" sz="quarter" idx="13" hasCustomPrompt="1"/>
          </p:nvPr>
        </p:nvSpPr>
        <p:spPr>
          <a:xfrm>
            <a:off x="719667"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13" name="Textplatzhalter 7"/>
          <p:cNvSpPr>
            <a:spLocks noGrp="1"/>
          </p:cNvSpPr>
          <p:nvPr>
            <p:ph type="body" sz="quarter" idx="14" hasCustomPrompt="1"/>
          </p:nvPr>
        </p:nvSpPr>
        <p:spPr>
          <a:xfrm>
            <a:off x="6234133"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10" name="Grafik 9">
            <a:extLst>
              <a:ext uri="{FF2B5EF4-FFF2-40B4-BE49-F238E27FC236}">
                <a16:creationId xmlns:a16="http://schemas.microsoft.com/office/drawing/2014/main" id="{E7ED35DD-3BF8-4D83-AC28-EB5A176FC6E9}"/>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22770771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3 textboxes">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441A798-8013-4D91-A6DF-230BE4E0D86D}"/>
              </a:ext>
            </a:extLst>
          </p:cNvPr>
          <p:cNvGraphicFramePr>
            <a:graphicFrameLocks noChangeAspect="1"/>
          </p:cNvGraphicFramePr>
          <p:nvPr userDrawn="1">
            <p:custDataLst>
              <p:tags r:id="rId1"/>
            </p:custDataLst>
            <p:extLst>
              <p:ext uri="{D42A27DB-BD31-4B8C-83A1-F6EECF244321}">
                <p14:modId xmlns:p14="http://schemas.microsoft.com/office/powerpoint/2010/main" val="399481064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3" name="Object 12" hidden="1">
                        <a:extLst>
                          <a:ext uri="{FF2B5EF4-FFF2-40B4-BE49-F238E27FC236}">
                            <a16:creationId xmlns:a16="http://schemas.microsoft.com/office/drawing/2014/main" id="{E441A798-8013-4D91-A6DF-230BE4E0D86D}"/>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2" name="Rectangle 11" hidden="1">
            <a:extLst>
              <a:ext uri="{FF2B5EF4-FFF2-40B4-BE49-F238E27FC236}">
                <a16:creationId xmlns:a16="http://schemas.microsoft.com/office/drawing/2014/main" id="{B00679D5-444D-4F71-B4BD-FE0AB48868E5}"/>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15" name="Textfeld 14"/>
          <p:cNvSpPr txBox="1"/>
          <p:nvPr/>
        </p:nvSpPr>
        <p:spPr>
          <a:xfrm>
            <a:off x="3962399" y="1696354"/>
            <a:ext cx="432000" cy="769441"/>
          </a:xfrm>
          <a:prstGeom prst="rect">
            <a:avLst/>
          </a:prstGeom>
          <a:noFill/>
        </p:spPr>
        <p:txBody>
          <a:bodyPr wrap="square" lIns="0" tIns="0" rIns="0" bIns="0" rtlCol="0" anchor="t" anchorCtr="0">
            <a:spAutoFit/>
          </a:bodyPr>
          <a:lstStyle/>
          <a:p>
            <a:r>
              <a:rPr lang="de-DE" sz="5000" b="1" dirty="0">
                <a:solidFill>
                  <a:schemeClr val="tx1"/>
                </a:solidFill>
              </a:rPr>
              <a:t>»</a:t>
            </a:r>
          </a:p>
        </p:txBody>
      </p:sp>
      <p:sp>
        <p:nvSpPr>
          <p:cNvPr id="16" name="Textfeld 15"/>
          <p:cNvSpPr txBox="1"/>
          <p:nvPr/>
        </p:nvSpPr>
        <p:spPr>
          <a:xfrm>
            <a:off x="7734784" y="1696354"/>
            <a:ext cx="432000" cy="769441"/>
          </a:xfrm>
          <a:prstGeom prst="rect">
            <a:avLst/>
          </a:prstGeom>
          <a:noFill/>
        </p:spPr>
        <p:txBody>
          <a:bodyPr wrap="square" lIns="0" tIns="0" rIns="0" bIns="0" rtlCol="0" anchor="t" anchorCtr="0">
            <a:spAutoFit/>
          </a:bodyPr>
          <a:lstStyle/>
          <a:p>
            <a:r>
              <a:rPr lang="de-DE" sz="5000" b="1" dirty="0">
                <a:solidFill>
                  <a:schemeClr val="tx1"/>
                </a:solidFill>
              </a:rPr>
              <a:t>»</a:t>
            </a:r>
          </a:p>
        </p:txBody>
      </p:sp>
      <p:sp>
        <p:nvSpPr>
          <p:cNvPr id="7" name="Textplatzhalter 6"/>
          <p:cNvSpPr>
            <a:spLocks noGrp="1"/>
          </p:cNvSpPr>
          <p:nvPr>
            <p:ph type="body" sz="quarter" idx="21" hasCustomPrompt="1"/>
          </p:nvPr>
        </p:nvSpPr>
        <p:spPr>
          <a:xfrm>
            <a:off x="735949" y="1495425"/>
            <a:ext cx="3168651" cy="496800"/>
          </a:xfrm>
          <a:prstGeom prst="rect">
            <a:avLst/>
          </a:prstGeom>
          <a:solidFill>
            <a:schemeClr val="tx2"/>
          </a:solidFill>
          <a:ln w="19050">
            <a:solidFill>
              <a:schemeClr val="tx2"/>
            </a:solidFill>
          </a:ln>
        </p:spPr>
        <p:txBody>
          <a:bodyPr lIns="72000" tIns="36000" rIns="36000" bIns="36000"/>
          <a:lstStyle>
            <a:lvl1pPr marL="0" indent="0">
              <a:buFontTx/>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Textplatzhalter 6"/>
          <p:cNvSpPr>
            <a:spLocks noGrp="1"/>
          </p:cNvSpPr>
          <p:nvPr>
            <p:ph type="body" sz="quarter" idx="22" hasCustomPrompt="1"/>
          </p:nvPr>
        </p:nvSpPr>
        <p:spPr>
          <a:xfrm>
            <a:off x="4503957" y="1495425"/>
            <a:ext cx="3168651"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2" name="Textplatzhalter 6"/>
          <p:cNvSpPr>
            <a:spLocks noGrp="1"/>
          </p:cNvSpPr>
          <p:nvPr>
            <p:ph type="body" sz="quarter" idx="23" hasCustomPrompt="1"/>
          </p:nvPr>
        </p:nvSpPr>
        <p:spPr>
          <a:xfrm>
            <a:off x="8271965" y="1495425"/>
            <a:ext cx="3168651"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8" name="Textplatzhalter 7"/>
          <p:cNvSpPr>
            <a:spLocks noGrp="1"/>
          </p:cNvSpPr>
          <p:nvPr>
            <p:ph type="body" sz="quarter" idx="24" hasCustomPrompt="1"/>
          </p:nvPr>
        </p:nvSpPr>
        <p:spPr>
          <a:xfrm>
            <a:off x="736600"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3" name="Textplatzhalter 7"/>
          <p:cNvSpPr>
            <a:spLocks noGrp="1"/>
          </p:cNvSpPr>
          <p:nvPr>
            <p:ph type="body" sz="quarter" idx="25" hasCustomPrompt="1"/>
          </p:nvPr>
        </p:nvSpPr>
        <p:spPr>
          <a:xfrm>
            <a:off x="4503957"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4" name="Textplatzhalter 7"/>
          <p:cNvSpPr>
            <a:spLocks noGrp="1"/>
          </p:cNvSpPr>
          <p:nvPr>
            <p:ph type="body" sz="quarter" idx="26" hasCustomPrompt="1"/>
          </p:nvPr>
        </p:nvSpPr>
        <p:spPr>
          <a:xfrm>
            <a:off x="8271965"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17" name="Grafik 16">
            <a:extLst>
              <a:ext uri="{FF2B5EF4-FFF2-40B4-BE49-F238E27FC236}">
                <a16:creationId xmlns:a16="http://schemas.microsoft.com/office/drawing/2014/main" id="{A5C26B2D-01CE-429E-B8CB-E87697A2F3CE}"/>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11507668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3 textboxes and summary">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FAF4E5FF-ECF8-4FB3-9ACC-FD539873F904}"/>
              </a:ext>
            </a:extLst>
          </p:cNvPr>
          <p:cNvGraphicFramePr>
            <a:graphicFrameLocks noChangeAspect="1"/>
          </p:cNvGraphicFramePr>
          <p:nvPr userDrawn="1">
            <p:custDataLst>
              <p:tags r:id="rId1"/>
            </p:custDataLst>
            <p:extLst>
              <p:ext uri="{D42A27DB-BD31-4B8C-83A1-F6EECF244321}">
                <p14:modId xmlns:p14="http://schemas.microsoft.com/office/powerpoint/2010/main" val="402916434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FAF4E5FF-ECF8-4FB3-9ACC-FD539873F904}"/>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1E1D0D53-D165-45DD-9847-0EE2AD2F07B2}"/>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a:xfrm>
            <a:off x="93155" y="6349128"/>
            <a:ext cx="449389" cy="246221"/>
          </a:xfrm>
        </p:spPr>
        <p:txBody>
          <a:bodyPr/>
          <a:lstStyle/>
          <a:p>
            <a:pPr>
              <a:defRPr/>
            </a:pPr>
            <a:fld id="{D383EB99-40B2-4176-B4FA-CDBAA950DF99}" type="slidenum">
              <a:rPr lang="en-US" altLang="en-US" smtClean="0"/>
              <a:pPr>
                <a:defRPr/>
              </a:pPr>
              <a:t>‹#›</a:t>
            </a:fld>
            <a:endParaRPr lang="en-US" altLang="en-US" dirty="0"/>
          </a:p>
        </p:txBody>
      </p:sp>
      <p:sp>
        <p:nvSpPr>
          <p:cNvPr id="25" name="Textfeld 24"/>
          <p:cNvSpPr txBox="1"/>
          <p:nvPr/>
        </p:nvSpPr>
        <p:spPr>
          <a:xfrm rot="5400000">
            <a:off x="2365399"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26" name="Textfeld 25"/>
          <p:cNvSpPr txBox="1"/>
          <p:nvPr/>
        </p:nvSpPr>
        <p:spPr>
          <a:xfrm rot="5400000">
            <a:off x="6016651"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28" name="Textfeld 27"/>
          <p:cNvSpPr txBox="1"/>
          <p:nvPr/>
        </p:nvSpPr>
        <p:spPr>
          <a:xfrm rot="5400000">
            <a:off x="9699651"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17" name="Textplatzhalter 6"/>
          <p:cNvSpPr>
            <a:spLocks noGrp="1"/>
          </p:cNvSpPr>
          <p:nvPr>
            <p:ph type="body" sz="quarter" idx="27" hasCustomPrompt="1"/>
          </p:nvPr>
        </p:nvSpPr>
        <p:spPr>
          <a:xfrm>
            <a:off x="735949"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8" name="Textplatzhalter 6"/>
          <p:cNvSpPr>
            <a:spLocks noGrp="1"/>
          </p:cNvSpPr>
          <p:nvPr>
            <p:ph type="body" sz="quarter" idx="28" hasCustomPrompt="1"/>
          </p:nvPr>
        </p:nvSpPr>
        <p:spPr>
          <a:xfrm>
            <a:off x="4406557"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9" name="Textplatzhalter 6"/>
          <p:cNvSpPr>
            <a:spLocks noGrp="1"/>
          </p:cNvSpPr>
          <p:nvPr>
            <p:ph type="body" sz="quarter" idx="29" hasCustomPrompt="1"/>
          </p:nvPr>
        </p:nvSpPr>
        <p:spPr>
          <a:xfrm>
            <a:off x="8075816"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6"/>
          <p:cNvSpPr>
            <a:spLocks noGrp="1"/>
          </p:cNvSpPr>
          <p:nvPr>
            <p:ph type="body" sz="quarter" idx="30" hasCustomPrompt="1"/>
          </p:nvPr>
        </p:nvSpPr>
        <p:spPr>
          <a:xfrm>
            <a:off x="735949" y="4360950"/>
            <a:ext cx="10704667"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Textplatzhalter 7"/>
          <p:cNvSpPr>
            <a:spLocks noGrp="1"/>
          </p:cNvSpPr>
          <p:nvPr>
            <p:ph type="body" sz="quarter" idx="31" hasCustomPrompt="1"/>
          </p:nvPr>
        </p:nvSpPr>
        <p:spPr>
          <a:xfrm>
            <a:off x="736600"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3" name="Textplatzhalter 7"/>
          <p:cNvSpPr>
            <a:spLocks noGrp="1"/>
          </p:cNvSpPr>
          <p:nvPr>
            <p:ph type="body" sz="quarter" idx="32" hasCustomPrompt="1"/>
          </p:nvPr>
        </p:nvSpPr>
        <p:spPr>
          <a:xfrm>
            <a:off x="4406560"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7" name="Textplatzhalter 7"/>
          <p:cNvSpPr>
            <a:spLocks noGrp="1"/>
          </p:cNvSpPr>
          <p:nvPr>
            <p:ph type="body" sz="quarter" idx="33" hasCustomPrompt="1"/>
          </p:nvPr>
        </p:nvSpPr>
        <p:spPr>
          <a:xfrm>
            <a:off x="8075816"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9" name="Textplatzhalter 7"/>
          <p:cNvSpPr>
            <a:spLocks noGrp="1"/>
          </p:cNvSpPr>
          <p:nvPr>
            <p:ph type="body" sz="quarter" idx="34" hasCustomPrompt="1"/>
          </p:nvPr>
        </p:nvSpPr>
        <p:spPr>
          <a:xfrm>
            <a:off x="736600" y="4857759"/>
            <a:ext cx="10703365" cy="141922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pic>
        <p:nvPicPr>
          <p:cNvPr id="22" name="Grafik 21">
            <a:extLst>
              <a:ext uri="{FF2B5EF4-FFF2-40B4-BE49-F238E27FC236}">
                <a16:creationId xmlns:a16="http://schemas.microsoft.com/office/drawing/2014/main" id="{119DA0F4-2BDF-4A3E-9E05-B7101FB431F6}"/>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4003966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arrows and textboxes">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35822547-77C4-4C4A-B1FA-FB21DC8CE211}"/>
              </a:ext>
            </a:extLst>
          </p:cNvPr>
          <p:cNvGraphicFramePr>
            <a:graphicFrameLocks noChangeAspect="1"/>
          </p:cNvGraphicFramePr>
          <p:nvPr userDrawn="1">
            <p:custDataLst>
              <p:tags r:id="rId1"/>
            </p:custDataLst>
            <p:extLst>
              <p:ext uri="{D42A27DB-BD31-4B8C-83A1-F6EECF244321}">
                <p14:modId xmlns:p14="http://schemas.microsoft.com/office/powerpoint/2010/main" val="322035412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35822547-77C4-4C4A-B1FA-FB21DC8CE211}"/>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97C57029-30C6-4D93-84F9-13BB13468849}"/>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12" name="Textplatzhalter 6"/>
          <p:cNvSpPr>
            <a:spLocks noGrp="1"/>
          </p:cNvSpPr>
          <p:nvPr>
            <p:ph type="body" sz="quarter" idx="31" hasCustomPrompt="1"/>
          </p:nvPr>
        </p:nvSpPr>
        <p:spPr>
          <a:xfrm>
            <a:off x="735949" y="1495425"/>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Font typeface="Arial" panose="020B0604020202020204" pitchFamily="34" charse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4" name="Textplatzhalter 6"/>
          <p:cNvSpPr>
            <a:spLocks noGrp="1"/>
          </p:cNvSpPr>
          <p:nvPr>
            <p:ph type="body" sz="quarter" idx="32" hasCustomPrompt="1"/>
          </p:nvPr>
        </p:nvSpPr>
        <p:spPr>
          <a:xfrm>
            <a:off x="735949" y="3199650"/>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5" name="Textplatzhalter 6"/>
          <p:cNvSpPr>
            <a:spLocks noGrp="1"/>
          </p:cNvSpPr>
          <p:nvPr>
            <p:ph type="body" sz="quarter" idx="33" hasCustomPrompt="1"/>
          </p:nvPr>
        </p:nvSpPr>
        <p:spPr>
          <a:xfrm>
            <a:off x="735949" y="4885576"/>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3" name="Textplatzhalter 7"/>
          <p:cNvSpPr>
            <a:spLocks noGrp="1"/>
          </p:cNvSpPr>
          <p:nvPr>
            <p:ph type="body" sz="quarter" idx="34" hasCustomPrompt="1"/>
          </p:nvPr>
        </p:nvSpPr>
        <p:spPr>
          <a:xfrm>
            <a:off x="4406556" y="1495425"/>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16" name="Textplatzhalter 7"/>
          <p:cNvSpPr>
            <a:spLocks noGrp="1"/>
          </p:cNvSpPr>
          <p:nvPr>
            <p:ph type="body" sz="quarter" idx="35" hasCustomPrompt="1"/>
          </p:nvPr>
        </p:nvSpPr>
        <p:spPr>
          <a:xfrm>
            <a:off x="4406556" y="3201449"/>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17" name="Textplatzhalter 7"/>
          <p:cNvSpPr>
            <a:spLocks noGrp="1"/>
          </p:cNvSpPr>
          <p:nvPr>
            <p:ph type="body" sz="quarter" idx="36" hasCustomPrompt="1"/>
          </p:nvPr>
        </p:nvSpPr>
        <p:spPr>
          <a:xfrm>
            <a:off x="4406556" y="4887375"/>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pic>
        <p:nvPicPr>
          <p:cNvPr id="18" name="Grafik 17">
            <a:extLst>
              <a:ext uri="{FF2B5EF4-FFF2-40B4-BE49-F238E27FC236}">
                <a16:creationId xmlns:a16="http://schemas.microsoft.com/office/drawing/2014/main" id="{0A21437A-0A0B-4036-BFA3-026E8D6BC7D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20467619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4 contents">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BB1FA5FA-E81B-41B0-8361-A4B0F1640CB9}"/>
              </a:ext>
            </a:extLst>
          </p:cNvPr>
          <p:cNvGraphicFramePr>
            <a:graphicFrameLocks noChangeAspect="1"/>
          </p:cNvGraphicFramePr>
          <p:nvPr userDrawn="1">
            <p:custDataLst>
              <p:tags r:id="rId1"/>
            </p:custDataLst>
            <p:extLst>
              <p:ext uri="{D42A27DB-BD31-4B8C-83A1-F6EECF244321}">
                <p14:modId xmlns:p14="http://schemas.microsoft.com/office/powerpoint/2010/main" val="3217635371"/>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BB1FA5FA-E81B-41B0-8361-A4B0F1640CB9}"/>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DD10C927-4D12-4B1C-B6EC-2B1D574E6B9B}"/>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18" name="Textplatzhalter 6"/>
          <p:cNvSpPr>
            <a:spLocks noGrp="1"/>
          </p:cNvSpPr>
          <p:nvPr>
            <p:ph type="body" sz="quarter" idx="28" hasCustomPrompt="1"/>
          </p:nvPr>
        </p:nvSpPr>
        <p:spPr>
          <a:xfrm>
            <a:off x="6371816" y="1495425"/>
            <a:ext cx="5068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Rechteck 20"/>
          <p:cNvSpPr/>
          <p:nvPr/>
        </p:nvSpPr>
        <p:spPr>
          <a:xfrm>
            <a:off x="6371816" y="4589850"/>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7" name="Rechteck 26"/>
          <p:cNvSpPr/>
          <p:nvPr/>
        </p:nvSpPr>
        <p:spPr>
          <a:xfrm>
            <a:off x="6371816" y="1989525"/>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4" name="Textplatzhalter 6"/>
          <p:cNvSpPr>
            <a:spLocks noGrp="1"/>
          </p:cNvSpPr>
          <p:nvPr>
            <p:ph type="body" sz="quarter" idx="30" hasCustomPrompt="1"/>
          </p:nvPr>
        </p:nvSpPr>
        <p:spPr>
          <a:xfrm>
            <a:off x="735949" y="4094250"/>
            <a:ext cx="5068800" cy="496800"/>
          </a:xfrm>
          <a:prstGeom prst="rect">
            <a:avLst/>
          </a:prstGeom>
          <a:solidFill>
            <a:schemeClr val="tx2"/>
          </a:solidFill>
          <a:ln w="19050">
            <a:solidFill>
              <a:schemeClr val="tx2"/>
            </a:solidFill>
          </a:ln>
        </p:spPr>
        <p:txBody>
          <a:bodyPr lIns="72000" tIns="36000" rIns="1080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5" name="Rechteck 34"/>
          <p:cNvSpPr/>
          <p:nvPr/>
        </p:nvSpPr>
        <p:spPr>
          <a:xfrm>
            <a:off x="736599" y="4589850"/>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32" name="Rechteck 31"/>
          <p:cNvSpPr/>
          <p:nvPr/>
        </p:nvSpPr>
        <p:spPr>
          <a:xfrm>
            <a:off x="736599" y="1989525"/>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17" name="Textplatzhalter 6"/>
          <p:cNvSpPr>
            <a:spLocks noGrp="1"/>
          </p:cNvSpPr>
          <p:nvPr>
            <p:ph type="body" sz="quarter" idx="27" hasCustomPrompt="1"/>
          </p:nvPr>
        </p:nvSpPr>
        <p:spPr>
          <a:xfrm>
            <a:off x="735949" y="1495425"/>
            <a:ext cx="5068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0" name="Textplatzhalter 6"/>
          <p:cNvSpPr>
            <a:spLocks noGrp="1"/>
          </p:cNvSpPr>
          <p:nvPr>
            <p:ph type="body" sz="quarter" idx="31" hasCustomPrompt="1"/>
          </p:nvPr>
        </p:nvSpPr>
        <p:spPr>
          <a:xfrm>
            <a:off x="6371816" y="4094250"/>
            <a:ext cx="5068800" cy="496800"/>
          </a:xfrm>
          <a:prstGeom prst="rect">
            <a:avLst/>
          </a:prstGeom>
          <a:solidFill>
            <a:schemeClr val="tx2"/>
          </a:solidFill>
          <a:ln w="19050">
            <a:solidFill>
              <a:schemeClr val="tx2"/>
            </a:solidFill>
          </a:ln>
        </p:spPr>
        <p:txBody>
          <a:bodyPr lIns="1134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1" name="Textplatzhalter 6"/>
          <p:cNvSpPr>
            <a:spLocks noGrp="1"/>
          </p:cNvSpPr>
          <p:nvPr>
            <p:ph type="body" sz="quarter" idx="35" hasCustomPrompt="1"/>
          </p:nvPr>
        </p:nvSpPr>
        <p:spPr>
          <a:xfrm>
            <a:off x="4903014" y="2746069"/>
            <a:ext cx="2298975" cy="2271600"/>
          </a:xfrm>
          <a:prstGeom prst="ellipse">
            <a:avLst/>
          </a:prstGeom>
          <a:solidFill>
            <a:schemeClr val="bg1"/>
          </a:solidFill>
          <a:ln w="19050">
            <a:solidFill>
              <a:schemeClr val="tx2"/>
            </a:solidFill>
          </a:ln>
        </p:spPr>
        <p:txBody>
          <a:bodyPr lIns="0" tIns="0" rIns="0" bIns="0" anchor="ctr" anchorCtr="0"/>
          <a:lstStyle>
            <a:lvl1pPr marL="0" indent="0" algn="ctr">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9" name="Textplatzhalter 7"/>
          <p:cNvSpPr>
            <a:spLocks noGrp="1"/>
          </p:cNvSpPr>
          <p:nvPr>
            <p:ph type="body" sz="quarter" idx="37" hasCustomPrompt="1"/>
          </p:nvPr>
        </p:nvSpPr>
        <p:spPr>
          <a:xfrm>
            <a:off x="736597" y="1992225"/>
            <a:ext cx="36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0" name="Textplatzhalter 7"/>
          <p:cNvSpPr>
            <a:spLocks noGrp="1"/>
          </p:cNvSpPr>
          <p:nvPr>
            <p:ph type="body" sz="quarter" idx="38" hasCustomPrompt="1"/>
          </p:nvPr>
        </p:nvSpPr>
        <p:spPr>
          <a:xfrm>
            <a:off x="736597" y="4591050"/>
            <a:ext cx="36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2" name="Textplatzhalter 7"/>
          <p:cNvSpPr>
            <a:spLocks noGrp="1"/>
          </p:cNvSpPr>
          <p:nvPr>
            <p:ph type="body" sz="quarter" idx="39" hasCustomPrompt="1"/>
          </p:nvPr>
        </p:nvSpPr>
        <p:spPr>
          <a:xfrm>
            <a:off x="7428411" y="1992225"/>
            <a:ext cx="4012205"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3" name="Textplatzhalter 7"/>
          <p:cNvSpPr>
            <a:spLocks noGrp="1"/>
          </p:cNvSpPr>
          <p:nvPr>
            <p:ph type="body" sz="quarter" idx="40" hasCustomPrompt="1"/>
          </p:nvPr>
        </p:nvSpPr>
        <p:spPr>
          <a:xfrm>
            <a:off x="7428411" y="4591050"/>
            <a:ext cx="4012205"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pic>
        <p:nvPicPr>
          <p:cNvPr id="25" name="Grafik 24">
            <a:extLst>
              <a:ext uri="{FF2B5EF4-FFF2-40B4-BE49-F238E27FC236}">
                <a16:creationId xmlns:a16="http://schemas.microsoft.com/office/drawing/2014/main" id="{846F75B8-482E-4B84-A673-A4A29672BA00}"/>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18149449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pictur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75B4B31B-6919-4BA6-96AF-A39C0D518DBF}"/>
              </a:ext>
            </a:extLst>
          </p:cNvPr>
          <p:cNvGraphicFramePr>
            <a:graphicFrameLocks noChangeAspect="1"/>
          </p:cNvGraphicFramePr>
          <p:nvPr userDrawn="1">
            <p:custDataLst>
              <p:tags r:id="rId1"/>
            </p:custDataLst>
            <p:extLst>
              <p:ext uri="{D42A27DB-BD31-4B8C-83A1-F6EECF244321}">
                <p14:modId xmlns:p14="http://schemas.microsoft.com/office/powerpoint/2010/main" val="3226316940"/>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75B4B31B-6919-4BA6-96AF-A39C0D518DBF}"/>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E22DC125-2985-4880-AAE3-33ADD7DB4981}"/>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13" name="Bildplatzhalter 12"/>
          <p:cNvSpPr>
            <a:spLocks noGrp="1"/>
          </p:cNvSpPr>
          <p:nvPr>
            <p:ph type="pic" sz="quarter" idx="16" hasCustomPrompt="1"/>
          </p:nvPr>
        </p:nvSpPr>
        <p:spPr>
          <a:xfrm>
            <a:off x="745067" y="1495425"/>
            <a:ext cx="5196416" cy="478155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baseline="0"/>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mj-lt"/>
                <a:ea typeface="+mn-ea"/>
                <a:cs typeface="+mn-cs"/>
              </a:rPr>
              <a:t>Picture</a:t>
            </a:r>
          </a:p>
        </p:txBody>
      </p:sp>
      <p:sp>
        <p:nvSpPr>
          <p:cNvPr id="7" name="Textplatzhalter 6"/>
          <p:cNvSpPr>
            <a:spLocks noGrp="1"/>
          </p:cNvSpPr>
          <p:nvPr>
            <p:ph type="body" sz="quarter" idx="17" hasCustomPrompt="1"/>
          </p:nvPr>
        </p:nvSpPr>
        <p:spPr>
          <a:xfrm>
            <a:off x="6235200" y="1440000"/>
            <a:ext cx="5212800" cy="4896000"/>
          </a:xfrm>
        </p:spPr>
        <p:txBody>
          <a:bodyPr/>
          <a:lstStyle>
            <a:lvl1pPr>
              <a:defRPr/>
            </a:lvl1pPr>
            <a:lvl2pPr>
              <a:defRPr/>
            </a:lvl2pPr>
            <a:lvl3pPr>
              <a:defRPr/>
            </a:lvl3pPr>
            <a:lvl4pPr>
              <a:defRPr/>
            </a:lvl4pPr>
            <a:lvl5pPr>
              <a:defRPr/>
            </a:lvl5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10" name="Grafik 9">
            <a:extLst>
              <a:ext uri="{FF2B5EF4-FFF2-40B4-BE49-F238E27FC236}">
                <a16:creationId xmlns:a16="http://schemas.microsoft.com/office/drawing/2014/main" id="{1EEEB8B2-D3C6-45FC-8473-EB5982C58AF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18531788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blank with textbox">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14324DAB-C205-46F3-B69F-CB6D079A11FD}"/>
              </a:ext>
            </a:extLst>
          </p:cNvPr>
          <p:cNvGraphicFramePr>
            <a:graphicFrameLocks noChangeAspect="1"/>
          </p:cNvGraphicFramePr>
          <p:nvPr userDrawn="1">
            <p:custDataLst>
              <p:tags r:id="rId1"/>
            </p:custDataLst>
            <p:extLst>
              <p:ext uri="{D42A27DB-BD31-4B8C-83A1-F6EECF244321}">
                <p14:modId xmlns:p14="http://schemas.microsoft.com/office/powerpoint/2010/main" val="305356149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7" name="Object 6" hidden="1">
                        <a:extLst>
                          <a:ext uri="{FF2B5EF4-FFF2-40B4-BE49-F238E27FC236}">
                            <a16:creationId xmlns:a16="http://schemas.microsoft.com/office/drawing/2014/main" id="{14324DAB-C205-46F3-B69F-CB6D079A11FD}"/>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8" name="Textplatzhalter 6"/>
          <p:cNvSpPr>
            <a:spLocks noGrp="1"/>
          </p:cNvSpPr>
          <p:nvPr>
            <p:ph type="body" sz="quarter" idx="17" hasCustomPrompt="1"/>
          </p:nvPr>
        </p:nvSpPr>
        <p:spPr>
          <a:xfrm>
            <a:off x="3009600" y="2705100"/>
            <a:ext cx="8438400" cy="3530600"/>
          </a:xfrm>
        </p:spPr>
        <p:txBody>
          <a:bodyPr>
            <a:noAutofit/>
          </a:bodyPr>
          <a:lstStyle>
            <a:lvl1pPr marL="0" indent="0">
              <a:buFont typeface="Arial" panose="020B0604020202020204" pitchFamily="34" charset="0"/>
              <a:buNone/>
              <a:defRPr sz="2400" b="1"/>
            </a:lvl1pPr>
            <a:lvl2pPr marL="542925" indent="-276225">
              <a:defRPr sz="2400" b="1"/>
            </a:lvl2pPr>
            <a:lvl3pPr marL="809625" indent="-266700">
              <a:defRPr sz="2400" b="1"/>
            </a:lvl3pPr>
            <a:lvl4pPr marL="1076325" indent="-266700">
              <a:defRPr sz="2400" b="1"/>
            </a:lvl4pPr>
            <a:lvl5pPr marL="1343025" indent="-266700">
              <a:defRPr sz="2400" b="1"/>
            </a:lvl5pPr>
            <a:lvl6pPr marL="1619250" indent="-276225">
              <a:defRPr sz="2400" b="1"/>
            </a:lvl6pPr>
            <a:lvl7pPr marL="1885950" indent="-266700">
              <a:defRPr sz="2400" b="1"/>
            </a:lvl7pPr>
            <a:lvl8pPr marL="2152650" indent="-266700">
              <a:defRPr sz="2400" b="1"/>
            </a:lvl8pPr>
            <a:lvl9pPr marL="2419350" indent="-266700">
              <a:defRPr sz="2400" b="1"/>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pic>
        <p:nvPicPr>
          <p:cNvPr id="9" name="Grafik 8">
            <a:extLst>
              <a:ext uri="{FF2B5EF4-FFF2-40B4-BE49-F238E27FC236}">
                <a16:creationId xmlns:a16="http://schemas.microsoft.com/office/drawing/2014/main" id="{28B86CF7-5647-4B57-8CE7-CDEFF3D095B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13836875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2 contents">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5C04B6E4-45F4-42A3-967A-4C6C6E53BDD8}"/>
              </a:ext>
            </a:extLst>
          </p:cNvPr>
          <p:cNvGraphicFramePr>
            <a:graphicFrameLocks noChangeAspect="1"/>
          </p:cNvGraphicFramePr>
          <p:nvPr userDrawn="1">
            <p:custDataLst>
              <p:tags r:id="rId1"/>
            </p:custDataLst>
            <p:extLst>
              <p:ext uri="{D42A27DB-BD31-4B8C-83A1-F6EECF244321}">
                <p14:modId xmlns:p14="http://schemas.microsoft.com/office/powerpoint/2010/main" val="2427227409"/>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5C04B6E4-45F4-42A3-967A-4C6C6E53BDD8}"/>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D573C5EA-CBDA-42FD-ADB9-72BFC6618BE2}"/>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8" name="Textplatzhalter 7"/>
          <p:cNvSpPr>
            <a:spLocks noGrp="1"/>
          </p:cNvSpPr>
          <p:nvPr>
            <p:ph type="body" sz="quarter" idx="13" hasCustomPrompt="1"/>
          </p:nvPr>
        </p:nvSpPr>
        <p:spPr>
          <a:xfrm>
            <a:off x="719667"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13" name="Textplatzhalter 7"/>
          <p:cNvSpPr>
            <a:spLocks noGrp="1"/>
          </p:cNvSpPr>
          <p:nvPr>
            <p:ph type="body" sz="quarter" idx="14" hasCustomPrompt="1"/>
          </p:nvPr>
        </p:nvSpPr>
        <p:spPr>
          <a:xfrm>
            <a:off x="6234133"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Tree>
    <p:extLst>
      <p:ext uri="{BB962C8B-B14F-4D97-AF65-F5344CB8AC3E}">
        <p14:creationId xmlns:p14="http://schemas.microsoft.com/office/powerpoint/2010/main" val="1783454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ntent area and Guides">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311F4DC1-C7EB-4B4C-B4DF-9B8C5BBD4935}"/>
              </a:ext>
            </a:extLst>
          </p:cNvPr>
          <p:cNvGraphicFramePr>
            <a:graphicFrameLocks noChangeAspect="1"/>
          </p:cNvGraphicFramePr>
          <p:nvPr userDrawn="1">
            <p:custDataLst>
              <p:tags r:id="rId1"/>
            </p:custDataLst>
            <p:extLst>
              <p:ext uri="{D42A27DB-BD31-4B8C-83A1-F6EECF244321}">
                <p14:modId xmlns:p14="http://schemas.microsoft.com/office/powerpoint/2010/main" val="988764828"/>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7" name="Object 6" hidden="1">
                        <a:extLst>
                          <a:ext uri="{FF2B5EF4-FFF2-40B4-BE49-F238E27FC236}">
                            <a16:creationId xmlns:a16="http://schemas.microsoft.com/office/drawing/2014/main" id="{311F4DC1-C7EB-4B4C-B4DF-9B8C5BBD4935}"/>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F671827-40A6-426F-8098-E05D94E623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cxnSp>
        <p:nvCxnSpPr>
          <p:cNvPr id="85" name="Gerade Verbindung 84"/>
          <p:cNvCxnSpPr/>
          <p:nvPr/>
        </p:nvCxnSpPr>
        <p:spPr bwMode="gray">
          <a:xfrm flipH="1">
            <a:off x="-56416" y="1485900"/>
            <a:ext cx="12248416"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8" name="Gerade Verbindung 87"/>
          <p:cNvCxnSpPr/>
          <p:nvPr/>
        </p:nvCxnSpPr>
        <p:spPr bwMode="gray">
          <a:xfrm flipH="1" flipV="1">
            <a:off x="45" y="6268349"/>
            <a:ext cx="12191955" cy="8626"/>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89" name="Textfeld 88"/>
          <p:cNvSpPr txBox="1"/>
          <p:nvPr/>
        </p:nvSpPr>
        <p:spPr bwMode="gray">
          <a:xfrm>
            <a:off x="11669123" y="6206802"/>
            <a:ext cx="469900" cy="123111"/>
          </a:xfrm>
          <a:prstGeom prst="rect">
            <a:avLst/>
          </a:prstGeom>
          <a:solidFill>
            <a:schemeClr val="bg1">
              <a:lumMod val="50000"/>
            </a:schemeClr>
          </a:solidFill>
        </p:spPr>
        <p:txBody>
          <a:bodyPr wrap="square" lIns="0" tIns="0" rIns="0" bIns="0" rtlCol="0">
            <a:noAutofit/>
          </a:bodyPr>
          <a:lstStyle/>
          <a:p>
            <a:pPr algn="ctr"/>
            <a:r>
              <a:rPr lang="en-US" sz="800" noProof="0" dirty="0">
                <a:solidFill>
                  <a:schemeClr val="bg1"/>
                </a:solidFill>
              </a:rPr>
              <a:t>7,90</a:t>
            </a:r>
          </a:p>
        </p:txBody>
      </p:sp>
      <p:cxnSp>
        <p:nvCxnSpPr>
          <p:cNvPr id="91" name="Gerade Verbindung 90"/>
          <p:cNvCxnSpPr/>
          <p:nvPr/>
        </p:nvCxnSpPr>
        <p:spPr bwMode="gray">
          <a:xfrm>
            <a:off x="736600"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3" name="Gerade Verbindung 92"/>
          <p:cNvCxnSpPr/>
          <p:nvPr/>
        </p:nvCxnSpPr>
        <p:spPr bwMode="gray">
          <a:xfrm>
            <a:off x="5947153"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Gerade Verbindung 93"/>
          <p:cNvCxnSpPr/>
          <p:nvPr/>
        </p:nvCxnSpPr>
        <p:spPr bwMode="gray">
          <a:xfrm>
            <a:off x="6219672"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8" name="Gerade Verbindung 97"/>
          <p:cNvCxnSpPr/>
          <p:nvPr/>
        </p:nvCxnSpPr>
        <p:spPr bwMode="gray">
          <a:xfrm>
            <a:off x="11446932" y="0"/>
            <a:ext cx="0" cy="6858000"/>
          </a:xfrm>
          <a:prstGeom prst="line">
            <a:avLst/>
          </a:prstGeom>
          <a:ln>
            <a:solidFill>
              <a:srgbClr val="FE8000"/>
            </a:solidFill>
          </a:ln>
        </p:spPr>
        <p:style>
          <a:lnRef idx="1">
            <a:schemeClr val="accent1"/>
          </a:lnRef>
          <a:fillRef idx="0">
            <a:schemeClr val="accent1"/>
          </a:fillRef>
          <a:effectRef idx="0">
            <a:schemeClr val="accent1"/>
          </a:effectRef>
          <a:fontRef idx="minor">
            <a:schemeClr val="tx1"/>
          </a:fontRef>
        </p:style>
      </p:cxnSp>
      <p:cxnSp>
        <p:nvCxnSpPr>
          <p:cNvPr id="32" name="Gerade Verbindung 31"/>
          <p:cNvCxnSpPr/>
          <p:nvPr/>
        </p:nvCxnSpPr>
        <p:spPr bwMode="gray">
          <a:xfrm flipH="1" flipV="1">
            <a:off x="-21518" y="893577"/>
            <a:ext cx="12213521" cy="56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bwMode="gray">
          <a:xfrm>
            <a:off x="11644123" y="821531"/>
            <a:ext cx="469900" cy="123111"/>
          </a:xfrm>
          <a:prstGeom prst="rect">
            <a:avLst/>
          </a:prstGeom>
          <a:solidFill>
            <a:schemeClr val="bg1">
              <a:lumMod val="50000"/>
            </a:schemeClr>
          </a:solidFill>
        </p:spPr>
        <p:txBody>
          <a:bodyPr wrap="square" lIns="0" tIns="0" rIns="0" bIns="0" rtlCol="0">
            <a:noAutofit/>
          </a:bodyPr>
          <a:lstStyle>
            <a:defPPr>
              <a:defRPr lang="de-DE"/>
            </a:defPPr>
            <a:lvl1pPr algn="ctr">
              <a:defRPr sz="800">
                <a:solidFill>
                  <a:schemeClr val="bg1"/>
                </a:solidFill>
              </a:defRPr>
            </a:lvl1pPr>
          </a:lstStyle>
          <a:p>
            <a:pPr lvl="0"/>
            <a:r>
              <a:rPr lang="en-US" sz="800" noProof="0" dirty="0"/>
              <a:t>7,00</a:t>
            </a:r>
          </a:p>
        </p:txBody>
      </p:sp>
      <p:sp>
        <p:nvSpPr>
          <p:cNvPr id="81" name="Textfeld 80"/>
          <p:cNvSpPr txBox="1"/>
          <p:nvPr/>
        </p:nvSpPr>
        <p:spPr bwMode="gray">
          <a:xfrm>
            <a:off x="11211983"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11.15</a:t>
            </a:r>
          </a:p>
        </p:txBody>
      </p:sp>
      <p:sp>
        <p:nvSpPr>
          <p:cNvPr id="34" name="Textfeld 33"/>
          <p:cNvSpPr txBox="1"/>
          <p:nvPr/>
        </p:nvSpPr>
        <p:spPr bwMode="gray">
          <a:xfrm>
            <a:off x="6162839"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0,30</a:t>
            </a:r>
          </a:p>
        </p:txBody>
      </p:sp>
      <p:sp>
        <p:nvSpPr>
          <p:cNvPr id="38" name="Textfeld 37"/>
          <p:cNvSpPr txBox="1"/>
          <p:nvPr/>
        </p:nvSpPr>
        <p:spPr bwMode="gray">
          <a:xfrm>
            <a:off x="5535087"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0,30</a:t>
            </a:r>
          </a:p>
        </p:txBody>
      </p:sp>
      <p:sp>
        <p:nvSpPr>
          <p:cNvPr id="40" name="Textfeld 39"/>
          <p:cNvSpPr txBox="1"/>
          <p:nvPr/>
        </p:nvSpPr>
        <p:spPr bwMode="gray">
          <a:xfrm>
            <a:off x="501651"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11,15</a:t>
            </a:r>
          </a:p>
        </p:txBody>
      </p:sp>
      <p:sp>
        <p:nvSpPr>
          <p:cNvPr id="42" name="Titel 1"/>
          <p:cNvSpPr>
            <a:spLocks noGrp="1"/>
          </p:cNvSpPr>
          <p:nvPr>
            <p:ph type="title" hasCustomPrompt="1"/>
          </p:nvPr>
        </p:nvSpPr>
        <p:spPr>
          <a:xfrm>
            <a:off x="720516" y="843857"/>
            <a:ext cx="10734885" cy="583015"/>
          </a:xfrm>
          <a:noFill/>
        </p:spPr>
        <p:txBody>
          <a:bodyPr/>
          <a:lstStyle>
            <a:lvl1pPr>
              <a:defRPr/>
            </a:lvl1pPr>
          </a:lstStyle>
          <a:p>
            <a:r>
              <a:rPr lang="de-DE" dirty="0"/>
              <a:t>Content </a:t>
            </a:r>
            <a:r>
              <a:rPr lang="de-DE" dirty="0" err="1"/>
              <a:t>area</a:t>
            </a:r>
            <a:r>
              <a:rPr lang="de-DE" dirty="0"/>
              <a:t> </a:t>
            </a:r>
            <a:r>
              <a:rPr lang="de-DE" dirty="0" err="1"/>
              <a:t>and</a:t>
            </a:r>
            <a:r>
              <a:rPr lang="de-DE" dirty="0"/>
              <a:t> </a:t>
            </a:r>
            <a:r>
              <a:rPr lang="de-DE" dirty="0" err="1"/>
              <a:t>guides</a:t>
            </a:r>
            <a:endParaRPr lang="de-DE" dirty="0"/>
          </a:p>
        </p:txBody>
      </p:sp>
      <p:sp>
        <p:nvSpPr>
          <p:cNvPr id="41" name="Textfeld 40"/>
          <p:cNvSpPr txBox="1"/>
          <p:nvPr/>
        </p:nvSpPr>
        <p:spPr bwMode="gray">
          <a:xfrm>
            <a:off x="11669123" y="1433877"/>
            <a:ext cx="469900" cy="123111"/>
          </a:xfrm>
          <a:prstGeom prst="rect">
            <a:avLst/>
          </a:prstGeom>
          <a:solidFill>
            <a:schemeClr val="bg1">
              <a:lumMod val="50000"/>
            </a:schemeClr>
          </a:solidFill>
        </p:spPr>
        <p:txBody>
          <a:bodyPr wrap="square" lIns="0" tIns="0" rIns="0" bIns="0" rtlCol="0">
            <a:noAutofit/>
          </a:bodyPr>
          <a:lstStyle/>
          <a:p>
            <a:pPr algn="ctr"/>
            <a:r>
              <a:rPr lang="en-US" sz="800" noProof="0" dirty="0">
                <a:solidFill>
                  <a:schemeClr val="bg1"/>
                </a:solidFill>
              </a:rPr>
              <a:t>5,37</a:t>
            </a:r>
          </a:p>
        </p:txBody>
      </p:sp>
      <p:sp>
        <p:nvSpPr>
          <p:cNvPr id="12" name="Foliennummernplatzhalter 11"/>
          <p:cNvSpPr>
            <a:spLocks noGrp="1"/>
          </p:cNvSpPr>
          <p:nvPr>
            <p:ph type="sldNum" sz="quarter" idx="12"/>
          </p:nvPr>
        </p:nvSpPr>
        <p:spPr/>
        <p:txBody>
          <a:bodyPr/>
          <a:lstStyle/>
          <a:p>
            <a:pPr>
              <a:defRPr/>
            </a:pPr>
            <a:fld id="{D383EB99-40B2-4176-B4FA-CDBAA950DF99}" type="slidenum">
              <a:rPr lang="en-US" altLang="en-US" smtClean="0"/>
              <a:pPr>
                <a:defRPr/>
              </a:pPr>
              <a:t>‹#›</a:t>
            </a:fld>
            <a:endParaRPr lang="en-US" altLang="en-US" dirty="0"/>
          </a:p>
        </p:txBody>
      </p:sp>
      <p:sp>
        <p:nvSpPr>
          <p:cNvPr id="73" name="Rechteck 72"/>
          <p:cNvSpPr/>
          <p:nvPr/>
        </p:nvSpPr>
        <p:spPr bwMode="gray">
          <a:xfrm>
            <a:off x="736600" y="1495425"/>
            <a:ext cx="10718800" cy="47815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br>
              <a:rPr lang="en-US" noProof="0">
                <a:solidFill>
                  <a:schemeClr val="tx1"/>
                </a:solidFill>
              </a:rPr>
            </a:br>
            <a:r>
              <a:rPr lang="en-US" noProof="0">
                <a:solidFill>
                  <a:schemeClr val="tx1"/>
                </a:solidFill>
              </a:rPr>
              <a:t>Please restrict your content to this area</a:t>
            </a:r>
          </a:p>
        </p:txBody>
      </p:sp>
      <p:pic>
        <p:nvPicPr>
          <p:cNvPr id="23" name="Grafik 22">
            <a:extLst>
              <a:ext uri="{FF2B5EF4-FFF2-40B4-BE49-F238E27FC236}">
                <a16:creationId xmlns:a16="http://schemas.microsoft.com/office/drawing/2014/main" id="{C533BF75-07CC-4AF7-8DB4-F66692271FFB}"/>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19032418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1_title">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7A4CF77C-03D1-49A1-92E5-AB43C04C2C43}"/>
              </a:ext>
            </a:extLst>
          </p:cNvPr>
          <p:cNvGraphicFramePr>
            <a:graphicFrameLocks noChangeAspect="1"/>
          </p:cNvGraphicFramePr>
          <p:nvPr userDrawn="1">
            <p:custDataLst>
              <p:tags r:id="rId1"/>
            </p:custDataLst>
            <p:extLst>
              <p:ext uri="{D42A27DB-BD31-4B8C-83A1-F6EECF244321}">
                <p14:modId xmlns:p14="http://schemas.microsoft.com/office/powerpoint/2010/main" val="3376917955"/>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8" name="Object 7" hidden="1">
                        <a:extLst>
                          <a:ext uri="{FF2B5EF4-FFF2-40B4-BE49-F238E27FC236}">
                            <a16:creationId xmlns:a16="http://schemas.microsoft.com/office/drawing/2014/main" id="{7A4CF77C-03D1-49A1-92E5-AB43C04C2C43}"/>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pic>
        <p:nvPicPr>
          <p:cNvPr id="3" name="Grafik 2">
            <a:extLst>
              <a:ext uri="{FF2B5EF4-FFF2-40B4-BE49-F238E27FC236}">
                <a16:creationId xmlns:a16="http://schemas.microsoft.com/office/drawing/2014/main" id="{DB6B3B6F-BCDE-451B-97B8-FA841B8A6CBC}"/>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0" y="880060"/>
            <a:ext cx="12192000" cy="5428822"/>
          </a:xfrm>
          <a:prstGeom prst="rect">
            <a:avLst/>
          </a:prstGeom>
        </p:spPr>
      </p:pic>
      <p:sp>
        <p:nvSpPr>
          <p:cNvPr id="6" name="Rectangle 5" hidden="1">
            <a:extLst>
              <a:ext uri="{FF2B5EF4-FFF2-40B4-BE49-F238E27FC236}">
                <a16:creationId xmlns:a16="http://schemas.microsoft.com/office/drawing/2014/main" id="{DE1599C2-2ED3-408D-8E92-74ECA7ABCC06}"/>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2400" b="1" i="0" baseline="0" dirty="0">
              <a:latin typeface="Arial" panose="020B0604020202020204" pitchFamily="34" charset="0"/>
              <a:ea typeface="+mj-ea"/>
              <a:cs typeface="+mj-cs"/>
              <a:sym typeface="Arial" panose="020B0604020202020204" pitchFamily="34" charset="0"/>
            </a:endParaRPr>
          </a:p>
        </p:txBody>
      </p:sp>
      <p:sp>
        <p:nvSpPr>
          <p:cNvPr id="15" name="Titelplatzhalter 1"/>
          <p:cNvSpPr>
            <a:spLocks noGrp="1"/>
          </p:cNvSpPr>
          <p:nvPr>
            <p:ph type="title" hasCustomPrompt="1"/>
          </p:nvPr>
        </p:nvSpPr>
        <p:spPr>
          <a:xfrm>
            <a:off x="1901363" y="1485903"/>
            <a:ext cx="8439148" cy="809625"/>
          </a:xfrm>
          <a:prstGeom prst="rect">
            <a:avLst/>
          </a:prstGeom>
          <a:noFill/>
        </p:spPr>
        <p:txBody>
          <a:bodyPr vert="horz" lIns="0" tIns="0" rIns="0" bIns="0" rtlCol="0" anchor="b" anchorCtr="0">
            <a:noAutofit/>
          </a:bodyPr>
          <a:lstStyle>
            <a:lvl1pPr>
              <a:defRPr sz="2400">
                <a:solidFill>
                  <a:schemeClr val="bg1"/>
                </a:solidFill>
              </a:defRPr>
            </a:lvl1pPr>
          </a:lstStyle>
          <a:p>
            <a:r>
              <a:rPr lang="de-DE" dirty="0"/>
              <a:t>Click </a:t>
            </a:r>
            <a:r>
              <a:rPr lang="de-DE" dirty="0" err="1"/>
              <a:t>to</a:t>
            </a:r>
            <a:r>
              <a:rPr lang="de-DE" dirty="0"/>
              <a:t> </a:t>
            </a:r>
            <a:r>
              <a:rPr lang="de-DE" dirty="0" err="1"/>
              <a:t>enter</a:t>
            </a:r>
            <a:r>
              <a:rPr lang="de-DE" dirty="0"/>
              <a:t> title</a:t>
            </a:r>
          </a:p>
        </p:txBody>
      </p:sp>
      <p:sp>
        <p:nvSpPr>
          <p:cNvPr id="18" name="Textplatzhalter 17"/>
          <p:cNvSpPr>
            <a:spLocks noGrp="1"/>
          </p:cNvSpPr>
          <p:nvPr>
            <p:ph type="body" sz="quarter" idx="13" hasCustomPrompt="1"/>
          </p:nvPr>
        </p:nvSpPr>
        <p:spPr>
          <a:xfrm>
            <a:off x="1901363" y="2706532"/>
            <a:ext cx="8439148" cy="831555"/>
          </a:xfrm>
          <a:prstGeom prst="rect">
            <a:avLst/>
          </a:prstGeom>
          <a:noFill/>
        </p:spPr>
        <p:txBody>
          <a:bodyPr lIns="0" tIns="0" rIns="0" bIns="0">
            <a:noAutofit/>
          </a:bodyPr>
          <a:lstStyle>
            <a:lvl1pPr marL="0" indent="0">
              <a:buNone/>
              <a:defRPr sz="2400" b="1">
                <a:solidFill>
                  <a:schemeClr val="bg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19"/>
          <p:cNvSpPr>
            <a:spLocks noGrp="1"/>
          </p:cNvSpPr>
          <p:nvPr>
            <p:ph type="body" sz="quarter" idx="14" hasCustomPrompt="1"/>
          </p:nvPr>
        </p:nvSpPr>
        <p:spPr>
          <a:xfrm>
            <a:off x="1901363" y="3538078"/>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Place, Date  </a:t>
            </a:r>
          </a:p>
        </p:txBody>
      </p:sp>
      <p:sp>
        <p:nvSpPr>
          <p:cNvPr id="21" name="Textplatzhalter 19"/>
          <p:cNvSpPr>
            <a:spLocks noGrp="1"/>
          </p:cNvSpPr>
          <p:nvPr>
            <p:ph type="body" sz="quarter" idx="15" hasCustomPrompt="1"/>
          </p:nvPr>
        </p:nvSpPr>
        <p:spPr>
          <a:xfrm>
            <a:off x="1901363" y="3924915"/>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Name </a:t>
            </a:r>
            <a:r>
              <a:rPr lang="de-DE" dirty="0" err="1"/>
              <a:t>Surname</a:t>
            </a:r>
            <a:r>
              <a:rPr lang="de-DE" dirty="0"/>
              <a:t> </a:t>
            </a:r>
          </a:p>
        </p:txBody>
      </p:sp>
      <p:sp>
        <p:nvSpPr>
          <p:cNvPr id="22" name="Textplatzhalter 19"/>
          <p:cNvSpPr>
            <a:spLocks noGrp="1"/>
          </p:cNvSpPr>
          <p:nvPr>
            <p:ph type="body" sz="quarter" idx="16" hasCustomPrompt="1"/>
          </p:nvPr>
        </p:nvSpPr>
        <p:spPr>
          <a:xfrm>
            <a:off x="1901363" y="4311751"/>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Position </a:t>
            </a:r>
          </a:p>
        </p:txBody>
      </p:sp>
      <p:pic>
        <p:nvPicPr>
          <p:cNvPr id="4" name="Grafik 3">
            <a:extLst>
              <a:ext uri="{FF2B5EF4-FFF2-40B4-BE49-F238E27FC236}">
                <a16:creationId xmlns:a16="http://schemas.microsoft.com/office/drawing/2014/main" id="{58219C8B-C675-4FBB-AFDB-EBEB44BB5EF6}"/>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81584" y="6718695"/>
            <a:ext cx="11710416" cy="146304"/>
          </a:xfrm>
          <a:prstGeom prst="rect">
            <a:avLst/>
          </a:prstGeom>
        </p:spPr>
      </p:pic>
    </p:spTree>
    <p:extLst>
      <p:ext uri="{BB962C8B-B14F-4D97-AF65-F5344CB8AC3E}">
        <p14:creationId xmlns:p14="http://schemas.microsoft.com/office/powerpoint/2010/main" val="40734913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extLst>
    <p:ext uri="{DCECCB84-F9BA-43D5-87BE-67443E8EF086}">
      <p15:sldGuideLst xmlns:p15="http://schemas.microsoft.com/office/powerpoint/2012/main">
        <p15:guide id="1" pos="384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title">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7A4CF77C-03D1-49A1-92E5-AB43C04C2C43}"/>
              </a:ext>
            </a:extLst>
          </p:cNvPr>
          <p:cNvGraphicFramePr>
            <a:graphicFrameLocks noChangeAspect="1"/>
          </p:cNvGraphicFramePr>
          <p:nvPr userDrawn="1">
            <p:custDataLst>
              <p:tags r:id="rId1"/>
            </p:custDataLst>
            <p:extLst>
              <p:ext uri="{D42A27DB-BD31-4B8C-83A1-F6EECF244321}">
                <p14:modId xmlns:p14="http://schemas.microsoft.com/office/powerpoint/2010/main" val="1320480531"/>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8" name="Object 7" hidden="1">
                        <a:extLst>
                          <a:ext uri="{FF2B5EF4-FFF2-40B4-BE49-F238E27FC236}">
                            <a16:creationId xmlns:a16="http://schemas.microsoft.com/office/drawing/2014/main" id="{7A4CF77C-03D1-49A1-92E5-AB43C04C2C43}"/>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E1599C2-2ED3-408D-8E92-74ECA7ABCC06}"/>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2400" b="1" i="0" baseline="0" dirty="0">
              <a:latin typeface="Arial" panose="020B0604020202020204" pitchFamily="34" charset="0"/>
              <a:ea typeface="+mj-ea"/>
              <a:cs typeface="+mj-cs"/>
              <a:sym typeface="Arial" panose="020B0604020202020204" pitchFamily="34" charset="0"/>
            </a:endParaRPr>
          </a:p>
        </p:txBody>
      </p:sp>
      <p:pic>
        <p:nvPicPr>
          <p:cNvPr id="17" name="Grafik 6">
            <a:extLst>
              <a:ext uri="{FF2B5EF4-FFF2-40B4-BE49-F238E27FC236}">
                <a16:creationId xmlns:a16="http://schemas.microsoft.com/office/drawing/2014/main" id="{67C3A727-1FD6-4A1F-BB08-9E3A48C6E549}"/>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6001512" y="916293"/>
            <a:ext cx="6190488" cy="5812536"/>
          </a:xfrm>
          <a:prstGeom prst="rect">
            <a:avLst/>
          </a:prstGeom>
        </p:spPr>
      </p:pic>
      <p:sp>
        <p:nvSpPr>
          <p:cNvPr id="15" name="Titelplatzhalter 1"/>
          <p:cNvSpPr>
            <a:spLocks noGrp="1"/>
          </p:cNvSpPr>
          <p:nvPr>
            <p:ph type="title" hasCustomPrompt="1"/>
          </p:nvPr>
        </p:nvSpPr>
        <p:spPr>
          <a:xfrm>
            <a:off x="1901363" y="1485903"/>
            <a:ext cx="8439148" cy="809625"/>
          </a:xfrm>
          <a:prstGeom prst="rect">
            <a:avLst/>
          </a:prstGeom>
          <a:noFill/>
        </p:spPr>
        <p:txBody>
          <a:bodyPr vert="horz" lIns="0" tIns="0" rIns="0" bIns="0" rtlCol="0" anchor="b" anchorCtr="0">
            <a:noAutofit/>
          </a:bodyPr>
          <a:lstStyle>
            <a:lvl1pPr>
              <a:defRPr sz="2400">
                <a:solidFill>
                  <a:schemeClr val="tx1"/>
                </a:solidFill>
              </a:defRPr>
            </a:lvl1pPr>
          </a:lstStyle>
          <a:p>
            <a:r>
              <a:rPr lang="de-DE" dirty="0"/>
              <a:t>Click </a:t>
            </a:r>
            <a:r>
              <a:rPr lang="de-DE" dirty="0" err="1"/>
              <a:t>to</a:t>
            </a:r>
            <a:r>
              <a:rPr lang="de-DE" dirty="0"/>
              <a:t> </a:t>
            </a:r>
            <a:r>
              <a:rPr lang="de-DE" dirty="0" err="1"/>
              <a:t>enter</a:t>
            </a:r>
            <a:r>
              <a:rPr lang="de-DE" dirty="0"/>
              <a:t> title</a:t>
            </a:r>
          </a:p>
        </p:txBody>
      </p:sp>
      <p:sp>
        <p:nvSpPr>
          <p:cNvPr id="18" name="Textplatzhalter 17"/>
          <p:cNvSpPr>
            <a:spLocks noGrp="1"/>
          </p:cNvSpPr>
          <p:nvPr>
            <p:ph type="body" sz="quarter" idx="13" hasCustomPrompt="1"/>
          </p:nvPr>
        </p:nvSpPr>
        <p:spPr>
          <a:xfrm>
            <a:off x="1901363" y="2706532"/>
            <a:ext cx="8439148" cy="831555"/>
          </a:xfrm>
          <a:prstGeom prst="rect">
            <a:avLst/>
          </a:prstGeom>
          <a:noFill/>
        </p:spPr>
        <p:txBody>
          <a:bodyPr lIns="0" tIns="0" rIns="0" bIns="0">
            <a:noAutofit/>
          </a:bodyPr>
          <a:lstStyle>
            <a:lvl1pPr marL="0" indent="0">
              <a:buNone/>
              <a:defRPr sz="2400" b="1">
                <a:solidFill>
                  <a:schemeClr val="tx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19"/>
          <p:cNvSpPr>
            <a:spLocks noGrp="1"/>
          </p:cNvSpPr>
          <p:nvPr>
            <p:ph type="body" sz="quarter" idx="14" hasCustomPrompt="1"/>
          </p:nvPr>
        </p:nvSpPr>
        <p:spPr>
          <a:xfrm>
            <a:off x="1901363" y="3538078"/>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Place, Date  </a:t>
            </a:r>
          </a:p>
        </p:txBody>
      </p:sp>
      <p:sp>
        <p:nvSpPr>
          <p:cNvPr id="21" name="Textplatzhalter 19"/>
          <p:cNvSpPr>
            <a:spLocks noGrp="1"/>
          </p:cNvSpPr>
          <p:nvPr>
            <p:ph type="body" sz="quarter" idx="15" hasCustomPrompt="1"/>
          </p:nvPr>
        </p:nvSpPr>
        <p:spPr>
          <a:xfrm>
            <a:off x="1901363" y="3924915"/>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Name </a:t>
            </a:r>
            <a:r>
              <a:rPr lang="de-DE" dirty="0" err="1"/>
              <a:t>Surname</a:t>
            </a:r>
            <a:r>
              <a:rPr lang="de-DE" dirty="0"/>
              <a:t> </a:t>
            </a:r>
          </a:p>
        </p:txBody>
      </p:sp>
      <p:sp>
        <p:nvSpPr>
          <p:cNvPr id="22" name="Textplatzhalter 19"/>
          <p:cNvSpPr>
            <a:spLocks noGrp="1"/>
          </p:cNvSpPr>
          <p:nvPr>
            <p:ph type="body" sz="quarter" idx="16" hasCustomPrompt="1"/>
          </p:nvPr>
        </p:nvSpPr>
        <p:spPr>
          <a:xfrm>
            <a:off x="1901363" y="4311751"/>
            <a:ext cx="8439148" cy="315570"/>
          </a:xfrm>
          <a:prstGeom prst="rect">
            <a:avLst/>
          </a:prstGeom>
          <a:noFill/>
        </p:spPr>
        <p:txBody>
          <a:bodyPr wrap="none" lIns="0" tIns="0" rIns="0" bIns="0">
            <a:noAutofit/>
          </a:bodyPr>
          <a:lstStyle>
            <a:lvl1pPr marL="0" indent="0">
              <a:buNone/>
              <a:defRPr sz="1800">
                <a:solidFill>
                  <a:schemeClr val="tx1"/>
                </a:solidFill>
              </a:defRPr>
            </a:lvl1pPr>
          </a:lstStyle>
          <a:p>
            <a:pPr lvl="0"/>
            <a:r>
              <a:rPr lang="de-DE" dirty="0"/>
              <a:t>Position </a:t>
            </a:r>
          </a:p>
        </p:txBody>
      </p:sp>
      <p:pic>
        <p:nvPicPr>
          <p:cNvPr id="4" name="Grafik 3">
            <a:extLst>
              <a:ext uri="{FF2B5EF4-FFF2-40B4-BE49-F238E27FC236}">
                <a16:creationId xmlns:a16="http://schemas.microsoft.com/office/drawing/2014/main" id="{58219C8B-C675-4FBB-AFDB-EBEB44BB5EF6}"/>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81584" y="6718695"/>
            <a:ext cx="11710416" cy="146304"/>
          </a:xfrm>
          <a:prstGeom prst="rect">
            <a:avLst/>
          </a:prstGeom>
        </p:spPr>
      </p:pic>
    </p:spTree>
    <p:extLst>
      <p:ext uri="{BB962C8B-B14F-4D97-AF65-F5344CB8AC3E}">
        <p14:creationId xmlns:p14="http://schemas.microsoft.com/office/powerpoint/2010/main" val="9537375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extLst>
    <p:ext uri="{DCECCB84-F9BA-43D5-87BE-67443E8EF086}">
      <p15:sldGuideLst xmlns:p15="http://schemas.microsoft.com/office/powerpoint/2012/main">
        <p15:guide id="1" pos="384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1BED4078-AFF6-4ADE-AEF0-C4E78BB13E66}"/>
              </a:ext>
            </a:extLst>
          </p:cNvPr>
          <p:cNvGraphicFramePr>
            <a:graphicFrameLocks noChangeAspect="1"/>
          </p:cNvGraphicFramePr>
          <p:nvPr userDrawn="1">
            <p:custDataLst>
              <p:tags r:id="rId1"/>
            </p:custDataLst>
            <p:extLst>
              <p:ext uri="{D42A27DB-BD31-4B8C-83A1-F6EECF244321}">
                <p14:modId xmlns:p14="http://schemas.microsoft.com/office/powerpoint/2010/main" val="3559631932"/>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4" name="Object 3" hidden="1">
                        <a:extLst>
                          <a:ext uri="{FF2B5EF4-FFF2-40B4-BE49-F238E27FC236}">
                            <a16:creationId xmlns:a16="http://schemas.microsoft.com/office/drawing/2014/main" id="{1BED4078-AFF6-4ADE-AEF0-C4E78BB13E66}"/>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19" name="Titel 18"/>
          <p:cNvSpPr>
            <a:spLocks noGrp="1"/>
          </p:cNvSpPr>
          <p:nvPr>
            <p:ph type="title" hasCustomPrompt="1"/>
          </p:nvPr>
        </p:nvSpPr>
        <p:spPr>
          <a:xfrm>
            <a:off x="1894713" y="1235829"/>
            <a:ext cx="8439149" cy="710605"/>
          </a:xfrm>
          <a:noFill/>
        </p:spPr>
        <p:txBody>
          <a:bodyPr vert="horz" lIns="0" tIns="0" rIns="0" bIns="0" rtlCol="0" anchor="b" anchorCtr="0">
            <a:normAutofit/>
          </a:bodyPr>
          <a:lstStyle>
            <a:lvl1pPr>
              <a:defRPr lang="de-DE" sz="2400" baseline="0"/>
            </a:lvl1pPr>
          </a:lstStyle>
          <a:p>
            <a:pPr marL="0" lvl="0"/>
            <a:r>
              <a:rPr lang="de-DE" dirty="0"/>
              <a:t>Agenda</a:t>
            </a:r>
          </a:p>
        </p:txBody>
      </p:sp>
      <p:sp>
        <p:nvSpPr>
          <p:cNvPr id="10" name="Textplatzhalter 9"/>
          <p:cNvSpPr>
            <a:spLocks noGrp="1"/>
          </p:cNvSpPr>
          <p:nvPr>
            <p:ph type="body" sz="quarter" idx="13" hasCustomPrompt="1"/>
          </p:nvPr>
        </p:nvSpPr>
        <p:spPr>
          <a:xfrm>
            <a:off x="1894713" y="1981199"/>
            <a:ext cx="8439149" cy="4320000"/>
          </a:xfrm>
          <a:prstGeom prst="rect">
            <a:avLst/>
          </a:prstGeom>
          <a:noFill/>
        </p:spPr>
        <p:txBody>
          <a:bodyPr>
            <a:noAutofit/>
          </a:bodyPr>
          <a:lstStyle>
            <a:lvl1pPr marL="361950" indent="-361950">
              <a:buFont typeface="+mj-lt"/>
              <a:buAutoNum type="arabicPeriod"/>
              <a:defRPr sz="2400" b="1">
                <a:solidFill>
                  <a:schemeClr val="tx1"/>
                </a:solidFill>
              </a:defRPr>
            </a:lvl1pPr>
            <a:lvl2pPr marL="628650" indent="-266700">
              <a:buFont typeface="Arial" panose="020B0604020202020204" pitchFamily="34" charset="0"/>
              <a:buChar char="•"/>
              <a:defRPr sz="2400" b="1">
                <a:solidFill>
                  <a:schemeClr val="tx1"/>
                </a:solidFill>
              </a:defRPr>
            </a:lvl2pPr>
            <a:lvl3pPr marL="895350" indent="-266700">
              <a:buFont typeface="Symbol" panose="05050102010706020507" pitchFamily="18" charset="2"/>
              <a:buChar char="-"/>
              <a:defRPr sz="2400" b="1">
                <a:solidFill>
                  <a:schemeClr val="tx1"/>
                </a:solidFill>
              </a:defRPr>
            </a:lvl3pPr>
            <a:lvl4pPr marL="1162050" indent="-266700">
              <a:buFont typeface="Arial" panose="020B0604020202020204" pitchFamily="34" charset="0"/>
              <a:buChar char="•"/>
              <a:defRPr sz="2400" b="1">
                <a:solidFill>
                  <a:schemeClr val="tx1"/>
                </a:solidFill>
              </a:defRPr>
            </a:lvl4pPr>
            <a:lvl5pPr marL="1438275" indent="-276225">
              <a:buFont typeface="Symbol" panose="05050102010706020507" pitchFamily="18" charset="2"/>
              <a:buChar char="-"/>
              <a:defRPr sz="2400" b="1">
                <a:solidFill>
                  <a:schemeClr val="tx1"/>
                </a:solidFill>
              </a:defRPr>
            </a:lvl5pPr>
            <a:lvl6pPr marL="1704975" indent="-266700">
              <a:buFont typeface="Arial" panose="020B0604020202020204" pitchFamily="34" charset="0"/>
              <a:buChar char="•"/>
              <a:defRPr sz="2400" b="1">
                <a:solidFill>
                  <a:schemeClr val="tx1"/>
                </a:solidFill>
              </a:defRPr>
            </a:lvl6pPr>
            <a:lvl7pPr marL="1971675" indent="-266700">
              <a:buFont typeface="Symbol" panose="05050102010706020507" pitchFamily="18" charset="2"/>
              <a:buChar char="-"/>
              <a:defRPr sz="2400" b="1">
                <a:solidFill>
                  <a:schemeClr val="tx1"/>
                </a:solidFill>
              </a:defRPr>
            </a:lvl7pPr>
            <a:lvl8pPr marL="2238375" indent="-266700">
              <a:buFont typeface="Arial" panose="020B0604020202020204" pitchFamily="34" charset="0"/>
              <a:buChar char="•"/>
              <a:defRPr sz="2400" b="1">
                <a:solidFill>
                  <a:schemeClr val="tx1"/>
                </a:solidFill>
              </a:defRPr>
            </a:lvl8pPr>
            <a:lvl9pPr marL="2514600" indent="-276225">
              <a:buFont typeface="Symbol" panose="05050102010706020507" pitchFamily="18" charset="2"/>
              <a:buChar char="-"/>
              <a:defRPr sz="2400" b="1">
                <a:solidFill>
                  <a:schemeClr val="tx1"/>
                </a:solidFill>
              </a:defRPr>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7" name="Foliennummernplatzhalter 16"/>
          <p:cNvSpPr>
            <a:spLocks noGrp="1"/>
          </p:cNvSpPr>
          <p:nvPr>
            <p:ph type="sldNum" sz="quarter" idx="16"/>
          </p:nvPr>
        </p:nvSpPr>
        <p:spPr/>
        <p:txBody>
          <a:bodyPr/>
          <a:lstStyle/>
          <a:p>
            <a:pPr>
              <a:defRPr/>
            </a:pPr>
            <a:fld id="{D383EB99-40B2-4176-B4FA-CDBAA950DF99}" type="slidenum">
              <a:rPr lang="en-US" altLang="en-US" smtClean="0"/>
              <a:pPr>
                <a:defRPr/>
              </a:pPr>
              <a:t>‹#›</a:t>
            </a:fld>
            <a:endParaRPr lang="en-US" altLang="en-US" dirty="0"/>
          </a:p>
        </p:txBody>
      </p:sp>
      <p:pic>
        <p:nvPicPr>
          <p:cNvPr id="8" name="Grafik 7">
            <a:extLst>
              <a:ext uri="{FF2B5EF4-FFF2-40B4-BE49-F238E27FC236}">
                <a16:creationId xmlns:a16="http://schemas.microsoft.com/office/drawing/2014/main" id="{0E4756C9-9BF1-470E-BE37-94B694D57CA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14592211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22711428-3E85-4171-81C6-3007FDBE55A0}"/>
              </a:ext>
            </a:extLst>
          </p:cNvPr>
          <p:cNvGraphicFramePr>
            <a:graphicFrameLocks noChangeAspect="1"/>
          </p:cNvGraphicFramePr>
          <p:nvPr userDrawn="1">
            <p:custDataLst>
              <p:tags r:id="rId1"/>
            </p:custDataLst>
            <p:extLst>
              <p:ext uri="{D42A27DB-BD31-4B8C-83A1-F6EECF244321}">
                <p14:modId xmlns:p14="http://schemas.microsoft.com/office/powerpoint/2010/main" val="315720091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22711428-3E85-4171-81C6-3007FDBE55A0}"/>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616AE915-6882-45E0-A4A9-B446EEB311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xfrm>
            <a:off x="720515" y="843857"/>
            <a:ext cx="10728000" cy="583015"/>
          </a:xfrm>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8" name="Textplatzhalter 7"/>
          <p:cNvSpPr>
            <a:spLocks noGrp="1"/>
          </p:cNvSpPr>
          <p:nvPr>
            <p:ph type="body" sz="quarter" idx="13" hasCustomPrompt="1"/>
          </p:nvPr>
        </p:nvSpPr>
        <p:spPr>
          <a:xfrm>
            <a:off x="719999" y="1439999"/>
            <a:ext cx="10728000" cy="4896000"/>
          </a:xfrm>
        </p:spPr>
        <p:txBody>
          <a:body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pic>
        <p:nvPicPr>
          <p:cNvPr id="9" name="Grafik 8">
            <a:extLst>
              <a:ext uri="{FF2B5EF4-FFF2-40B4-BE49-F238E27FC236}">
                <a16:creationId xmlns:a16="http://schemas.microsoft.com/office/drawing/2014/main" id="{20546E2B-81DA-42D7-A06D-FB237B319A37}"/>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351975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title and 2 contents">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5C04B6E4-45F4-42A3-967A-4C6C6E53BDD8}"/>
              </a:ext>
            </a:extLst>
          </p:cNvPr>
          <p:cNvGraphicFramePr>
            <a:graphicFrameLocks noChangeAspect="1"/>
          </p:cNvGraphicFramePr>
          <p:nvPr userDrawn="1">
            <p:custDataLst>
              <p:tags r:id="rId1"/>
            </p:custDataLst>
            <p:extLst>
              <p:ext uri="{D42A27DB-BD31-4B8C-83A1-F6EECF244321}">
                <p14:modId xmlns:p14="http://schemas.microsoft.com/office/powerpoint/2010/main" val="2427227409"/>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5C04B6E4-45F4-42A3-967A-4C6C6E53BDD8}"/>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D573C5EA-CBDA-42FD-ADB9-72BFC6618BE2}"/>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8" name="Textplatzhalter 7"/>
          <p:cNvSpPr>
            <a:spLocks noGrp="1"/>
          </p:cNvSpPr>
          <p:nvPr>
            <p:ph type="body" sz="quarter" idx="13" hasCustomPrompt="1"/>
          </p:nvPr>
        </p:nvSpPr>
        <p:spPr>
          <a:xfrm>
            <a:off x="719667"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13" name="Textplatzhalter 7"/>
          <p:cNvSpPr>
            <a:spLocks noGrp="1"/>
          </p:cNvSpPr>
          <p:nvPr>
            <p:ph type="body" sz="quarter" idx="14" hasCustomPrompt="1"/>
          </p:nvPr>
        </p:nvSpPr>
        <p:spPr>
          <a:xfrm>
            <a:off x="6234133"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10" name="Grafik 9">
            <a:extLst>
              <a:ext uri="{FF2B5EF4-FFF2-40B4-BE49-F238E27FC236}">
                <a16:creationId xmlns:a16="http://schemas.microsoft.com/office/drawing/2014/main" id="{E7ED35DD-3BF8-4D83-AC28-EB5A176FC6E9}"/>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9155583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3 textboxes">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441A798-8013-4D91-A6DF-230BE4E0D86D}"/>
              </a:ext>
            </a:extLst>
          </p:cNvPr>
          <p:cNvGraphicFramePr>
            <a:graphicFrameLocks noChangeAspect="1"/>
          </p:cNvGraphicFramePr>
          <p:nvPr userDrawn="1">
            <p:custDataLst>
              <p:tags r:id="rId1"/>
            </p:custDataLst>
            <p:extLst>
              <p:ext uri="{D42A27DB-BD31-4B8C-83A1-F6EECF244321}">
                <p14:modId xmlns:p14="http://schemas.microsoft.com/office/powerpoint/2010/main" val="399481064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3" name="Object 12" hidden="1">
                        <a:extLst>
                          <a:ext uri="{FF2B5EF4-FFF2-40B4-BE49-F238E27FC236}">
                            <a16:creationId xmlns:a16="http://schemas.microsoft.com/office/drawing/2014/main" id="{E441A798-8013-4D91-A6DF-230BE4E0D86D}"/>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2" name="Rectangle 11" hidden="1">
            <a:extLst>
              <a:ext uri="{FF2B5EF4-FFF2-40B4-BE49-F238E27FC236}">
                <a16:creationId xmlns:a16="http://schemas.microsoft.com/office/drawing/2014/main" id="{B00679D5-444D-4F71-B4BD-FE0AB48868E5}"/>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15" name="Textfeld 14"/>
          <p:cNvSpPr txBox="1"/>
          <p:nvPr/>
        </p:nvSpPr>
        <p:spPr>
          <a:xfrm>
            <a:off x="3962399" y="1696354"/>
            <a:ext cx="432000" cy="769441"/>
          </a:xfrm>
          <a:prstGeom prst="rect">
            <a:avLst/>
          </a:prstGeom>
          <a:noFill/>
        </p:spPr>
        <p:txBody>
          <a:bodyPr wrap="square" lIns="0" tIns="0" rIns="0" bIns="0" rtlCol="0" anchor="t" anchorCtr="0">
            <a:spAutoFit/>
          </a:bodyPr>
          <a:lstStyle/>
          <a:p>
            <a:r>
              <a:rPr lang="de-DE" sz="5000" b="1" dirty="0">
                <a:solidFill>
                  <a:schemeClr val="tx1"/>
                </a:solidFill>
              </a:rPr>
              <a:t>»</a:t>
            </a:r>
          </a:p>
        </p:txBody>
      </p:sp>
      <p:sp>
        <p:nvSpPr>
          <p:cNvPr id="16" name="Textfeld 15"/>
          <p:cNvSpPr txBox="1"/>
          <p:nvPr/>
        </p:nvSpPr>
        <p:spPr>
          <a:xfrm>
            <a:off x="7734784" y="1696354"/>
            <a:ext cx="432000" cy="769441"/>
          </a:xfrm>
          <a:prstGeom prst="rect">
            <a:avLst/>
          </a:prstGeom>
          <a:noFill/>
        </p:spPr>
        <p:txBody>
          <a:bodyPr wrap="square" lIns="0" tIns="0" rIns="0" bIns="0" rtlCol="0" anchor="t" anchorCtr="0">
            <a:spAutoFit/>
          </a:bodyPr>
          <a:lstStyle/>
          <a:p>
            <a:r>
              <a:rPr lang="de-DE" sz="5000" b="1" dirty="0">
                <a:solidFill>
                  <a:schemeClr val="tx1"/>
                </a:solidFill>
              </a:rPr>
              <a:t>»</a:t>
            </a:r>
          </a:p>
        </p:txBody>
      </p:sp>
      <p:sp>
        <p:nvSpPr>
          <p:cNvPr id="7" name="Textplatzhalter 6"/>
          <p:cNvSpPr>
            <a:spLocks noGrp="1"/>
          </p:cNvSpPr>
          <p:nvPr>
            <p:ph type="body" sz="quarter" idx="21" hasCustomPrompt="1"/>
          </p:nvPr>
        </p:nvSpPr>
        <p:spPr>
          <a:xfrm>
            <a:off x="735949" y="1495425"/>
            <a:ext cx="3168651" cy="496800"/>
          </a:xfrm>
          <a:prstGeom prst="rect">
            <a:avLst/>
          </a:prstGeom>
          <a:solidFill>
            <a:schemeClr val="tx2"/>
          </a:solidFill>
          <a:ln w="19050">
            <a:solidFill>
              <a:schemeClr val="tx2"/>
            </a:solidFill>
          </a:ln>
        </p:spPr>
        <p:txBody>
          <a:bodyPr lIns="72000" tIns="36000" rIns="36000" bIns="36000"/>
          <a:lstStyle>
            <a:lvl1pPr marL="0" indent="0">
              <a:buFontTx/>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Textplatzhalter 6"/>
          <p:cNvSpPr>
            <a:spLocks noGrp="1"/>
          </p:cNvSpPr>
          <p:nvPr>
            <p:ph type="body" sz="quarter" idx="22" hasCustomPrompt="1"/>
          </p:nvPr>
        </p:nvSpPr>
        <p:spPr>
          <a:xfrm>
            <a:off x="4503957" y="1495425"/>
            <a:ext cx="3168651"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2" name="Textplatzhalter 6"/>
          <p:cNvSpPr>
            <a:spLocks noGrp="1"/>
          </p:cNvSpPr>
          <p:nvPr>
            <p:ph type="body" sz="quarter" idx="23" hasCustomPrompt="1"/>
          </p:nvPr>
        </p:nvSpPr>
        <p:spPr>
          <a:xfrm>
            <a:off x="8271965" y="1495425"/>
            <a:ext cx="3168651"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8" name="Textplatzhalter 7"/>
          <p:cNvSpPr>
            <a:spLocks noGrp="1"/>
          </p:cNvSpPr>
          <p:nvPr>
            <p:ph type="body" sz="quarter" idx="24" hasCustomPrompt="1"/>
          </p:nvPr>
        </p:nvSpPr>
        <p:spPr>
          <a:xfrm>
            <a:off x="736600"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3" name="Textplatzhalter 7"/>
          <p:cNvSpPr>
            <a:spLocks noGrp="1"/>
          </p:cNvSpPr>
          <p:nvPr>
            <p:ph type="body" sz="quarter" idx="25" hasCustomPrompt="1"/>
          </p:nvPr>
        </p:nvSpPr>
        <p:spPr>
          <a:xfrm>
            <a:off x="4503957"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4" name="Textplatzhalter 7"/>
          <p:cNvSpPr>
            <a:spLocks noGrp="1"/>
          </p:cNvSpPr>
          <p:nvPr>
            <p:ph type="body" sz="quarter" idx="26" hasCustomPrompt="1"/>
          </p:nvPr>
        </p:nvSpPr>
        <p:spPr>
          <a:xfrm>
            <a:off x="8271965"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17" name="Grafik 16">
            <a:extLst>
              <a:ext uri="{FF2B5EF4-FFF2-40B4-BE49-F238E27FC236}">
                <a16:creationId xmlns:a16="http://schemas.microsoft.com/office/drawing/2014/main" id="{A5C26B2D-01CE-429E-B8CB-E87697A2F3CE}"/>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36505956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3 textboxes and summary">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FAF4E5FF-ECF8-4FB3-9ACC-FD539873F904}"/>
              </a:ext>
            </a:extLst>
          </p:cNvPr>
          <p:cNvGraphicFramePr>
            <a:graphicFrameLocks noChangeAspect="1"/>
          </p:cNvGraphicFramePr>
          <p:nvPr userDrawn="1">
            <p:custDataLst>
              <p:tags r:id="rId1"/>
            </p:custDataLst>
            <p:extLst>
              <p:ext uri="{D42A27DB-BD31-4B8C-83A1-F6EECF244321}">
                <p14:modId xmlns:p14="http://schemas.microsoft.com/office/powerpoint/2010/main" val="402916434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FAF4E5FF-ECF8-4FB3-9ACC-FD539873F904}"/>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1E1D0D53-D165-45DD-9847-0EE2AD2F07B2}"/>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a:xfrm>
            <a:off x="93155" y="6349128"/>
            <a:ext cx="449389" cy="246221"/>
          </a:xfrm>
        </p:spPr>
        <p:txBody>
          <a:bodyPr/>
          <a:lstStyle/>
          <a:p>
            <a:pPr>
              <a:defRPr/>
            </a:pPr>
            <a:fld id="{D383EB99-40B2-4176-B4FA-CDBAA950DF99}" type="slidenum">
              <a:rPr lang="en-US" altLang="en-US" smtClean="0"/>
              <a:pPr>
                <a:defRPr/>
              </a:pPr>
              <a:t>‹#›</a:t>
            </a:fld>
            <a:endParaRPr lang="en-US" altLang="en-US" dirty="0"/>
          </a:p>
        </p:txBody>
      </p:sp>
      <p:sp>
        <p:nvSpPr>
          <p:cNvPr id="25" name="Textfeld 24"/>
          <p:cNvSpPr txBox="1"/>
          <p:nvPr/>
        </p:nvSpPr>
        <p:spPr>
          <a:xfrm rot="5400000">
            <a:off x="2365399"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26" name="Textfeld 25"/>
          <p:cNvSpPr txBox="1"/>
          <p:nvPr/>
        </p:nvSpPr>
        <p:spPr>
          <a:xfrm rot="5400000">
            <a:off x="6016651"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28" name="Textfeld 27"/>
          <p:cNvSpPr txBox="1"/>
          <p:nvPr/>
        </p:nvSpPr>
        <p:spPr>
          <a:xfrm rot="5400000">
            <a:off x="9699651"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17" name="Textplatzhalter 6"/>
          <p:cNvSpPr>
            <a:spLocks noGrp="1"/>
          </p:cNvSpPr>
          <p:nvPr>
            <p:ph type="body" sz="quarter" idx="27" hasCustomPrompt="1"/>
          </p:nvPr>
        </p:nvSpPr>
        <p:spPr>
          <a:xfrm>
            <a:off x="735949"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8" name="Textplatzhalter 6"/>
          <p:cNvSpPr>
            <a:spLocks noGrp="1"/>
          </p:cNvSpPr>
          <p:nvPr>
            <p:ph type="body" sz="quarter" idx="28" hasCustomPrompt="1"/>
          </p:nvPr>
        </p:nvSpPr>
        <p:spPr>
          <a:xfrm>
            <a:off x="4406557"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9" name="Textplatzhalter 6"/>
          <p:cNvSpPr>
            <a:spLocks noGrp="1"/>
          </p:cNvSpPr>
          <p:nvPr>
            <p:ph type="body" sz="quarter" idx="29" hasCustomPrompt="1"/>
          </p:nvPr>
        </p:nvSpPr>
        <p:spPr>
          <a:xfrm>
            <a:off x="8075816"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6"/>
          <p:cNvSpPr>
            <a:spLocks noGrp="1"/>
          </p:cNvSpPr>
          <p:nvPr>
            <p:ph type="body" sz="quarter" idx="30" hasCustomPrompt="1"/>
          </p:nvPr>
        </p:nvSpPr>
        <p:spPr>
          <a:xfrm>
            <a:off x="735949" y="4360950"/>
            <a:ext cx="10704667"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Textplatzhalter 7"/>
          <p:cNvSpPr>
            <a:spLocks noGrp="1"/>
          </p:cNvSpPr>
          <p:nvPr>
            <p:ph type="body" sz="quarter" idx="31" hasCustomPrompt="1"/>
          </p:nvPr>
        </p:nvSpPr>
        <p:spPr>
          <a:xfrm>
            <a:off x="736600"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3" name="Textplatzhalter 7"/>
          <p:cNvSpPr>
            <a:spLocks noGrp="1"/>
          </p:cNvSpPr>
          <p:nvPr>
            <p:ph type="body" sz="quarter" idx="32" hasCustomPrompt="1"/>
          </p:nvPr>
        </p:nvSpPr>
        <p:spPr>
          <a:xfrm>
            <a:off x="4406560"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7" name="Textplatzhalter 7"/>
          <p:cNvSpPr>
            <a:spLocks noGrp="1"/>
          </p:cNvSpPr>
          <p:nvPr>
            <p:ph type="body" sz="quarter" idx="33" hasCustomPrompt="1"/>
          </p:nvPr>
        </p:nvSpPr>
        <p:spPr>
          <a:xfrm>
            <a:off x="8075816"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9" name="Textplatzhalter 7"/>
          <p:cNvSpPr>
            <a:spLocks noGrp="1"/>
          </p:cNvSpPr>
          <p:nvPr>
            <p:ph type="body" sz="quarter" idx="34" hasCustomPrompt="1"/>
          </p:nvPr>
        </p:nvSpPr>
        <p:spPr>
          <a:xfrm>
            <a:off x="736600" y="4857759"/>
            <a:ext cx="10703365" cy="141922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pic>
        <p:nvPicPr>
          <p:cNvPr id="22" name="Grafik 21">
            <a:extLst>
              <a:ext uri="{FF2B5EF4-FFF2-40B4-BE49-F238E27FC236}">
                <a16:creationId xmlns:a16="http://schemas.microsoft.com/office/drawing/2014/main" id="{119DA0F4-2BDF-4A3E-9E05-B7101FB431F6}"/>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9588315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arrows and textboxes">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35822547-77C4-4C4A-B1FA-FB21DC8CE211}"/>
              </a:ext>
            </a:extLst>
          </p:cNvPr>
          <p:cNvGraphicFramePr>
            <a:graphicFrameLocks noChangeAspect="1"/>
          </p:cNvGraphicFramePr>
          <p:nvPr userDrawn="1">
            <p:custDataLst>
              <p:tags r:id="rId1"/>
            </p:custDataLst>
            <p:extLst>
              <p:ext uri="{D42A27DB-BD31-4B8C-83A1-F6EECF244321}">
                <p14:modId xmlns:p14="http://schemas.microsoft.com/office/powerpoint/2010/main" val="322035412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35822547-77C4-4C4A-B1FA-FB21DC8CE211}"/>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97C57029-30C6-4D93-84F9-13BB13468849}"/>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12" name="Textplatzhalter 6"/>
          <p:cNvSpPr>
            <a:spLocks noGrp="1"/>
          </p:cNvSpPr>
          <p:nvPr>
            <p:ph type="body" sz="quarter" idx="31" hasCustomPrompt="1"/>
          </p:nvPr>
        </p:nvSpPr>
        <p:spPr>
          <a:xfrm>
            <a:off x="735949" y="1495425"/>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Font typeface="Arial" panose="020B0604020202020204" pitchFamily="34" charse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4" name="Textplatzhalter 6"/>
          <p:cNvSpPr>
            <a:spLocks noGrp="1"/>
          </p:cNvSpPr>
          <p:nvPr>
            <p:ph type="body" sz="quarter" idx="32" hasCustomPrompt="1"/>
          </p:nvPr>
        </p:nvSpPr>
        <p:spPr>
          <a:xfrm>
            <a:off x="735949" y="3199650"/>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5" name="Textplatzhalter 6"/>
          <p:cNvSpPr>
            <a:spLocks noGrp="1"/>
          </p:cNvSpPr>
          <p:nvPr>
            <p:ph type="body" sz="quarter" idx="33" hasCustomPrompt="1"/>
          </p:nvPr>
        </p:nvSpPr>
        <p:spPr>
          <a:xfrm>
            <a:off x="735949" y="4885576"/>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3" name="Textplatzhalter 7"/>
          <p:cNvSpPr>
            <a:spLocks noGrp="1"/>
          </p:cNvSpPr>
          <p:nvPr>
            <p:ph type="body" sz="quarter" idx="34" hasCustomPrompt="1"/>
          </p:nvPr>
        </p:nvSpPr>
        <p:spPr>
          <a:xfrm>
            <a:off x="4406556" y="1495425"/>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16" name="Textplatzhalter 7"/>
          <p:cNvSpPr>
            <a:spLocks noGrp="1"/>
          </p:cNvSpPr>
          <p:nvPr>
            <p:ph type="body" sz="quarter" idx="35" hasCustomPrompt="1"/>
          </p:nvPr>
        </p:nvSpPr>
        <p:spPr>
          <a:xfrm>
            <a:off x="4406556" y="3201449"/>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17" name="Textplatzhalter 7"/>
          <p:cNvSpPr>
            <a:spLocks noGrp="1"/>
          </p:cNvSpPr>
          <p:nvPr>
            <p:ph type="body" sz="quarter" idx="36" hasCustomPrompt="1"/>
          </p:nvPr>
        </p:nvSpPr>
        <p:spPr>
          <a:xfrm>
            <a:off x="4406556" y="4887375"/>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pic>
        <p:nvPicPr>
          <p:cNvPr id="18" name="Grafik 17">
            <a:extLst>
              <a:ext uri="{FF2B5EF4-FFF2-40B4-BE49-F238E27FC236}">
                <a16:creationId xmlns:a16="http://schemas.microsoft.com/office/drawing/2014/main" id="{0A21437A-0A0B-4036-BFA3-026E8D6BC7D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38337357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4 contents">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BB1FA5FA-E81B-41B0-8361-A4B0F1640CB9}"/>
              </a:ext>
            </a:extLst>
          </p:cNvPr>
          <p:cNvGraphicFramePr>
            <a:graphicFrameLocks noChangeAspect="1"/>
          </p:cNvGraphicFramePr>
          <p:nvPr userDrawn="1">
            <p:custDataLst>
              <p:tags r:id="rId1"/>
            </p:custDataLst>
            <p:extLst>
              <p:ext uri="{D42A27DB-BD31-4B8C-83A1-F6EECF244321}">
                <p14:modId xmlns:p14="http://schemas.microsoft.com/office/powerpoint/2010/main" val="3217635371"/>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BB1FA5FA-E81B-41B0-8361-A4B0F1640CB9}"/>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DD10C927-4D12-4B1C-B6EC-2B1D574E6B9B}"/>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18" name="Textplatzhalter 6"/>
          <p:cNvSpPr>
            <a:spLocks noGrp="1"/>
          </p:cNvSpPr>
          <p:nvPr>
            <p:ph type="body" sz="quarter" idx="28" hasCustomPrompt="1"/>
          </p:nvPr>
        </p:nvSpPr>
        <p:spPr>
          <a:xfrm>
            <a:off x="6371816" y="1495425"/>
            <a:ext cx="5068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Rechteck 20"/>
          <p:cNvSpPr/>
          <p:nvPr/>
        </p:nvSpPr>
        <p:spPr>
          <a:xfrm>
            <a:off x="6371816" y="4589850"/>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7" name="Rechteck 26"/>
          <p:cNvSpPr/>
          <p:nvPr/>
        </p:nvSpPr>
        <p:spPr>
          <a:xfrm>
            <a:off x="6371816" y="1989525"/>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4" name="Textplatzhalter 6"/>
          <p:cNvSpPr>
            <a:spLocks noGrp="1"/>
          </p:cNvSpPr>
          <p:nvPr>
            <p:ph type="body" sz="quarter" idx="30" hasCustomPrompt="1"/>
          </p:nvPr>
        </p:nvSpPr>
        <p:spPr>
          <a:xfrm>
            <a:off x="735949" y="4094250"/>
            <a:ext cx="5068800" cy="496800"/>
          </a:xfrm>
          <a:prstGeom prst="rect">
            <a:avLst/>
          </a:prstGeom>
          <a:solidFill>
            <a:schemeClr val="tx2"/>
          </a:solidFill>
          <a:ln w="19050">
            <a:solidFill>
              <a:schemeClr val="tx2"/>
            </a:solidFill>
          </a:ln>
        </p:spPr>
        <p:txBody>
          <a:bodyPr lIns="72000" tIns="36000" rIns="1080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5" name="Rechteck 34"/>
          <p:cNvSpPr/>
          <p:nvPr/>
        </p:nvSpPr>
        <p:spPr>
          <a:xfrm>
            <a:off x="736599" y="4589850"/>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32" name="Rechteck 31"/>
          <p:cNvSpPr/>
          <p:nvPr/>
        </p:nvSpPr>
        <p:spPr>
          <a:xfrm>
            <a:off x="736599" y="1989525"/>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17" name="Textplatzhalter 6"/>
          <p:cNvSpPr>
            <a:spLocks noGrp="1"/>
          </p:cNvSpPr>
          <p:nvPr>
            <p:ph type="body" sz="quarter" idx="27" hasCustomPrompt="1"/>
          </p:nvPr>
        </p:nvSpPr>
        <p:spPr>
          <a:xfrm>
            <a:off x="735949" y="1495425"/>
            <a:ext cx="5068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0" name="Textplatzhalter 6"/>
          <p:cNvSpPr>
            <a:spLocks noGrp="1"/>
          </p:cNvSpPr>
          <p:nvPr>
            <p:ph type="body" sz="quarter" idx="31" hasCustomPrompt="1"/>
          </p:nvPr>
        </p:nvSpPr>
        <p:spPr>
          <a:xfrm>
            <a:off x="6371816" y="4094250"/>
            <a:ext cx="5068800" cy="496800"/>
          </a:xfrm>
          <a:prstGeom prst="rect">
            <a:avLst/>
          </a:prstGeom>
          <a:solidFill>
            <a:schemeClr val="tx2"/>
          </a:solidFill>
          <a:ln w="19050">
            <a:solidFill>
              <a:schemeClr val="tx2"/>
            </a:solidFill>
          </a:ln>
        </p:spPr>
        <p:txBody>
          <a:bodyPr lIns="1134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1" name="Textplatzhalter 6"/>
          <p:cNvSpPr>
            <a:spLocks noGrp="1"/>
          </p:cNvSpPr>
          <p:nvPr>
            <p:ph type="body" sz="quarter" idx="35" hasCustomPrompt="1"/>
          </p:nvPr>
        </p:nvSpPr>
        <p:spPr>
          <a:xfrm>
            <a:off x="4903014" y="2746069"/>
            <a:ext cx="2298975" cy="2271600"/>
          </a:xfrm>
          <a:prstGeom prst="ellipse">
            <a:avLst/>
          </a:prstGeom>
          <a:solidFill>
            <a:schemeClr val="bg1"/>
          </a:solidFill>
          <a:ln w="19050">
            <a:solidFill>
              <a:schemeClr val="tx2"/>
            </a:solidFill>
          </a:ln>
        </p:spPr>
        <p:txBody>
          <a:bodyPr lIns="0" tIns="0" rIns="0" bIns="0" anchor="ctr" anchorCtr="0"/>
          <a:lstStyle>
            <a:lvl1pPr marL="0" indent="0" algn="ctr">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9" name="Textplatzhalter 7"/>
          <p:cNvSpPr>
            <a:spLocks noGrp="1"/>
          </p:cNvSpPr>
          <p:nvPr>
            <p:ph type="body" sz="quarter" idx="37" hasCustomPrompt="1"/>
          </p:nvPr>
        </p:nvSpPr>
        <p:spPr>
          <a:xfrm>
            <a:off x="736597" y="1992225"/>
            <a:ext cx="36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0" name="Textplatzhalter 7"/>
          <p:cNvSpPr>
            <a:spLocks noGrp="1"/>
          </p:cNvSpPr>
          <p:nvPr>
            <p:ph type="body" sz="quarter" idx="38" hasCustomPrompt="1"/>
          </p:nvPr>
        </p:nvSpPr>
        <p:spPr>
          <a:xfrm>
            <a:off x="736597" y="4591050"/>
            <a:ext cx="36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2" name="Textplatzhalter 7"/>
          <p:cNvSpPr>
            <a:spLocks noGrp="1"/>
          </p:cNvSpPr>
          <p:nvPr>
            <p:ph type="body" sz="quarter" idx="39" hasCustomPrompt="1"/>
          </p:nvPr>
        </p:nvSpPr>
        <p:spPr>
          <a:xfrm>
            <a:off x="7428411" y="1992225"/>
            <a:ext cx="4012205"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3" name="Textplatzhalter 7"/>
          <p:cNvSpPr>
            <a:spLocks noGrp="1"/>
          </p:cNvSpPr>
          <p:nvPr>
            <p:ph type="body" sz="quarter" idx="40" hasCustomPrompt="1"/>
          </p:nvPr>
        </p:nvSpPr>
        <p:spPr>
          <a:xfrm>
            <a:off x="7428411" y="4591050"/>
            <a:ext cx="4012205"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pic>
        <p:nvPicPr>
          <p:cNvPr id="25" name="Grafik 24">
            <a:extLst>
              <a:ext uri="{FF2B5EF4-FFF2-40B4-BE49-F238E27FC236}">
                <a16:creationId xmlns:a16="http://schemas.microsoft.com/office/drawing/2014/main" id="{846F75B8-482E-4B84-A673-A4A29672BA00}"/>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16693280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 textboxes">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441A798-8013-4D91-A6DF-230BE4E0D86D}"/>
              </a:ext>
            </a:extLst>
          </p:cNvPr>
          <p:cNvGraphicFramePr>
            <a:graphicFrameLocks noChangeAspect="1"/>
          </p:cNvGraphicFramePr>
          <p:nvPr userDrawn="1">
            <p:custDataLst>
              <p:tags r:id="rId1"/>
            </p:custDataLst>
            <p:extLst>
              <p:ext uri="{D42A27DB-BD31-4B8C-83A1-F6EECF244321}">
                <p14:modId xmlns:p14="http://schemas.microsoft.com/office/powerpoint/2010/main" val="399481064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3" name="Object 12" hidden="1">
                        <a:extLst>
                          <a:ext uri="{FF2B5EF4-FFF2-40B4-BE49-F238E27FC236}">
                            <a16:creationId xmlns:a16="http://schemas.microsoft.com/office/drawing/2014/main" id="{E441A798-8013-4D91-A6DF-230BE4E0D86D}"/>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2" name="Rectangle 11" hidden="1">
            <a:extLst>
              <a:ext uri="{FF2B5EF4-FFF2-40B4-BE49-F238E27FC236}">
                <a16:creationId xmlns:a16="http://schemas.microsoft.com/office/drawing/2014/main" id="{B00679D5-444D-4F71-B4BD-FE0AB48868E5}"/>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15" name="Textfeld 14"/>
          <p:cNvSpPr txBox="1"/>
          <p:nvPr/>
        </p:nvSpPr>
        <p:spPr>
          <a:xfrm>
            <a:off x="3962399" y="1696354"/>
            <a:ext cx="432000" cy="769441"/>
          </a:xfrm>
          <a:prstGeom prst="rect">
            <a:avLst/>
          </a:prstGeom>
          <a:noFill/>
        </p:spPr>
        <p:txBody>
          <a:bodyPr wrap="square" lIns="0" tIns="0" rIns="0" bIns="0" rtlCol="0" anchor="t" anchorCtr="0">
            <a:spAutoFit/>
          </a:bodyPr>
          <a:lstStyle/>
          <a:p>
            <a:r>
              <a:rPr lang="de-DE" sz="5000" b="1" dirty="0">
                <a:solidFill>
                  <a:schemeClr val="tx1"/>
                </a:solidFill>
              </a:rPr>
              <a:t>»</a:t>
            </a:r>
          </a:p>
        </p:txBody>
      </p:sp>
      <p:sp>
        <p:nvSpPr>
          <p:cNvPr id="16" name="Textfeld 15"/>
          <p:cNvSpPr txBox="1"/>
          <p:nvPr/>
        </p:nvSpPr>
        <p:spPr>
          <a:xfrm>
            <a:off x="7734784" y="1696354"/>
            <a:ext cx="432000" cy="769441"/>
          </a:xfrm>
          <a:prstGeom prst="rect">
            <a:avLst/>
          </a:prstGeom>
          <a:noFill/>
        </p:spPr>
        <p:txBody>
          <a:bodyPr wrap="square" lIns="0" tIns="0" rIns="0" bIns="0" rtlCol="0" anchor="t" anchorCtr="0">
            <a:spAutoFit/>
          </a:bodyPr>
          <a:lstStyle/>
          <a:p>
            <a:r>
              <a:rPr lang="de-DE" sz="5000" b="1" dirty="0">
                <a:solidFill>
                  <a:schemeClr val="tx1"/>
                </a:solidFill>
              </a:rPr>
              <a:t>»</a:t>
            </a:r>
          </a:p>
        </p:txBody>
      </p:sp>
      <p:sp>
        <p:nvSpPr>
          <p:cNvPr id="7" name="Textplatzhalter 6"/>
          <p:cNvSpPr>
            <a:spLocks noGrp="1"/>
          </p:cNvSpPr>
          <p:nvPr>
            <p:ph type="body" sz="quarter" idx="21" hasCustomPrompt="1"/>
          </p:nvPr>
        </p:nvSpPr>
        <p:spPr>
          <a:xfrm>
            <a:off x="735949" y="1495425"/>
            <a:ext cx="3168651" cy="496800"/>
          </a:xfrm>
          <a:prstGeom prst="rect">
            <a:avLst/>
          </a:prstGeom>
          <a:solidFill>
            <a:schemeClr val="tx2"/>
          </a:solidFill>
          <a:ln w="19050">
            <a:solidFill>
              <a:schemeClr val="tx2"/>
            </a:solidFill>
          </a:ln>
        </p:spPr>
        <p:txBody>
          <a:bodyPr lIns="72000" tIns="36000" rIns="36000" bIns="36000"/>
          <a:lstStyle>
            <a:lvl1pPr marL="0" indent="0">
              <a:buFontTx/>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Textplatzhalter 6"/>
          <p:cNvSpPr>
            <a:spLocks noGrp="1"/>
          </p:cNvSpPr>
          <p:nvPr>
            <p:ph type="body" sz="quarter" idx="22" hasCustomPrompt="1"/>
          </p:nvPr>
        </p:nvSpPr>
        <p:spPr>
          <a:xfrm>
            <a:off x="4503957" y="1495425"/>
            <a:ext cx="3168651"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2" name="Textplatzhalter 6"/>
          <p:cNvSpPr>
            <a:spLocks noGrp="1"/>
          </p:cNvSpPr>
          <p:nvPr>
            <p:ph type="body" sz="quarter" idx="23" hasCustomPrompt="1"/>
          </p:nvPr>
        </p:nvSpPr>
        <p:spPr>
          <a:xfrm>
            <a:off x="8271965" y="1495425"/>
            <a:ext cx="3168651" cy="496800"/>
          </a:xfrm>
          <a:prstGeom prst="rect">
            <a:avLst/>
          </a:prstGeom>
          <a:solidFill>
            <a:schemeClr val="tx2"/>
          </a:solidFill>
          <a:ln w="19050">
            <a:solidFill>
              <a:schemeClr val="tx2"/>
            </a:solidFill>
          </a:ln>
        </p:spPr>
        <p:txBody>
          <a:bodyPr lIns="72000" tIns="36000" rIns="36000" bIns="36000"/>
          <a:lstStyle>
            <a:lvl1pPr marL="0" indent="0">
              <a:buNone/>
              <a:defRPr sz="1000" b="1"/>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8" name="Textplatzhalter 7"/>
          <p:cNvSpPr>
            <a:spLocks noGrp="1"/>
          </p:cNvSpPr>
          <p:nvPr>
            <p:ph type="body" sz="quarter" idx="24" hasCustomPrompt="1"/>
          </p:nvPr>
        </p:nvSpPr>
        <p:spPr>
          <a:xfrm>
            <a:off x="736600"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3" name="Textplatzhalter 7"/>
          <p:cNvSpPr>
            <a:spLocks noGrp="1"/>
          </p:cNvSpPr>
          <p:nvPr>
            <p:ph type="body" sz="quarter" idx="25" hasCustomPrompt="1"/>
          </p:nvPr>
        </p:nvSpPr>
        <p:spPr>
          <a:xfrm>
            <a:off x="4503957"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4" name="Textplatzhalter 7"/>
          <p:cNvSpPr>
            <a:spLocks noGrp="1"/>
          </p:cNvSpPr>
          <p:nvPr>
            <p:ph type="body" sz="quarter" idx="26" hasCustomPrompt="1"/>
          </p:nvPr>
        </p:nvSpPr>
        <p:spPr>
          <a:xfrm>
            <a:off x="8271965" y="1990800"/>
            <a:ext cx="3168000" cy="4287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Tree>
    <p:extLst>
      <p:ext uri="{BB962C8B-B14F-4D97-AF65-F5344CB8AC3E}">
        <p14:creationId xmlns:p14="http://schemas.microsoft.com/office/powerpoint/2010/main" val="22377046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pictur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75B4B31B-6919-4BA6-96AF-A39C0D518DBF}"/>
              </a:ext>
            </a:extLst>
          </p:cNvPr>
          <p:cNvGraphicFramePr>
            <a:graphicFrameLocks noChangeAspect="1"/>
          </p:cNvGraphicFramePr>
          <p:nvPr userDrawn="1">
            <p:custDataLst>
              <p:tags r:id="rId1"/>
            </p:custDataLst>
            <p:extLst>
              <p:ext uri="{D42A27DB-BD31-4B8C-83A1-F6EECF244321}">
                <p14:modId xmlns:p14="http://schemas.microsoft.com/office/powerpoint/2010/main" val="3226316940"/>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75B4B31B-6919-4BA6-96AF-A39C0D518DBF}"/>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E22DC125-2985-4880-AAE3-33ADD7DB4981}"/>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13" name="Bildplatzhalter 12"/>
          <p:cNvSpPr>
            <a:spLocks noGrp="1"/>
          </p:cNvSpPr>
          <p:nvPr>
            <p:ph type="pic" sz="quarter" idx="16" hasCustomPrompt="1"/>
          </p:nvPr>
        </p:nvSpPr>
        <p:spPr>
          <a:xfrm>
            <a:off x="745067" y="1495425"/>
            <a:ext cx="5196416" cy="478155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baseline="0"/>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mj-lt"/>
                <a:ea typeface="+mn-ea"/>
                <a:cs typeface="+mn-cs"/>
              </a:rPr>
              <a:t>Picture</a:t>
            </a:r>
          </a:p>
        </p:txBody>
      </p:sp>
      <p:sp>
        <p:nvSpPr>
          <p:cNvPr id="7" name="Textplatzhalter 6"/>
          <p:cNvSpPr>
            <a:spLocks noGrp="1"/>
          </p:cNvSpPr>
          <p:nvPr>
            <p:ph type="body" sz="quarter" idx="17" hasCustomPrompt="1"/>
          </p:nvPr>
        </p:nvSpPr>
        <p:spPr>
          <a:xfrm>
            <a:off x="6235200" y="1440000"/>
            <a:ext cx="5212800" cy="4896000"/>
          </a:xfrm>
        </p:spPr>
        <p:txBody>
          <a:bodyPr/>
          <a:lstStyle>
            <a:lvl1pPr>
              <a:defRPr/>
            </a:lvl1pPr>
            <a:lvl2pPr>
              <a:defRPr/>
            </a:lvl2pPr>
            <a:lvl3pPr>
              <a:defRPr/>
            </a:lvl3pPr>
            <a:lvl4pPr>
              <a:defRPr/>
            </a:lvl4pPr>
            <a:lvl5pPr>
              <a:defRPr/>
            </a:lvl5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10" name="Grafik 9">
            <a:extLst>
              <a:ext uri="{FF2B5EF4-FFF2-40B4-BE49-F238E27FC236}">
                <a16:creationId xmlns:a16="http://schemas.microsoft.com/office/drawing/2014/main" id="{1EEEB8B2-D3C6-45FC-8473-EB5982C58AF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27579942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blank with textbox">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14324DAB-C205-46F3-B69F-CB6D079A11FD}"/>
              </a:ext>
            </a:extLst>
          </p:cNvPr>
          <p:cNvGraphicFramePr>
            <a:graphicFrameLocks noChangeAspect="1"/>
          </p:cNvGraphicFramePr>
          <p:nvPr userDrawn="1">
            <p:custDataLst>
              <p:tags r:id="rId1"/>
            </p:custDataLst>
            <p:extLst>
              <p:ext uri="{D42A27DB-BD31-4B8C-83A1-F6EECF244321}">
                <p14:modId xmlns:p14="http://schemas.microsoft.com/office/powerpoint/2010/main" val="305356149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7" name="Object 6" hidden="1">
                        <a:extLst>
                          <a:ext uri="{FF2B5EF4-FFF2-40B4-BE49-F238E27FC236}">
                            <a16:creationId xmlns:a16="http://schemas.microsoft.com/office/drawing/2014/main" id="{14324DAB-C205-46F3-B69F-CB6D079A11FD}"/>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4" name="Foliennummernplatzhalter 3"/>
          <p:cNvSpPr>
            <a:spLocks noGrp="1"/>
          </p:cNvSpPr>
          <p:nvPr>
            <p:ph type="sldNum" sz="quarter" idx="11"/>
          </p:nvPr>
        </p:nvSpPr>
        <p:spPr/>
        <p:txBody>
          <a:bodyPr/>
          <a:lstStyle/>
          <a:p>
            <a:pPr>
              <a:defRPr/>
            </a:pPr>
            <a:fld id="{D383EB99-40B2-4176-B4FA-CDBAA950DF99}" type="slidenum">
              <a:rPr lang="en-US" altLang="en-US" smtClean="0"/>
              <a:pPr>
                <a:defRPr/>
              </a:pPr>
              <a:t>‹#›</a:t>
            </a:fld>
            <a:endParaRPr lang="en-US" altLang="en-US" dirty="0"/>
          </a:p>
        </p:txBody>
      </p:sp>
      <p:sp>
        <p:nvSpPr>
          <p:cNvPr id="8" name="Textplatzhalter 6"/>
          <p:cNvSpPr>
            <a:spLocks noGrp="1"/>
          </p:cNvSpPr>
          <p:nvPr>
            <p:ph type="body" sz="quarter" idx="17" hasCustomPrompt="1"/>
          </p:nvPr>
        </p:nvSpPr>
        <p:spPr>
          <a:xfrm>
            <a:off x="3009600" y="2705100"/>
            <a:ext cx="8438400" cy="3530600"/>
          </a:xfrm>
        </p:spPr>
        <p:txBody>
          <a:bodyPr>
            <a:noAutofit/>
          </a:bodyPr>
          <a:lstStyle>
            <a:lvl1pPr marL="0" indent="0">
              <a:buFont typeface="Arial" panose="020B0604020202020204" pitchFamily="34" charset="0"/>
              <a:buNone/>
              <a:defRPr sz="2400" b="1"/>
            </a:lvl1pPr>
            <a:lvl2pPr marL="542925" indent="-276225">
              <a:defRPr sz="2400" b="1"/>
            </a:lvl2pPr>
            <a:lvl3pPr marL="809625" indent="-266700">
              <a:defRPr sz="2400" b="1"/>
            </a:lvl3pPr>
            <a:lvl4pPr marL="1076325" indent="-266700">
              <a:defRPr sz="2400" b="1"/>
            </a:lvl4pPr>
            <a:lvl5pPr marL="1343025" indent="-266700">
              <a:defRPr sz="2400" b="1"/>
            </a:lvl5pPr>
            <a:lvl6pPr marL="1619250" indent="-276225">
              <a:defRPr sz="2400" b="1"/>
            </a:lvl6pPr>
            <a:lvl7pPr marL="1885950" indent="-266700">
              <a:defRPr sz="2400" b="1"/>
            </a:lvl7pPr>
            <a:lvl8pPr marL="2152650" indent="-266700">
              <a:defRPr sz="2400" b="1"/>
            </a:lvl8pPr>
            <a:lvl9pPr marL="2419350" indent="-266700">
              <a:defRPr sz="2400" b="1"/>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pic>
        <p:nvPicPr>
          <p:cNvPr id="9" name="Grafik 8">
            <a:extLst>
              <a:ext uri="{FF2B5EF4-FFF2-40B4-BE49-F238E27FC236}">
                <a16:creationId xmlns:a16="http://schemas.microsoft.com/office/drawing/2014/main" id="{28B86CF7-5647-4B57-8CE7-CDEFF3D095B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21507286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ntent area and Guides">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311F4DC1-C7EB-4B4C-B4DF-9B8C5BBD4935}"/>
              </a:ext>
            </a:extLst>
          </p:cNvPr>
          <p:cNvGraphicFramePr>
            <a:graphicFrameLocks noChangeAspect="1"/>
          </p:cNvGraphicFramePr>
          <p:nvPr userDrawn="1">
            <p:custDataLst>
              <p:tags r:id="rId1"/>
            </p:custDataLst>
            <p:extLst>
              <p:ext uri="{D42A27DB-BD31-4B8C-83A1-F6EECF244321}">
                <p14:modId xmlns:p14="http://schemas.microsoft.com/office/powerpoint/2010/main" val="988764828"/>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7" name="Object 6" hidden="1">
                        <a:extLst>
                          <a:ext uri="{FF2B5EF4-FFF2-40B4-BE49-F238E27FC236}">
                            <a16:creationId xmlns:a16="http://schemas.microsoft.com/office/drawing/2014/main" id="{311F4DC1-C7EB-4B4C-B4DF-9B8C5BBD4935}"/>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F671827-40A6-426F-8098-E05D94E623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cxnSp>
        <p:nvCxnSpPr>
          <p:cNvPr id="85" name="Gerade Verbindung 84"/>
          <p:cNvCxnSpPr/>
          <p:nvPr/>
        </p:nvCxnSpPr>
        <p:spPr bwMode="gray">
          <a:xfrm flipH="1">
            <a:off x="-56416" y="1485900"/>
            <a:ext cx="12248416"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8" name="Gerade Verbindung 87"/>
          <p:cNvCxnSpPr/>
          <p:nvPr/>
        </p:nvCxnSpPr>
        <p:spPr bwMode="gray">
          <a:xfrm flipH="1" flipV="1">
            <a:off x="45" y="6268349"/>
            <a:ext cx="12191955" cy="8626"/>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89" name="Textfeld 88"/>
          <p:cNvSpPr txBox="1"/>
          <p:nvPr/>
        </p:nvSpPr>
        <p:spPr bwMode="gray">
          <a:xfrm>
            <a:off x="11669123" y="6206802"/>
            <a:ext cx="469900" cy="123111"/>
          </a:xfrm>
          <a:prstGeom prst="rect">
            <a:avLst/>
          </a:prstGeom>
          <a:solidFill>
            <a:schemeClr val="bg1">
              <a:lumMod val="50000"/>
            </a:schemeClr>
          </a:solidFill>
        </p:spPr>
        <p:txBody>
          <a:bodyPr wrap="square" lIns="0" tIns="0" rIns="0" bIns="0" rtlCol="0">
            <a:noAutofit/>
          </a:bodyPr>
          <a:lstStyle/>
          <a:p>
            <a:pPr algn="ctr"/>
            <a:r>
              <a:rPr lang="en-US" sz="800" noProof="0" dirty="0">
                <a:solidFill>
                  <a:schemeClr val="bg1"/>
                </a:solidFill>
              </a:rPr>
              <a:t>7,90</a:t>
            </a:r>
          </a:p>
        </p:txBody>
      </p:sp>
      <p:cxnSp>
        <p:nvCxnSpPr>
          <p:cNvPr id="91" name="Gerade Verbindung 90"/>
          <p:cNvCxnSpPr/>
          <p:nvPr/>
        </p:nvCxnSpPr>
        <p:spPr bwMode="gray">
          <a:xfrm>
            <a:off x="736600"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3" name="Gerade Verbindung 92"/>
          <p:cNvCxnSpPr/>
          <p:nvPr/>
        </p:nvCxnSpPr>
        <p:spPr bwMode="gray">
          <a:xfrm>
            <a:off x="5947153"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Gerade Verbindung 93"/>
          <p:cNvCxnSpPr/>
          <p:nvPr/>
        </p:nvCxnSpPr>
        <p:spPr bwMode="gray">
          <a:xfrm>
            <a:off x="6219672" y="0"/>
            <a:ext cx="0"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8" name="Gerade Verbindung 97"/>
          <p:cNvCxnSpPr/>
          <p:nvPr/>
        </p:nvCxnSpPr>
        <p:spPr bwMode="gray">
          <a:xfrm>
            <a:off x="11446932" y="0"/>
            <a:ext cx="0" cy="6858000"/>
          </a:xfrm>
          <a:prstGeom prst="line">
            <a:avLst/>
          </a:prstGeom>
          <a:ln>
            <a:solidFill>
              <a:srgbClr val="FE8000"/>
            </a:solidFill>
          </a:ln>
        </p:spPr>
        <p:style>
          <a:lnRef idx="1">
            <a:schemeClr val="accent1"/>
          </a:lnRef>
          <a:fillRef idx="0">
            <a:schemeClr val="accent1"/>
          </a:fillRef>
          <a:effectRef idx="0">
            <a:schemeClr val="accent1"/>
          </a:effectRef>
          <a:fontRef idx="minor">
            <a:schemeClr val="tx1"/>
          </a:fontRef>
        </p:style>
      </p:cxnSp>
      <p:cxnSp>
        <p:nvCxnSpPr>
          <p:cNvPr id="32" name="Gerade Verbindung 31"/>
          <p:cNvCxnSpPr/>
          <p:nvPr/>
        </p:nvCxnSpPr>
        <p:spPr bwMode="gray">
          <a:xfrm flipH="1" flipV="1">
            <a:off x="-21518" y="893577"/>
            <a:ext cx="12213521" cy="56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bwMode="gray">
          <a:xfrm>
            <a:off x="11644123" y="821531"/>
            <a:ext cx="469900" cy="123111"/>
          </a:xfrm>
          <a:prstGeom prst="rect">
            <a:avLst/>
          </a:prstGeom>
          <a:solidFill>
            <a:schemeClr val="bg1">
              <a:lumMod val="50000"/>
            </a:schemeClr>
          </a:solidFill>
        </p:spPr>
        <p:txBody>
          <a:bodyPr wrap="square" lIns="0" tIns="0" rIns="0" bIns="0" rtlCol="0">
            <a:noAutofit/>
          </a:bodyPr>
          <a:lstStyle>
            <a:defPPr>
              <a:defRPr lang="de-DE"/>
            </a:defPPr>
            <a:lvl1pPr algn="ctr">
              <a:defRPr sz="800">
                <a:solidFill>
                  <a:schemeClr val="bg1"/>
                </a:solidFill>
              </a:defRPr>
            </a:lvl1pPr>
          </a:lstStyle>
          <a:p>
            <a:pPr lvl="0"/>
            <a:r>
              <a:rPr lang="en-US" sz="800" noProof="0" dirty="0"/>
              <a:t>7,00</a:t>
            </a:r>
          </a:p>
        </p:txBody>
      </p:sp>
      <p:sp>
        <p:nvSpPr>
          <p:cNvPr id="81" name="Textfeld 80"/>
          <p:cNvSpPr txBox="1"/>
          <p:nvPr/>
        </p:nvSpPr>
        <p:spPr bwMode="gray">
          <a:xfrm>
            <a:off x="11211983"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11.15</a:t>
            </a:r>
          </a:p>
        </p:txBody>
      </p:sp>
      <p:sp>
        <p:nvSpPr>
          <p:cNvPr id="34" name="Textfeld 33"/>
          <p:cNvSpPr txBox="1"/>
          <p:nvPr/>
        </p:nvSpPr>
        <p:spPr bwMode="gray">
          <a:xfrm>
            <a:off x="6162839"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0,30</a:t>
            </a:r>
          </a:p>
        </p:txBody>
      </p:sp>
      <p:sp>
        <p:nvSpPr>
          <p:cNvPr id="38" name="Textfeld 37"/>
          <p:cNvSpPr txBox="1"/>
          <p:nvPr/>
        </p:nvSpPr>
        <p:spPr bwMode="gray">
          <a:xfrm>
            <a:off x="5535087"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0,30</a:t>
            </a:r>
          </a:p>
        </p:txBody>
      </p:sp>
      <p:sp>
        <p:nvSpPr>
          <p:cNvPr id="40" name="Textfeld 39"/>
          <p:cNvSpPr txBox="1"/>
          <p:nvPr/>
        </p:nvSpPr>
        <p:spPr bwMode="gray">
          <a:xfrm>
            <a:off x="501651" y="84067"/>
            <a:ext cx="469900" cy="123111"/>
          </a:xfrm>
          <a:prstGeom prst="rect">
            <a:avLst/>
          </a:prstGeom>
          <a:solidFill>
            <a:schemeClr val="bg1">
              <a:lumMod val="50000"/>
            </a:schemeClr>
          </a:solidFill>
        </p:spPr>
        <p:txBody>
          <a:bodyPr wrap="square" lIns="0" tIns="0" rIns="0" bIns="0" rtlCol="0">
            <a:noAutofit/>
          </a:bodyPr>
          <a:lstStyle>
            <a:defPPr>
              <a:defRPr lang="de-DE"/>
            </a:defPPr>
            <a:lvl1pPr lvl="0" algn="ctr">
              <a:defRPr sz="800">
                <a:solidFill>
                  <a:schemeClr val="bg1"/>
                </a:solidFill>
              </a:defRPr>
            </a:lvl1pPr>
          </a:lstStyle>
          <a:p>
            <a:pPr lvl="0"/>
            <a:r>
              <a:rPr lang="en-US" sz="800" noProof="0" dirty="0"/>
              <a:t>11,15</a:t>
            </a:r>
          </a:p>
        </p:txBody>
      </p:sp>
      <p:sp>
        <p:nvSpPr>
          <p:cNvPr id="42" name="Titel 1"/>
          <p:cNvSpPr>
            <a:spLocks noGrp="1"/>
          </p:cNvSpPr>
          <p:nvPr>
            <p:ph type="title" hasCustomPrompt="1"/>
          </p:nvPr>
        </p:nvSpPr>
        <p:spPr>
          <a:xfrm>
            <a:off x="720516" y="843857"/>
            <a:ext cx="10734885" cy="583015"/>
          </a:xfrm>
          <a:noFill/>
        </p:spPr>
        <p:txBody>
          <a:bodyPr/>
          <a:lstStyle>
            <a:lvl1pPr>
              <a:defRPr/>
            </a:lvl1pPr>
          </a:lstStyle>
          <a:p>
            <a:r>
              <a:rPr lang="de-DE" dirty="0"/>
              <a:t>Content </a:t>
            </a:r>
            <a:r>
              <a:rPr lang="de-DE" dirty="0" err="1"/>
              <a:t>area</a:t>
            </a:r>
            <a:r>
              <a:rPr lang="de-DE" dirty="0"/>
              <a:t> </a:t>
            </a:r>
            <a:r>
              <a:rPr lang="de-DE" dirty="0" err="1"/>
              <a:t>and</a:t>
            </a:r>
            <a:r>
              <a:rPr lang="de-DE" dirty="0"/>
              <a:t> </a:t>
            </a:r>
            <a:r>
              <a:rPr lang="de-DE" dirty="0" err="1"/>
              <a:t>guides</a:t>
            </a:r>
            <a:endParaRPr lang="de-DE" dirty="0"/>
          </a:p>
        </p:txBody>
      </p:sp>
      <p:sp>
        <p:nvSpPr>
          <p:cNvPr id="41" name="Textfeld 40"/>
          <p:cNvSpPr txBox="1"/>
          <p:nvPr/>
        </p:nvSpPr>
        <p:spPr bwMode="gray">
          <a:xfrm>
            <a:off x="11669123" y="1433877"/>
            <a:ext cx="469900" cy="123111"/>
          </a:xfrm>
          <a:prstGeom prst="rect">
            <a:avLst/>
          </a:prstGeom>
          <a:solidFill>
            <a:schemeClr val="bg1">
              <a:lumMod val="50000"/>
            </a:schemeClr>
          </a:solidFill>
        </p:spPr>
        <p:txBody>
          <a:bodyPr wrap="square" lIns="0" tIns="0" rIns="0" bIns="0" rtlCol="0">
            <a:noAutofit/>
          </a:bodyPr>
          <a:lstStyle/>
          <a:p>
            <a:pPr algn="ctr"/>
            <a:r>
              <a:rPr lang="en-US" sz="800" noProof="0" dirty="0">
                <a:solidFill>
                  <a:schemeClr val="bg1"/>
                </a:solidFill>
              </a:rPr>
              <a:t>5,37</a:t>
            </a:r>
          </a:p>
        </p:txBody>
      </p:sp>
      <p:sp>
        <p:nvSpPr>
          <p:cNvPr id="12" name="Foliennummernplatzhalter 11"/>
          <p:cNvSpPr>
            <a:spLocks noGrp="1"/>
          </p:cNvSpPr>
          <p:nvPr>
            <p:ph type="sldNum" sz="quarter" idx="12"/>
          </p:nvPr>
        </p:nvSpPr>
        <p:spPr/>
        <p:txBody>
          <a:bodyPr/>
          <a:lstStyle/>
          <a:p>
            <a:pPr>
              <a:defRPr/>
            </a:pPr>
            <a:fld id="{D383EB99-40B2-4176-B4FA-CDBAA950DF99}" type="slidenum">
              <a:rPr lang="en-US" altLang="en-US" smtClean="0"/>
              <a:pPr>
                <a:defRPr/>
              </a:pPr>
              <a:t>‹#›</a:t>
            </a:fld>
            <a:endParaRPr lang="en-US" altLang="en-US" dirty="0"/>
          </a:p>
        </p:txBody>
      </p:sp>
      <p:sp>
        <p:nvSpPr>
          <p:cNvPr id="73" name="Rechteck 72"/>
          <p:cNvSpPr/>
          <p:nvPr/>
        </p:nvSpPr>
        <p:spPr bwMode="gray">
          <a:xfrm>
            <a:off x="736600" y="1495425"/>
            <a:ext cx="10718800" cy="47815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br>
              <a:rPr lang="en-US" noProof="0">
                <a:solidFill>
                  <a:schemeClr val="tx1"/>
                </a:solidFill>
              </a:rPr>
            </a:br>
            <a:r>
              <a:rPr lang="en-US" noProof="0">
                <a:solidFill>
                  <a:schemeClr val="tx1"/>
                </a:solidFill>
              </a:rPr>
              <a:t>Please restrict your content to this area</a:t>
            </a:r>
          </a:p>
        </p:txBody>
      </p:sp>
      <p:pic>
        <p:nvPicPr>
          <p:cNvPr id="23" name="Grafik 22">
            <a:extLst>
              <a:ext uri="{FF2B5EF4-FFF2-40B4-BE49-F238E27FC236}">
                <a16:creationId xmlns:a16="http://schemas.microsoft.com/office/drawing/2014/main" id="{C533BF75-07CC-4AF7-8DB4-F66692271FFB}"/>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6715853"/>
            <a:ext cx="542544" cy="146304"/>
          </a:xfrm>
          <a:prstGeom prst="rect">
            <a:avLst/>
          </a:prstGeom>
        </p:spPr>
      </p:pic>
    </p:spTree>
    <p:extLst>
      <p:ext uri="{BB962C8B-B14F-4D97-AF65-F5344CB8AC3E}">
        <p14:creationId xmlns:p14="http://schemas.microsoft.com/office/powerpoint/2010/main" val="37321916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textboxes and summary">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FAF4E5FF-ECF8-4FB3-9ACC-FD539873F904}"/>
              </a:ext>
            </a:extLst>
          </p:cNvPr>
          <p:cNvGraphicFramePr>
            <a:graphicFrameLocks noChangeAspect="1"/>
          </p:cNvGraphicFramePr>
          <p:nvPr userDrawn="1">
            <p:custDataLst>
              <p:tags r:id="rId1"/>
            </p:custDataLst>
            <p:extLst>
              <p:ext uri="{D42A27DB-BD31-4B8C-83A1-F6EECF244321}">
                <p14:modId xmlns:p14="http://schemas.microsoft.com/office/powerpoint/2010/main" val="402916434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FAF4E5FF-ECF8-4FB3-9ACC-FD539873F904}"/>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1E1D0D53-D165-45DD-9847-0EE2AD2F07B2}"/>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25" name="Textfeld 24"/>
          <p:cNvSpPr txBox="1"/>
          <p:nvPr/>
        </p:nvSpPr>
        <p:spPr>
          <a:xfrm rot="5400000">
            <a:off x="2365399"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26" name="Textfeld 25"/>
          <p:cNvSpPr txBox="1"/>
          <p:nvPr/>
        </p:nvSpPr>
        <p:spPr>
          <a:xfrm rot="5400000">
            <a:off x="6016651"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28" name="Textfeld 27"/>
          <p:cNvSpPr txBox="1"/>
          <p:nvPr/>
        </p:nvSpPr>
        <p:spPr>
          <a:xfrm rot="5400000">
            <a:off x="9699651" y="3658509"/>
            <a:ext cx="324000" cy="769441"/>
          </a:xfrm>
          <a:prstGeom prst="rect">
            <a:avLst/>
          </a:prstGeom>
          <a:noFill/>
        </p:spPr>
        <p:txBody>
          <a:bodyPr wrap="square" lIns="0" tIns="0" rIns="0" bIns="0" rtlCol="0" anchor="t" anchorCtr="0">
            <a:spAutoFit/>
          </a:bodyPr>
          <a:lstStyle/>
          <a:p>
            <a:pPr algn="l"/>
            <a:r>
              <a:rPr lang="de-DE" sz="5000" b="1" dirty="0">
                <a:solidFill>
                  <a:schemeClr val="tx1"/>
                </a:solidFill>
              </a:rPr>
              <a:t>»</a:t>
            </a:r>
          </a:p>
        </p:txBody>
      </p:sp>
      <p:sp>
        <p:nvSpPr>
          <p:cNvPr id="17" name="Textplatzhalter 6"/>
          <p:cNvSpPr>
            <a:spLocks noGrp="1"/>
          </p:cNvSpPr>
          <p:nvPr>
            <p:ph type="body" sz="quarter" idx="27" hasCustomPrompt="1"/>
          </p:nvPr>
        </p:nvSpPr>
        <p:spPr>
          <a:xfrm>
            <a:off x="735949"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8" name="Textplatzhalter 6"/>
          <p:cNvSpPr>
            <a:spLocks noGrp="1"/>
          </p:cNvSpPr>
          <p:nvPr>
            <p:ph type="body" sz="quarter" idx="28" hasCustomPrompt="1"/>
          </p:nvPr>
        </p:nvSpPr>
        <p:spPr>
          <a:xfrm>
            <a:off x="4406557"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9" name="Textplatzhalter 6"/>
          <p:cNvSpPr>
            <a:spLocks noGrp="1"/>
          </p:cNvSpPr>
          <p:nvPr>
            <p:ph type="body" sz="quarter" idx="29" hasCustomPrompt="1"/>
          </p:nvPr>
        </p:nvSpPr>
        <p:spPr>
          <a:xfrm>
            <a:off x="8075816" y="1495425"/>
            <a:ext cx="3364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6"/>
          <p:cNvSpPr>
            <a:spLocks noGrp="1"/>
          </p:cNvSpPr>
          <p:nvPr>
            <p:ph type="body" sz="quarter" idx="30" hasCustomPrompt="1"/>
          </p:nvPr>
        </p:nvSpPr>
        <p:spPr>
          <a:xfrm>
            <a:off x="735949" y="4360950"/>
            <a:ext cx="10704667"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Textplatzhalter 7"/>
          <p:cNvSpPr>
            <a:spLocks noGrp="1"/>
          </p:cNvSpPr>
          <p:nvPr>
            <p:ph type="body" sz="quarter" idx="31" hasCustomPrompt="1"/>
          </p:nvPr>
        </p:nvSpPr>
        <p:spPr>
          <a:xfrm>
            <a:off x="736600"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3" name="Textplatzhalter 7"/>
          <p:cNvSpPr>
            <a:spLocks noGrp="1"/>
          </p:cNvSpPr>
          <p:nvPr>
            <p:ph type="body" sz="quarter" idx="32" hasCustomPrompt="1"/>
          </p:nvPr>
        </p:nvSpPr>
        <p:spPr>
          <a:xfrm>
            <a:off x="4406560"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7" name="Textplatzhalter 7"/>
          <p:cNvSpPr>
            <a:spLocks noGrp="1"/>
          </p:cNvSpPr>
          <p:nvPr>
            <p:ph type="body" sz="quarter" idx="33" hasCustomPrompt="1"/>
          </p:nvPr>
        </p:nvSpPr>
        <p:spPr>
          <a:xfrm>
            <a:off x="8075816" y="1990809"/>
            <a:ext cx="3364149" cy="177157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29" name="Textplatzhalter 7"/>
          <p:cNvSpPr>
            <a:spLocks noGrp="1"/>
          </p:cNvSpPr>
          <p:nvPr>
            <p:ph type="body" sz="quarter" idx="34" hasCustomPrompt="1"/>
          </p:nvPr>
        </p:nvSpPr>
        <p:spPr>
          <a:xfrm>
            <a:off x="736600" y="4857759"/>
            <a:ext cx="10703365" cy="1419225"/>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Tree>
    <p:extLst>
      <p:ext uri="{BB962C8B-B14F-4D97-AF65-F5344CB8AC3E}">
        <p14:creationId xmlns:p14="http://schemas.microsoft.com/office/powerpoint/2010/main" val="24304293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arrows and textboxes">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35822547-77C4-4C4A-B1FA-FB21DC8CE211}"/>
              </a:ext>
            </a:extLst>
          </p:cNvPr>
          <p:cNvGraphicFramePr>
            <a:graphicFrameLocks noChangeAspect="1"/>
          </p:cNvGraphicFramePr>
          <p:nvPr userDrawn="1">
            <p:custDataLst>
              <p:tags r:id="rId1"/>
            </p:custDataLst>
            <p:extLst>
              <p:ext uri="{D42A27DB-BD31-4B8C-83A1-F6EECF244321}">
                <p14:modId xmlns:p14="http://schemas.microsoft.com/office/powerpoint/2010/main" val="322035412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35822547-77C4-4C4A-B1FA-FB21DC8CE211}"/>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97C57029-30C6-4D93-84F9-13BB13468849}"/>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12" name="Textplatzhalter 6"/>
          <p:cNvSpPr>
            <a:spLocks noGrp="1"/>
          </p:cNvSpPr>
          <p:nvPr>
            <p:ph type="body" sz="quarter" idx="31" hasCustomPrompt="1"/>
          </p:nvPr>
        </p:nvSpPr>
        <p:spPr>
          <a:xfrm>
            <a:off x="735949" y="1495425"/>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Font typeface="Arial" panose="020B0604020202020204" pitchFamily="34" charse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4" name="Textplatzhalter 6"/>
          <p:cNvSpPr>
            <a:spLocks noGrp="1"/>
          </p:cNvSpPr>
          <p:nvPr>
            <p:ph type="body" sz="quarter" idx="32" hasCustomPrompt="1"/>
          </p:nvPr>
        </p:nvSpPr>
        <p:spPr>
          <a:xfrm>
            <a:off x="735949" y="3199650"/>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5" name="Textplatzhalter 6"/>
          <p:cNvSpPr>
            <a:spLocks noGrp="1"/>
          </p:cNvSpPr>
          <p:nvPr>
            <p:ph type="body" sz="quarter" idx="33" hasCustomPrompt="1"/>
          </p:nvPr>
        </p:nvSpPr>
        <p:spPr>
          <a:xfrm>
            <a:off x="735949" y="4885576"/>
            <a:ext cx="3364800" cy="705600"/>
          </a:xfrm>
          <a:prstGeom prst="homePlate">
            <a:avLst>
              <a:gd name="adj" fmla="val 68899"/>
            </a:avLst>
          </a:prstGeom>
          <a:solidFill>
            <a:schemeClr val="tx2"/>
          </a:solidFill>
          <a:ln w="19050">
            <a:solidFill>
              <a:schemeClr val="tx2"/>
            </a:solidFill>
          </a:ln>
        </p:spPr>
        <p:txBody>
          <a:bodyPr lIns="72000" tIns="0" rIns="0" bIns="0" anchor="ctr" anchorCtr="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3" name="Textplatzhalter 7"/>
          <p:cNvSpPr>
            <a:spLocks noGrp="1"/>
          </p:cNvSpPr>
          <p:nvPr>
            <p:ph type="body" sz="quarter" idx="34" hasCustomPrompt="1"/>
          </p:nvPr>
        </p:nvSpPr>
        <p:spPr>
          <a:xfrm>
            <a:off x="4406556" y="1495425"/>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16" name="Textplatzhalter 7"/>
          <p:cNvSpPr>
            <a:spLocks noGrp="1"/>
          </p:cNvSpPr>
          <p:nvPr>
            <p:ph type="body" sz="quarter" idx="35" hasCustomPrompt="1"/>
          </p:nvPr>
        </p:nvSpPr>
        <p:spPr>
          <a:xfrm>
            <a:off x="4406556" y="3201449"/>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17" name="Textplatzhalter 7"/>
          <p:cNvSpPr>
            <a:spLocks noGrp="1"/>
          </p:cNvSpPr>
          <p:nvPr>
            <p:ph type="body" sz="quarter" idx="36" hasCustomPrompt="1"/>
          </p:nvPr>
        </p:nvSpPr>
        <p:spPr>
          <a:xfrm>
            <a:off x="4406556" y="4887375"/>
            <a:ext cx="7046400" cy="1389600"/>
          </a:xfrm>
          <a:ln w="19050">
            <a:solidFill>
              <a:schemeClr val="tx2"/>
            </a:solidFill>
          </a:ln>
        </p:spPr>
        <p:txBody>
          <a:bodyPr lIns="72000" tIns="36000" rIns="36000" bIns="36000">
            <a:normAutofit/>
          </a:bodyPr>
          <a:lstStyle>
            <a:lvl1pPr marL="134938" indent="-134938">
              <a:defRPr sz="1000"/>
            </a:lvl1pPr>
            <a:lvl2pPr marL="263525" indent="-123825">
              <a:defRPr sz="1000"/>
            </a:lvl2pPr>
            <a:lvl3pPr marL="420688" indent="-146050">
              <a:defRPr sz="1000"/>
            </a:lvl3pPr>
            <a:lvl4pPr marL="538163" indent="-117475">
              <a:defRPr sz="1000"/>
            </a:lvl4pPr>
            <a:lvl5pPr marL="668338" indent="-123825">
              <a:defRPr sz="1000"/>
            </a:lvl5pPr>
            <a:lvl6pPr marL="808038" indent="-134938">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Tree>
    <p:extLst>
      <p:ext uri="{BB962C8B-B14F-4D97-AF65-F5344CB8AC3E}">
        <p14:creationId xmlns:p14="http://schemas.microsoft.com/office/powerpoint/2010/main" val="15993540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 contents">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BB1FA5FA-E81B-41B0-8361-A4B0F1640CB9}"/>
              </a:ext>
            </a:extLst>
          </p:cNvPr>
          <p:cNvGraphicFramePr>
            <a:graphicFrameLocks noChangeAspect="1"/>
          </p:cNvGraphicFramePr>
          <p:nvPr userDrawn="1">
            <p:custDataLst>
              <p:tags r:id="rId1"/>
            </p:custDataLst>
            <p:extLst>
              <p:ext uri="{D42A27DB-BD31-4B8C-83A1-F6EECF244321}">
                <p14:modId xmlns:p14="http://schemas.microsoft.com/office/powerpoint/2010/main" val="3217635371"/>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1" name="Object 10" hidden="1">
                        <a:extLst>
                          <a:ext uri="{FF2B5EF4-FFF2-40B4-BE49-F238E27FC236}">
                            <a16:creationId xmlns:a16="http://schemas.microsoft.com/office/drawing/2014/main" id="{BB1FA5FA-E81B-41B0-8361-A4B0F1640CB9}"/>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DD10C927-4D12-4B1C-B6EC-2B1D574E6B9B}"/>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18" name="Textplatzhalter 6"/>
          <p:cNvSpPr>
            <a:spLocks noGrp="1"/>
          </p:cNvSpPr>
          <p:nvPr>
            <p:ph type="body" sz="quarter" idx="28" hasCustomPrompt="1"/>
          </p:nvPr>
        </p:nvSpPr>
        <p:spPr>
          <a:xfrm>
            <a:off x="6371816" y="1495425"/>
            <a:ext cx="5068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1" name="Rechteck 20"/>
          <p:cNvSpPr/>
          <p:nvPr/>
        </p:nvSpPr>
        <p:spPr>
          <a:xfrm>
            <a:off x="6371816" y="4589850"/>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7" name="Rechteck 26"/>
          <p:cNvSpPr/>
          <p:nvPr/>
        </p:nvSpPr>
        <p:spPr>
          <a:xfrm>
            <a:off x="6371816" y="1989525"/>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4" name="Textplatzhalter 6"/>
          <p:cNvSpPr>
            <a:spLocks noGrp="1"/>
          </p:cNvSpPr>
          <p:nvPr>
            <p:ph type="body" sz="quarter" idx="30" hasCustomPrompt="1"/>
          </p:nvPr>
        </p:nvSpPr>
        <p:spPr>
          <a:xfrm>
            <a:off x="735949" y="4094250"/>
            <a:ext cx="5068800" cy="496800"/>
          </a:xfrm>
          <a:prstGeom prst="rect">
            <a:avLst/>
          </a:prstGeom>
          <a:solidFill>
            <a:schemeClr val="tx2"/>
          </a:solidFill>
          <a:ln w="19050">
            <a:solidFill>
              <a:schemeClr val="tx2"/>
            </a:solidFill>
          </a:ln>
        </p:spPr>
        <p:txBody>
          <a:bodyPr lIns="72000" tIns="36000" rIns="1080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5" name="Rechteck 34"/>
          <p:cNvSpPr/>
          <p:nvPr/>
        </p:nvSpPr>
        <p:spPr>
          <a:xfrm>
            <a:off x="736599" y="4589850"/>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2" name="Titel 1"/>
          <p:cNvSpPr>
            <a:spLocks noGrp="1"/>
          </p:cNvSpPr>
          <p:nvPr>
            <p:ph type="title" hasCustomPrompt="1"/>
          </p:nvPr>
        </p:nvSpPr>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32" name="Rechteck 31"/>
          <p:cNvSpPr/>
          <p:nvPr/>
        </p:nvSpPr>
        <p:spPr>
          <a:xfrm>
            <a:off x="736599" y="1989525"/>
            <a:ext cx="5068800" cy="1677600"/>
          </a:xfrm>
          <a:prstGeom prst="rect">
            <a:avLst/>
          </a:prstGeom>
          <a:noFill/>
          <a:ln w="19050">
            <a:solidFill>
              <a:schemeClr val="tx2"/>
            </a:solidFill>
          </a:ln>
        </p:spPr>
        <p:txBody>
          <a:bodyPr vert="horz" lIns="36000" tIns="36000" rIns="36000" bIns="36000" rtlCol="0" anchor="t" anchorCtr="0">
            <a:noAutofit/>
          </a:bodyPr>
          <a:lstStyle/>
          <a:p>
            <a:pPr lvl="0" indent="0">
              <a:spcBef>
                <a:spcPct val="20000"/>
              </a:spcBef>
              <a:buFont typeface="+mj-lt"/>
              <a:buNone/>
            </a:pPr>
            <a:endParaRPr lang="de-DE" sz="1000">
              <a:solidFill>
                <a:schemeClr val="tx1"/>
              </a:solidFill>
            </a:endParaRPr>
          </a:p>
        </p:txBody>
      </p:sp>
      <p:sp>
        <p:nvSpPr>
          <p:cNvPr id="17" name="Textplatzhalter 6"/>
          <p:cNvSpPr>
            <a:spLocks noGrp="1"/>
          </p:cNvSpPr>
          <p:nvPr>
            <p:ph type="body" sz="quarter" idx="27" hasCustomPrompt="1"/>
          </p:nvPr>
        </p:nvSpPr>
        <p:spPr>
          <a:xfrm>
            <a:off x="735949" y="1495425"/>
            <a:ext cx="5068800" cy="496800"/>
          </a:xfrm>
          <a:prstGeom prst="rect">
            <a:avLst/>
          </a:prstGeom>
          <a:solidFill>
            <a:schemeClr val="tx2"/>
          </a:solidFill>
          <a:ln w="19050">
            <a:solidFill>
              <a:schemeClr val="tx2"/>
            </a:solidFill>
          </a:ln>
        </p:spPr>
        <p:txBody>
          <a:bodyPr lIns="72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0" name="Textplatzhalter 6"/>
          <p:cNvSpPr>
            <a:spLocks noGrp="1"/>
          </p:cNvSpPr>
          <p:nvPr>
            <p:ph type="body" sz="quarter" idx="31" hasCustomPrompt="1"/>
          </p:nvPr>
        </p:nvSpPr>
        <p:spPr>
          <a:xfrm>
            <a:off x="6371816" y="4094250"/>
            <a:ext cx="5068800" cy="496800"/>
          </a:xfrm>
          <a:prstGeom prst="rect">
            <a:avLst/>
          </a:prstGeom>
          <a:solidFill>
            <a:schemeClr val="tx2"/>
          </a:solidFill>
          <a:ln w="19050">
            <a:solidFill>
              <a:schemeClr val="tx2"/>
            </a:solidFill>
          </a:ln>
        </p:spPr>
        <p:txBody>
          <a:bodyPr lIns="1134000" tIns="36000" rIns="36000" bIns="36000"/>
          <a:lstStyle>
            <a:lvl1pPr marL="0" indent="0">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31" name="Textplatzhalter 6"/>
          <p:cNvSpPr>
            <a:spLocks noGrp="1"/>
          </p:cNvSpPr>
          <p:nvPr>
            <p:ph type="body" sz="quarter" idx="35" hasCustomPrompt="1"/>
          </p:nvPr>
        </p:nvSpPr>
        <p:spPr>
          <a:xfrm>
            <a:off x="4903014" y="2746069"/>
            <a:ext cx="2298975" cy="2271600"/>
          </a:xfrm>
          <a:prstGeom prst="ellipse">
            <a:avLst/>
          </a:prstGeom>
          <a:solidFill>
            <a:schemeClr val="bg1"/>
          </a:solidFill>
          <a:ln w="19050">
            <a:solidFill>
              <a:schemeClr val="tx2"/>
            </a:solidFill>
          </a:ln>
        </p:spPr>
        <p:txBody>
          <a:bodyPr lIns="0" tIns="0" rIns="0" bIns="0" anchor="ctr" anchorCtr="0"/>
          <a:lstStyle>
            <a:lvl1pPr marL="0" indent="0" algn="ctr">
              <a:buNone/>
              <a:defRPr sz="1000" b="1" baseline="0"/>
            </a:lvl1pPr>
            <a:lvl2pPr marL="179388" indent="-179388">
              <a:defRPr sz="1000"/>
            </a:lvl2pPr>
            <a:lvl3pPr marL="358775" indent="-179388">
              <a:defRPr sz="1000"/>
            </a:lvl3pPr>
            <a:lvl4pPr marL="538163" indent="-179388">
              <a:defRPr sz="1000"/>
            </a:lvl4pPr>
            <a:lvl5pPr marL="717550" marR="0" indent="-179388"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000"/>
            </a:lvl5pPr>
            <a:lvl6pPr marL="896938" indent="-179388">
              <a:buFont typeface="Symbol" panose="05050102010706020507" pitchFamily="18" charset="2"/>
              <a:buChar char="-"/>
              <a:tabLst/>
              <a:defRPr sz="1000"/>
            </a:lvl6pPr>
            <a:lvl7pPr marL="1076325" indent="-179388">
              <a:buFont typeface="Arial" panose="020B0604020202020204" pitchFamily="34" charset="0"/>
              <a:buChar char="•"/>
              <a:defRPr sz="1000"/>
            </a:lvl7pPr>
            <a:lvl8pPr marL="1257300" indent="-180975">
              <a:buFont typeface="Symbol" panose="05050102010706020507" pitchFamily="18" charset="2"/>
              <a:buChar char="-"/>
              <a:defRPr sz="1000"/>
            </a:lvl8pPr>
            <a:lvl9pPr marL="1436688" indent="-179388">
              <a:buFont typeface="Arial" panose="020B0604020202020204" pitchFamily="34" charset="0"/>
              <a:buChar char="•"/>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19" name="Textplatzhalter 7"/>
          <p:cNvSpPr>
            <a:spLocks noGrp="1"/>
          </p:cNvSpPr>
          <p:nvPr>
            <p:ph type="body" sz="quarter" idx="37" hasCustomPrompt="1"/>
          </p:nvPr>
        </p:nvSpPr>
        <p:spPr>
          <a:xfrm>
            <a:off x="736597" y="1992225"/>
            <a:ext cx="36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0" name="Textplatzhalter 7"/>
          <p:cNvSpPr>
            <a:spLocks noGrp="1"/>
          </p:cNvSpPr>
          <p:nvPr>
            <p:ph type="body" sz="quarter" idx="38" hasCustomPrompt="1"/>
          </p:nvPr>
        </p:nvSpPr>
        <p:spPr>
          <a:xfrm>
            <a:off x="736597" y="4591050"/>
            <a:ext cx="3600000"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2" name="Textplatzhalter 7"/>
          <p:cNvSpPr>
            <a:spLocks noGrp="1"/>
          </p:cNvSpPr>
          <p:nvPr>
            <p:ph type="body" sz="quarter" idx="39" hasCustomPrompt="1"/>
          </p:nvPr>
        </p:nvSpPr>
        <p:spPr>
          <a:xfrm>
            <a:off x="7428411" y="1992225"/>
            <a:ext cx="4012205"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
        <p:nvSpPr>
          <p:cNvPr id="23" name="Textplatzhalter 7"/>
          <p:cNvSpPr>
            <a:spLocks noGrp="1"/>
          </p:cNvSpPr>
          <p:nvPr>
            <p:ph type="body" sz="quarter" idx="40" hasCustomPrompt="1"/>
          </p:nvPr>
        </p:nvSpPr>
        <p:spPr>
          <a:xfrm>
            <a:off x="7428411" y="4591050"/>
            <a:ext cx="4012205" cy="1692000"/>
          </a:xfrm>
          <a:ln w="19050">
            <a:noFill/>
          </a:ln>
        </p:spPr>
        <p:txBody>
          <a:bodyPr lIns="72000" tIns="36000" rIns="36000" bIns="36000">
            <a:normAutofit/>
          </a:bodyPr>
          <a:lstStyle>
            <a:lvl1pPr marL="134938" indent="-134938" algn="just">
              <a:defRPr sz="1000"/>
            </a:lvl1pPr>
            <a:lvl2pPr marL="263525" indent="-123825" algn="just">
              <a:defRPr sz="1000"/>
            </a:lvl2pPr>
            <a:lvl3pPr marL="420688" indent="-146050" algn="just">
              <a:defRPr sz="1000"/>
            </a:lvl3pPr>
            <a:lvl4pPr marL="538163" indent="-117475" algn="just">
              <a:defRPr sz="1000"/>
            </a:lvl4pPr>
            <a:lvl5pPr marL="668338" indent="-123825" algn="just">
              <a:defRPr sz="1000"/>
            </a:lvl5pPr>
            <a:lvl6pPr marL="808038" indent="-134938" algn="just">
              <a:defRPr sz="1000"/>
            </a:lvl6pPr>
            <a:lvl7pPr marL="936625" indent="-128588">
              <a:defRPr sz="1000"/>
            </a:lvl7pPr>
            <a:lvl8pPr marL="1077913" indent="-130175">
              <a:defRPr sz="1000"/>
            </a:lvl8pPr>
            <a:lvl9pPr marL="1208088" indent="-130175">
              <a:defRPr sz="1000"/>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p:txBody>
      </p:sp>
    </p:spTree>
    <p:extLst>
      <p:ext uri="{BB962C8B-B14F-4D97-AF65-F5344CB8AC3E}">
        <p14:creationId xmlns:p14="http://schemas.microsoft.com/office/powerpoint/2010/main" val="26808281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tags" Target="../tags/tag3.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image" Target="../media/image1.emf"/><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oleObject" Target="../embeddings/oleObject14.bin"/><Relationship Id="rId2" Type="http://schemas.openxmlformats.org/officeDocument/2006/relationships/slideLayout" Target="../slideLayouts/slideLayout15.xml"/><Relationship Id="rId16" Type="http://schemas.openxmlformats.org/officeDocument/2006/relationships/tags" Target="../tags/tag27.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ags" Target="../tags/tag26.xml"/><Relationship Id="rId10" Type="http://schemas.openxmlformats.org/officeDocument/2006/relationships/slideLayout" Target="../slideLayouts/slideLayout23.xml"/><Relationship Id="rId19" Type="http://schemas.openxmlformats.org/officeDocument/2006/relationships/image" Target="../media/image2.jpeg"/><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theme" Target="../theme/theme3.xml"/><Relationship Id="rId18" Type="http://schemas.openxmlformats.org/officeDocument/2006/relationships/image" Target="../media/image2.jpeg"/><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17" Type="http://schemas.openxmlformats.org/officeDocument/2006/relationships/image" Target="../media/image1.emf"/><Relationship Id="rId2" Type="http://schemas.openxmlformats.org/officeDocument/2006/relationships/slideLayout" Target="../slideLayouts/slideLayout28.xml"/><Relationship Id="rId16" Type="http://schemas.openxmlformats.org/officeDocument/2006/relationships/oleObject" Target="../embeddings/oleObject28.bin"/><Relationship Id="rId20" Type="http://schemas.openxmlformats.org/officeDocument/2006/relationships/image" Target="../media/image4.png"/><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tags" Target="../tags/tag53.xml"/><Relationship Id="rId10" Type="http://schemas.openxmlformats.org/officeDocument/2006/relationships/slideLayout" Target="../slideLayouts/slideLayout36.xml"/><Relationship Id="rId19" Type="http://schemas.openxmlformats.org/officeDocument/2006/relationships/image" Target="../media/image3.jpeg"/><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ags" Target="../tags/tag5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theme" Target="../theme/theme4.xml"/><Relationship Id="rId18" Type="http://schemas.openxmlformats.org/officeDocument/2006/relationships/image" Target="../media/image9.jpg"/><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17" Type="http://schemas.openxmlformats.org/officeDocument/2006/relationships/image" Target="../media/image1.emf"/><Relationship Id="rId2" Type="http://schemas.openxmlformats.org/officeDocument/2006/relationships/slideLayout" Target="../slideLayouts/slideLayout40.xml"/><Relationship Id="rId16" Type="http://schemas.openxmlformats.org/officeDocument/2006/relationships/oleObject" Target="../embeddings/oleObject41.bin"/><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5" Type="http://schemas.openxmlformats.org/officeDocument/2006/relationships/tags" Target="../tags/tag77.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tags" Target="../tags/tag7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theme" Target="../theme/theme5.xml"/><Relationship Id="rId18" Type="http://schemas.openxmlformats.org/officeDocument/2006/relationships/image" Target="../media/image9.jpg"/><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17" Type="http://schemas.openxmlformats.org/officeDocument/2006/relationships/image" Target="../media/image1.emf"/><Relationship Id="rId2" Type="http://schemas.openxmlformats.org/officeDocument/2006/relationships/slideLayout" Target="../slideLayouts/slideLayout52.xml"/><Relationship Id="rId16" Type="http://schemas.openxmlformats.org/officeDocument/2006/relationships/oleObject" Target="../embeddings/oleObject54.bin"/><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5" Type="http://schemas.openxmlformats.org/officeDocument/2006/relationships/tags" Target="../tags/tag101.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tags" Target="../tags/tag10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F412BBF4-7215-41C3-A5E6-9F1EC9AC1983}"/>
              </a:ext>
            </a:extLst>
          </p:cNvPr>
          <p:cNvGraphicFramePr>
            <a:graphicFrameLocks noChangeAspect="1"/>
          </p:cNvGraphicFramePr>
          <p:nvPr userDrawn="1">
            <p:custDataLst>
              <p:tags r:id="rId15"/>
            </p:custDataLst>
            <p:extLst>
              <p:ext uri="{D42A27DB-BD31-4B8C-83A1-F6EECF244321}">
                <p14:modId xmlns:p14="http://schemas.microsoft.com/office/powerpoint/2010/main" val="3536625462"/>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17" imgW="473" imgH="473" progId="TCLayout.ActiveDocument.1">
                  <p:embed/>
                </p:oleObj>
              </mc:Choice>
              <mc:Fallback>
                <p:oleObj name="think-cell Slide" r:id="rId17" imgW="473" imgH="473" progId="TCLayout.ActiveDocument.1">
                  <p:embed/>
                  <p:pic>
                    <p:nvPicPr>
                      <p:cNvPr id="8" name="Object 7" hidden="1">
                        <a:extLst>
                          <a:ext uri="{FF2B5EF4-FFF2-40B4-BE49-F238E27FC236}">
                            <a16:creationId xmlns:a16="http://schemas.microsoft.com/office/drawing/2014/main" id="{F412BBF4-7215-41C3-A5E6-9F1EC9AC1983}"/>
                          </a:ext>
                        </a:extLst>
                      </p:cNvPr>
                      <p:cNvPicPr/>
                      <p:nvPr/>
                    </p:nvPicPr>
                    <p:blipFill>
                      <a:blip r:embed="rId18"/>
                      <a:stretch>
                        <a:fillRect/>
                      </a:stretch>
                    </p:blipFill>
                    <p:spPr>
                      <a:xfrm>
                        <a:off x="1590"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8296E2BF-69A5-471F-A831-D06CB4E685AF}"/>
              </a:ext>
            </a:extLst>
          </p:cNvPr>
          <p:cNvSpPr/>
          <p:nvPr userDrawn="1">
            <p:custDataLst>
              <p:tags r:id="rId16"/>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8" name="Titelplatzhalter 27"/>
          <p:cNvSpPr>
            <a:spLocks noGrp="1"/>
          </p:cNvSpPr>
          <p:nvPr>
            <p:ph type="title"/>
          </p:nvPr>
        </p:nvSpPr>
        <p:spPr>
          <a:xfrm>
            <a:off x="720517" y="843857"/>
            <a:ext cx="10726419" cy="583015"/>
          </a:xfrm>
          <a:prstGeom prst="rect">
            <a:avLst/>
          </a:prstGeom>
          <a:noFill/>
        </p:spPr>
        <p:txBody>
          <a:bodyPr vert="horz" lIns="0" tIns="0" rIns="0" bIns="0" rtlCol="0" anchor="t" anchorCtr="0">
            <a:noAutofit/>
          </a:bodyPr>
          <a:lstStyle/>
          <a:p>
            <a:r>
              <a:rPr lang="en-GB" noProof="0"/>
              <a:t>Click to enter title</a:t>
            </a:r>
          </a:p>
        </p:txBody>
      </p:sp>
      <p:sp>
        <p:nvSpPr>
          <p:cNvPr id="2" name="Textplatzhalter 1"/>
          <p:cNvSpPr>
            <a:spLocks noGrp="1"/>
          </p:cNvSpPr>
          <p:nvPr>
            <p:ph type="body" idx="1"/>
          </p:nvPr>
        </p:nvSpPr>
        <p:spPr>
          <a:xfrm>
            <a:off x="720000" y="1440000"/>
            <a:ext cx="10728000" cy="4896000"/>
          </a:xfrm>
          <a:prstGeom prst="rect">
            <a:avLst/>
          </a:prstGeom>
        </p:spPr>
        <p:txBody>
          <a:bodyPr vert="horz" lIns="0" tIns="0" rIns="0" bIns="0" rtlCol="0">
            <a:normAutofit/>
          </a:bodyPr>
          <a:lstStyle/>
          <a:p>
            <a:pPr lvl="0"/>
            <a:r>
              <a:rPr lang="en-GB" noProof="0" dirty="0"/>
              <a:t>Click to enter text</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a:p>
            <a:pPr lvl="5"/>
            <a:r>
              <a:rPr lang="en-GB" noProof="0" dirty="0"/>
              <a:t>Sixth level</a:t>
            </a:r>
          </a:p>
          <a:p>
            <a:pPr lvl="6"/>
            <a:r>
              <a:rPr lang="en-GB" noProof="0" dirty="0"/>
              <a:t>Seventh level</a:t>
            </a:r>
          </a:p>
          <a:p>
            <a:pPr lvl="7"/>
            <a:r>
              <a:rPr lang="en-GB" noProof="0" dirty="0"/>
              <a:t>Eighth level</a:t>
            </a:r>
          </a:p>
          <a:p>
            <a:pPr lvl="8"/>
            <a:r>
              <a:rPr lang="en-GB" noProof="0" dirty="0"/>
              <a:t>Ninth level</a:t>
            </a:r>
            <a:r>
              <a:rPr lang="hu-HU" noProof="0" dirty="0"/>
              <a:t> </a:t>
            </a:r>
            <a:endParaRPr lang="en-GB" noProof="0" dirty="0"/>
          </a:p>
        </p:txBody>
      </p:sp>
      <p:pic>
        <p:nvPicPr>
          <p:cNvPr id="9" name="Kép 8">
            <a:extLst>
              <a:ext uri="{FF2B5EF4-FFF2-40B4-BE49-F238E27FC236}">
                <a16:creationId xmlns:a16="http://schemas.microsoft.com/office/drawing/2014/main" id="{F4B01E31-9789-4F9B-BA0F-09B5E9DE32AD}"/>
              </a:ext>
            </a:extLst>
          </p:cNvPr>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9839076" y="18004"/>
            <a:ext cx="2352924" cy="825853"/>
          </a:xfrm>
          <a:prstGeom prst="rect">
            <a:avLst/>
          </a:prstGeom>
        </p:spPr>
      </p:pic>
      <p:sp>
        <p:nvSpPr>
          <p:cNvPr id="3" name="Szövegdoboz 2">
            <a:extLst>
              <a:ext uri="{FF2B5EF4-FFF2-40B4-BE49-F238E27FC236}">
                <a16:creationId xmlns:a16="http://schemas.microsoft.com/office/drawing/2014/main" id="{9B8F8E60-C7BA-4395-9805-18CA8CF93E2B}"/>
              </a:ext>
            </a:extLst>
          </p:cNvPr>
          <p:cNvSpPr txBox="1"/>
          <p:nvPr userDrawn="1"/>
        </p:nvSpPr>
        <p:spPr>
          <a:xfrm>
            <a:off x="9494752" y="744960"/>
            <a:ext cx="2846366" cy="184666"/>
          </a:xfrm>
          <a:prstGeom prst="rect">
            <a:avLst/>
          </a:prstGeom>
          <a:noFill/>
        </p:spPr>
        <p:txBody>
          <a:bodyPr wrap="square" lIns="0" tIns="0" rIns="0" bIns="0" rtlCol="0">
            <a:spAutoFit/>
          </a:bodyPr>
          <a:lstStyle/>
          <a:p>
            <a:r>
              <a:rPr lang="en-GB" sz="1200" noProof="0" dirty="0"/>
              <a:t>Market Coupling Steering Committee</a:t>
            </a:r>
          </a:p>
        </p:txBody>
      </p:sp>
      <p:pic>
        <p:nvPicPr>
          <p:cNvPr id="12" name="Kép 11">
            <a:extLst>
              <a:ext uri="{FF2B5EF4-FFF2-40B4-BE49-F238E27FC236}">
                <a16:creationId xmlns:a16="http://schemas.microsoft.com/office/drawing/2014/main" id="{5F7D63C5-82A2-4905-98EB-79C8ABDC8FAC}"/>
              </a:ext>
            </a:extLst>
          </p:cNvPr>
          <p:cNvPicPr>
            <a:picLocks noChangeAspect="1"/>
          </p:cNvPicPr>
          <p:nvPr userDrawn="1"/>
        </p:nvPicPr>
        <p:blipFill rotWithShape="1">
          <a:blip r:embed="rId20" cstate="print">
            <a:extLst>
              <a:ext uri="{28A0092B-C50C-407E-A947-70E740481C1C}">
                <a14:useLocalDpi xmlns:a14="http://schemas.microsoft.com/office/drawing/2010/main" val="0"/>
              </a:ext>
            </a:extLst>
          </a:blip>
          <a:srcRect/>
          <a:stretch/>
        </p:blipFill>
        <p:spPr>
          <a:xfrm>
            <a:off x="1" y="6341700"/>
            <a:ext cx="1562986" cy="526933"/>
          </a:xfrm>
          <a:prstGeom prst="rect">
            <a:avLst/>
          </a:prstGeom>
        </p:spPr>
      </p:pic>
      <p:pic>
        <p:nvPicPr>
          <p:cNvPr id="13" name="Kép 12">
            <a:extLst>
              <a:ext uri="{FF2B5EF4-FFF2-40B4-BE49-F238E27FC236}">
                <a16:creationId xmlns:a16="http://schemas.microsoft.com/office/drawing/2014/main" id="{BDB077FD-B7BB-4784-9E01-CB4A11C95EB9}"/>
              </a:ext>
            </a:extLst>
          </p:cNvPr>
          <p:cNvPicPr>
            <a:picLocks noChangeAspect="1"/>
          </p:cNvPicPr>
          <p:nvPr userDrawn="1"/>
        </p:nvPicPr>
        <p:blipFill rotWithShape="1">
          <a:blip r:embed="rId21" cstate="print">
            <a:extLst>
              <a:ext uri="{28A0092B-C50C-407E-A947-70E740481C1C}">
                <a14:useLocalDpi xmlns:a14="http://schemas.microsoft.com/office/drawing/2010/main" val="0"/>
              </a:ext>
            </a:extLst>
          </a:blip>
          <a:srcRect l="15261" t="-19895" b="47319"/>
          <a:stretch/>
        </p:blipFill>
        <p:spPr>
          <a:xfrm>
            <a:off x="1465965" y="6582187"/>
            <a:ext cx="6457159" cy="233281"/>
          </a:xfrm>
          <a:prstGeom prst="rect">
            <a:avLst/>
          </a:prstGeom>
        </p:spPr>
      </p:pic>
      <p:sp>
        <p:nvSpPr>
          <p:cNvPr id="4" name="Szövegdoboz 3">
            <a:extLst>
              <a:ext uri="{FF2B5EF4-FFF2-40B4-BE49-F238E27FC236}">
                <a16:creationId xmlns:a16="http://schemas.microsoft.com/office/drawing/2014/main" id="{44E27655-F977-4BF4-8ECB-02261B6E8B8B}"/>
              </a:ext>
            </a:extLst>
          </p:cNvPr>
          <p:cNvSpPr txBox="1"/>
          <p:nvPr userDrawn="1"/>
        </p:nvSpPr>
        <p:spPr>
          <a:xfrm>
            <a:off x="11579087" y="6420678"/>
            <a:ext cx="487017" cy="276999"/>
          </a:xfrm>
          <a:prstGeom prst="rect">
            <a:avLst/>
          </a:prstGeom>
          <a:noFill/>
        </p:spPr>
        <p:txBody>
          <a:bodyPr wrap="square" lIns="0" tIns="0" rIns="0" bIns="0" rtlCol="0">
            <a:spAutoFit/>
          </a:bodyPr>
          <a:lstStyle/>
          <a:p>
            <a:fld id="{F4D3E96E-1DBD-45E4-909E-37811CB47B4C}" type="slidenum">
              <a:rPr lang="hu-HU" smtClean="0"/>
              <a:t>‹#›</a:t>
            </a:fld>
            <a:endParaRPr lang="hu-HU" dirty="0" err="1"/>
          </a:p>
        </p:txBody>
      </p:sp>
    </p:spTree>
    <p:extLst>
      <p:ext uri="{BB962C8B-B14F-4D97-AF65-F5344CB8AC3E}">
        <p14:creationId xmlns:p14="http://schemas.microsoft.com/office/powerpoint/2010/main" val="894363658"/>
      </p:ext>
    </p:extLst>
  </p:cSld>
  <p:clrMap bg1="lt1" tx1="dk1" bg2="lt2" tx2="dk2" accent1="accent1" accent2="accent2" accent3="accent3" accent4="accent4" accent5="accent5" accent6="accent6" hlink="hlink" folHlink="folHlink"/>
  <p:sldLayoutIdLst>
    <p:sldLayoutId id="2147483846"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4" r:id="rId11"/>
    <p:sldLayoutId id="2147483845" r:id="rId12"/>
    <p:sldLayoutId id="2147483900" r:id="rId13"/>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defTabSz="914400" rtl="0" eaLnBrk="1" latinLnBrk="0" hangingPunct="1">
        <a:spcBef>
          <a:spcPct val="0"/>
        </a:spcBef>
        <a:buNone/>
        <a:defRPr sz="1800" b="1" kern="1200">
          <a:solidFill>
            <a:schemeClr val="tx1"/>
          </a:solidFill>
          <a:latin typeface="+mj-lt"/>
          <a:ea typeface="+mj-ea"/>
          <a:cs typeface="+mj-cs"/>
        </a:defRPr>
      </a:lvl1pPr>
    </p:titleStyle>
    <p:bodyStyle>
      <a:lvl1pPr marL="18097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1pPr>
      <a:lvl2pPr marL="361950" indent="-180975" algn="l" defTabSz="914400" rtl="0" eaLnBrk="1" latinLnBrk="0" hangingPunct="1">
        <a:spcBef>
          <a:spcPct val="20000"/>
        </a:spcBef>
        <a:buClr>
          <a:schemeClr val="tx1"/>
        </a:buClr>
        <a:buFont typeface="Symbol" panose="05050102010706020507" pitchFamily="18" charset="2"/>
        <a:buChar char="-"/>
        <a:defRPr sz="1800" kern="1200">
          <a:solidFill>
            <a:schemeClr val="tx1"/>
          </a:solidFill>
          <a:latin typeface="+mj-lt"/>
          <a:ea typeface="+mn-ea"/>
          <a:cs typeface="+mn-cs"/>
        </a:defRPr>
      </a:lvl2pPr>
      <a:lvl3pPr marL="54292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3pPr>
      <a:lvl4pPr marL="712788" indent="-169863" algn="l" defTabSz="914400" rtl="0" eaLnBrk="1" latinLnBrk="0" hangingPunct="1">
        <a:spcBef>
          <a:spcPct val="20000"/>
        </a:spcBef>
        <a:buFont typeface="Symbol" panose="05050102010706020507" pitchFamily="18" charset="2"/>
        <a:buChar char="-"/>
        <a:defRPr sz="1800" kern="1200">
          <a:solidFill>
            <a:schemeClr val="tx1"/>
          </a:solidFill>
          <a:latin typeface="+mj-lt"/>
          <a:ea typeface="+mn-ea"/>
          <a:cs typeface="+mn-cs"/>
        </a:defRPr>
      </a:lvl4pPr>
      <a:lvl5pPr marL="893763"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5pPr>
      <a:lvl6pPr marL="1073150" indent="-179388" algn="l" defTabSz="914400" rtl="0" eaLnBrk="1" latinLnBrk="0" hangingPunct="1">
        <a:spcBef>
          <a:spcPct val="20000"/>
        </a:spcBef>
        <a:buFont typeface="Symbol" panose="05050102010706020507" pitchFamily="18" charset="2"/>
        <a:buChar char="-"/>
        <a:tabLst/>
        <a:defRPr sz="1800" kern="1200">
          <a:solidFill>
            <a:schemeClr val="tx1"/>
          </a:solidFill>
          <a:latin typeface="+mn-lt"/>
          <a:ea typeface="+mn-ea"/>
          <a:cs typeface="+mn-cs"/>
        </a:defRPr>
      </a:lvl6pPr>
      <a:lvl7pPr marL="125412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1435100" indent="-180975" algn="l" defTabSz="914400" rtl="0" eaLnBrk="1" latinLnBrk="0" hangingPunct="1">
        <a:spcBef>
          <a:spcPct val="20000"/>
        </a:spcBef>
        <a:buFont typeface="Symbol" panose="05050102010706020507" pitchFamily="18" charset="2"/>
        <a:buChar char="-"/>
        <a:defRPr sz="1800" kern="1200">
          <a:solidFill>
            <a:schemeClr val="tx1"/>
          </a:solidFill>
          <a:latin typeface="+mn-lt"/>
          <a:ea typeface="+mn-ea"/>
          <a:cs typeface="+mn-cs"/>
        </a:defRPr>
      </a:lvl8pPr>
      <a:lvl9pPr marL="161607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1" userDrawn="1">
          <p15:clr>
            <a:srgbClr val="F26B43"/>
          </p15:clr>
        </p15:guide>
        <p15:guide id="2" pos="3840" userDrawn="1">
          <p15:clr>
            <a:srgbClr val="F26B43"/>
          </p15:clr>
        </p15:guide>
        <p15:guide id="3" pos="453" userDrawn="1">
          <p15:clr>
            <a:srgbClr val="F26B43"/>
          </p15:clr>
        </p15:guide>
        <p15:guide id="4" pos="7227" userDrawn="1">
          <p15:clr>
            <a:srgbClr val="F26B43"/>
          </p15:clr>
        </p15:guide>
        <p15:guide id="5" pos="118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F412BBF4-7215-41C3-A5E6-9F1EC9AC1983}"/>
              </a:ext>
            </a:extLst>
          </p:cNvPr>
          <p:cNvGraphicFramePr>
            <a:graphicFrameLocks noChangeAspect="1"/>
          </p:cNvGraphicFramePr>
          <p:nvPr userDrawn="1">
            <p:custDataLst>
              <p:tags r:id="rId15"/>
            </p:custDataLst>
            <p:extLst>
              <p:ext uri="{D42A27DB-BD31-4B8C-83A1-F6EECF244321}">
                <p14:modId xmlns:p14="http://schemas.microsoft.com/office/powerpoint/2010/main" val="2715776012"/>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17" imgW="473" imgH="473" progId="TCLayout.ActiveDocument.1">
                  <p:embed/>
                </p:oleObj>
              </mc:Choice>
              <mc:Fallback>
                <p:oleObj name="think-cell Slide" r:id="rId17" imgW="473" imgH="473" progId="TCLayout.ActiveDocument.1">
                  <p:embed/>
                  <p:pic>
                    <p:nvPicPr>
                      <p:cNvPr id="8" name="Object 7" hidden="1">
                        <a:extLst>
                          <a:ext uri="{FF2B5EF4-FFF2-40B4-BE49-F238E27FC236}">
                            <a16:creationId xmlns:a16="http://schemas.microsoft.com/office/drawing/2014/main" id="{F412BBF4-7215-41C3-A5E6-9F1EC9AC1983}"/>
                          </a:ext>
                        </a:extLst>
                      </p:cNvPr>
                      <p:cNvPicPr/>
                      <p:nvPr/>
                    </p:nvPicPr>
                    <p:blipFill>
                      <a:blip r:embed="rId18"/>
                      <a:stretch>
                        <a:fillRect/>
                      </a:stretch>
                    </p:blipFill>
                    <p:spPr>
                      <a:xfrm>
                        <a:off x="1590"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8296E2BF-69A5-471F-A831-D06CB4E685AF}"/>
              </a:ext>
            </a:extLst>
          </p:cNvPr>
          <p:cNvSpPr/>
          <p:nvPr userDrawn="1">
            <p:custDataLst>
              <p:tags r:id="rId16"/>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8" name="Titelplatzhalter 27"/>
          <p:cNvSpPr>
            <a:spLocks noGrp="1"/>
          </p:cNvSpPr>
          <p:nvPr>
            <p:ph type="title"/>
          </p:nvPr>
        </p:nvSpPr>
        <p:spPr>
          <a:xfrm>
            <a:off x="720517" y="843857"/>
            <a:ext cx="10726419" cy="583015"/>
          </a:xfrm>
          <a:prstGeom prst="rect">
            <a:avLst/>
          </a:prstGeom>
          <a:noFill/>
        </p:spPr>
        <p:txBody>
          <a:bodyPr vert="horz" lIns="0" tIns="0" rIns="0" bIns="0" rtlCol="0" anchor="t" anchorCtr="0">
            <a:noAutofit/>
          </a:bodyPr>
          <a:lstStyle/>
          <a:p>
            <a:r>
              <a:rPr lang="de-DE" dirty="0"/>
              <a:t>Click </a:t>
            </a:r>
            <a:r>
              <a:rPr lang="de-DE" dirty="0" err="1"/>
              <a:t>to</a:t>
            </a:r>
            <a:r>
              <a:rPr lang="de-DE" dirty="0"/>
              <a:t> </a:t>
            </a:r>
            <a:r>
              <a:rPr lang="de-DE" dirty="0" err="1"/>
              <a:t>enter</a:t>
            </a:r>
            <a:r>
              <a:rPr lang="de-DE" dirty="0"/>
              <a:t> title</a:t>
            </a:r>
            <a:endParaRPr lang="en-US" noProof="0" dirty="0"/>
          </a:p>
        </p:txBody>
      </p:sp>
      <p:sp>
        <p:nvSpPr>
          <p:cNvPr id="2" name="Textplatzhalter 1"/>
          <p:cNvSpPr>
            <a:spLocks noGrp="1"/>
          </p:cNvSpPr>
          <p:nvPr>
            <p:ph type="body" idx="1"/>
          </p:nvPr>
        </p:nvSpPr>
        <p:spPr>
          <a:xfrm>
            <a:off x="720000" y="1440000"/>
            <a:ext cx="10728000" cy="4896000"/>
          </a:xfrm>
          <a:prstGeom prst="rect">
            <a:avLst/>
          </a:prstGeom>
        </p:spPr>
        <p:txBody>
          <a:bodyPr vert="horz" lIns="0" tIns="0" rIns="0" bIns="0" rtlCol="0">
            <a:normAutofit/>
          </a:body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11" name="Kép 10">
            <a:extLst>
              <a:ext uri="{FF2B5EF4-FFF2-40B4-BE49-F238E27FC236}">
                <a16:creationId xmlns:a16="http://schemas.microsoft.com/office/drawing/2014/main" id="{168AA68E-7511-43A4-9C2D-C0C5B540B8B7}"/>
              </a:ext>
            </a:extLst>
          </p:cNvPr>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9839076" y="18004"/>
            <a:ext cx="2352924" cy="825853"/>
          </a:xfrm>
          <a:prstGeom prst="rect">
            <a:avLst/>
          </a:prstGeom>
        </p:spPr>
      </p:pic>
      <p:sp>
        <p:nvSpPr>
          <p:cNvPr id="12" name="Szövegdoboz 11">
            <a:extLst>
              <a:ext uri="{FF2B5EF4-FFF2-40B4-BE49-F238E27FC236}">
                <a16:creationId xmlns:a16="http://schemas.microsoft.com/office/drawing/2014/main" id="{DE18EC6E-B7CF-4A22-8B95-F57F1671B218}"/>
              </a:ext>
            </a:extLst>
          </p:cNvPr>
          <p:cNvSpPr txBox="1"/>
          <p:nvPr userDrawn="1"/>
        </p:nvSpPr>
        <p:spPr>
          <a:xfrm>
            <a:off x="9518374" y="672319"/>
            <a:ext cx="2673626" cy="184666"/>
          </a:xfrm>
          <a:prstGeom prst="rect">
            <a:avLst/>
          </a:prstGeom>
          <a:noFill/>
        </p:spPr>
        <p:txBody>
          <a:bodyPr wrap="square" lIns="0" tIns="0" rIns="0" bIns="0" rtlCol="0">
            <a:spAutoFit/>
          </a:bodyPr>
          <a:lstStyle/>
          <a:p>
            <a:r>
              <a:rPr lang="en-GB" sz="1200" noProof="0" dirty="0"/>
              <a:t>Market Coupling Steering Committee</a:t>
            </a:r>
          </a:p>
        </p:txBody>
      </p:sp>
      <p:sp>
        <p:nvSpPr>
          <p:cNvPr id="3" name="Szövegdoboz 2">
            <a:extLst>
              <a:ext uri="{FF2B5EF4-FFF2-40B4-BE49-F238E27FC236}">
                <a16:creationId xmlns:a16="http://schemas.microsoft.com/office/drawing/2014/main" id="{554BBCA1-724A-4F5D-90AA-9EA8D69AAD2E}"/>
              </a:ext>
            </a:extLst>
          </p:cNvPr>
          <p:cNvSpPr txBox="1"/>
          <p:nvPr userDrawn="1"/>
        </p:nvSpPr>
        <p:spPr>
          <a:xfrm>
            <a:off x="11827566" y="6430617"/>
            <a:ext cx="314739" cy="276999"/>
          </a:xfrm>
          <a:prstGeom prst="rect">
            <a:avLst/>
          </a:prstGeom>
          <a:noFill/>
        </p:spPr>
        <p:txBody>
          <a:bodyPr wrap="square" lIns="0" tIns="0" rIns="0" bIns="0" rtlCol="0">
            <a:spAutoFit/>
          </a:bodyPr>
          <a:lstStyle/>
          <a:p>
            <a:fld id="{B35B3EE5-D8D9-4C0C-B407-221D9AB62874}" type="slidenum">
              <a:rPr lang="hu-HU" smtClean="0"/>
              <a:t>‹#›</a:t>
            </a:fld>
            <a:endParaRPr lang="hu-HU" dirty="0" err="1"/>
          </a:p>
        </p:txBody>
      </p:sp>
    </p:spTree>
    <p:extLst>
      <p:ext uri="{BB962C8B-B14F-4D97-AF65-F5344CB8AC3E}">
        <p14:creationId xmlns:p14="http://schemas.microsoft.com/office/powerpoint/2010/main" val="3530795197"/>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 id="2147483859" r:id="rId12"/>
    <p:sldLayoutId id="2147483860" r:id="rId13"/>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defTabSz="914400" rtl="0" eaLnBrk="1" latinLnBrk="0" hangingPunct="1">
        <a:spcBef>
          <a:spcPct val="0"/>
        </a:spcBef>
        <a:buNone/>
        <a:defRPr sz="1800" b="1" kern="1200">
          <a:solidFill>
            <a:schemeClr val="tx1"/>
          </a:solidFill>
          <a:latin typeface="+mj-lt"/>
          <a:ea typeface="+mj-ea"/>
          <a:cs typeface="+mj-cs"/>
        </a:defRPr>
      </a:lvl1pPr>
    </p:titleStyle>
    <p:bodyStyle>
      <a:lvl1pPr marL="18097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1pPr>
      <a:lvl2pPr marL="361950" indent="-180975" algn="l" defTabSz="914400" rtl="0" eaLnBrk="1" latinLnBrk="0" hangingPunct="1">
        <a:spcBef>
          <a:spcPct val="20000"/>
        </a:spcBef>
        <a:buClr>
          <a:schemeClr val="tx1"/>
        </a:buClr>
        <a:buFont typeface="Symbol" panose="05050102010706020507" pitchFamily="18" charset="2"/>
        <a:buChar char="-"/>
        <a:defRPr sz="1800" kern="1200">
          <a:solidFill>
            <a:schemeClr val="tx1"/>
          </a:solidFill>
          <a:latin typeface="+mj-lt"/>
          <a:ea typeface="+mn-ea"/>
          <a:cs typeface="+mn-cs"/>
        </a:defRPr>
      </a:lvl2pPr>
      <a:lvl3pPr marL="54292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3pPr>
      <a:lvl4pPr marL="712788" indent="-169863" algn="l" defTabSz="914400" rtl="0" eaLnBrk="1" latinLnBrk="0" hangingPunct="1">
        <a:spcBef>
          <a:spcPct val="20000"/>
        </a:spcBef>
        <a:buFont typeface="Symbol" panose="05050102010706020507" pitchFamily="18" charset="2"/>
        <a:buChar char="-"/>
        <a:defRPr sz="1800" kern="1200">
          <a:solidFill>
            <a:schemeClr val="tx1"/>
          </a:solidFill>
          <a:latin typeface="+mj-lt"/>
          <a:ea typeface="+mn-ea"/>
          <a:cs typeface="+mn-cs"/>
        </a:defRPr>
      </a:lvl4pPr>
      <a:lvl5pPr marL="893763"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5pPr>
      <a:lvl6pPr marL="1073150" indent="-179388" algn="l" defTabSz="914400" rtl="0" eaLnBrk="1" latinLnBrk="0" hangingPunct="1">
        <a:spcBef>
          <a:spcPct val="20000"/>
        </a:spcBef>
        <a:buFont typeface="Symbol" panose="05050102010706020507" pitchFamily="18" charset="2"/>
        <a:buChar char="-"/>
        <a:tabLst/>
        <a:defRPr sz="1800" kern="1200">
          <a:solidFill>
            <a:schemeClr val="tx1"/>
          </a:solidFill>
          <a:latin typeface="+mn-lt"/>
          <a:ea typeface="+mn-ea"/>
          <a:cs typeface="+mn-cs"/>
        </a:defRPr>
      </a:lvl6pPr>
      <a:lvl7pPr marL="125412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1435100" indent="-180975" algn="l" defTabSz="914400" rtl="0" eaLnBrk="1" latinLnBrk="0" hangingPunct="1">
        <a:spcBef>
          <a:spcPct val="20000"/>
        </a:spcBef>
        <a:buFont typeface="Symbol" panose="05050102010706020507" pitchFamily="18" charset="2"/>
        <a:buChar char="-"/>
        <a:defRPr sz="1800" kern="1200">
          <a:solidFill>
            <a:schemeClr val="tx1"/>
          </a:solidFill>
          <a:latin typeface="+mn-lt"/>
          <a:ea typeface="+mn-ea"/>
          <a:cs typeface="+mn-cs"/>
        </a:defRPr>
      </a:lvl8pPr>
      <a:lvl9pPr marL="161607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1">
          <p15:clr>
            <a:srgbClr val="F26B43"/>
          </p15:clr>
        </p15:guide>
        <p15:guide id="2" pos="3840">
          <p15:clr>
            <a:srgbClr val="F26B43"/>
          </p15:clr>
        </p15:guide>
        <p15:guide id="3" pos="453">
          <p15:clr>
            <a:srgbClr val="F26B43"/>
          </p15:clr>
        </p15:guide>
        <p15:guide id="4" pos="7227">
          <p15:clr>
            <a:srgbClr val="F26B43"/>
          </p15:clr>
        </p15:guide>
        <p15:guide id="5" pos="1186">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F412BBF4-7215-41C3-A5E6-9F1EC9AC1983}"/>
              </a:ext>
            </a:extLst>
          </p:cNvPr>
          <p:cNvGraphicFramePr>
            <a:graphicFrameLocks noChangeAspect="1"/>
          </p:cNvGraphicFramePr>
          <p:nvPr userDrawn="1">
            <p:custDataLst>
              <p:tags r:id="rId14"/>
            </p:custDataLst>
            <p:extLst>
              <p:ext uri="{D42A27DB-BD31-4B8C-83A1-F6EECF244321}">
                <p14:modId xmlns:p14="http://schemas.microsoft.com/office/powerpoint/2010/main" val="1048588975"/>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16" imgW="473" imgH="473" progId="TCLayout.ActiveDocument.1">
                  <p:embed/>
                </p:oleObj>
              </mc:Choice>
              <mc:Fallback>
                <p:oleObj name="think-cell Slide" r:id="rId16" imgW="473" imgH="473" progId="TCLayout.ActiveDocument.1">
                  <p:embed/>
                  <p:pic>
                    <p:nvPicPr>
                      <p:cNvPr id="8" name="Object 7" hidden="1">
                        <a:extLst>
                          <a:ext uri="{FF2B5EF4-FFF2-40B4-BE49-F238E27FC236}">
                            <a16:creationId xmlns:a16="http://schemas.microsoft.com/office/drawing/2014/main" id="{F412BBF4-7215-41C3-A5E6-9F1EC9AC1983}"/>
                          </a:ext>
                        </a:extLst>
                      </p:cNvPr>
                      <p:cNvPicPr/>
                      <p:nvPr/>
                    </p:nvPicPr>
                    <p:blipFill>
                      <a:blip r:embed="rId17"/>
                      <a:stretch>
                        <a:fillRect/>
                      </a:stretch>
                    </p:blipFill>
                    <p:spPr>
                      <a:xfrm>
                        <a:off x="1590"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8296E2BF-69A5-471F-A831-D06CB4E685AF}"/>
              </a:ext>
            </a:extLst>
          </p:cNvPr>
          <p:cNvSpPr/>
          <p:nvPr userDrawn="1">
            <p:custDataLst>
              <p:tags r:id="rId15"/>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8" name="Titelplatzhalter 27"/>
          <p:cNvSpPr>
            <a:spLocks noGrp="1"/>
          </p:cNvSpPr>
          <p:nvPr>
            <p:ph type="title"/>
          </p:nvPr>
        </p:nvSpPr>
        <p:spPr>
          <a:xfrm>
            <a:off x="720517" y="843857"/>
            <a:ext cx="10726419" cy="583015"/>
          </a:xfrm>
          <a:prstGeom prst="rect">
            <a:avLst/>
          </a:prstGeom>
          <a:noFill/>
        </p:spPr>
        <p:txBody>
          <a:bodyPr vert="horz" lIns="0" tIns="0" rIns="0" bIns="0" rtlCol="0" anchor="t" anchorCtr="0">
            <a:noAutofit/>
          </a:bodyPr>
          <a:lstStyle/>
          <a:p>
            <a:r>
              <a:rPr lang="en-GB" noProof="0"/>
              <a:t>Click to enter title</a:t>
            </a:r>
          </a:p>
        </p:txBody>
      </p:sp>
      <p:sp>
        <p:nvSpPr>
          <p:cNvPr id="2" name="Textplatzhalter 1"/>
          <p:cNvSpPr>
            <a:spLocks noGrp="1"/>
          </p:cNvSpPr>
          <p:nvPr>
            <p:ph type="body" idx="1"/>
          </p:nvPr>
        </p:nvSpPr>
        <p:spPr>
          <a:xfrm>
            <a:off x="720000" y="1440000"/>
            <a:ext cx="10728000" cy="4896000"/>
          </a:xfrm>
          <a:prstGeom prst="rect">
            <a:avLst/>
          </a:prstGeom>
        </p:spPr>
        <p:txBody>
          <a:bodyPr vert="horz" lIns="0" tIns="0" rIns="0" bIns="0" rtlCol="0">
            <a:normAutofit/>
          </a:bodyPr>
          <a:lstStyle/>
          <a:p>
            <a:pPr lvl="0"/>
            <a:r>
              <a:rPr lang="en-GB" noProof="0" dirty="0"/>
              <a:t>Click to enter text</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a:p>
            <a:pPr lvl="5"/>
            <a:r>
              <a:rPr lang="en-GB" noProof="0" dirty="0"/>
              <a:t>Sixth level</a:t>
            </a:r>
          </a:p>
          <a:p>
            <a:pPr lvl="6"/>
            <a:r>
              <a:rPr lang="en-GB" noProof="0" dirty="0"/>
              <a:t>Seventh level</a:t>
            </a:r>
          </a:p>
          <a:p>
            <a:pPr lvl="7"/>
            <a:r>
              <a:rPr lang="en-GB" noProof="0" dirty="0"/>
              <a:t>Eighth level</a:t>
            </a:r>
          </a:p>
          <a:p>
            <a:pPr lvl="8"/>
            <a:r>
              <a:rPr lang="en-GB" noProof="0" dirty="0"/>
              <a:t>Ninth level</a:t>
            </a:r>
            <a:r>
              <a:rPr lang="hu-HU" noProof="0" dirty="0"/>
              <a:t> </a:t>
            </a:r>
            <a:endParaRPr lang="en-GB" noProof="0" dirty="0"/>
          </a:p>
        </p:txBody>
      </p:sp>
      <p:pic>
        <p:nvPicPr>
          <p:cNvPr id="9" name="Kép 8">
            <a:extLst>
              <a:ext uri="{FF2B5EF4-FFF2-40B4-BE49-F238E27FC236}">
                <a16:creationId xmlns:a16="http://schemas.microsoft.com/office/drawing/2014/main" id="{F4B01E31-9789-4F9B-BA0F-09B5E9DE32AD}"/>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9839076" y="18004"/>
            <a:ext cx="2352924" cy="825853"/>
          </a:xfrm>
          <a:prstGeom prst="rect">
            <a:avLst/>
          </a:prstGeom>
        </p:spPr>
      </p:pic>
      <p:sp>
        <p:nvSpPr>
          <p:cNvPr id="3" name="Szövegdoboz 2">
            <a:extLst>
              <a:ext uri="{FF2B5EF4-FFF2-40B4-BE49-F238E27FC236}">
                <a16:creationId xmlns:a16="http://schemas.microsoft.com/office/drawing/2014/main" id="{9B8F8E60-C7BA-4395-9805-18CA8CF93E2B}"/>
              </a:ext>
            </a:extLst>
          </p:cNvPr>
          <p:cNvSpPr txBox="1"/>
          <p:nvPr userDrawn="1"/>
        </p:nvSpPr>
        <p:spPr>
          <a:xfrm>
            <a:off x="9494752" y="744960"/>
            <a:ext cx="2846366" cy="184666"/>
          </a:xfrm>
          <a:prstGeom prst="rect">
            <a:avLst/>
          </a:prstGeom>
          <a:noFill/>
        </p:spPr>
        <p:txBody>
          <a:bodyPr wrap="square" lIns="0" tIns="0" rIns="0" bIns="0" rtlCol="0">
            <a:spAutoFit/>
          </a:bodyPr>
          <a:lstStyle/>
          <a:p>
            <a:r>
              <a:rPr lang="en-GB" sz="1200" noProof="0" dirty="0"/>
              <a:t>Market Coupling Steering Committee</a:t>
            </a:r>
          </a:p>
        </p:txBody>
      </p:sp>
      <p:pic>
        <p:nvPicPr>
          <p:cNvPr id="12" name="Kép 11">
            <a:extLst>
              <a:ext uri="{FF2B5EF4-FFF2-40B4-BE49-F238E27FC236}">
                <a16:creationId xmlns:a16="http://schemas.microsoft.com/office/drawing/2014/main" id="{5F7D63C5-82A2-4905-98EB-79C8ABDC8FAC}"/>
              </a:ext>
            </a:extLst>
          </p:cNvPr>
          <p:cNvPicPr>
            <a:picLocks noChangeAspect="1"/>
          </p:cNvPicPr>
          <p:nvPr userDrawn="1"/>
        </p:nvPicPr>
        <p:blipFill rotWithShape="1">
          <a:blip r:embed="rId19" cstate="print">
            <a:extLst>
              <a:ext uri="{28A0092B-C50C-407E-A947-70E740481C1C}">
                <a14:useLocalDpi xmlns:a14="http://schemas.microsoft.com/office/drawing/2010/main" val="0"/>
              </a:ext>
            </a:extLst>
          </a:blip>
          <a:srcRect/>
          <a:stretch/>
        </p:blipFill>
        <p:spPr>
          <a:xfrm>
            <a:off x="1" y="6341700"/>
            <a:ext cx="1562986" cy="526933"/>
          </a:xfrm>
          <a:prstGeom prst="rect">
            <a:avLst/>
          </a:prstGeom>
        </p:spPr>
      </p:pic>
      <p:pic>
        <p:nvPicPr>
          <p:cNvPr id="13" name="Kép 12">
            <a:extLst>
              <a:ext uri="{FF2B5EF4-FFF2-40B4-BE49-F238E27FC236}">
                <a16:creationId xmlns:a16="http://schemas.microsoft.com/office/drawing/2014/main" id="{BDB077FD-B7BB-4784-9E01-CB4A11C95EB9}"/>
              </a:ext>
            </a:extLst>
          </p:cNvPr>
          <p:cNvPicPr>
            <a:picLocks noChangeAspect="1"/>
          </p:cNvPicPr>
          <p:nvPr userDrawn="1"/>
        </p:nvPicPr>
        <p:blipFill rotWithShape="1">
          <a:blip r:embed="rId20" cstate="print">
            <a:extLst>
              <a:ext uri="{28A0092B-C50C-407E-A947-70E740481C1C}">
                <a14:useLocalDpi xmlns:a14="http://schemas.microsoft.com/office/drawing/2010/main" val="0"/>
              </a:ext>
            </a:extLst>
          </a:blip>
          <a:srcRect l="15261" t="-19895" b="47319"/>
          <a:stretch/>
        </p:blipFill>
        <p:spPr>
          <a:xfrm>
            <a:off x="1465965" y="6582187"/>
            <a:ext cx="6457159" cy="233281"/>
          </a:xfrm>
          <a:prstGeom prst="rect">
            <a:avLst/>
          </a:prstGeom>
        </p:spPr>
      </p:pic>
      <p:sp>
        <p:nvSpPr>
          <p:cNvPr id="4" name="Szövegdoboz 3">
            <a:extLst>
              <a:ext uri="{FF2B5EF4-FFF2-40B4-BE49-F238E27FC236}">
                <a16:creationId xmlns:a16="http://schemas.microsoft.com/office/drawing/2014/main" id="{44E27655-F977-4BF4-8ECB-02261B6E8B8B}"/>
              </a:ext>
            </a:extLst>
          </p:cNvPr>
          <p:cNvSpPr txBox="1"/>
          <p:nvPr userDrawn="1"/>
        </p:nvSpPr>
        <p:spPr>
          <a:xfrm>
            <a:off x="11579087" y="6420678"/>
            <a:ext cx="487017" cy="276999"/>
          </a:xfrm>
          <a:prstGeom prst="rect">
            <a:avLst/>
          </a:prstGeom>
          <a:noFill/>
        </p:spPr>
        <p:txBody>
          <a:bodyPr wrap="square" lIns="0" tIns="0" rIns="0" bIns="0" rtlCol="0">
            <a:spAutoFit/>
          </a:bodyPr>
          <a:lstStyle/>
          <a:p>
            <a:fld id="{F4D3E96E-1DBD-45E4-909E-37811CB47B4C}" type="slidenum">
              <a:rPr lang="hu-HU" smtClean="0"/>
              <a:t>‹#›</a:t>
            </a:fld>
            <a:endParaRPr lang="hu-HU" dirty="0" err="1"/>
          </a:p>
        </p:txBody>
      </p:sp>
    </p:spTree>
    <p:extLst>
      <p:ext uri="{BB962C8B-B14F-4D97-AF65-F5344CB8AC3E}">
        <p14:creationId xmlns:p14="http://schemas.microsoft.com/office/powerpoint/2010/main" val="1494744843"/>
      </p:ext>
    </p:extLst>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 id="2147483873" r:id="rId12"/>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defTabSz="914400" rtl="0" eaLnBrk="1" latinLnBrk="0" hangingPunct="1">
        <a:spcBef>
          <a:spcPct val="0"/>
        </a:spcBef>
        <a:buNone/>
        <a:defRPr sz="1800" b="1" kern="1200">
          <a:solidFill>
            <a:schemeClr val="tx1"/>
          </a:solidFill>
          <a:latin typeface="+mj-lt"/>
          <a:ea typeface="+mj-ea"/>
          <a:cs typeface="+mj-cs"/>
        </a:defRPr>
      </a:lvl1pPr>
    </p:titleStyle>
    <p:bodyStyle>
      <a:lvl1pPr marL="18097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1pPr>
      <a:lvl2pPr marL="361950" indent="-180975" algn="l" defTabSz="914400" rtl="0" eaLnBrk="1" latinLnBrk="0" hangingPunct="1">
        <a:spcBef>
          <a:spcPct val="20000"/>
        </a:spcBef>
        <a:buClr>
          <a:schemeClr val="tx1"/>
        </a:buClr>
        <a:buFont typeface="Symbol" panose="05050102010706020507" pitchFamily="18" charset="2"/>
        <a:buChar char="-"/>
        <a:defRPr sz="1800" kern="1200">
          <a:solidFill>
            <a:schemeClr val="tx1"/>
          </a:solidFill>
          <a:latin typeface="+mj-lt"/>
          <a:ea typeface="+mn-ea"/>
          <a:cs typeface="+mn-cs"/>
        </a:defRPr>
      </a:lvl2pPr>
      <a:lvl3pPr marL="54292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3pPr>
      <a:lvl4pPr marL="712788" indent="-169863" algn="l" defTabSz="914400" rtl="0" eaLnBrk="1" latinLnBrk="0" hangingPunct="1">
        <a:spcBef>
          <a:spcPct val="20000"/>
        </a:spcBef>
        <a:buFont typeface="Symbol" panose="05050102010706020507" pitchFamily="18" charset="2"/>
        <a:buChar char="-"/>
        <a:defRPr sz="1800" kern="1200">
          <a:solidFill>
            <a:schemeClr val="tx1"/>
          </a:solidFill>
          <a:latin typeface="+mj-lt"/>
          <a:ea typeface="+mn-ea"/>
          <a:cs typeface="+mn-cs"/>
        </a:defRPr>
      </a:lvl4pPr>
      <a:lvl5pPr marL="893763"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5pPr>
      <a:lvl6pPr marL="1073150" indent="-179388" algn="l" defTabSz="914400" rtl="0" eaLnBrk="1" latinLnBrk="0" hangingPunct="1">
        <a:spcBef>
          <a:spcPct val="20000"/>
        </a:spcBef>
        <a:buFont typeface="Symbol" panose="05050102010706020507" pitchFamily="18" charset="2"/>
        <a:buChar char="-"/>
        <a:tabLst/>
        <a:defRPr sz="1800" kern="1200">
          <a:solidFill>
            <a:schemeClr val="tx1"/>
          </a:solidFill>
          <a:latin typeface="+mn-lt"/>
          <a:ea typeface="+mn-ea"/>
          <a:cs typeface="+mn-cs"/>
        </a:defRPr>
      </a:lvl6pPr>
      <a:lvl7pPr marL="125412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1435100" indent="-180975" algn="l" defTabSz="914400" rtl="0" eaLnBrk="1" latinLnBrk="0" hangingPunct="1">
        <a:spcBef>
          <a:spcPct val="20000"/>
        </a:spcBef>
        <a:buFont typeface="Symbol" panose="05050102010706020507" pitchFamily="18" charset="2"/>
        <a:buChar char="-"/>
        <a:defRPr sz="1800" kern="1200">
          <a:solidFill>
            <a:schemeClr val="tx1"/>
          </a:solidFill>
          <a:latin typeface="+mn-lt"/>
          <a:ea typeface="+mn-ea"/>
          <a:cs typeface="+mn-cs"/>
        </a:defRPr>
      </a:lvl8pPr>
      <a:lvl9pPr marL="161607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1">
          <p15:clr>
            <a:srgbClr val="F26B43"/>
          </p15:clr>
        </p15:guide>
        <p15:guide id="2" pos="3840">
          <p15:clr>
            <a:srgbClr val="F26B43"/>
          </p15:clr>
        </p15:guide>
        <p15:guide id="3" pos="453">
          <p15:clr>
            <a:srgbClr val="F26B43"/>
          </p15:clr>
        </p15:guide>
        <p15:guide id="4" pos="7227">
          <p15:clr>
            <a:srgbClr val="F26B43"/>
          </p15:clr>
        </p15:guide>
        <p15:guide id="5" pos="1186">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F412BBF4-7215-41C3-A5E6-9F1EC9AC1983}"/>
              </a:ext>
            </a:extLst>
          </p:cNvPr>
          <p:cNvGraphicFramePr>
            <a:graphicFrameLocks noChangeAspect="1"/>
          </p:cNvGraphicFramePr>
          <p:nvPr userDrawn="1">
            <p:custDataLst>
              <p:tags r:id="rId14"/>
            </p:custDataLst>
            <p:extLst>
              <p:ext uri="{D42A27DB-BD31-4B8C-83A1-F6EECF244321}">
                <p14:modId xmlns:p14="http://schemas.microsoft.com/office/powerpoint/2010/main" val="1350316802"/>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16" imgW="473" imgH="473" progId="TCLayout.ActiveDocument.1">
                  <p:embed/>
                </p:oleObj>
              </mc:Choice>
              <mc:Fallback>
                <p:oleObj name="think-cell Slide" r:id="rId16" imgW="473" imgH="473" progId="TCLayout.ActiveDocument.1">
                  <p:embed/>
                  <p:pic>
                    <p:nvPicPr>
                      <p:cNvPr id="8" name="Object 7" hidden="1">
                        <a:extLst>
                          <a:ext uri="{FF2B5EF4-FFF2-40B4-BE49-F238E27FC236}">
                            <a16:creationId xmlns:a16="http://schemas.microsoft.com/office/drawing/2014/main" id="{F412BBF4-7215-41C3-A5E6-9F1EC9AC1983}"/>
                          </a:ext>
                        </a:extLst>
                      </p:cNvPr>
                      <p:cNvPicPr/>
                      <p:nvPr/>
                    </p:nvPicPr>
                    <p:blipFill>
                      <a:blip r:embed="rId17"/>
                      <a:stretch>
                        <a:fillRect/>
                      </a:stretch>
                    </p:blipFill>
                    <p:spPr>
                      <a:xfrm>
                        <a:off x="1590"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8296E2BF-69A5-471F-A831-D06CB4E685AF}"/>
              </a:ext>
            </a:extLst>
          </p:cNvPr>
          <p:cNvSpPr/>
          <p:nvPr userDrawn="1">
            <p:custDataLst>
              <p:tags r:id="rId15"/>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17" name="Foliennummernplatzhalter 5"/>
          <p:cNvSpPr>
            <a:spLocks noGrp="1"/>
          </p:cNvSpPr>
          <p:nvPr>
            <p:ph type="sldNum" sz="quarter" idx="4"/>
          </p:nvPr>
        </p:nvSpPr>
        <p:spPr>
          <a:xfrm>
            <a:off x="211758" y="6373192"/>
            <a:ext cx="481611" cy="246221"/>
          </a:xfrm>
          <a:prstGeom prst="rect">
            <a:avLst/>
          </a:prstGeom>
          <a:noFill/>
        </p:spPr>
        <p:txBody>
          <a:bodyPr wrap="square" lIns="0" tIns="0" rIns="0" bIns="0">
            <a:spAutoFit/>
          </a:bodyPr>
          <a:lstStyle>
            <a:lvl1pPr>
              <a:defRPr sz="1600" b="1"/>
            </a:lvl1pPr>
          </a:lstStyle>
          <a:p>
            <a:pPr>
              <a:defRPr/>
            </a:pPr>
            <a:fld id="{D383EB99-40B2-4176-B4FA-CDBAA950DF99}" type="slidenum">
              <a:rPr lang="en-US" altLang="en-US" smtClean="0"/>
              <a:pPr>
                <a:defRPr/>
              </a:pPr>
              <a:t>‹#›</a:t>
            </a:fld>
            <a:endParaRPr lang="en-US" altLang="en-US" dirty="0"/>
          </a:p>
        </p:txBody>
      </p:sp>
      <p:sp>
        <p:nvSpPr>
          <p:cNvPr id="28" name="Titelplatzhalter 27"/>
          <p:cNvSpPr>
            <a:spLocks noGrp="1"/>
          </p:cNvSpPr>
          <p:nvPr>
            <p:ph type="title"/>
          </p:nvPr>
        </p:nvSpPr>
        <p:spPr>
          <a:xfrm>
            <a:off x="720517" y="843857"/>
            <a:ext cx="10726419" cy="583015"/>
          </a:xfrm>
          <a:prstGeom prst="rect">
            <a:avLst/>
          </a:prstGeom>
          <a:noFill/>
        </p:spPr>
        <p:txBody>
          <a:bodyPr vert="horz" lIns="0" tIns="0" rIns="0" bIns="0" rtlCol="0" anchor="t" anchorCtr="0">
            <a:noAutofit/>
          </a:bodyPr>
          <a:lstStyle/>
          <a:p>
            <a:r>
              <a:rPr lang="de-DE" dirty="0"/>
              <a:t>Click </a:t>
            </a:r>
            <a:r>
              <a:rPr lang="de-DE" dirty="0" err="1"/>
              <a:t>to</a:t>
            </a:r>
            <a:r>
              <a:rPr lang="de-DE" dirty="0"/>
              <a:t> </a:t>
            </a:r>
            <a:r>
              <a:rPr lang="de-DE" dirty="0" err="1"/>
              <a:t>enter</a:t>
            </a:r>
            <a:r>
              <a:rPr lang="de-DE" dirty="0"/>
              <a:t> title</a:t>
            </a:r>
            <a:endParaRPr lang="en-US" noProof="0" dirty="0"/>
          </a:p>
        </p:txBody>
      </p:sp>
      <p:sp>
        <p:nvSpPr>
          <p:cNvPr id="2" name="Textplatzhalter 1"/>
          <p:cNvSpPr>
            <a:spLocks noGrp="1"/>
          </p:cNvSpPr>
          <p:nvPr>
            <p:ph type="body" idx="1"/>
          </p:nvPr>
        </p:nvSpPr>
        <p:spPr>
          <a:xfrm>
            <a:off x="720000" y="1440000"/>
            <a:ext cx="10728000" cy="4896000"/>
          </a:xfrm>
          <a:prstGeom prst="rect">
            <a:avLst/>
          </a:prstGeom>
        </p:spPr>
        <p:txBody>
          <a:bodyPr vert="horz" lIns="0" tIns="0" rIns="0" bIns="0" rtlCol="0">
            <a:normAutofit/>
          </a:body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6" name="Grafik 5">
            <a:extLst>
              <a:ext uri="{FF2B5EF4-FFF2-40B4-BE49-F238E27FC236}">
                <a16:creationId xmlns:a16="http://schemas.microsoft.com/office/drawing/2014/main" id="{C0F6053F-18B8-4953-ACCD-2BE8DF16C290}"/>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4163568" y="-3052"/>
            <a:ext cx="8028432" cy="646176"/>
          </a:xfrm>
          <a:prstGeom prst="rect">
            <a:avLst/>
          </a:prstGeom>
        </p:spPr>
      </p:pic>
    </p:spTree>
    <p:extLst>
      <p:ext uri="{BB962C8B-B14F-4D97-AF65-F5344CB8AC3E}">
        <p14:creationId xmlns:p14="http://schemas.microsoft.com/office/powerpoint/2010/main" val="885880321"/>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 id="2147483886" r:id="rId12"/>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defTabSz="914400" rtl="0" eaLnBrk="1" latinLnBrk="0" hangingPunct="1">
        <a:spcBef>
          <a:spcPct val="0"/>
        </a:spcBef>
        <a:buNone/>
        <a:defRPr sz="1800" b="1" kern="1200">
          <a:solidFill>
            <a:schemeClr val="tx1"/>
          </a:solidFill>
          <a:latin typeface="+mj-lt"/>
          <a:ea typeface="+mj-ea"/>
          <a:cs typeface="+mj-cs"/>
        </a:defRPr>
      </a:lvl1pPr>
    </p:titleStyle>
    <p:bodyStyle>
      <a:lvl1pPr marL="18097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1pPr>
      <a:lvl2pPr marL="361950" indent="-180975" algn="l" defTabSz="914400" rtl="0" eaLnBrk="1" latinLnBrk="0" hangingPunct="1">
        <a:spcBef>
          <a:spcPct val="20000"/>
        </a:spcBef>
        <a:buClr>
          <a:schemeClr val="tx1"/>
        </a:buClr>
        <a:buFont typeface="Symbol" panose="05050102010706020507" pitchFamily="18" charset="2"/>
        <a:buChar char="-"/>
        <a:defRPr sz="1800" kern="1200">
          <a:solidFill>
            <a:schemeClr val="tx1"/>
          </a:solidFill>
          <a:latin typeface="+mj-lt"/>
          <a:ea typeface="+mn-ea"/>
          <a:cs typeface="+mn-cs"/>
        </a:defRPr>
      </a:lvl2pPr>
      <a:lvl3pPr marL="54292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3pPr>
      <a:lvl4pPr marL="712788" indent="-169863" algn="l" defTabSz="914400" rtl="0" eaLnBrk="1" latinLnBrk="0" hangingPunct="1">
        <a:spcBef>
          <a:spcPct val="20000"/>
        </a:spcBef>
        <a:buFont typeface="Symbol" panose="05050102010706020507" pitchFamily="18" charset="2"/>
        <a:buChar char="-"/>
        <a:defRPr sz="1800" kern="1200">
          <a:solidFill>
            <a:schemeClr val="tx1"/>
          </a:solidFill>
          <a:latin typeface="+mj-lt"/>
          <a:ea typeface="+mn-ea"/>
          <a:cs typeface="+mn-cs"/>
        </a:defRPr>
      </a:lvl4pPr>
      <a:lvl5pPr marL="893763"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5pPr>
      <a:lvl6pPr marL="1073150" indent="-179388" algn="l" defTabSz="914400" rtl="0" eaLnBrk="1" latinLnBrk="0" hangingPunct="1">
        <a:spcBef>
          <a:spcPct val="20000"/>
        </a:spcBef>
        <a:buFont typeface="Symbol" panose="05050102010706020507" pitchFamily="18" charset="2"/>
        <a:buChar char="-"/>
        <a:tabLst/>
        <a:defRPr sz="1800" kern="1200">
          <a:solidFill>
            <a:schemeClr val="tx1"/>
          </a:solidFill>
          <a:latin typeface="+mn-lt"/>
          <a:ea typeface="+mn-ea"/>
          <a:cs typeface="+mn-cs"/>
        </a:defRPr>
      </a:lvl6pPr>
      <a:lvl7pPr marL="125412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1435100" indent="-180975" algn="l" defTabSz="914400" rtl="0" eaLnBrk="1" latinLnBrk="0" hangingPunct="1">
        <a:spcBef>
          <a:spcPct val="20000"/>
        </a:spcBef>
        <a:buFont typeface="Symbol" panose="05050102010706020507" pitchFamily="18" charset="2"/>
        <a:buChar char="-"/>
        <a:defRPr sz="1800" kern="1200">
          <a:solidFill>
            <a:schemeClr val="tx1"/>
          </a:solidFill>
          <a:latin typeface="+mn-lt"/>
          <a:ea typeface="+mn-ea"/>
          <a:cs typeface="+mn-cs"/>
        </a:defRPr>
      </a:lvl8pPr>
      <a:lvl9pPr marL="161607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1">
          <p15:clr>
            <a:srgbClr val="F26B43"/>
          </p15:clr>
        </p15:guide>
        <p15:guide id="2" pos="3840">
          <p15:clr>
            <a:srgbClr val="F26B43"/>
          </p15:clr>
        </p15:guide>
        <p15:guide id="3" pos="453">
          <p15:clr>
            <a:srgbClr val="F26B43"/>
          </p15:clr>
        </p15:guide>
        <p15:guide id="4" pos="7227">
          <p15:clr>
            <a:srgbClr val="F26B43"/>
          </p15:clr>
        </p15:guide>
        <p15:guide id="5" pos="1186">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F412BBF4-7215-41C3-A5E6-9F1EC9AC1983}"/>
              </a:ext>
            </a:extLst>
          </p:cNvPr>
          <p:cNvGraphicFramePr>
            <a:graphicFrameLocks noChangeAspect="1"/>
          </p:cNvGraphicFramePr>
          <p:nvPr userDrawn="1">
            <p:custDataLst>
              <p:tags r:id="rId14"/>
            </p:custDataLst>
            <p:extLst>
              <p:ext uri="{D42A27DB-BD31-4B8C-83A1-F6EECF244321}">
                <p14:modId xmlns:p14="http://schemas.microsoft.com/office/powerpoint/2010/main" val="2322540639"/>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16" imgW="473" imgH="473" progId="TCLayout.ActiveDocument.1">
                  <p:embed/>
                </p:oleObj>
              </mc:Choice>
              <mc:Fallback>
                <p:oleObj name="think-cell Slide" r:id="rId16" imgW="473" imgH="473" progId="TCLayout.ActiveDocument.1">
                  <p:embed/>
                  <p:pic>
                    <p:nvPicPr>
                      <p:cNvPr id="8" name="Object 7" hidden="1">
                        <a:extLst>
                          <a:ext uri="{FF2B5EF4-FFF2-40B4-BE49-F238E27FC236}">
                            <a16:creationId xmlns:a16="http://schemas.microsoft.com/office/drawing/2014/main" id="{F412BBF4-7215-41C3-A5E6-9F1EC9AC1983}"/>
                          </a:ext>
                        </a:extLst>
                      </p:cNvPr>
                      <p:cNvPicPr/>
                      <p:nvPr/>
                    </p:nvPicPr>
                    <p:blipFill>
                      <a:blip r:embed="rId17"/>
                      <a:stretch>
                        <a:fillRect/>
                      </a:stretch>
                    </p:blipFill>
                    <p:spPr>
                      <a:xfrm>
                        <a:off x="1590"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8296E2BF-69A5-471F-A831-D06CB4E685AF}"/>
              </a:ext>
            </a:extLst>
          </p:cNvPr>
          <p:cNvSpPr/>
          <p:nvPr userDrawn="1">
            <p:custDataLst>
              <p:tags r:id="rId15"/>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17" name="Foliennummernplatzhalter 5"/>
          <p:cNvSpPr>
            <a:spLocks noGrp="1"/>
          </p:cNvSpPr>
          <p:nvPr>
            <p:ph type="sldNum" sz="quarter" idx="4"/>
          </p:nvPr>
        </p:nvSpPr>
        <p:spPr>
          <a:xfrm>
            <a:off x="211758" y="6373192"/>
            <a:ext cx="481611" cy="246221"/>
          </a:xfrm>
          <a:prstGeom prst="rect">
            <a:avLst/>
          </a:prstGeom>
          <a:noFill/>
        </p:spPr>
        <p:txBody>
          <a:bodyPr wrap="square" lIns="0" tIns="0" rIns="0" bIns="0">
            <a:spAutoFit/>
          </a:bodyPr>
          <a:lstStyle>
            <a:lvl1pPr>
              <a:defRPr sz="1600" b="1"/>
            </a:lvl1pPr>
          </a:lstStyle>
          <a:p>
            <a:pPr>
              <a:defRPr/>
            </a:pPr>
            <a:fld id="{D383EB99-40B2-4176-B4FA-CDBAA950DF99}" type="slidenum">
              <a:rPr lang="en-US" altLang="en-US" smtClean="0"/>
              <a:pPr>
                <a:defRPr/>
              </a:pPr>
              <a:t>‹#›</a:t>
            </a:fld>
            <a:endParaRPr lang="en-US" altLang="en-US" dirty="0"/>
          </a:p>
        </p:txBody>
      </p:sp>
      <p:sp>
        <p:nvSpPr>
          <p:cNvPr id="28" name="Titelplatzhalter 27"/>
          <p:cNvSpPr>
            <a:spLocks noGrp="1"/>
          </p:cNvSpPr>
          <p:nvPr>
            <p:ph type="title"/>
          </p:nvPr>
        </p:nvSpPr>
        <p:spPr>
          <a:xfrm>
            <a:off x="720517" y="843857"/>
            <a:ext cx="10726419" cy="583015"/>
          </a:xfrm>
          <a:prstGeom prst="rect">
            <a:avLst/>
          </a:prstGeom>
          <a:noFill/>
        </p:spPr>
        <p:txBody>
          <a:bodyPr vert="horz" lIns="0" tIns="0" rIns="0" bIns="0" rtlCol="0" anchor="t" anchorCtr="0">
            <a:noAutofit/>
          </a:bodyPr>
          <a:lstStyle/>
          <a:p>
            <a:r>
              <a:rPr lang="de-DE" dirty="0"/>
              <a:t>Click </a:t>
            </a:r>
            <a:r>
              <a:rPr lang="de-DE" dirty="0" err="1"/>
              <a:t>to</a:t>
            </a:r>
            <a:r>
              <a:rPr lang="de-DE" dirty="0"/>
              <a:t> </a:t>
            </a:r>
            <a:r>
              <a:rPr lang="de-DE" dirty="0" err="1"/>
              <a:t>enter</a:t>
            </a:r>
            <a:r>
              <a:rPr lang="de-DE" dirty="0"/>
              <a:t> title</a:t>
            </a:r>
            <a:endParaRPr lang="en-US" noProof="0" dirty="0"/>
          </a:p>
        </p:txBody>
      </p:sp>
      <p:sp>
        <p:nvSpPr>
          <p:cNvPr id="2" name="Textplatzhalter 1"/>
          <p:cNvSpPr>
            <a:spLocks noGrp="1"/>
          </p:cNvSpPr>
          <p:nvPr>
            <p:ph type="body" idx="1"/>
          </p:nvPr>
        </p:nvSpPr>
        <p:spPr>
          <a:xfrm>
            <a:off x="720000" y="1440000"/>
            <a:ext cx="10728000" cy="4896000"/>
          </a:xfrm>
          <a:prstGeom prst="rect">
            <a:avLst/>
          </a:prstGeom>
        </p:spPr>
        <p:txBody>
          <a:bodyPr vert="horz" lIns="0" tIns="0" rIns="0" bIns="0" rtlCol="0">
            <a:normAutofit/>
          </a:body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pic>
        <p:nvPicPr>
          <p:cNvPr id="6" name="Grafik 5">
            <a:extLst>
              <a:ext uri="{FF2B5EF4-FFF2-40B4-BE49-F238E27FC236}">
                <a16:creationId xmlns:a16="http://schemas.microsoft.com/office/drawing/2014/main" id="{C0F6053F-18B8-4953-ACCD-2BE8DF16C290}"/>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4163568" y="-3052"/>
            <a:ext cx="8028432" cy="646176"/>
          </a:xfrm>
          <a:prstGeom prst="rect">
            <a:avLst/>
          </a:prstGeom>
        </p:spPr>
      </p:pic>
    </p:spTree>
    <p:extLst>
      <p:ext uri="{BB962C8B-B14F-4D97-AF65-F5344CB8AC3E}">
        <p14:creationId xmlns:p14="http://schemas.microsoft.com/office/powerpoint/2010/main" val="4158135913"/>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defTabSz="914400" rtl="0" eaLnBrk="1" latinLnBrk="0" hangingPunct="1">
        <a:spcBef>
          <a:spcPct val="0"/>
        </a:spcBef>
        <a:buNone/>
        <a:defRPr sz="1800" b="1" kern="1200">
          <a:solidFill>
            <a:schemeClr val="tx1"/>
          </a:solidFill>
          <a:latin typeface="+mj-lt"/>
          <a:ea typeface="+mj-ea"/>
          <a:cs typeface="+mj-cs"/>
        </a:defRPr>
      </a:lvl1pPr>
    </p:titleStyle>
    <p:bodyStyle>
      <a:lvl1pPr marL="18097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1pPr>
      <a:lvl2pPr marL="361950" indent="-180975" algn="l" defTabSz="914400" rtl="0" eaLnBrk="1" latinLnBrk="0" hangingPunct="1">
        <a:spcBef>
          <a:spcPct val="20000"/>
        </a:spcBef>
        <a:buClr>
          <a:schemeClr val="tx1"/>
        </a:buClr>
        <a:buFont typeface="Symbol" panose="05050102010706020507" pitchFamily="18" charset="2"/>
        <a:buChar char="-"/>
        <a:defRPr sz="1800" kern="1200">
          <a:solidFill>
            <a:schemeClr val="tx1"/>
          </a:solidFill>
          <a:latin typeface="+mj-lt"/>
          <a:ea typeface="+mn-ea"/>
          <a:cs typeface="+mn-cs"/>
        </a:defRPr>
      </a:lvl2pPr>
      <a:lvl3pPr marL="542925"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3pPr>
      <a:lvl4pPr marL="712788" indent="-169863" algn="l" defTabSz="914400" rtl="0" eaLnBrk="1" latinLnBrk="0" hangingPunct="1">
        <a:spcBef>
          <a:spcPct val="20000"/>
        </a:spcBef>
        <a:buFont typeface="Symbol" panose="05050102010706020507" pitchFamily="18" charset="2"/>
        <a:buChar char="-"/>
        <a:defRPr sz="1800" kern="1200">
          <a:solidFill>
            <a:schemeClr val="tx1"/>
          </a:solidFill>
          <a:latin typeface="+mj-lt"/>
          <a:ea typeface="+mn-ea"/>
          <a:cs typeface="+mn-cs"/>
        </a:defRPr>
      </a:lvl4pPr>
      <a:lvl5pPr marL="893763" indent="-180975"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5pPr>
      <a:lvl6pPr marL="1073150" indent="-179388" algn="l" defTabSz="914400" rtl="0" eaLnBrk="1" latinLnBrk="0" hangingPunct="1">
        <a:spcBef>
          <a:spcPct val="20000"/>
        </a:spcBef>
        <a:buFont typeface="Symbol" panose="05050102010706020507" pitchFamily="18" charset="2"/>
        <a:buChar char="-"/>
        <a:tabLst/>
        <a:defRPr sz="1800" kern="1200">
          <a:solidFill>
            <a:schemeClr val="tx1"/>
          </a:solidFill>
          <a:latin typeface="+mn-lt"/>
          <a:ea typeface="+mn-ea"/>
          <a:cs typeface="+mn-cs"/>
        </a:defRPr>
      </a:lvl6pPr>
      <a:lvl7pPr marL="125412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1435100" indent="-180975" algn="l" defTabSz="914400" rtl="0" eaLnBrk="1" latinLnBrk="0" hangingPunct="1">
        <a:spcBef>
          <a:spcPct val="20000"/>
        </a:spcBef>
        <a:buFont typeface="Symbol" panose="05050102010706020507" pitchFamily="18" charset="2"/>
        <a:buChar char="-"/>
        <a:defRPr sz="1800" kern="1200">
          <a:solidFill>
            <a:schemeClr val="tx1"/>
          </a:solidFill>
          <a:latin typeface="+mn-lt"/>
          <a:ea typeface="+mn-ea"/>
          <a:cs typeface="+mn-cs"/>
        </a:defRPr>
      </a:lvl8pPr>
      <a:lvl9pPr marL="1616075" indent="-180975"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1">
          <p15:clr>
            <a:srgbClr val="F26B43"/>
          </p15:clr>
        </p15:guide>
        <p15:guide id="2" pos="3840">
          <p15:clr>
            <a:srgbClr val="F26B43"/>
          </p15:clr>
        </p15:guide>
        <p15:guide id="3" pos="453">
          <p15:clr>
            <a:srgbClr val="F26B43"/>
          </p15:clr>
        </p15:guide>
        <p15:guide id="4" pos="7227">
          <p15:clr>
            <a:srgbClr val="F26B43"/>
          </p15:clr>
        </p15:guide>
        <p15:guide id="5" pos="118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oleObject" Target="../embeddings/oleObject68.bin"/><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image" Target="../media/image13.emf"/><Relationship Id="rId5" Type="http://schemas.openxmlformats.org/officeDocument/2006/relationships/oleObject" Target="../embeddings/oleObject67.bin"/><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142.xml"/><Relationship Id="rId5" Type="http://schemas.openxmlformats.org/officeDocument/2006/relationships/image" Target="../media/image13.emf"/><Relationship Id="rId4" Type="http://schemas.openxmlformats.org/officeDocument/2006/relationships/oleObject" Target="../embeddings/oleObject85.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143.xml"/><Relationship Id="rId5" Type="http://schemas.openxmlformats.org/officeDocument/2006/relationships/image" Target="../media/image13.emf"/><Relationship Id="rId4" Type="http://schemas.openxmlformats.org/officeDocument/2006/relationships/oleObject" Target="../embeddings/oleObject86.bin"/></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oleObject" Target="../embeddings/oleObject70.bin"/><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image" Target="../media/image13.emf"/><Relationship Id="rId5" Type="http://schemas.openxmlformats.org/officeDocument/2006/relationships/oleObject" Target="../embeddings/oleObject69.bin"/><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oleObject" Target="../embeddings/oleObject72.bin"/><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image" Target="../media/image13.emf"/><Relationship Id="rId5" Type="http://schemas.openxmlformats.org/officeDocument/2006/relationships/oleObject" Target="../embeddings/oleObject71.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oleObject" Target="../embeddings/oleObject74.bin"/><Relationship Id="rId2" Type="http://schemas.openxmlformats.org/officeDocument/2006/relationships/tags" Target="../tags/tag131.xml"/><Relationship Id="rId1" Type="http://schemas.openxmlformats.org/officeDocument/2006/relationships/tags" Target="../tags/tag130.xml"/><Relationship Id="rId6" Type="http://schemas.openxmlformats.org/officeDocument/2006/relationships/image" Target="../media/image13.emf"/><Relationship Id="rId5" Type="http://schemas.openxmlformats.org/officeDocument/2006/relationships/oleObject" Target="../embeddings/oleObject73.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oleObject" Target="../embeddings/oleObject76.bin"/><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13.emf"/><Relationship Id="rId5" Type="http://schemas.openxmlformats.org/officeDocument/2006/relationships/oleObject" Target="../embeddings/oleObject75.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slideLayout" Target="../slideLayouts/slideLayout4.xml"/><Relationship Id="rId7" Type="http://schemas.openxmlformats.org/officeDocument/2006/relationships/oleObject" Target="../embeddings/oleObject78.bin"/><Relationship Id="rId2" Type="http://schemas.openxmlformats.org/officeDocument/2006/relationships/tags" Target="../tags/tag135.xml"/><Relationship Id="rId1" Type="http://schemas.openxmlformats.org/officeDocument/2006/relationships/tags" Target="../tags/tag134.xml"/><Relationship Id="rId6" Type="http://schemas.openxmlformats.org/officeDocument/2006/relationships/image" Target="../media/image13.emf"/><Relationship Id="rId5" Type="http://schemas.openxmlformats.org/officeDocument/2006/relationships/oleObject" Target="../embeddings/oleObject77.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oleObject" Target="../embeddings/oleObject80.bin"/><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image" Target="../media/image13.emf"/><Relationship Id="rId5" Type="http://schemas.openxmlformats.org/officeDocument/2006/relationships/oleObject" Target="../embeddings/oleObject79.bin"/><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8" Type="http://schemas.openxmlformats.org/officeDocument/2006/relationships/hyperlink" Target="mailto:helpdesk@jao.eu" TargetMode="External"/><Relationship Id="rId3" Type="http://schemas.openxmlformats.org/officeDocument/2006/relationships/slideLayout" Target="../slideLayouts/slideLayout4.xml"/><Relationship Id="rId7" Type="http://schemas.openxmlformats.org/officeDocument/2006/relationships/oleObject" Target="../embeddings/oleObject82.bin"/><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image" Target="../media/image13.emf"/><Relationship Id="rId5" Type="http://schemas.openxmlformats.org/officeDocument/2006/relationships/oleObject" Target="../embeddings/oleObject81.bin"/><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oleObject" Target="../embeddings/oleObject84.bin"/><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13.emf"/><Relationship Id="rId5" Type="http://schemas.openxmlformats.org/officeDocument/2006/relationships/oleObject" Target="../embeddings/oleObject83.bin"/><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7D528181-DBE3-0E85-E3D8-17141E8E4720}"/>
              </a:ext>
            </a:extLst>
          </p:cNvPr>
          <p:cNvGraphicFramePr>
            <a:graphicFrameLocks noChangeAspect="1"/>
          </p:cNvGraphicFramePr>
          <p:nvPr>
            <p:custDataLst>
              <p:tags r:id="rId1"/>
            </p:custDataLst>
            <p:extLst>
              <p:ext uri="{D42A27DB-BD31-4B8C-83A1-F6EECF244321}">
                <p14:modId xmlns:p14="http://schemas.microsoft.com/office/powerpoint/2010/main" val="25502529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50" imgH="350" progId="TCLayout.ActiveDocument.1">
                  <p:embed/>
                </p:oleObj>
              </mc:Choice>
              <mc:Fallback>
                <p:oleObj name="think-cell Slide" r:id="rId5" imgW="350" imgH="350" progId="TCLayout.ActiveDocument.1">
                  <p:embed/>
                  <p:pic>
                    <p:nvPicPr>
                      <p:cNvPr id="3" name="think-cell data - do not delete" hidden="1">
                        <a:extLst>
                          <a:ext uri="{FF2B5EF4-FFF2-40B4-BE49-F238E27FC236}">
                            <a16:creationId xmlns:a16="http://schemas.microsoft.com/office/drawing/2014/main" id="{7D528181-DBE3-0E85-E3D8-17141E8E4720}"/>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2" name="think-cell data - do not delete" hidden="1">
            <a:extLst>
              <a:ext uri="{FF2B5EF4-FFF2-40B4-BE49-F238E27FC236}">
                <a16:creationId xmlns:a16="http://schemas.microsoft.com/office/drawing/2014/main" id="{F5A50C4E-4B04-72F9-3BA1-2724FB4C0D58}"/>
              </a:ext>
            </a:extLst>
          </p:cNvPr>
          <p:cNvGraphicFramePr>
            <a:graphicFrameLocks noChangeAspect="1"/>
          </p:cNvGraphicFramePr>
          <p:nvPr>
            <p:custDataLst>
              <p:tags r:id="rId2"/>
            </p:custDataLst>
            <p:extLst>
              <p:ext uri="{D42A27DB-BD31-4B8C-83A1-F6EECF244321}">
                <p14:modId xmlns:p14="http://schemas.microsoft.com/office/powerpoint/2010/main" val="36483363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50" imgH="350" progId="TCLayout.ActiveDocument.1">
                  <p:embed/>
                </p:oleObj>
              </mc:Choice>
              <mc:Fallback>
                <p:oleObj name="think-cell Slide" r:id="rId7" imgW="350" imgH="350" progId="TCLayout.ActiveDocument.1">
                  <p:embed/>
                  <p:pic>
                    <p:nvPicPr>
                      <p:cNvPr id="2" name="think-cell data - do not delete" hidden="1">
                        <a:extLst>
                          <a:ext uri="{FF2B5EF4-FFF2-40B4-BE49-F238E27FC236}">
                            <a16:creationId xmlns:a16="http://schemas.microsoft.com/office/drawing/2014/main" id="{F5A50C4E-4B04-72F9-3BA1-2724FB4C0D58}"/>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11799A2C-A1AF-C5FE-05A0-A49A0AFD7F36}"/>
              </a:ext>
            </a:extLst>
          </p:cNvPr>
          <p:cNvSpPr>
            <a:spLocks noGrp="1"/>
          </p:cNvSpPr>
          <p:nvPr>
            <p:ph type="title"/>
          </p:nvPr>
        </p:nvSpPr>
        <p:spPr/>
        <p:txBody>
          <a:bodyPr vert="horz"/>
          <a:lstStyle/>
          <a:p>
            <a:r>
              <a:rPr lang="en-GB" dirty="0"/>
              <a:t>Decoupling training session with Market Participants</a:t>
            </a:r>
          </a:p>
        </p:txBody>
      </p:sp>
      <p:sp>
        <p:nvSpPr>
          <p:cNvPr id="9" name="Text Placeholder 8">
            <a:extLst>
              <a:ext uri="{FF2B5EF4-FFF2-40B4-BE49-F238E27FC236}">
                <a16:creationId xmlns:a16="http://schemas.microsoft.com/office/drawing/2014/main" id="{D80E635D-D4CA-B09C-04B8-7831D626A8F4}"/>
              </a:ext>
            </a:extLst>
          </p:cNvPr>
          <p:cNvSpPr>
            <a:spLocks noGrp="1"/>
          </p:cNvSpPr>
          <p:nvPr>
            <p:ph type="body" sz="quarter" idx="13"/>
          </p:nvPr>
        </p:nvSpPr>
        <p:spPr/>
        <p:txBody>
          <a:bodyPr/>
          <a:lstStyle/>
          <a:p>
            <a:r>
              <a:rPr lang="en-GB" dirty="0">
                <a:solidFill>
                  <a:schemeClr val="tx1"/>
                </a:solidFill>
              </a:rPr>
              <a:t>Decoupling training session with Market Participants</a:t>
            </a:r>
          </a:p>
        </p:txBody>
      </p:sp>
      <p:sp>
        <p:nvSpPr>
          <p:cNvPr id="10" name="Text Placeholder 9">
            <a:extLst>
              <a:ext uri="{FF2B5EF4-FFF2-40B4-BE49-F238E27FC236}">
                <a16:creationId xmlns:a16="http://schemas.microsoft.com/office/drawing/2014/main" id="{3465A41F-53E2-A2A0-7017-319DEC6599C0}"/>
              </a:ext>
            </a:extLst>
          </p:cNvPr>
          <p:cNvSpPr>
            <a:spLocks noGrp="1"/>
          </p:cNvSpPr>
          <p:nvPr>
            <p:ph type="body" sz="quarter" idx="14"/>
          </p:nvPr>
        </p:nvSpPr>
        <p:spPr/>
        <p:txBody>
          <a:bodyPr/>
          <a:lstStyle/>
          <a:p>
            <a:r>
              <a:rPr lang="en-GB" dirty="0">
                <a:solidFill>
                  <a:schemeClr val="tx1"/>
                </a:solidFill>
              </a:rPr>
              <a:t>SDAC Information package</a:t>
            </a:r>
          </a:p>
          <a:p>
            <a:endParaRPr lang="en-GB" dirty="0">
              <a:solidFill>
                <a:schemeClr val="tx1"/>
              </a:solidFill>
            </a:endParaRPr>
          </a:p>
        </p:txBody>
      </p:sp>
      <p:sp>
        <p:nvSpPr>
          <p:cNvPr id="11" name="Text Placeholder 10">
            <a:extLst>
              <a:ext uri="{FF2B5EF4-FFF2-40B4-BE49-F238E27FC236}">
                <a16:creationId xmlns:a16="http://schemas.microsoft.com/office/drawing/2014/main" id="{32D73F16-4940-B245-8AD8-08F82DA3FDD8}"/>
              </a:ext>
            </a:extLst>
          </p:cNvPr>
          <p:cNvSpPr>
            <a:spLocks noGrp="1"/>
          </p:cNvSpPr>
          <p:nvPr>
            <p:ph type="body" sz="quarter" idx="15"/>
          </p:nvPr>
        </p:nvSpPr>
        <p:spPr/>
        <p:txBody>
          <a:bodyPr/>
          <a:lstStyle/>
          <a:p>
            <a:r>
              <a:rPr lang="en-GB" dirty="0">
                <a:solidFill>
                  <a:schemeClr val="tx1"/>
                </a:solidFill>
              </a:rPr>
              <a:t>17/04/2023</a:t>
            </a:r>
          </a:p>
          <a:p>
            <a:endParaRPr lang="en-GB" dirty="0">
              <a:solidFill>
                <a:schemeClr val="tx1"/>
              </a:solidFill>
            </a:endParaRPr>
          </a:p>
        </p:txBody>
      </p:sp>
      <p:sp>
        <p:nvSpPr>
          <p:cNvPr id="12" name="Text Placeholder 11">
            <a:extLst>
              <a:ext uri="{FF2B5EF4-FFF2-40B4-BE49-F238E27FC236}">
                <a16:creationId xmlns:a16="http://schemas.microsoft.com/office/drawing/2014/main" id="{9966DCD8-C752-064C-3A50-1B85637035B6}"/>
              </a:ext>
            </a:extLst>
          </p:cNvPr>
          <p:cNvSpPr>
            <a:spLocks noGrp="1"/>
          </p:cNvSpPr>
          <p:nvPr>
            <p:ph type="body" sz="quarter" idx="16"/>
          </p:nvPr>
        </p:nvSpPr>
        <p:spPr/>
        <p:txBody>
          <a:bodyPr/>
          <a:lstStyle/>
          <a:p>
            <a:r>
              <a:rPr lang="en-GB" dirty="0">
                <a:solidFill>
                  <a:schemeClr val="tx1"/>
                </a:solidFill>
              </a:rPr>
              <a:t>Operations Committee (OPSCOM)</a:t>
            </a:r>
          </a:p>
        </p:txBody>
      </p:sp>
    </p:spTree>
    <p:extLst>
      <p:ext uri="{BB962C8B-B14F-4D97-AF65-F5344CB8AC3E}">
        <p14:creationId xmlns:p14="http://schemas.microsoft.com/office/powerpoint/2010/main" val="31930927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D67D5B8E-55B5-9627-2312-0ACC2AD336D9}"/>
              </a:ext>
            </a:extLst>
          </p:cNvPr>
          <p:cNvGraphicFramePr>
            <a:graphicFrameLocks noChangeAspect="1"/>
          </p:cNvGraphicFramePr>
          <p:nvPr>
            <p:custDataLst>
              <p:tags r:id="rId1"/>
            </p:custDataLst>
            <p:extLst>
              <p:ext uri="{D42A27DB-BD31-4B8C-83A1-F6EECF244321}">
                <p14:modId xmlns:p14="http://schemas.microsoft.com/office/powerpoint/2010/main" val="116608640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50" imgH="350" progId="TCLayout.ActiveDocument.1">
                  <p:embed/>
                </p:oleObj>
              </mc:Choice>
              <mc:Fallback>
                <p:oleObj name="think-cell Slide" r:id="rId4" imgW="350" imgH="350" progId="TCLayout.ActiveDocument.1">
                  <p:embed/>
                  <p:pic>
                    <p:nvPicPr>
                      <p:cNvPr id="3" name="think-cell data - do not delete" hidden="1">
                        <a:extLst>
                          <a:ext uri="{FF2B5EF4-FFF2-40B4-BE49-F238E27FC236}">
                            <a16:creationId xmlns:a16="http://schemas.microsoft.com/office/drawing/2014/main" id="{D67D5B8E-55B5-9627-2312-0ACC2AD336D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p:txBody>
          <a:bodyPr vert="horz"/>
          <a:lstStyle/>
          <a:p>
            <a:r>
              <a:rPr lang="en-GB" dirty="0"/>
              <a:t>Backup slide 1: Fallback solution per Interconnector</a:t>
            </a:r>
          </a:p>
        </p:txBody>
      </p:sp>
      <p:sp>
        <p:nvSpPr>
          <p:cNvPr id="11" name="Text Placeholder 10">
            <a:extLst>
              <a:ext uri="{FF2B5EF4-FFF2-40B4-BE49-F238E27FC236}">
                <a16:creationId xmlns:a16="http://schemas.microsoft.com/office/drawing/2014/main" id="{6F44F525-5F25-DD4A-0A58-C353F7641001}"/>
              </a:ext>
            </a:extLst>
          </p:cNvPr>
          <p:cNvSpPr>
            <a:spLocks noGrp="1"/>
          </p:cNvSpPr>
          <p:nvPr>
            <p:ph type="body" sz="quarter" idx="13"/>
          </p:nvPr>
        </p:nvSpPr>
        <p:spPr/>
        <p:txBody>
          <a:bodyPr/>
          <a:lstStyle/>
          <a:p>
            <a:pPr marL="0" indent="0">
              <a:buNone/>
            </a:pPr>
            <a:r>
              <a:rPr lang="en-GB" sz="1600" b="1" dirty="0"/>
              <a:t>Options</a:t>
            </a:r>
          </a:p>
          <a:p>
            <a:pPr marL="0" indent="0">
              <a:buNone/>
            </a:pPr>
            <a:r>
              <a:rPr lang="en-GB" sz="1600" dirty="0"/>
              <a:t>Depending on the Interconnector/border, the following Fallback solutions may be used: </a:t>
            </a:r>
          </a:p>
          <a:p>
            <a:r>
              <a:rPr lang="en-GB" sz="1600" dirty="0"/>
              <a:t>Capacity goes to Intraday;</a:t>
            </a:r>
          </a:p>
          <a:p>
            <a:r>
              <a:rPr lang="en-GB" sz="1600" dirty="0"/>
              <a:t>Day Ahead Explicit auction;</a:t>
            </a:r>
          </a:p>
          <a:p>
            <a:r>
              <a:rPr lang="en-GB" sz="1600" dirty="0"/>
              <a:t>Shadow auction via JAO;</a:t>
            </a:r>
          </a:p>
          <a:p>
            <a:r>
              <a:rPr lang="en-GB" sz="1600" dirty="0"/>
              <a:t>Capacity goes back to the interconnector owner.</a:t>
            </a:r>
          </a:p>
          <a:p>
            <a:r>
              <a:rPr lang="en-GB" sz="1600" dirty="0"/>
              <a:t>Regional Coupling (implicit allocation)</a:t>
            </a:r>
          </a:p>
          <a:p>
            <a:pPr marL="0" indent="0">
              <a:buNone/>
            </a:pPr>
            <a:endParaRPr lang="en-US" dirty="0"/>
          </a:p>
        </p:txBody>
      </p:sp>
      <p:graphicFrame>
        <p:nvGraphicFramePr>
          <p:cNvPr id="13" name="Table 12">
            <a:extLst>
              <a:ext uri="{FF2B5EF4-FFF2-40B4-BE49-F238E27FC236}">
                <a16:creationId xmlns:a16="http://schemas.microsoft.com/office/drawing/2014/main" id="{29BF577D-B6B9-1719-5742-7812FA383D4F}"/>
              </a:ext>
            </a:extLst>
          </p:cNvPr>
          <p:cNvGraphicFramePr>
            <a:graphicFrameLocks noGrp="1"/>
          </p:cNvGraphicFramePr>
          <p:nvPr>
            <p:extLst>
              <p:ext uri="{D42A27DB-BD31-4B8C-83A1-F6EECF244321}">
                <p14:modId xmlns:p14="http://schemas.microsoft.com/office/powerpoint/2010/main" val="1268267073"/>
              </p:ext>
            </p:extLst>
          </p:nvPr>
        </p:nvGraphicFramePr>
        <p:xfrm>
          <a:off x="7116164" y="949377"/>
          <a:ext cx="4215792" cy="5340246"/>
        </p:xfrm>
        <a:graphic>
          <a:graphicData uri="http://schemas.openxmlformats.org/drawingml/2006/table">
            <a:tbl>
              <a:tblPr firstRow="1" firstCol="1" bandRow="1"/>
              <a:tblGrid>
                <a:gridCol w="1739942">
                  <a:extLst>
                    <a:ext uri="{9D8B030D-6E8A-4147-A177-3AD203B41FA5}">
                      <a16:colId xmlns:a16="http://schemas.microsoft.com/office/drawing/2014/main" val="2033034122"/>
                    </a:ext>
                  </a:extLst>
                </a:gridCol>
                <a:gridCol w="2475850">
                  <a:extLst>
                    <a:ext uri="{9D8B030D-6E8A-4147-A177-3AD203B41FA5}">
                      <a16:colId xmlns:a16="http://schemas.microsoft.com/office/drawing/2014/main" val="4242469057"/>
                    </a:ext>
                  </a:extLst>
                </a:gridCol>
              </a:tblGrid>
              <a:tr h="130250">
                <a:tc>
                  <a:txBody>
                    <a:bodyPr/>
                    <a:lstStyle/>
                    <a:p>
                      <a:pPr algn="ctr">
                        <a:spcBef>
                          <a:spcPts val="600"/>
                        </a:spcBef>
                        <a:spcAft>
                          <a:spcPts val="600"/>
                        </a:spcAft>
                      </a:pPr>
                      <a:r>
                        <a:rPr lang="en-US" sz="800" b="1" dirty="0">
                          <a:solidFill>
                            <a:srgbClr val="000000"/>
                          </a:solidFill>
                          <a:effectLst/>
                          <a:latin typeface="Calibri"/>
                          <a:ea typeface="Times New Roman" panose="02020603050405020304" pitchFamily="18" charset="0"/>
                          <a:cs typeface="Arial"/>
                        </a:rPr>
                        <a:t>Interconnector</a:t>
                      </a:r>
                      <a:endParaRPr lang="en-US" sz="800">
                        <a:effectLst/>
                        <a:latin typeface="Calibri"/>
                        <a:ea typeface="Calibri" panose="020F0502020204030204" pitchFamily="34" charset="0"/>
                        <a:cs typeface="Arial"/>
                      </a:endParaRPr>
                    </a:p>
                  </a:txBody>
                  <a:tcPr marL="32696" marR="326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Bef>
                          <a:spcPts val="600"/>
                        </a:spcBef>
                        <a:spcAft>
                          <a:spcPts val="600"/>
                        </a:spcAft>
                      </a:pPr>
                      <a:r>
                        <a:rPr lang="en-US" sz="800" b="1" dirty="0">
                          <a:solidFill>
                            <a:srgbClr val="000000"/>
                          </a:solidFill>
                          <a:effectLst/>
                          <a:latin typeface="Calibri"/>
                          <a:ea typeface="Times New Roman" panose="02020603050405020304" pitchFamily="18" charset="0"/>
                          <a:cs typeface="Arial"/>
                        </a:rPr>
                        <a:t>Fallback solution</a:t>
                      </a:r>
                      <a:endParaRPr lang="en-US" sz="800">
                        <a:effectLst/>
                        <a:latin typeface="Calibri"/>
                        <a:ea typeface="Calibri" panose="020F0502020204030204" pitchFamily="34" charset="0"/>
                        <a:cs typeface="Arial"/>
                      </a:endParaRPr>
                    </a:p>
                  </a:txBody>
                  <a:tcPr marL="32696" marR="326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3727069803"/>
                  </a:ext>
                </a:extLst>
              </a:tr>
              <a:tr h="118409">
                <a:tc gridSpan="2">
                  <a:txBody>
                    <a:bodyPr/>
                    <a:lstStyle/>
                    <a:p>
                      <a:pPr algn="l">
                        <a:spcBef>
                          <a:spcPts val="600"/>
                        </a:spcBef>
                        <a:spcAft>
                          <a:spcPts val="600"/>
                        </a:spcAft>
                      </a:pPr>
                      <a:r>
                        <a:rPr lang="en-US" sz="700" b="1" dirty="0">
                          <a:effectLst/>
                          <a:latin typeface="Calibri"/>
                          <a:ea typeface="Times New Roman" panose="02020603050405020304" pitchFamily="18" charset="0"/>
                          <a:cs typeface="Calibri"/>
                        </a:rPr>
                        <a:t>SEM interconnectors: </a:t>
                      </a:r>
                      <a:endParaRPr lang="en-US" sz="700">
                        <a:effectLst/>
                        <a:latin typeface="Calibri"/>
                        <a:ea typeface="Calibri" panose="020F0502020204030204" pitchFamily="34" charset="0"/>
                        <a:cs typeface="Times New Roman"/>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053140100"/>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NI – ROI</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NI-ROI always remains coupled</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9408373"/>
                  </a:ext>
                </a:extLst>
              </a:tr>
              <a:tr h="118409">
                <a:tc gridSpan="2">
                  <a:txBody>
                    <a:bodyPr/>
                    <a:lstStyle/>
                    <a:p>
                      <a:pPr algn="l">
                        <a:spcBef>
                          <a:spcPts val="600"/>
                        </a:spcBef>
                        <a:spcAft>
                          <a:spcPts val="600"/>
                        </a:spcAft>
                      </a:pPr>
                      <a:r>
                        <a:rPr lang="en-US" sz="700" b="1" dirty="0">
                          <a:effectLst/>
                          <a:latin typeface="Calibri"/>
                          <a:ea typeface="Times New Roman" panose="02020603050405020304" pitchFamily="18" charset="0"/>
                          <a:cs typeface="Calibri"/>
                        </a:rPr>
                        <a:t>Nordic-Baltic interconnectors:</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29881683"/>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Nordic internal borders</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Always remain coupled through Nordic internal coupling</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7379907"/>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Baltic internal borders</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Always remain coupled through Nordic internal coupling</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9894280"/>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NO2-NL (</a:t>
                      </a:r>
                      <a:r>
                        <a:rPr lang="en-US" sz="700" dirty="0" err="1">
                          <a:effectLst/>
                          <a:latin typeface="Calibri"/>
                          <a:ea typeface="Times New Roman" panose="02020603050405020304" pitchFamily="18" charset="0"/>
                          <a:cs typeface="Calibri"/>
                        </a:rPr>
                        <a:t>NorNed</a:t>
                      </a:r>
                      <a:r>
                        <a:rPr lang="en-US" sz="700" dirty="0">
                          <a:effectLst/>
                          <a:latin typeface="Calibri"/>
                          <a:ea typeface="Times New Roman" panose="02020603050405020304" pitchFamily="18" charset="0"/>
                          <a:cs typeface="Calibri"/>
                        </a:rPr>
                        <a:t>)*</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1907267"/>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NO2-DE (</a:t>
                      </a:r>
                      <a:r>
                        <a:rPr lang="en-US" sz="700" dirty="0" err="1">
                          <a:effectLst/>
                          <a:latin typeface="Calibri"/>
                          <a:ea typeface="Times New Roman" panose="02020603050405020304" pitchFamily="18" charset="0"/>
                          <a:cs typeface="Calibri"/>
                        </a:rPr>
                        <a:t>NordLink</a:t>
                      </a:r>
                      <a:r>
                        <a:rPr lang="en-US" sz="700" dirty="0">
                          <a:effectLst/>
                          <a:latin typeface="Calibri"/>
                          <a:ea typeface="Times New Roman" panose="02020603050405020304" pitchFamily="18" charset="0"/>
                          <a:cs typeface="Calibri"/>
                        </a:rPr>
                        <a:t>)*</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4506784"/>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DK1-DE</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1939450"/>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DK1-NL (COBRA cable)</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0963326"/>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DK2-DE </a:t>
                      </a:r>
                      <a:r>
                        <a:rPr lang="en-US" sz="700" dirty="0">
                          <a:effectLst/>
                          <a:latin typeface="Calibri"/>
                          <a:ea typeface="Calibri" panose="020F0502020204030204" pitchFamily="34" charset="0"/>
                          <a:cs typeface="Calibri"/>
                        </a:rPr>
                        <a:t>(</a:t>
                      </a:r>
                      <a:r>
                        <a:rPr lang="en-US" sz="700" dirty="0" err="1">
                          <a:effectLst/>
                          <a:latin typeface="Calibri"/>
                          <a:ea typeface="Calibri" panose="020F0502020204030204" pitchFamily="34" charset="0"/>
                          <a:cs typeface="Calibri"/>
                        </a:rPr>
                        <a:t>KonteK</a:t>
                      </a:r>
                      <a:r>
                        <a:rPr lang="en-US" sz="700" dirty="0">
                          <a:effectLst/>
                          <a:latin typeface="Calibri"/>
                          <a:ea typeface="Calibri" panose="020F0502020204030204" pitchFamily="34" charset="0"/>
                          <a:cs typeface="Calibri"/>
                        </a:rPr>
                        <a:t>) </a:t>
                      </a:r>
                      <a:endParaRPr lang="en-US" sz="700">
                        <a:effectLst/>
                        <a:latin typeface="Calibri"/>
                        <a:ea typeface="Calibri" panose="020F0502020204030204" pitchFamily="34" charset="0"/>
                        <a:cs typeface="Times New Roman"/>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9603420"/>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SE4-DE (Baltic Cable)</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Capacity goes back to the interconnector owner</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3327940"/>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PL-SE4 </a:t>
                      </a:r>
                      <a:r>
                        <a:rPr lang="es-ES" sz="700" dirty="0">
                          <a:solidFill>
                            <a:srgbClr val="000000"/>
                          </a:solidFill>
                          <a:effectLst/>
                          <a:latin typeface="Calibri"/>
                          <a:ea typeface="Calibri" panose="020F0502020204030204" pitchFamily="34" charset="0"/>
                          <a:cs typeface="Times New Roman"/>
                        </a:rPr>
                        <a:t>(</a:t>
                      </a:r>
                      <a:r>
                        <a:rPr lang="es-ES" sz="700" dirty="0" err="1">
                          <a:solidFill>
                            <a:srgbClr val="000000"/>
                          </a:solidFill>
                          <a:effectLst/>
                          <a:latin typeface="Calibri"/>
                          <a:ea typeface="Calibri" panose="020F0502020204030204" pitchFamily="34" charset="0"/>
                          <a:cs typeface="Times New Roman"/>
                        </a:rPr>
                        <a:t>SwePol</a:t>
                      </a:r>
                      <a:r>
                        <a:rPr lang="es-ES" sz="700" dirty="0">
                          <a:solidFill>
                            <a:srgbClr val="000000"/>
                          </a:solidFill>
                          <a:effectLst/>
                          <a:latin typeface="Calibri"/>
                          <a:ea typeface="Calibri" panose="020F0502020204030204" pitchFamily="34" charset="0"/>
                          <a:cs typeface="Times New Roman"/>
                        </a:rPr>
                        <a:t> Link)</a:t>
                      </a:r>
                      <a:endParaRPr lang="en-US" sz="700" dirty="0">
                        <a:effectLst/>
                        <a:latin typeface="Calibri"/>
                        <a:ea typeface="Calibri" panose="020F0502020204030204" pitchFamily="34" charset="0"/>
                        <a:cs typeface="Times New Roman"/>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Capacity goes back to the interconnector owner</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077230"/>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PL-LT (</a:t>
                      </a:r>
                      <a:r>
                        <a:rPr lang="en-US" sz="700" dirty="0" err="1">
                          <a:effectLst/>
                          <a:latin typeface="Calibri"/>
                          <a:ea typeface="Times New Roman" panose="02020603050405020304" pitchFamily="18" charset="0"/>
                          <a:cs typeface="Calibri"/>
                        </a:rPr>
                        <a:t>LitPol</a:t>
                      </a:r>
                      <a:r>
                        <a:rPr lang="en-US" sz="700" dirty="0">
                          <a:effectLst/>
                          <a:latin typeface="Calibri"/>
                          <a:ea typeface="Times New Roman" panose="02020603050405020304" pitchFamily="18" charset="0"/>
                          <a:cs typeface="Calibri"/>
                        </a:rPr>
                        <a:t> Link)</a:t>
                      </a:r>
                      <a:endParaRPr lang="en-US" sz="700" dirty="0">
                        <a:effectLst/>
                        <a:latin typeface="Times New Roman"/>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Capacity goes back to the interconnector owner</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4439219"/>
                  </a:ext>
                </a:extLst>
              </a:tr>
              <a:tr h="118409">
                <a:tc>
                  <a:txBody>
                    <a:bodyPr/>
                    <a:lstStyle/>
                    <a:p>
                      <a:pPr algn="l">
                        <a:spcBef>
                          <a:spcPts val="600"/>
                        </a:spcBef>
                        <a:spcAft>
                          <a:spcPts val="600"/>
                        </a:spcAft>
                      </a:pPr>
                      <a:r>
                        <a:rPr lang="es-ES" sz="700" dirty="0">
                          <a:solidFill>
                            <a:srgbClr val="000000"/>
                          </a:solidFill>
                          <a:effectLst/>
                          <a:latin typeface="Calibri"/>
                          <a:ea typeface="Calibri" panose="020F0502020204030204" pitchFamily="34" charset="0"/>
                          <a:cs typeface="Times New Roman"/>
                        </a:rPr>
                        <a:t>SE4-LT (</a:t>
                      </a:r>
                      <a:r>
                        <a:rPr lang="es-ES" sz="700" dirty="0" err="1">
                          <a:solidFill>
                            <a:srgbClr val="000000"/>
                          </a:solidFill>
                          <a:effectLst/>
                          <a:latin typeface="Calibri"/>
                          <a:ea typeface="Calibri" panose="020F0502020204030204" pitchFamily="34" charset="0"/>
                          <a:cs typeface="Times New Roman"/>
                        </a:rPr>
                        <a:t>NordBalt</a:t>
                      </a:r>
                      <a:r>
                        <a:rPr lang="es-ES" sz="700" dirty="0">
                          <a:solidFill>
                            <a:srgbClr val="000000"/>
                          </a:solidFill>
                          <a:effectLst/>
                          <a:latin typeface="Calibri"/>
                          <a:ea typeface="Calibri" panose="020F0502020204030204" pitchFamily="34" charset="0"/>
                          <a:cs typeface="Times New Roman"/>
                        </a:rPr>
                        <a:t>)</a:t>
                      </a:r>
                      <a:endParaRPr lang="en-US" sz="700">
                        <a:effectLst/>
                        <a:latin typeface="Calibri"/>
                        <a:ea typeface="Calibri" panose="020F0502020204030204" pitchFamily="34" charset="0"/>
                        <a:cs typeface="Times New Roman"/>
                      </a:endParaRPr>
                    </a:p>
                  </a:txBody>
                  <a:tcPr marL="32696" marR="326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Always remains coupled through Nordic internal coupling</a:t>
                      </a:r>
                      <a:endParaRPr lang="en-US" sz="700">
                        <a:effectLst/>
                        <a:latin typeface="Calibri"/>
                        <a:ea typeface="Calibri" panose="020F0502020204030204" pitchFamily="34" charset="0"/>
                        <a:cs typeface="Calibri"/>
                      </a:endParaRPr>
                    </a:p>
                  </a:txBody>
                  <a:tcPr marL="32696" marR="326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0082621"/>
                  </a:ext>
                </a:extLst>
              </a:tr>
              <a:tr h="118409">
                <a:tc>
                  <a:txBody>
                    <a:bodyPr/>
                    <a:lstStyle/>
                    <a:p>
                      <a:pPr algn="l">
                        <a:spcBef>
                          <a:spcPts val="600"/>
                        </a:spcBef>
                        <a:spcAft>
                          <a:spcPts val="600"/>
                        </a:spcAft>
                      </a:pPr>
                      <a:r>
                        <a:rPr lang="es-ES" sz="700" dirty="0">
                          <a:solidFill>
                            <a:srgbClr val="000000"/>
                          </a:solidFill>
                          <a:effectLst/>
                          <a:latin typeface="Calibri"/>
                          <a:ea typeface="Calibri" panose="020F0502020204030204" pitchFamily="34" charset="0"/>
                          <a:cs typeface="Times New Roman"/>
                        </a:rPr>
                        <a:t>EE-FI (</a:t>
                      </a:r>
                      <a:r>
                        <a:rPr lang="es-ES" sz="700" dirty="0" err="1">
                          <a:solidFill>
                            <a:srgbClr val="000000"/>
                          </a:solidFill>
                          <a:effectLst/>
                          <a:latin typeface="Calibri"/>
                          <a:ea typeface="Calibri" panose="020F0502020204030204" pitchFamily="34" charset="0"/>
                          <a:cs typeface="Times New Roman"/>
                        </a:rPr>
                        <a:t>EstLink</a:t>
                      </a:r>
                      <a:r>
                        <a:rPr lang="es-ES" sz="700" dirty="0">
                          <a:solidFill>
                            <a:srgbClr val="000000"/>
                          </a:solidFill>
                          <a:effectLst/>
                          <a:latin typeface="Calibri"/>
                          <a:ea typeface="Calibri" panose="020F0502020204030204" pitchFamily="34" charset="0"/>
                          <a:cs typeface="Times New Roman"/>
                        </a:rPr>
                        <a:t>)</a:t>
                      </a:r>
                      <a:endParaRPr lang="en-US" sz="700" dirty="0">
                        <a:effectLst/>
                        <a:latin typeface="Calibri"/>
                        <a:ea typeface="Calibri" panose="020F0502020204030204" pitchFamily="34" charset="0"/>
                        <a:cs typeface="Times New Roman"/>
                      </a:endParaRPr>
                    </a:p>
                  </a:txBody>
                  <a:tcPr marL="32696" marR="326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Always remains coupled through Nordic internal coupling</a:t>
                      </a:r>
                      <a:endParaRPr lang="en-US" sz="700">
                        <a:effectLst/>
                        <a:latin typeface="Calibri"/>
                        <a:ea typeface="Calibri" panose="020F0502020204030204" pitchFamily="34" charset="0"/>
                        <a:cs typeface="Calibri"/>
                      </a:endParaRPr>
                    </a:p>
                  </a:txBody>
                  <a:tcPr marL="32696" marR="326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2881377"/>
                  </a:ext>
                </a:extLst>
              </a:tr>
              <a:tr h="118409">
                <a:tc gridSpan="2">
                  <a:txBody>
                    <a:bodyPr/>
                    <a:lstStyle/>
                    <a:p>
                      <a:pPr algn="l">
                        <a:spcBef>
                          <a:spcPts val="600"/>
                        </a:spcBef>
                        <a:spcAft>
                          <a:spcPts val="600"/>
                        </a:spcAft>
                      </a:pPr>
                      <a:r>
                        <a:rPr lang="en-US" sz="700" b="1" dirty="0">
                          <a:effectLst/>
                          <a:latin typeface="Calibri"/>
                          <a:ea typeface="Times New Roman" panose="02020603050405020304" pitchFamily="18" charset="0"/>
                          <a:cs typeface="Calibri"/>
                        </a:rPr>
                        <a:t>CORE internal borders:  </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695384295"/>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AT – DE</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4074771"/>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NL – BE</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0595265"/>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BE – FR</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900674"/>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FR – DE</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265737"/>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NL – DE</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1412344"/>
                  </a:ext>
                </a:extLst>
              </a:tr>
              <a:tr h="118409">
                <a:tc>
                  <a:txBody>
                    <a:bodyPr/>
                    <a:lstStyle/>
                    <a:p>
                      <a:pPr algn="l">
                        <a:spcBef>
                          <a:spcPts val="600"/>
                        </a:spcBef>
                        <a:spcAft>
                          <a:spcPts val="600"/>
                        </a:spcAft>
                      </a:pPr>
                      <a:r>
                        <a:rPr lang="es-ES" sz="700" dirty="0">
                          <a:effectLst/>
                          <a:latin typeface="Calibri"/>
                          <a:ea typeface="Times New Roman" panose="02020603050405020304" pitchFamily="18" charset="0"/>
                          <a:cs typeface="Calibri"/>
                        </a:rPr>
                        <a:t>BE – DE (</a:t>
                      </a:r>
                      <a:r>
                        <a:rPr lang="es-ES" sz="700" dirty="0" err="1">
                          <a:effectLst/>
                          <a:latin typeface="Calibri"/>
                          <a:ea typeface="Times New Roman" panose="02020603050405020304" pitchFamily="18" charset="0"/>
                          <a:cs typeface="Calibri"/>
                        </a:rPr>
                        <a:t>ALEGrO</a:t>
                      </a:r>
                      <a:r>
                        <a:rPr lang="es-ES" sz="700" dirty="0">
                          <a:effectLst/>
                          <a:latin typeface="Calibri"/>
                          <a:ea typeface="Times New Roman" panose="02020603050405020304" pitchFamily="18" charset="0"/>
                          <a:cs typeface="Calibri"/>
                        </a:rPr>
                        <a:t>) (BE-ALBE, DE-ALDE)</a:t>
                      </a:r>
                      <a:endParaRPr lang="en-US" sz="700" dirty="0">
                        <a:effectLst/>
                        <a:latin typeface="Times New Roman"/>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2816969"/>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CZ-AT</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0735803"/>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CZ-DE</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5070310"/>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CZ-DE</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1908943"/>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CZ-PL</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0524072"/>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SK-PL</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5172696"/>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HU-AT</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7974916"/>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CZ-SK</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4070620"/>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SK-HU</a:t>
                      </a:r>
                      <a:endParaRPr lang="en-US" sz="700" dirty="0">
                        <a:effectLst/>
                        <a:latin typeface="Calibri"/>
                        <a:ea typeface="Calibri" panose="020F0502020204030204" pitchFamily="34" charset="0"/>
                        <a:cs typeface="Calibri"/>
                      </a:endParaRPr>
                    </a:p>
                  </a:txBody>
                  <a:tcPr marL="32696" marR="326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0792020"/>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HU-RO</a:t>
                      </a:r>
                      <a:endParaRPr lang="en-US" sz="700" dirty="0">
                        <a:effectLst/>
                        <a:latin typeface="Calibri"/>
                        <a:ea typeface="Calibri" panose="020F0502020204030204" pitchFamily="34" charset="0"/>
                        <a:cs typeface="Calibri"/>
                      </a:endParaRPr>
                    </a:p>
                  </a:txBody>
                  <a:tcPr marL="32696" marR="326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650112"/>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RO-BG</a:t>
                      </a:r>
                      <a:endParaRPr lang="en-US" sz="700" dirty="0">
                        <a:effectLst/>
                        <a:latin typeface="Calibri"/>
                        <a:ea typeface="Calibri" panose="020F0502020204030204" pitchFamily="34" charset="0"/>
                        <a:cs typeface="Calibri"/>
                      </a:endParaRPr>
                    </a:p>
                  </a:txBody>
                  <a:tcPr marL="32696" marR="326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9136544"/>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DE-PL</a:t>
                      </a:r>
                      <a:endParaRPr lang="en-US" sz="700" dirty="0">
                        <a:effectLst/>
                        <a:latin typeface="Calibri"/>
                        <a:ea typeface="Calibri" panose="020F0502020204030204" pitchFamily="34" charset="0"/>
                        <a:cs typeface="Calibri"/>
                      </a:endParaRPr>
                    </a:p>
                  </a:txBody>
                  <a:tcPr marL="32696" marR="326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6354795"/>
                  </a:ext>
                </a:extLst>
              </a:tr>
              <a:tr h="118409">
                <a:tc>
                  <a:txBody>
                    <a:bodyPr/>
                    <a:lstStyle/>
                    <a:p>
                      <a:pPr algn="l">
                        <a:spcBef>
                          <a:spcPts val="600"/>
                        </a:spcBef>
                        <a:spcAft>
                          <a:spcPts val="600"/>
                        </a:spcAft>
                      </a:pPr>
                      <a:r>
                        <a:rPr lang="es-ES" sz="700" dirty="0">
                          <a:effectLst/>
                          <a:latin typeface="Calibri"/>
                          <a:ea typeface="Times New Roman" panose="02020603050405020304" pitchFamily="18" charset="0"/>
                          <a:cs typeface="Calibri"/>
                        </a:rPr>
                        <a:t>AT-SI</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8457386"/>
                  </a:ext>
                </a:extLst>
              </a:tr>
              <a:tr h="118409">
                <a:tc>
                  <a:txBody>
                    <a:bodyPr/>
                    <a:lstStyle/>
                    <a:p>
                      <a:pPr algn="l">
                        <a:spcBef>
                          <a:spcPts val="600"/>
                        </a:spcBef>
                        <a:spcAft>
                          <a:spcPts val="600"/>
                        </a:spcAft>
                      </a:pPr>
                      <a:r>
                        <a:rPr lang="es-ES" sz="700" dirty="0">
                          <a:effectLst/>
                          <a:latin typeface="Calibri"/>
                          <a:ea typeface="Times New Roman" panose="02020603050405020304" pitchFamily="18" charset="0"/>
                          <a:cs typeface="Calibri"/>
                        </a:rPr>
                        <a:t>HR-SI</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8242240"/>
                  </a:ext>
                </a:extLst>
              </a:tr>
              <a:tr h="118409">
                <a:tc>
                  <a:txBody>
                    <a:bodyPr/>
                    <a:lstStyle/>
                    <a:p>
                      <a:pPr algn="l">
                        <a:spcBef>
                          <a:spcPts val="600"/>
                        </a:spcBef>
                        <a:spcAft>
                          <a:spcPts val="600"/>
                        </a:spcAft>
                      </a:pPr>
                      <a:r>
                        <a:rPr lang="es-ES" sz="700" dirty="0">
                          <a:effectLst/>
                          <a:latin typeface="Calibri"/>
                          <a:ea typeface="Times New Roman" panose="02020603050405020304" pitchFamily="18" charset="0"/>
                          <a:cs typeface="Calibri"/>
                        </a:rPr>
                        <a:t>HU-HR</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7655560"/>
                  </a:ext>
                </a:extLst>
              </a:tr>
              <a:tr h="118409">
                <a:tc gridSpan="2">
                  <a:txBody>
                    <a:bodyPr/>
                    <a:lstStyle/>
                    <a:p>
                      <a:pPr algn="l">
                        <a:spcBef>
                          <a:spcPts val="600"/>
                        </a:spcBef>
                        <a:spcAft>
                          <a:spcPts val="600"/>
                        </a:spcAft>
                      </a:pPr>
                      <a:r>
                        <a:rPr lang="en-US" sz="700" b="1" dirty="0">
                          <a:solidFill>
                            <a:srgbClr val="000000"/>
                          </a:solidFill>
                          <a:effectLst/>
                          <a:latin typeface="Calibri"/>
                          <a:ea typeface="Times New Roman" panose="02020603050405020304" pitchFamily="18" charset="0"/>
                          <a:cs typeface="Calibri"/>
                        </a:rPr>
                        <a:t>SWE interconnectors:</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442337653"/>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FR-ES</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1229069"/>
                  </a:ext>
                </a:extLst>
              </a:tr>
              <a:tr h="118409">
                <a:tc gridSpan="2">
                  <a:txBody>
                    <a:bodyPr/>
                    <a:lstStyle/>
                    <a:p>
                      <a:pPr algn="l">
                        <a:spcBef>
                          <a:spcPts val="600"/>
                        </a:spcBef>
                        <a:spcAft>
                          <a:spcPts val="600"/>
                        </a:spcAft>
                      </a:pPr>
                      <a:r>
                        <a:rPr lang="en-US" sz="700" b="1" dirty="0">
                          <a:effectLst/>
                          <a:latin typeface="Calibri"/>
                          <a:ea typeface="Times New Roman" panose="02020603050405020304" pitchFamily="18" charset="0"/>
                          <a:cs typeface="Calibri"/>
                        </a:rPr>
                        <a:t>IBWT internal borders:  </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45573812"/>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IT – FR</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8866285"/>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IT – AT </a:t>
                      </a:r>
                      <a:endParaRPr lang="en-US" sz="700">
                        <a:effectLst/>
                        <a:latin typeface="Calibri"/>
                        <a:ea typeface="Calibri" panose="020F0502020204030204" pitchFamily="34" charset="0"/>
                        <a:cs typeface="Times New Roman"/>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6830649"/>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IT-SI</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9811121"/>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GR – IT</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5500080"/>
                  </a:ext>
                </a:extLst>
              </a:tr>
              <a:tr h="118409">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BG – GR</a:t>
                      </a:r>
                      <a:endParaRPr lang="en-US" sz="700" dirty="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US" sz="700" dirty="0">
                          <a:effectLst/>
                          <a:latin typeface="Calibri"/>
                          <a:ea typeface="Times New Roman" panose="02020603050405020304" pitchFamily="18" charset="0"/>
                          <a:cs typeface="Calibri"/>
                        </a:rPr>
                        <a:t>Shadow Auctions via JAO</a:t>
                      </a:r>
                      <a:endParaRPr lang="en-US" sz="700">
                        <a:effectLst/>
                        <a:latin typeface="Calibri"/>
                        <a:ea typeface="Calibri" panose="020F0502020204030204" pitchFamily="34" charset="0"/>
                        <a:cs typeface="Calibri"/>
                      </a:endParaRPr>
                    </a:p>
                  </a:txBody>
                  <a:tcPr marL="32696" marR="326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5640974"/>
                  </a:ext>
                </a:extLst>
              </a:tr>
            </a:tbl>
          </a:graphicData>
        </a:graphic>
      </p:graphicFrame>
      <p:sp>
        <p:nvSpPr>
          <p:cNvPr id="14" name="TextBox 13">
            <a:extLst>
              <a:ext uri="{FF2B5EF4-FFF2-40B4-BE49-F238E27FC236}">
                <a16:creationId xmlns:a16="http://schemas.microsoft.com/office/drawing/2014/main" id="{A83B7DD2-3CB0-6B34-E414-C3CEDD00DF71}"/>
              </a:ext>
            </a:extLst>
          </p:cNvPr>
          <p:cNvSpPr txBox="1"/>
          <p:nvPr/>
        </p:nvSpPr>
        <p:spPr>
          <a:xfrm>
            <a:off x="7005837" y="6338454"/>
            <a:ext cx="4749019" cy="200055"/>
          </a:xfrm>
          <a:prstGeom prst="rect">
            <a:avLst/>
          </a:prstGeom>
          <a:noFill/>
        </p:spPr>
        <p:txBody>
          <a:bodyPr wrap="square">
            <a:spAutoFit/>
          </a:bodyPr>
          <a:lstStyle/>
          <a:p>
            <a:r>
              <a:rPr lang="en-GB" sz="700" i="1" dirty="0">
                <a:effectLst/>
                <a:latin typeface="+mj-lt"/>
                <a:ea typeface="Calibri" panose="020F0502020204030204" pitchFamily="34" charset="0"/>
                <a:cs typeface="Times New Roman" panose="02020603050405020304" pitchFamily="18" charset="0"/>
              </a:rPr>
              <a:t>*In the Fallback Allocation Mechanism, the NO2 bidding zone will be used (i.e. not the NO2A virtual bidding zone)</a:t>
            </a:r>
            <a:endParaRPr lang="en-US" sz="700" i="1" dirty="0">
              <a:latin typeface="+mj-lt"/>
            </a:endParaRPr>
          </a:p>
        </p:txBody>
      </p:sp>
    </p:spTree>
    <p:extLst>
      <p:ext uri="{BB962C8B-B14F-4D97-AF65-F5344CB8AC3E}">
        <p14:creationId xmlns:p14="http://schemas.microsoft.com/office/powerpoint/2010/main" val="29040814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970BA874-7C0E-D480-4DFB-465A2B973CA3}"/>
              </a:ext>
            </a:extLst>
          </p:cNvPr>
          <p:cNvGraphicFramePr>
            <a:graphicFrameLocks noChangeAspect="1"/>
          </p:cNvGraphicFramePr>
          <p:nvPr>
            <p:custDataLst>
              <p:tags r:id="rId1"/>
            </p:custDataLst>
            <p:extLst>
              <p:ext uri="{D42A27DB-BD31-4B8C-83A1-F6EECF244321}">
                <p14:modId xmlns:p14="http://schemas.microsoft.com/office/powerpoint/2010/main" val="29451416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50" imgH="350" progId="TCLayout.ActiveDocument.1">
                  <p:embed/>
                </p:oleObj>
              </mc:Choice>
              <mc:Fallback>
                <p:oleObj name="think-cell Slide" r:id="rId4" imgW="350" imgH="350" progId="TCLayout.ActiveDocument.1">
                  <p:embed/>
                  <p:pic>
                    <p:nvPicPr>
                      <p:cNvPr id="4" name="think-cell data - do not delete" hidden="1">
                        <a:extLst>
                          <a:ext uri="{FF2B5EF4-FFF2-40B4-BE49-F238E27FC236}">
                            <a16:creationId xmlns:a16="http://schemas.microsoft.com/office/drawing/2014/main" id="{970BA874-7C0E-D480-4DFB-465A2B973CA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E1022193-83D2-419A-BDDB-76FEEDF8F04F}"/>
              </a:ext>
            </a:extLst>
          </p:cNvPr>
          <p:cNvSpPr>
            <a:spLocks noGrp="1"/>
          </p:cNvSpPr>
          <p:nvPr>
            <p:ph type="title"/>
          </p:nvPr>
        </p:nvSpPr>
        <p:spPr/>
        <p:txBody>
          <a:bodyPr vert="horz"/>
          <a:lstStyle/>
          <a:p>
            <a:r>
              <a:rPr lang="en-GB" dirty="0"/>
              <a:t>Backup slide 2: Fallback solution per Bidding Zone</a:t>
            </a:r>
            <a:endParaRPr lang="en-US" dirty="0"/>
          </a:p>
        </p:txBody>
      </p:sp>
      <p:sp>
        <p:nvSpPr>
          <p:cNvPr id="3" name="Text Placeholder 2">
            <a:extLst>
              <a:ext uri="{FF2B5EF4-FFF2-40B4-BE49-F238E27FC236}">
                <a16:creationId xmlns:a16="http://schemas.microsoft.com/office/drawing/2014/main" id="{BCEC042C-82E1-AB72-1B71-B632C4461E6B}"/>
              </a:ext>
            </a:extLst>
          </p:cNvPr>
          <p:cNvSpPr>
            <a:spLocks noGrp="1"/>
          </p:cNvSpPr>
          <p:nvPr>
            <p:ph type="body" sz="quarter" idx="13"/>
          </p:nvPr>
        </p:nvSpPr>
        <p:spPr/>
        <p:txBody>
          <a:bodyPr/>
          <a:lstStyle/>
          <a:p>
            <a:pPr marL="0" indent="0">
              <a:buNone/>
            </a:pPr>
            <a:r>
              <a:rPr lang="en-GB" sz="1600" b="1" dirty="0"/>
              <a:t>Options</a:t>
            </a:r>
          </a:p>
          <a:p>
            <a:pPr marL="0" indent="0">
              <a:buNone/>
            </a:pPr>
            <a:r>
              <a:rPr lang="en-GB" sz="1600" dirty="0"/>
              <a:t>Depending on the local/regional procedures, the following Fallback solutions may be used: </a:t>
            </a:r>
          </a:p>
          <a:p>
            <a:r>
              <a:rPr lang="en-GB" sz="1600" dirty="0"/>
              <a:t>Local auctions run by the relevant NEMOs</a:t>
            </a:r>
          </a:p>
          <a:p>
            <a:r>
              <a:rPr lang="en-GB" sz="1600" dirty="0"/>
              <a:t>Regional Coupling (implicit allocation)</a:t>
            </a:r>
          </a:p>
          <a:p>
            <a:pPr marL="0" indent="0">
              <a:buNone/>
            </a:pPr>
            <a:endParaRPr lang="en-US" dirty="0"/>
          </a:p>
        </p:txBody>
      </p:sp>
      <p:graphicFrame>
        <p:nvGraphicFramePr>
          <p:cNvPr id="8" name="Table 7">
            <a:extLst>
              <a:ext uri="{FF2B5EF4-FFF2-40B4-BE49-F238E27FC236}">
                <a16:creationId xmlns:a16="http://schemas.microsoft.com/office/drawing/2014/main" id="{12C3AA37-836B-BED4-90FB-1CD53D3C3FE2}"/>
              </a:ext>
            </a:extLst>
          </p:cNvPr>
          <p:cNvGraphicFramePr>
            <a:graphicFrameLocks noGrp="1"/>
          </p:cNvGraphicFramePr>
          <p:nvPr>
            <p:extLst>
              <p:ext uri="{D42A27DB-BD31-4B8C-83A1-F6EECF244321}">
                <p14:modId xmlns:p14="http://schemas.microsoft.com/office/powerpoint/2010/main" val="440605087"/>
              </p:ext>
            </p:extLst>
          </p:nvPr>
        </p:nvGraphicFramePr>
        <p:xfrm>
          <a:off x="719999" y="3016159"/>
          <a:ext cx="4812176" cy="1371600"/>
        </p:xfrm>
        <a:graphic>
          <a:graphicData uri="http://schemas.openxmlformats.org/drawingml/2006/table">
            <a:tbl>
              <a:tblPr firstRow="1" firstCol="1" bandRow="1"/>
              <a:tblGrid>
                <a:gridCol w="2446702">
                  <a:extLst>
                    <a:ext uri="{9D8B030D-6E8A-4147-A177-3AD203B41FA5}">
                      <a16:colId xmlns:a16="http://schemas.microsoft.com/office/drawing/2014/main" val="433839341"/>
                    </a:ext>
                  </a:extLst>
                </a:gridCol>
                <a:gridCol w="2365474">
                  <a:extLst>
                    <a:ext uri="{9D8B030D-6E8A-4147-A177-3AD203B41FA5}">
                      <a16:colId xmlns:a16="http://schemas.microsoft.com/office/drawing/2014/main" val="3060274584"/>
                    </a:ext>
                  </a:extLst>
                </a:gridCol>
              </a:tblGrid>
              <a:tr h="136817">
                <a:tc>
                  <a:txBody>
                    <a:bodyPr/>
                    <a:lstStyle/>
                    <a:p>
                      <a:pPr algn="ctr">
                        <a:spcBef>
                          <a:spcPts val="600"/>
                        </a:spcBef>
                        <a:spcAft>
                          <a:spcPts val="600"/>
                        </a:spcAft>
                      </a:pPr>
                      <a:r>
                        <a:rPr lang="en-GB" sz="1000" b="1" dirty="0">
                          <a:effectLst/>
                          <a:latin typeface="Calibri" panose="020F0502020204030204" pitchFamily="34" charset="0"/>
                          <a:ea typeface="Times New Roman" panose="02020603050405020304" pitchFamily="18" charset="0"/>
                          <a:cs typeface="Arial" panose="020B0604020202020204" pitchFamily="34" charset="0"/>
                        </a:rPr>
                        <a:t>Bidding Zone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Bef>
                          <a:spcPts val="600"/>
                        </a:spcBef>
                        <a:spcAft>
                          <a:spcPts val="600"/>
                        </a:spcAft>
                      </a:pPr>
                      <a:r>
                        <a:rPr lang="en-GB" sz="10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Fallback solution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2698375061"/>
                  </a:ext>
                </a:extLst>
              </a:tr>
              <a:tr h="105267">
                <a:tc>
                  <a:txBody>
                    <a:bodyPr/>
                    <a:lstStyle/>
                    <a:p>
                      <a:pPr algn="l">
                        <a:spcBef>
                          <a:spcPts val="600"/>
                        </a:spcBef>
                        <a:spcAft>
                          <a:spcPts val="60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Core Bidding Zones (FR, DE/LU, NL, BE, AT, CZ, HU, RO, and SK)</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GB" sz="1000" dirty="0">
                          <a:effectLst/>
                          <a:latin typeface="Calibri" panose="020F0502020204030204" pitchFamily="34" charset="0"/>
                          <a:ea typeface="Times New Roman" panose="02020603050405020304" pitchFamily="18" charset="0"/>
                          <a:cs typeface="Calibri" panose="020F0502020204030204" pitchFamily="34" charset="0"/>
                        </a:rPr>
                        <a:t>Local auction run by the relevant NEMOs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5386344"/>
                  </a:ext>
                </a:extLst>
              </a:tr>
              <a:tr h="105267">
                <a:tc>
                  <a:txBody>
                    <a:bodyPr/>
                    <a:lstStyle/>
                    <a:p>
                      <a:pPr algn="l">
                        <a:spcBef>
                          <a:spcPts val="600"/>
                        </a:spcBef>
                        <a:spcAft>
                          <a:spcPts val="60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SEM (ROI and NI)</a:t>
                      </a: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000" dirty="0">
                          <a:effectLst/>
                          <a:latin typeface="Calibri" panose="020F0502020204030204" pitchFamily="34" charset="0"/>
                          <a:ea typeface="Times New Roman" panose="02020603050405020304" pitchFamily="18" charset="0"/>
                          <a:cs typeface="Calibri" panose="020F0502020204030204" pitchFamily="34" charset="0"/>
                        </a:rPr>
                        <a:t>Local auction run by the relevant NEMO</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1957345"/>
                  </a:ext>
                </a:extLst>
              </a:tr>
              <a:tr h="276445">
                <a:tc>
                  <a:txBody>
                    <a:bodyPr/>
                    <a:lstStyle/>
                    <a:p>
                      <a:pPr algn="l">
                        <a:spcBef>
                          <a:spcPts val="600"/>
                        </a:spcBef>
                        <a:spcAft>
                          <a:spcPts val="60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Nordic Bidding Zones (DK, NO, SE and FI)</a:t>
                      </a: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Nordic-Baltic regional coupling between the relevant NEMOs</a:t>
                      </a: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7678665"/>
                  </a:ext>
                </a:extLst>
              </a:tr>
              <a:tr h="105267">
                <a:tc>
                  <a:txBody>
                    <a:bodyPr/>
                    <a:lstStyle/>
                    <a:p>
                      <a:pPr algn="l">
                        <a:spcBef>
                          <a:spcPts val="600"/>
                        </a:spcBef>
                        <a:spcAft>
                          <a:spcPts val="600"/>
                        </a:spcAft>
                      </a:pPr>
                      <a:endParaRPr lang="en-GB"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3961442"/>
                  </a:ext>
                </a:extLst>
              </a:tr>
              <a:tr h="105267">
                <a:tc>
                  <a:txBody>
                    <a:bodyPr/>
                    <a:lstStyle/>
                    <a:p>
                      <a:pPr algn="l">
                        <a:spcBef>
                          <a:spcPts val="600"/>
                        </a:spcBef>
                        <a:spcAft>
                          <a:spcPts val="6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4259016"/>
                  </a:ext>
                </a:extLst>
              </a:tr>
              <a:tr h="105267">
                <a:tc>
                  <a:txBody>
                    <a:bodyPr/>
                    <a:lstStyle/>
                    <a:p>
                      <a:pPr algn="l">
                        <a:spcBef>
                          <a:spcPts val="600"/>
                        </a:spcBef>
                        <a:spcAft>
                          <a:spcPts val="6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Bef>
                          <a:spcPts val="600"/>
                        </a:spcBef>
                        <a:spcAft>
                          <a:spcPts val="6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67" marR="36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4916870"/>
                  </a:ext>
                </a:extLst>
              </a:tr>
            </a:tbl>
          </a:graphicData>
        </a:graphic>
      </p:graphicFrame>
    </p:spTree>
    <p:extLst>
      <p:ext uri="{BB962C8B-B14F-4D97-AF65-F5344CB8AC3E}">
        <p14:creationId xmlns:p14="http://schemas.microsoft.com/office/powerpoint/2010/main" val="12181456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AB2A12EE-0000-6B16-6B6E-8822BBAA24F8}"/>
              </a:ext>
            </a:extLst>
          </p:cNvPr>
          <p:cNvGraphicFramePr>
            <a:graphicFrameLocks noChangeAspect="1"/>
          </p:cNvGraphicFramePr>
          <p:nvPr>
            <p:custDataLst>
              <p:tags r:id="rId1"/>
            </p:custDataLst>
            <p:extLst>
              <p:ext uri="{D42A27DB-BD31-4B8C-83A1-F6EECF244321}">
                <p14:modId xmlns:p14="http://schemas.microsoft.com/office/powerpoint/2010/main" val="17996419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50" imgH="350" progId="TCLayout.ActiveDocument.1">
                  <p:embed/>
                </p:oleObj>
              </mc:Choice>
              <mc:Fallback>
                <p:oleObj name="think-cell Slide" r:id="rId5" imgW="350" imgH="350" progId="TCLayout.ActiveDocument.1">
                  <p:embed/>
                  <p:pic>
                    <p:nvPicPr>
                      <p:cNvPr id="6" name="think-cell data - do not delete" hidden="1">
                        <a:extLst>
                          <a:ext uri="{FF2B5EF4-FFF2-40B4-BE49-F238E27FC236}">
                            <a16:creationId xmlns:a16="http://schemas.microsoft.com/office/drawing/2014/main" id="{AB2A12EE-0000-6B16-6B6E-8822BBAA24F8}"/>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2" name="think-cell data - do not delete" hidden="1">
            <a:extLst>
              <a:ext uri="{FF2B5EF4-FFF2-40B4-BE49-F238E27FC236}">
                <a16:creationId xmlns:a16="http://schemas.microsoft.com/office/drawing/2014/main" id="{0418F3DB-285F-EF8B-7D44-6A8BF5980274}"/>
              </a:ext>
            </a:extLst>
          </p:cNvPr>
          <p:cNvGraphicFramePr>
            <a:graphicFrameLocks noChangeAspect="1"/>
          </p:cNvGraphicFramePr>
          <p:nvPr>
            <p:custDataLst>
              <p:tags r:id="rId2"/>
            </p:custDataLst>
            <p:extLst>
              <p:ext uri="{D42A27DB-BD31-4B8C-83A1-F6EECF244321}">
                <p14:modId xmlns:p14="http://schemas.microsoft.com/office/powerpoint/2010/main" val="41444014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50" imgH="350" progId="TCLayout.ActiveDocument.1">
                  <p:embed/>
                </p:oleObj>
              </mc:Choice>
              <mc:Fallback>
                <p:oleObj name="think-cell Slide" r:id="rId7" imgW="350" imgH="350" progId="TCLayout.ActiveDocument.1">
                  <p:embed/>
                  <p:pic>
                    <p:nvPicPr>
                      <p:cNvPr id="2" name="think-cell data - do not delete" hidden="1">
                        <a:extLst>
                          <a:ext uri="{FF2B5EF4-FFF2-40B4-BE49-F238E27FC236}">
                            <a16:creationId xmlns:a16="http://schemas.microsoft.com/office/drawing/2014/main" id="{0418F3DB-285F-EF8B-7D44-6A8BF598027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2A110847-97B7-762E-5BC7-36E08FAFAC3B}"/>
              </a:ext>
            </a:extLst>
          </p:cNvPr>
          <p:cNvSpPr>
            <a:spLocks noGrp="1"/>
          </p:cNvSpPr>
          <p:nvPr>
            <p:ph type="title"/>
          </p:nvPr>
        </p:nvSpPr>
        <p:spPr/>
        <p:txBody>
          <a:bodyPr vert="horz" anchor="ctr"/>
          <a:lstStyle/>
          <a:p>
            <a:r>
              <a:rPr lang="de-DE" dirty="0"/>
              <a:t>Contents</a:t>
            </a:r>
            <a:endParaRPr lang="en-US" dirty="0"/>
          </a:p>
        </p:txBody>
      </p:sp>
      <p:sp>
        <p:nvSpPr>
          <p:cNvPr id="5" name="Text Placeholder 4">
            <a:extLst>
              <a:ext uri="{FF2B5EF4-FFF2-40B4-BE49-F238E27FC236}">
                <a16:creationId xmlns:a16="http://schemas.microsoft.com/office/drawing/2014/main" id="{4F595691-B604-5115-ADBB-173E38DC87EB}"/>
              </a:ext>
            </a:extLst>
          </p:cNvPr>
          <p:cNvSpPr>
            <a:spLocks noGrp="1"/>
          </p:cNvSpPr>
          <p:nvPr>
            <p:ph type="body" sz="quarter" idx="13"/>
          </p:nvPr>
        </p:nvSpPr>
        <p:spPr/>
        <p:txBody>
          <a:bodyPr/>
          <a:lstStyle/>
          <a:p>
            <a:pPr>
              <a:buFont typeface="Calibri" pitchFamily="34" charset="0"/>
              <a:buAutoNum type="arabicParenR"/>
              <a:defRPr/>
            </a:pPr>
            <a:r>
              <a:rPr lang="en-GB" altLang="en-US" sz="2000" dirty="0">
                <a:latin typeface="Arial" charset="0"/>
                <a:cs typeface="Arial" charset="0"/>
              </a:rPr>
              <a:t>Background &amp; Goal</a:t>
            </a:r>
          </a:p>
          <a:p>
            <a:pPr>
              <a:buFont typeface="Calibri" pitchFamily="34" charset="0"/>
              <a:buAutoNum type="arabicParenR"/>
              <a:defRPr/>
            </a:pPr>
            <a:r>
              <a:rPr lang="en-GB" altLang="en-US" sz="2000" dirty="0">
                <a:latin typeface="Arial" charset="0"/>
                <a:cs typeface="Arial" charset="0"/>
              </a:rPr>
              <a:t>Date and timeslot</a:t>
            </a:r>
          </a:p>
          <a:p>
            <a:pPr>
              <a:buFont typeface="Calibri" pitchFamily="34" charset="0"/>
              <a:buAutoNum type="arabicParenR"/>
              <a:defRPr/>
            </a:pPr>
            <a:r>
              <a:rPr lang="en-GB" altLang="en-US" sz="2000" dirty="0">
                <a:latin typeface="Arial" charset="0"/>
                <a:cs typeface="Arial" charset="0"/>
              </a:rPr>
              <a:t>Scenario: Full decoupling of SDAC</a:t>
            </a:r>
          </a:p>
          <a:p>
            <a:pPr>
              <a:buFont typeface="Calibri" pitchFamily="34" charset="0"/>
              <a:buAutoNum type="arabicParenR"/>
              <a:defRPr/>
            </a:pPr>
            <a:r>
              <a:rPr lang="en-GB" altLang="en-US" sz="2000" dirty="0">
                <a:latin typeface="Arial" charset="0"/>
                <a:cs typeface="Arial" charset="0"/>
              </a:rPr>
              <a:t>Operational process and timings</a:t>
            </a:r>
          </a:p>
          <a:p>
            <a:pPr>
              <a:buFont typeface="Calibri" pitchFamily="34" charset="0"/>
              <a:buAutoNum type="arabicParenR"/>
              <a:defRPr/>
            </a:pPr>
            <a:r>
              <a:rPr lang="en-GB" altLang="en-US" sz="2000" dirty="0">
                <a:latin typeface="Arial" charset="0"/>
                <a:cs typeface="Arial" charset="0"/>
              </a:rPr>
              <a:t>Coordination </a:t>
            </a:r>
          </a:p>
          <a:p>
            <a:pPr>
              <a:buFont typeface="Calibri" pitchFamily="34" charset="0"/>
              <a:buAutoNum type="arabicParenR"/>
              <a:defRPr/>
            </a:pPr>
            <a:r>
              <a:rPr lang="en-GB" altLang="en-US" sz="2000" dirty="0">
                <a:latin typeface="Arial" charset="0"/>
                <a:cs typeface="Arial" charset="0"/>
              </a:rPr>
              <a:t>Evaluation and reporting</a:t>
            </a:r>
          </a:p>
          <a:p>
            <a:pPr marL="0" indent="0">
              <a:buNone/>
              <a:defRPr/>
            </a:pPr>
            <a:endParaRPr lang="en-GB" altLang="en-US" sz="2000" dirty="0">
              <a:solidFill>
                <a:srgbClr val="00B050"/>
              </a:solidFill>
              <a:latin typeface="Arial" charset="0"/>
              <a:cs typeface="Arial" charset="0"/>
            </a:endParaRPr>
          </a:p>
          <a:p>
            <a:pPr marL="0" indent="0">
              <a:buNone/>
              <a:defRPr/>
            </a:pPr>
            <a:r>
              <a:rPr lang="en-GB" altLang="en-US" sz="2000" dirty="0">
                <a:latin typeface="Arial" charset="0"/>
                <a:cs typeface="Arial" charset="0"/>
              </a:rPr>
              <a:t>Backup: Fallback Solutions per Interconnector and Bidding Zone</a:t>
            </a:r>
          </a:p>
        </p:txBody>
      </p:sp>
    </p:spTree>
    <p:extLst>
      <p:ext uri="{BB962C8B-B14F-4D97-AF65-F5344CB8AC3E}">
        <p14:creationId xmlns:p14="http://schemas.microsoft.com/office/powerpoint/2010/main" val="18864391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5E53842-D605-5CE2-62C5-F8BD7269475C}"/>
              </a:ext>
            </a:extLst>
          </p:cNvPr>
          <p:cNvGraphicFramePr>
            <a:graphicFrameLocks noChangeAspect="1"/>
          </p:cNvGraphicFramePr>
          <p:nvPr>
            <p:custDataLst>
              <p:tags r:id="rId1"/>
            </p:custDataLst>
            <p:extLst>
              <p:ext uri="{D42A27DB-BD31-4B8C-83A1-F6EECF244321}">
                <p14:modId xmlns:p14="http://schemas.microsoft.com/office/powerpoint/2010/main" val="4296463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50" imgH="350" progId="TCLayout.ActiveDocument.1">
                  <p:embed/>
                </p:oleObj>
              </mc:Choice>
              <mc:Fallback>
                <p:oleObj name="think-cell Slide" r:id="rId5" imgW="350" imgH="350" progId="TCLayout.ActiveDocument.1">
                  <p:embed/>
                  <p:pic>
                    <p:nvPicPr>
                      <p:cNvPr id="5" name="think-cell data - do not delete" hidden="1">
                        <a:extLst>
                          <a:ext uri="{FF2B5EF4-FFF2-40B4-BE49-F238E27FC236}">
                            <a16:creationId xmlns:a16="http://schemas.microsoft.com/office/drawing/2014/main" id="{95E53842-D605-5CE2-62C5-F8BD7269475C}"/>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21F6B929-84B6-F850-A332-2E60A060109F}"/>
              </a:ext>
            </a:extLst>
          </p:cNvPr>
          <p:cNvGraphicFramePr>
            <a:graphicFrameLocks noChangeAspect="1"/>
          </p:cNvGraphicFramePr>
          <p:nvPr>
            <p:custDataLst>
              <p:tags r:id="rId2"/>
            </p:custDataLst>
            <p:extLst>
              <p:ext uri="{D42A27DB-BD31-4B8C-83A1-F6EECF244321}">
                <p14:modId xmlns:p14="http://schemas.microsoft.com/office/powerpoint/2010/main" val="339400765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50" imgH="350" progId="TCLayout.ActiveDocument.1">
                  <p:embed/>
                </p:oleObj>
              </mc:Choice>
              <mc:Fallback>
                <p:oleObj name="think-cell Slide" r:id="rId7" imgW="350" imgH="350" progId="TCLayout.ActiveDocument.1">
                  <p:embed/>
                  <p:pic>
                    <p:nvPicPr>
                      <p:cNvPr id="3" name="think-cell data - do not delete" hidden="1">
                        <a:extLst>
                          <a:ext uri="{FF2B5EF4-FFF2-40B4-BE49-F238E27FC236}">
                            <a16:creationId xmlns:a16="http://schemas.microsoft.com/office/drawing/2014/main" id="{21F6B929-84B6-F850-A332-2E60A060109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p:txBody>
          <a:bodyPr vert="horz"/>
          <a:lstStyle/>
          <a:p>
            <a:r>
              <a:rPr lang="de-DE" dirty="0"/>
              <a:t>1) </a:t>
            </a:r>
            <a:r>
              <a:rPr lang="en-GB" altLang="en-US" sz="1800" dirty="0">
                <a:latin typeface="Arial" charset="0"/>
                <a:cs typeface="Arial" charset="0"/>
              </a:rPr>
              <a:t>Background &amp; Goal</a:t>
            </a:r>
            <a:endParaRPr lang="en-GB" dirty="0"/>
          </a:p>
        </p:txBody>
      </p:sp>
      <p:sp>
        <p:nvSpPr>
          <p:cNvPr id="6" name="Text Placeholder 5">
            <a:extLst>
              <a:ext uri="{FF2B5EF4-FFF2-40B4-BE49-F238E27FC236}">
                <a16:creationId xmlns:a16="http://schemas.microsoft.com/office/drawing/2014/main" id="{6CB4DC9F-65C9-B2D7-6343-F82850E1CAEC}"/>
              </a:ext>
            </a:extLst>
          </p:cNvPr>
          <p:cNvSpPr>
            <a:spLocks noGrp="1"/>
          </p:cNvSpPr>
          <p:nvPr>
            <p:ph type="body" sz="quarter" idx="13"/>
          </p:nvPr>
        </p:nvSpPr>
        <p:spPr/>
        <p:txBody>
          <a:bodyPr>
            <a:normAutofit/>
          </a:bodyPr>
          <a:lstStyle/>
          <a:p>
            <a:pPr marL="0" indent="0">
              <a:buNone/>
            </a:pPr>
            <a:r>
              <a:rPr lang="en-GB" sz="1600" b="1" dirty="0">
                <a:latin typeface="Arial" panose="020B0604020202020204" pitchFamily="34" charset="0"/>
                <a:cs typeface="Arial" panose="020B0604020202020204" pitchFamily="34" charset="0"/>
              </a:rPr>
              <a:t>SDAC Operations</a:t>
            </a:r>
          </a:p>
          <a:p>
            <a:r>
              <a:rPr lang="en-US" sz="1600" dirty="0">
                <a:latin typeface="Arial" panose="020B0604020202020204" pitchFamily="34" charset="0"/>
                <a:cs typeface="Arial" panose="020B0604020202020204" pitchFamily="34" charset="0"/>
              </a:rPr>
              <a:t>Since the go-live of Multi Regional Coupling (MRC, jointly with 4M MC forming SDAC) in 2014, more than 3,300 successful market coupling sessions have been conducted. </a:t>
            </a:r>
          </a:p>
          <a:p>
            <a:r>
              <a:rPr lang="en-US" sz="1600" dirty="0">
                <a:latin typeface="Arial" panose="020B0604020202020204" pitchFamily="34" charset="0"/>
                <a:cs typeface="Arial" panose="020B0604020202020204" pitchFamily="34" charset="0"/>
              </a:rPr>
              <a:t>In the last 4 years, four major incidents have happened that led to a partial decoupling of the SDAC Market. </a:t>
            </a:r>
          </a:p>
          <a:p>
            <a:r>
              <a:rPr lang="en-US" sz="1600" dirty="0">
                <a:latin typeface="Arial" panose="020B0604020202020204" pitchFamily="34" charset="0"/>
                <a:cs typeface="Arial" panose="020B0604020202020204" pitchFamily="34" charset="0"/>
              </a:rPr>
              <a:t>As part of the SDAC evaluation of these incidents, recommendations have been made to perform training sessions involving all operational parties (Transmission System Operators [TSOs], Nominated Electricity Market Operators [NEMOs], Central Clearing Parties, Shadow Auction entities, etc.) including Market Participants. </a:t>
            </a:r>
          </a:p>
          <a:p>
            <a:r>
              <a:rPr lang="en-GB" sz="1600" dirty="0">
                <a:latin typeface="Arial" panose="020B0604020202020204" pitchFamily="34" charset="0"/>
                <a:cs typeface="Arial" panose="020B0604020202020204" pitchFamily="34" charset="0"/>
              </a:rPr>
              <a:t>In addition, EFET &amp; EURELECTRIC on behalf of the Market Participants have requested for realistic decoupling training sessions.</a:t>
            </a:r>
          </a:p>
          <a:p>
            <a:endParaRPr lang="en-GB" sz="1600" dirty="0">
              <a:latin typeface="Arial" panose="020B0604020202020204" pitchFamily="34" charset="0"/>
              <a:cs typeface="Arial" panose="020B0604020202020204" pitchFamily="34" charset="0"/>
            </a:endParaRPr>
          </a:p>
          <a:p>
            <a:pPr marL="0" indent="0">
              <a:buNone/>
            </a:pPr>
            <a:r>
              <a:rPr lang="en-GB" sz="1600" b="1" dirty="0">
                <a:latin typeface="Arial" panose="020B0604020202020204" pitchFamily="34" charset="0"/>
                <a:cs typeface="Arial" panose="020B0604020202020204" pitchFamily="34" charset="0"/>
              </a:rPr>
              <a:t>Goal</a:t>
            </a:r>
          </a:p>
          <a:p>
            <a:pPr marL="0" indent="0" algn="just">
              <a:buNone/>
            </a:pP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This training session is organized to give all parties involved the opportunity to validate that they are properly prepared to handle such a day-ahead market decoupling incident in real operations and real-life conditions.</a:t>
            </a:r>
            <a:endParaRPr lang="de-DE"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164673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69DDC08-DBA0-D937-292B-49F9A26AB661}"/>
              </a:ext>
            </a:extLst>
          </p:cNvPr>
          <p:cNvGraphicFramePr>
            <a:graphicFrameLocks noChangeAspect="1"/>
          </p:cNvGraphicFramePr>
          <p:nvPr>
            <p:custDataLst>
              <p:tags r:id="rId1"/>
            </p:custDataLst>
            <p:extLst>
              <p:ext uri="{D42A27DB-BD31-4B8C-83A1-F6EECF244321}">
                <p14:modId xmlns:p14="http://schemas.microsoft.com/office/powerpoint/2010/main" val="23015672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50" imgH="350" progId="TCLayout.ActiveDocument.1">
                  <p:embed/>
                </p:oleObj>
              </mc:Choice>
              <mc:Fallback>
                <p:oleObj name="think-cell Slide" r:id="rId5" imgW="350" imgH="350" progId="TCLayout.ActiveDocument.1">
                  <p:embed/>
                  <p:pic>
                    <p:nvPicPr>
                      <p:cNvPr id="5" name="think-cell data - do not delete" hidden="1">
                        <a:extLst>
                          <a:ext uri="{FF2B5EF4-FFF2-40B4-BE49-F238E27FC236}">
                            <a16:creationId xmlns:a16="http://schemas.microsoft.com/office/drawing/2014/main" id="{269DDC08-DBA0-D937-292B-49F9A26AB661}"/>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8D865D3C-EC84-9B90-65FF-80117AF865DD}"/>
              </a:ext>
            </a:extLst>
          </p:cNvPr>
          <p:cNvGraphicFramePr>
            <a:graphicFrameLocks noChangeAspect="1"/>
          </p:cNvGraphicFramePr>
          <p:nvPr>
            <p:custDataLst>
              <p:tags r:id="rId2"/>
            </p:custDataLst>
            <p:extLst>
              <p:ext uri="{D42A27DB-BD31-4B8C-83A1-F6EECF244321}">
                <p14:modId xmlns:p14="http://schemas.microsoft.com/office/powerpoint/2010/main" val="1771776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50" imgH="350" progId="TCLayout.ActiveDocument.1">
                  <p:embed/>
                </p:oleObj>
              </mc:Choice>
              <mc:Fallback>
                <p:oleObj name="think-cell Slide" r:id="rId7" imgW="350" imgH="350" progId="TCLayout.ActiveDocument.1">
                  <p:embed/>
                  <p:pic>
                    <p:nvPicPr>
                      <p:cNvPr id="3" name="think-cell data - do not delete" hidden="1">
                        <a:extLst>
                          <a:ext uri="{FF2B5EF4-FFF2-40B4-BE49-F238E27FC236}">
                            <a16:creationId xmlns:a16="http://schemas.microsoft.com/office/drawing/2014/main" id="{8D865D3C-EC84-9B90-65FF-80117AF865D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p:txBody>
          <a:bodyPr vert="horz"/>
          <a:lstStyle/>
          <a:p>
            <a:r>
              <a:rPr lang="de-DE" dirty="0"/>
              <a:t>2) </a:t>
            </a:r>
            <a:r>
              <a:rPr lang="en-GB" altLang="en-US" sz="1800" dirty="0">
                <a:latin typeface="Arial" charset="0"/>
                <a:cs typeface="Arial" charset="0"/>
              </a:rPr>
              <a:t>Date and timeslot</a:t>
            </a:r>
            <a:endParaRPr lang="en-GB" dirty="0"/>
          </a:p>
        </p:txBody>
      </p:sp>
      <p:sp>
        <p:nvSpPr>
          <p:cNvPr id="7" name="Text Placeholder 6">
            <a:extLst>
              <a:ext uri="{FF2B5EF4-FFF2-40B4-BE49-F238E27FC236}">
                <a16:creationId xmlns:a16="http://schemas.microsoft.com/office/drawing/2014/main" id="{0F1C209F-2914-DCBD-4569-5510356D7B8B}"/>
              </a:ext>
            </a:extLst>
          </p:cNvPr>
          <p:cNvSpPr>
            <a:spLocks noGrp="1"/>
          </p:cNvSpPr>
          <p:nvPr>
            <p:ph type="body" sz="quarter" idx="13"/>
          </p:nvPr>
        </p:nvSpPr>
        <p:spPr/>
        <p:txBody>
          <a:bodyPr/>
          <a:lstStyle/>
          <a:p>
            <a:pPr marL="0" indent="0">
              <a:buNone/>
            </a:pPr>
            <a:r>
              <a:rPr lang="en-GB" sz="1600" b="1" dirty="0"/>
              <a:t>Date</a:t>
            </a:r>
          </a:p>
          <a:p>
            <a:r>
              <a:rPr lang="en-GB" sz="1600" dirty="0"/>
              <a:t>11/05/2023</a:t>
            </a:r>
          </a:p>
          <a:p>
            <a:endParaRPr lang="en-GB" sz="1600" dirty="0"/>
          </a:p>
          <a:p>
            <a:pPr marL="0" indent="0">
              <a:buNone/>
            </a:pPr>
            <a:r>
              <a:rPr lang="en-GB" sz="1600" b="1" dirty="0"/>
              <a:t>Delivery day </a:t>
            </a:r>
          </a:p>
          <a:p>
            <a:r>
              <a:rPr lang="en-GB" sz="1600" dirty="0"/>
              <a:t>12/05/2023</a:t>
            </a:r>
          </a:p>
          <a:p>
            <a:pPr marL="0" indent="0">
              <a:buNone/>
            </a:pPr>
            <a:endParaRPr lang="en-GB" sz="1600" dirty="0"/>
          </a:p>
          <a:p>
            <a:pPr marL="0" indent="0">
              <a:buNone/>
            </a:pPr>
            <a:r>
              <a:rPr lang="en-GB" sz="1600" b="1" dirty="0"/>
              <a:t>Timeslot</a:t>
            </a:r>
          </a:p>
          <a:p>
            <a:r>
              <a:rPr lang="en-GB" sz="1600" dirty="0"/>
              <a:t>11:00-17:00 CEST (</a:t>
            </a:r>
            <a:r>
              <a:rPr lang="en-US" sz="1600" dirty="0"/>
              <a:t>NEMO Order book Gate Closure Time at 13:00</a:t>
            </a:r>
            <a:r>
              <a:rPr lang="en-GB" sz="1600" dirty="0"/>
              <a:t>)</a:t>
            </a:r>
          </a:p>
          <a:p>
            <a:pPr marL="0" indent="0">
              <a:buNone/>
            </a:pPr>
            <a:endParaRPr lang="en-US" dirty="0"/>
          </a:p>
        </p:txBody>
      </p:sp>
    </p:spTree>
    <p:extLst>
      <p:ext uri="{BB962C8B-B14F-4D97-AF65-F5344CB8AC3E}">
        <p14:creationId xmlns:p14="http://schemas.microsoft.com/office/powerpoint/2010/main" val="4380297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8756819E-F688-60BF-FA62-7C5DE2D90357}"/>
              </a:ext>
            </a:extLst>
          </p:cNvPr>
          <p:cNvGraphicFramePr>
            <a:graphicFrameLocks noChangeAspect="1"/>
          </p:cNvGraphicFramePr>
          <p:nvPr>
            <p:custDataLst>
              <p:tags r:id="rId1"/>
            </p:custDataLst>
            <p:extLst>
              <p:ext uri="{D42A27DB-BD31-4B8C-83A1-F6EECF244321}">
                <p14:modId xmlns:p14="http://schemas.microsoft.com/office/powerpoint/2010/main" val="17097063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50" imgH="350" progId="TCLayout.ActiveDocument.1">
                  <p:embed/>
                </p:oleObj>
              </mc:Choice>
              <mc:Fallback>
                <p:oleObj name="think-cell Slide" r:id="rId5" imgW="350" imgH="350" progId="TCLayout.ActiveDocument.1">
                  <p:embed/>
                  <p:pic>
                    <p:nvPicPr>
                      <p:cNvPr id="6" name="think-cell data - do not delete" hidden="1">
                        <a:extLst>
                          <a:ext uri="{FF2B5EF4-FFF2-40B4-BE49-F238E27FC236}">
                            <a16:creationId xmlns:a16="http://schemas.microsoft.com/office/drawing/2014/main" id="{8756819E-F688-60BF-FA62-7C5DE2D90357}"/>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F802651F-494B-4D05-1335-C67A09DE7C34}"/>
              </a:ext>
            </a:extLst>
          </p:cNvPr>
          <p:cNvGraphicFramePr>
            <a:graphicFrameLocks noChangeAspect="1"/>
          </p:cNvGraphicFramePr>
          <p:nvPr>
            <p:custDataLst>
              <p:tags r:id="rId2"/>
            </p:custDataLst>
            <p:extLst>
              <p:ext uri="{D42A27DB-BD31-4B8C-83A1-F6EECF244321}">
                <p14:modId xmlns:p14="http://schemas.microsoft.com/office/powerpoint/2010/main" val="6189211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50" imgH="350" progId="TCLayout.ActiveDocument.1">
                  <p:embed/>
                </p:oleObj>
              </mc:Choice>
              <mc:Fallback>
                <p:oleObj name="think-cell Slide" r:id="rId7" imgW="350" imgH="350" progId="TCLayout.ActiveDocument.1">
                  <p:embed/>
                  <p:pic>
                    <p:nvPicPr>
                      <p:cNvPr id="3" name="think-cell data - do not delete" hidden="1">
                        <a:extLst>
                          <a:ext uri="{FF2B5EF4-FFF2-40B4-BE49-F238E27FC236}">
                            <a16:creationId xmlns:a16="http://schemas.microsoft.com/office/drawing/2014/main" id="{F802651F-494B-4D05-1335-C67A09DE7C3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p:txBody>
          <a:bodyPr vert="horz"/>
          <a:lstStyle/>
          <a:p>
            <a:r>
              <a:rPr lang="de-DE" dirty="0"/>
              <a:t>3) </a:t>
            </a:r>
            <a:r>
              <a:rPr lang="en-GB" altLang="en-US" sz="1800" dirty="0">
                <a:latin typeface="Arial" charset="0"/>
                <a:cs typeface="Arial" charset="0"/>
              </a:rPr>
              <a:t>Scenario: Full decoupling of SDAC</a:t>
            </a:r>
            <a:endParaRPr lang="en-GB" dirty="0"/>
          </a:p>
        </p:txBody>
      </p:sp>
      <p:sp>
        <p:nvSpPr>
          <p:cNvPr id="5" name="Text Placeholder 4">
            <a:extLst>
              <a:ext uri="{FF2B5EF4-FFF2-40B4-BE49-F238E27FC236}">
                <a16:creationId xmlns:a16="http://schemas.microsoft.com/office/drawing/2014/main" id="{262A7135-DFBD-78F3-5974-9389D3488D0F}"/>
              </a:ext>
            </a:extLst>
          </p:cNvPr>
          <p:cNvSpPr>
            <a:spLocks noGrp="1"/>
          </p:cNvSpPr>
          <p:nvPr>
            <p:ph type="body" sz="quarter" idx="13"/>
          </p:nvPr>
        </p:nvSpPr>
        <p:spPr/>
        <p:txBody>
          <a:bodyPr/>
          <a:lstStyle/>
          <a:p>
            <a:pPr marL="0" indent="0">
              <a:buNone/>
            </a:pPr>
            <a:r>
              <a:rPr lang="en-GB" sz="1400" b="1" dirty="0"/>
              <a:t>Full vs partial decoupling</a:t>
            </a:r>
          </a:p>
          <a:p>
            <a:r>
              <a:rPr lang="en-GB" sz="1400" dirty="0"/>
              <a:t>Because of all the operational mitigating measures in place, a </a:t>
            </a:r>
            <a:r>
              <a:rPr lang="en-GB" sz="1400" u="sng" dirty="0"/>
              <a:t>partial decoupling is more likely to occur than a full decoupling</a:t>
            </a:r>
            <a:r>
              <a:rPr lang="en-GB" sz="1400" dirty="0"/>
              <a:t>.</a:t>
            </a:r>
          </a:p>
          <a:p>
            <a:r>
              <a:rPr lang="en-GB" sz="1400" dirty="0"/>
              <a:t>However, in order to make the training session </a:t>
            </a:r>
            <a:r>
              <a:rPr lang="en-GB" sz="1400" u="sng" dirty="0"/>
              <a:t>interesting for all participating parties</a:t>
            </a:r>
            <a:r>
              <a:rPr lang="en-GB" sz="1400" dirty="0"/>
              <a:t>, it has been decided to train for a full decoupling scenario.</a:t>
            </a:r>
          </a:p>
          <a:p>
            <a:r>
              <a:rPr lang="en-GB" sz="1400" dirty="0"/>
              <a:t>After the SDAC full decoupling is declared, </a:t>
            </a:r>
            <a:r>
              <a:rPr lang="en-GB" sz="1400" u="sng" dirty="0"/>
              <a:t>fallback mechanisms will be activated</a:t>
            </a:r>
            <a:r>
              <a:rPr lang="en-GB" sz="1400" dirty="0"/>
              <a:t>, where applicable, such as: Shadow/Explicit Auctions, local auctions or regional coupled auctions run by NEMOs. </a:t>
            </a:r>
          </a:p>
          <a:p>
            <a:pPr marL="0" indent="0">
              <a:buNone/>
            </a:pPr>
            <a:endParaRPr lang="en-GB" sz="1400" dirty="0"/>
          </a:p>
          <a:p>
            <a:pPr marL="0" indent="0">
              <a:buNone/>
            </a:pPr>
            <a:r>
              <a:rPr lang="en-GB" sz="1400" b="1" dirty="0"/>
              <a:t>How it will be simulated </a:t>
            </a:r>
          </a:p>
          <a:p>
            <a:r>
              <a:rPr lang="en-GB" sz="1400" dirty="0"/>
              <a:t>There are various issues that can lead to a full decoupling of SDAC.</a:t>
            </a:r>
          </a:p>
          <a:p>
            <a:r>
              <a:rPr lang="en-GB" sz="1400" dirty="0"/>
              <a:t>Based on 8 years of DA Market Coupling operations, starting with NWE, subsequently MRC, and now SDAC, we have decided to simulate:</a:t>
            </a:r>
          </a:p>
          <a:p>
            <a:pPr lvl="1"/>
            <a:r>
              <a:rPr lang="en-GB" sz="1400" dirty="0"/>
              <a:t>That there are technical issues with the central calculation process, meaning that no market coupling results will be available at SDAC level.</a:t>
            </a:r>
          </a:p>
          <a:p>
            <a:pPr lvl="1"/>
            <a:r>
              <a:rPr lang="en-GB" sz="1400" dirty="0"/>
              <a:t>Issues resulting in a full decoupling will be triggered</a:t>
            </a:r>
          </a:p>
          <a:p>
            <a:r>
              <a:rPr lang="en-GB" sz="1400" dirty="0"/>
              <a:t>The TSOs, NEMOs and JAO will </a:t>
            </a:r>
            <a:r>
              <a:rPr lang="en-GB" sz="1400" u="sng" dirty="0"/>
              <a:t>handle everything in line with the procedures</a:t>
            </a:r>
            <a:r>
              <a:rPr lang="en-GB" sz="1400" dirty="0"/>
              <a:t>.</a:t>
            </a:r>
          </a:p>
          <a:p>
            <a:r>
              <a:rPr lang="en-GB" sz="1400" dirty="0"/>
              <a:t>The </a:t>
            </a:r>
            <a:r>
              <a:rPr lang="en-GB" sz="1400" u="sng" dirty="0"/>
              <a:t>market participants are expected to respond/act</a:t>
            </a:r>
            <a:r>
              <a:rPr lang="en-GB" sz="1400" dirty="0"/>
              <a:t>, based on the operational messages from their respective NEMOs and JAO, </a:t>
            </a:r>
            <a:r>
              <a:rPr lang="en-GB" sz="1400" u="sng" dirty="0"/>
              <a:t>exactly like in real operations</a:t>
            </a:r>
            <a:r>
              <a:rPr lang="en-GB" sz="1400" dirty="0"/>
              <a:t>.</a:t>
            </a:r>
          </a:p>
          <a:p>
            <a:r>
              <a:rPr lang="en-GB" sz="1400" dirty="0"/>
              <a:t>The </a:t>
            </a:r>
            <a:r>
              <a:rPr lang="en-GB" sz="1400" u="sng" dirty="0"/>
              <a:t>complete process chain</a:t>
            </a:r>
            <a:r>
              <a:rPr lang="en-GB" sz="1400" dirty="0"/>
              <a:t> will be addressed (incl. nomination and matching). </a:t>
            </a:r>
          </a:p>
          <a:p>
            <a:pPr lvl="1"/>
            <a:r>
              <a:rPr lang="en-GB" sz="1100" dirty="0"/>
              <a:t>Except for Nordic market participants, which are not required to nominate towards </a:t>
            </a:r>
            <a:r>
              <a:rPr lang="en-GB" sz="1100" dirty="0" err="1"/>
              <a:t>eSett</a:t>
            </a:r>
            <a:r>
              <a:rPr lang="en-GB" sz="1100" dirty="0"/>
              <a:t> following the Nordic-Baltic regional coupling</a:t>
            </a:r>
            <a:endParaRPr lang="en-GB" sz="1400" dirty="0"/>
          </a:p>
          <a:p>
            <a:pPr marL="0" indent="0">
              <a:buNone/>
            </a:pPr>
            <a:endParaRPr lang="en-US" dirty="0"/>
          </a:p>
        </p:txBody>
      </p:sp>
    </p:spTree>
    <p:extLst>
      <p:ext uri="{BB962C8B-B14F-4D97-AF65-F5344CB8AC3E}">
        <p14:creationId xmlns:p14="http://schemas.microsoft.com/office/powerpoint/2010/main" val="24284759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5020F112-1783-9115-732A-ABD2C68CB803}"/>
              </a:ext>
            </a:extLst>
          </p:cNvPr>
          <p:cNvGraphicFramePr>
            <a:graphicFrameLocks noChangeAspect="1"/>
          </p:cNvGraphicFramePr>
          <p:nvPr>
            <p:custDataLst>
              <p:tags r:id="rId1"/>
            </p:custDataLst>
            <p:extLst>
              <p:ext uri="{D42A27DB-BD31-4B8C-83A1-F6EECF244321}">
                <p14:modId xmlns:p14="http://schemas.microsoft.com/office/powerpoint/2010/main" val="13788181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50" imgH="350" progId="TCLayout.ActiveDocument.1">
                  <p:embed/>
                </p:oleObj>
              </mc:Choice>
              <mc:Fallback>
                <p:oleObj name="think-cell Slide" r:id="rId5" imgW="350" imgH="350" progId="TCLayout.ActiveDocument.1">
                  <p:embed/>
                  <p:pic>
                    <p:nvPicPr>
                      <p:cNvPr id="6" name="think-cell data - do not delete" hidden="1">
                        <a:extLst>
                          <a:ext uri="{FF2B5EF4-FFF2-40B4-BE49-F238E27FC236}">
                            <a16:creationId xmlns:a16="http://schemas.microsoft.com/office/drawing/2014/main" id="{5020F112-1783-9115-732A-ABD2C68CB803}"/>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C239D2A2-E1E9-A5B7-D07B-E96C3CE06EDC}"/>
              </a:ext>
            </a:extLst>
          </p:cNvPr>
          <p:cNvGraphicFramePr>
            <a:graphicFrameLocks noChangeAspect="1"/>
          </p:cNvGraphicFramePr>
          <p:nvPr>
            <p:custDataLst>
              <p:tags r:id="rId2"/>
            </p:custDataLst>
            <p:extLst>
              <p:ext uri="{D42A27DB-BD31-4B8C-83A1-F6EECF244321}">
                <p14:modId xmlns:p14="http://schemas.microsoft.com/office/powerpoint/2010/main" val="75735952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50" imgH="350" progId="TCLayout.ActiveDocument.1">
                  <p:embed/>
                </p:oleObj>
              </mc:Choice>
              <mc:Fallback>
                <p:oleObj name="think-cell Slide" r:id="rId7" imgW="350" imgH="350" progId="TCLayout.ActiveDocument.1">
                  <p:embed/>
                  <p:pic>
                    <p:nvPicPr>
                      <p:cNvPr id="3" name="think-cell data - do not delete" hidden="1">
                        <a:extLst>
                          <a:ext uri="{FF2B5EF4-FFF2-40B4-BE49-F238E27FC236}">
                            <a16:creationId xmlns:a16="http://schemas.microsoft.com/office/drawing/2014/main" id="{C239D2A2-E1E9-A5B7-D07B-E96C3CE06EDC}"/>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p:txBody>
          <a:bodyPr vert="horz"/>
          <a:lstStyle/>
          <a:p>
            <a:r>
              <a:rPr lang="en-GB" dirty="0"/>
              <a:t>4) </a:t>
            </a:r>
            <a:r>
              <a:rPr lang="en-GB" altLang="en-US" sz="1800" dirty="0">
                <a:latin typeface="Arial" charset="0"/>
                <a:cs typeface="Arial" charset="0"/>
              </a:rPr>
              <a:t>Operational process and timings 1/3</a:t>
            </a:r>
            <a:br>
              <a:rPr lang="en-GB" altLang="en-US" sz="1800" dirty="0">
                <a:latin typeface="Arial" charset="0"/>
                <a:cs typeface="Arial" charset="0"/>
              </a:rPr>
            </a:br>
            <a:r>
              <a:rPr lang="en-GB" altLang="en-US" sz="1800" b="0" i="1" dirty="0">
                <a:latin typeface="Arial" charset="0"/>
                <a:cs typeface="Arial" charset="0"/>
              </a:rPr>
              <a:t>as described in the operational procedures</a:t>
            </a:r>
            <a:endParaRPr lang="en-GB" dirty="0"/>
          </a:p>
        </p:txBody>
      </p:sp>
      <p:sp>
        <p:nvSpPr>
          <p:cNvPr id="5" name="Text Placeholder 4">
            <a:extLst>
              <a:ext uri="{FF2B5EF4-FFF2-40B4-BE49-F238E27FC236}">
                <a16:creationId xmlns:a16="http://schemas.microsoft.com/office/drawing/2014/main" id="{FB995FD8-94EC-7443-475F-45D1E1A8B28E}"/>
              </a:ext>
            </a:extLst>
          </p:cNvPr>
          <p:cNvSpPr>
            <a:spLocks noGrp="1"/>
          </p:cNvSpPr>
          <p:nvPr>
            <p:ph type="body" sz="quarter" idx="13"/>
          </p:nvPr>
        </p:nvSpPr>
        <p:spPr/>
        <p:txBody>
          <a:bodyPr>
            <a:normAutofit fontScale="85000" lnSpcReduction="10000"/>
          </a:bodyPr>
          <a:lstStyle/>
          <a:p>
            <a:pPr marL="0" indent="0">
              <a:buNone/>
            </a:pPr>
            <a:endParaRPr lang="en-GB" sz="1700" b="1" dirty="0"/>
          </a:p>
          <a:p>
            <a:pPr marL="0" indent="0">
              <a:buNone/>
            </a:pPr>
            <a:r>
              <a:rPr lang="en-GB" sz="1700" b="1" dirty="0"/>
              <a:t>Normal process and timings</a:t>
            </a:r>
          </a:p>
          <a:p>
            <a:endParaRPr lang="en-GB" sz="1800" dirty="0"/>
          </a:p>
          <a:p>
            <a:endParaRPr lang="en-GB" sz="1800" dirty="0"/>
          </a:p>
          <a:p>
            <a:endParaRPr lang="en-GB" sz="1800" dirty="0"/>
          </a:p>
          <a:p>
            <a:endParaRPr lang="en-GB" sz="1800" dirty="0"/>
          </a:p>
          <a:p>
            <a:pPr marL="0" indent="0">
              <a:buNone/>
            </a:pPr>
            <a:endParaRPr lang="en-GB" sz="1800" dirty="0"/>
          </a:p>
          <a:p>
            <a:endParaRPr lang="en-GB" sz="1800" dirty="0"/>
          </a:p>
          <a:p>
            <a:endParaRPr lang="en-GB" sz="1800" dirty="0"/>
          </a:p>
          <a:p>
            <a:endParaRPr lang="en-GB" sz="1800" dirty="0"/>
          </a:p>
          <a:p>
            <a:endParaRPr lang="en-GB" sz="1800" dirty="0"/>
          </a:p>
          <a:p>
            <a:endParaRPr lang="en-GB" sz="1700" dirty="0"/>
          </a:p>
          <a:p>
            <a:r>
              <a:rPr lang="en-GB" sz="1700" dirty="0"/>
              <a:t>To start with, the TSOs provide cross border interconnector capacities to the coupling system (PMB, meaning PCR Matcher Broker) via NEMOs systems and Market Participants send orders for buying and/or selling through the Local Trading System of their NEMO. </a:t>
            </a:r>
          </a:p>
          <a:p>
            <a:r>
              <a:rPr lang="en-GB" sz="1700" dirty="0"/>
              <a:t>At 12:00 (production time), the local order books of each NEMO are closed and submitted to the PMB, which subsequently starts the calculation with the EUPHEMIA algorithm. The results of this calculation are subsequently shared and validated by each NEMO before the results can be published towards Market Participants with a preliminary status. After a last round of validations (mainly performed by the TSOs) the results are confirmed as firm and final.</a:t>
            </a:r>
          </a:p>
          <a:p>
            <a:r>
              <a:rPr lang="en-GB" sz="1700" dirty="0"/>
              <a:t>Once the results are firm, they are sent to the Shipping Agents who will nominate towards the TSOs.</a:t>
            </a:r>
            <a:endParaRPr lang="en-US" sz="1700" dirty="0"/>
          </a:p>
        </p:txBody>
      </p:sp>
      <p:pic>
        <p:nvPicPr>
          <p:cNvPr id="8" name="Imagen 5">
            <a:extLst>
              <a:ext uri="{FF2B5EF4-FFF2-40B4-BE49-F238E27FC236}">
                <a16:creationId xmlns:a16="http://schemas.microsoft.com/office/drawing/2014/main" id="{EA6FDA21-2256-AEEF-9CCB-E9126645AC76}"/>
              </a:ext>
            </a:extLst>
          </p:cNvPr>
          <p:cNvPicPr/>
          <p:nvPr/>
        </p:nvPicPr>
        <p:blipFill>
          <a:blip r:embed="rId8" cstate="print">
            <a:extLst>
              <a:ext uri="{28A0092B-C50C-407E-A947-70E740481C1C}">
                <a14:useLocalDpi xmlns:a14="http://schemas.microsoft.com/office/drawing/2010/main" val="0"/>
              </a:ext>
            </a:extLst>
          </a:blip>
          <a:stretch>
            <a:fillRect/>
          </a:stretch>
        </p:blipFill>
        <p:spPr>
          <a:xfrm>
            <a:off x="1530714" y="1965758"/>
            <a:ext cx="4081840" cy="2285305"/>
          </a:xfrm>
          <a:prstGeom prst="rect">
            <a:avLst/>
          </a:prstGeom>
        </p:spPr>
      </p:pic>
    </p:spTree>
    <p:extLst>
      <p:ext uri="{BB962C8B-B14F-4D97-AF65-F5344CB8AC3E}">
        <p14:creationId xmlns:p14="http://schemas.microsoft.com/office/powerpoint/2010/main" val="38612678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6A1A25D0-F724-24AD-F1BF-7E65C36DAB16}"/>
              </a:ext>
            </a:extLst>
          </p:cNvPr>
          <p:cNvGraphicFramePr>
            <a:graphicFrameLocks noChangeAspect="1"/>
          </p:cNvGraphicFramePr>
          <p:nvPr>
            <p:custDataLst>
              <p:tags r:id="rId1"/>
            </p:custDataLst>
            <p:extLst>
              <p:ext uri="{D42A27DB-BD31-4B8C-83A1-F6EECF244321}">
                <p14:modId xmlns:p14="http://schemas.microsoft.com/office/powerpoint/2010/main" val="35142285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50" imgH="350" progId="TCLayout.ActiveDocument.1">
                  <p:embed/>
                </p:oleObj>
              </mc:Choice>
              <mc:Fallback>
                <p:oleObj name="think-cell Slide" r:id="rId5" imgW="350" imgH="350" progId="TCLayout.ActiveDocument.1">
                  <p:embed/>
                  <p:pic>
                    <p:nvPicPr>
                      <p:cNvPr id="5" name="think-cell data - do not delete" hidden="1">
                        <a:extLst>
                          <a:ext uri="{FF2B5EF4-FFF2-40B4-BE49-F238E27FC236}">
                            <a16:creationId xmlns:a16="http://schemas.microsoft.com/office/drawing/2014/main" id="{6A1A25D0-F724-24AD-F1BF-7E65C36DAB16}"/>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AA5C665C-9BCA-686E-11DD-73ECB126EC5E}"/>
              </a:ext>
            </a:extLst>
          </p:cNvPr>
          <p:cNvGraphicFramePr>
            <a:graphicFrameLocks noChangeAspect="1"/>
          </p:cNvGraphicFramePr>
          <p:nvPr>
            <p:custDataLst>
              <p:tags r:id="rId2"/>
            </p:custDataLst>
            <p:extLst>
              <p:ext uri="{D42A27DB-BD31-4B8C-83A1-F6EECF244321}">
                <p14:modId xmlns:p14="http://schemas.microsoft.com/office/powerpoint/2010/main" val="28925553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50" imgH="350" progId="TCLayout.ActiveDocument.1">
                  <p:embed/>
                </p:oleObj>
              </mc:Choice>
              <mc:Fallback>
                <p:oleObj name="think-cell Slide" r:id="rId7" imgW="350" imgH="350" progId="TCLayout.ActiveDocument.1">
                  <p:embed/>
                  <p:pic>
                    <p:nvPicPr>
                      <p:cNvPr id="3" name="think-cell data - do not delete" hidden="1">
                        <a:extLst>
                          <a:ext uri="{FF2B5EF4-FFF2-40B4-BE49-F238E27FC236}">
                            <a16:creationId xmlns:a16="http://schemas.microsoft.com/office/drawing/2014/main" id="{AA5C665C-9BCA-686E-11DD-73ECB126EC5E}"/>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p:txBody>
          <a:bodyPr vert="horz"/>
          <a:lstStyle/>
          <a:p>
            <a:r>
              <a:rPr lang="en-GB" dirty="0"/>
              <a:t>4) </a:t>
            </a:r>
            <a:r>
              <a:rPr lang="en-GB" altLang="en-US" sz="1800" dirty="0">
                <a:latin typeface="Arial"/>
                <a:cs typeface="Arial"/>
              </a:rPr>
              <a:t>Operational process and timings 2/2</a:t>
            </a:r>
            <a:endParaRPr lang="en-GB" dirty="0"/>
          </a:p>
        </p:txBody>
      </p:sp>
      <p:sp>
        <p:nvSpPr>
          <p:cNvPr id="6" name="Text Placeholder 5">
            <a:extLst>
              <a:ext uri="{FF2B5EF4-FFF2-40B4-BE49-F238E27FC236}">
                <a16:creationId xmlns:a16="http://schemas.microsoft.com/office/drawing/2014/main" id="{1E54D3AD-7716-DFA5-4CA1-D352D9E41DEB}"/>
              </a:ext>
            </a:extLst>
          </p:cNvPr>
          <p:cNvSpPr>
            <a:spLocks noGrp="1"/>
          </p:cNvSpPr>
          <p:nvPr>
            <p:ph type="body" sz="quarter" idx="13"/>
          </p:nvPr>
        </p:nvSpPr>
        <p:spPr>
          <a:xfrm>
            <a:off x="2485395" y="1703925"/>
            <a:ext cx="8962603" cy="4632073"/>
          </a:xfrm>
        </p:spPr>
        <p:txBody>
          <a:bodyPr>
            <a:normAutofit fontScale="47500" lnSpcReduction="20000"/>
          </a:bodyPr>
          <a:lstStyle/>
          <a:p>
            <a:pPr algn="just" fontAlgn="auto">
              <a:spcBef>
                <a:spcPts val="0"/>
              </a:spcBef>
              <a:spcAft>
                <a:spcPts val="0"/>
              </a:spcAft>
              <a:defRPr/>
            </a:pPr>
            <a:r>
              <a:rPr lang="en-US" sz="1800" dirty="0">
                <a:solidFill>
                  <a:prstClr val="black"/>
                </a:solidFill>
                <a:latin typeface="Calibri" panose="020F0502020204030204" pitchFamily="34" charset="0"/>
                <a:cs typeface="Calibri" panose="020F0502020204030204" pitchFamily="34" charset="0"/>
              </a:rPr>
              <a:t>09:00</a:t>
            </a:r>
            <a:r>
              <a:rPr lang="en-US" sz="1800" b="1" dirty="0">
                <a:solidFill>
                  <a:srgbClr val="00B050"/>
                </a:solidFill>
                <a:latin typeface="Calibri" panose="020F0502020204030204" pitchFamily="34" charset="0"/>
                <a:cs typeface="Calibri" panose="020F0502020204030204" pitchFamily="34" charset="0"/>
              </a:rPr>
              <a:t>	</a:t>
            </a:r>
            <a:r>
              <a:rPr lang="en-US" sz="1800" dirty="0">
                <a:solidFill>
                  <a:prstClr val="black"/>
                </a:solidFill>
                <a:latin typeface="Calibri" panose="020F0502020204030204" pitchFamily="34" charset="0"/>
                <a:cs typeface="Calibri" panose="020F0502020204030204" pitchFamily="34" charset="0"/>
              </a:rPr>
              <a:t>11:00	Start of the Market Coupling Session</a:t>
            </a:r>
          </a:p>
          <a:p>
            <a:pPr algn="just" fontAlgn="auto">
              <a:spcBef>
                <a:spcPts val="0"/>
              </a:spcBef>
              <a:spcAft>
                <a:spcPts val="0"/>
              </a:spcAft>
              <a:defRPr/>
            </a:pPr>
            <a:r>
              <a:rPr lang="en-US" sz="1800" dirty="0">
                <a:solidFill>
                  <a:prstClr val="black"/>
                </a:solidFill>
                <a:latin typeface="Calibri" panose="020F0502020204030204" pitchFamily="34" charset="0"/>
                <a:cs typeface="Calibri" panose="020F0502020204030204" pitchFamily="34" charset="0"/>
              </a:rPr>
              <a:t>09:00	</a:t>
            </a:r>
            <a:r>
              <a:rPr lang="en-US" sz="1800" dirty="0">
                <a:solidFill>
                  <a:srgbClr val="0070C0"/>
                </a:solidFill>
                <a:latin typeface="Calibri" panose="020F0502020204030204" pitchFamily="34" charset="0"/>
                <a:cs typeface="Calibri" panose="020F0502020204030204" pitchFamily="34" charset="0"/>
              </a:rPr>
              <a:t>XX:XX	TSOs start computing and matching the CZC values </a:t>
            </a:r>
          </a:p>
          <a:p>
            <a:pPr algn="just" fontAlgn="auto">
              <a:spcBef>
                <a:spcPts val="0"/>
              </a:spcBef>
              <a:spcAft>
                <a:spcPts val="0"/>
              </a:spcAft>
              <a:defRPr/>
            </a:pPr>
            <a:r>
              <a:rPr lang="en-US" sz="1800" b="1" dirty="0">
                <a:solidFill>
                  <a:srgbClr val="F79646">
                    <a:lumMod val="75000"/>
                  </a:srgbClr>
                </a:solidFill>
                <a:latin typeface="Calibri" panose="020F0502020204030204" pitchFamily="34" charset="0"/>
                <a:cs typeface="Calibri" panose="020F0502020204030204" pitchFamily="34" charset="0"/>
              </a:rPr>
              <a:t>09:15	-	Latest Time start an IC for issues in the Configuration Synchronization step</a:t>
            </a:r>
          </a:p>
          <a:p>
            <a:pPr algn="just" fontAlgn="auto">
              <a:spcBef>
                <a:spcPts val="0"/>
              </a:spcBef>
              <a:spcAft>
                <a:spcPts val="0"/>
              </a:spcAft>
              <a:defRPr/>
            </a:pPr>
            <a:r>
              <a:rPr lang="en-US" sz="1800" dirty="0">
                <a:solidFill>
                  <a:prstClr val="black"/>
                </a:solidFill>
                <a:latin typeface="Calibri" panose="020F0502020204030204" pitchFamily="34" charset="0"/>
                <a:cs typeface="Calibri" panose="020F0502020204030204" pitchFamily="34" charset="0"/>
              </a:rPr>
              <a:t>09:45	-	Deadline to skip the Configuration Synchronization step</a:t>
            </a:r>
          </a:p>
          <a:p>
            <a:pPr algn="just" fontAlgn="auto">
              <a:spcBef>
                <a:spcPts val="0"/>
              </a:spcBef>
              <a:spcAft>
                <a:spcPts val="0"/>
              </a:spcAft>
              <a:defRPr/>
            </a:pPr>
            <a:r>
              <a:rPr lang="en-US" sz="1800" dirty="0">
                <a:solidFill>
                  <a:prstClr val="black"/>
                </a:solidFill>
                <a:latin typeface="Calibri" panose="020F0502020204030204" pitchFamily="34" charset="0"/>
                <a:cs typeface="Calibri" panose="020F0502020204030204" pitchFamily="34" charset="0"/>
              </a:rPr>
              <a:t>10:30	-	Target Time for submitting the Network Data in the PMB</a:t>
            </a:r>
          </a:p>
          <a:p>
            <a:pPr algn="just" fontAlgn="auto">
              <a:spcBef>
                <a:spcPts val="0"/>
              </a:spcBef>
              <a:spcAft>
                <a:spcPts val="0"/>
              </a:spcAft>
              <a:defRPr/>
            </a:pPr>
            <a:r>
              <a:rPr lang="en-US" sz="1800" b="1" dirty="0">
                <a:solidFill>
                  <a:srgbClr val="F79646">
                    <a:lumMod val="75000"/>
                  </a:srgbClr>
                </a:solidFill>
                <a:latin typeface="Calibri" panose="020F0502020204030204" pitchFamily="34" charset="0"/>
                <a:cs typeface="Calibri" panose="020F0502020204030204" pitchFamily="34" charset="0"/>
              </a:rPr>
              <a:t>11:00	-	Latest time to start an IC for missing Network Data (TSOs can join the call)</a:t>
            </a:r>
          </a:p>
          <a:p>
            <a:pPr algn="just" fontAlgn="auto">
              <a:spcBef>
                <a:spcPts val="0"/>
              </a:spcBef>
              <a:spcAft>
                <a:spcPts val="0"/>
              </a:spcAft>
              <a:defRPr/>
            </a:pPr>
            <a:r>
              <a:rPr lang="en-US" sz="1800" dirty="0">
                <a:solidFill>
                  <a:prstClr val="black"/>
                </a:solidFill>
                <a:latin typeface="Calibri" panose="020F0502020204030204" pitchFamily="34" charset="0"/>
                <a:cs typeface="Calibri" panose="020F0502020204030204" pitchFamily="34" charset="0"/>
              </a:rPr>
              <a:t>11:15	-	Risk of Partial Decoupling for one or more interconnectors (at regional level)</a:t>
            </a:r>
          </a:p>
          <a:p>
            <a:pPr algn="just" fontAlgn="auto">
              <a:spcBef>
                <a:spcPts val="0"/>
              </a:spcBef>
              <a:spcAft>
                <a:spcPts val="0"/>
              </a:spcAft>
              <a:defRPr/>
            </a:pPr>
            <a:r>
              <a:rPr lang="en-US" sz="1800" b="1" dirty="0">
                <a:solidFill>
                  <a:prstClr val="black"/>
                </a:solidFill>
                <a:latin typeface="Calibri" panose="020F0502020204030204" pitchFamily="34" charset="0"/>
                <a:cs typeface="Calibri" panose="020F0502020204030204" pitchFamily="34" charset="0"/>
              </a:rPr>
              <a:t>11:30	-	</a:t>
            </a:r>
            <a:r>
              <a:rPr lang="en-US" sz="1800" b="1" dirty="0">
                <a:solidFill>
                  <a:srgbClr val="EEECE1">
                    <a:lumMod val="25000"/>
                  </a:srgbClr>
                </a:solidFill>
                <a:latin typeface="Calibri" panose="020F0502020204030204" pitchFamily="34" charset="0"/>
                <a:cs typeface="Calibri" panose="020F0502020204030204" pitchFamily="34" charset="0"/>
              </a:rPr>
              <a:t>Deadline to declare the Partial Decoupling for an interconnector </a:t>
            </a:r>
            <a:r>
              <a:rPr lang="en-US" sz="1800" dirty="0">
                <a:solidFill>
                  <a:srgbClr val="EEECE1">
                    <a:lumMod val="25000"/>
                  </a:srgbClr>
                </a:solidFill>
                <a:latin typeface="Calibri" panose="020F0502020204030204" pitchFamily="34" charset="0"/>
                <a:cs typeface="Calibri" panose="020F0502020204030204" pitchFamily="34" charset="0"/>
              </a:rPr>
              <a:t>(at regional level)</a:t>
            </a:r>
            <a:endParaRPr lang="en-US" sz="1800" dirty="0">
              <a:solidFill>
                <a:prstClr val="black"/>
              </a:solidFill>
              <a:latin typeface="Calibri" panose="020F0502020204030204" pitchFamily="34" charset="0"/>
              <a:cs typeface="Calibri" panose="020F0502020204030204" pitchFamily="34" charset="0"/>
            </a:endParaRPr>
          </a:p>
          <a:p>
            <a:pPr algn="just" defTabSz="457200" fontAlgn="auto">
              <a:spcBef>
                <a:spcPts val="0"/>
              </a:spcBef>
              <a:spcAft>
                <a:spcPts val="0"/>
              </a:spcAft>
              <a:defRPr/>
            </a:pPr>
            <a:endParaRPr lang="en-US" sz="1400" dirty="0">
              <a:solidFill>
                <a:prstClr val="black"/>
              </a:solidFill>
              <a:latin typeface="Calibri" panose="020F0502020204030204" pitchFamily="34" charset="0"/>
              <a:cs typeface="Calibri" panose="020F0502020204030204" pitchFamily="34" charset="0"/>
            </a:endParaRPr>
          </a:p>
          <a:p>
            <a:pPr algn="just" defTabSz="457200" fontAlgn="auto">
              <a:spcBef>
                <a:spcPts val="0"/>
              </a:spcBef>
              <a:spcAft>
                <a:spcPts val="0"/>
              </a:spcAft>
              <a:defRPr/>
            </a:pPr>
            <a:r>
              <a:rPr lang="en-US" sz="1800" dirty="0">
                <a:solidFill>
                  <a:prstClr val="black"/>
                </a:solidFill>
                <a:latin typeface="Calibri" panose="020F0502020204030204" pitchFamily="34" charset="0"/>
                <a:cs typeface="Calibri" panose="020F0502020204030204" pitchFamily="34" charset="0"/>
              </a:rPr>
              <a:t>12:00		13:00		NEMO Order book Gate Closure Time</a:t>
            </a:r>
          </a:p>
          <a:p>
            <a:pPr algn="just">
              <a:defRPr/>
            </a:pPr>
            <a:r>
              <a:rPr lang="en-US" sz="1800" dirty="0">
                <a:solidFill>
                  <a:prstClr val="black"/>
                </a:solidFill>
                <a:latin typeface="Calibri" panose="020F0502020204030204" pitchFamily="34" charset="0"/>
                <a:cs typeface="Calibri" panose="020F0502020204030204" pitchFamily="34" charset="0"/>
              </a:rPr>
              <a:t>12:10	13:10</a:t>
            </a:r>
            <a:r>
              <a:rPr lang="en-US" sz="1800" b="1"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sym typeface="Wingdings" panose="05000000000000000000" pitchFamily="2" charset="2"/>
              </a:rPr>
              <a:t> ** </a:t>
            </a:r>
            <a:r>
              <a:rPr lang="en-US" sz="1800" dirty="0">
                <a:solidFill>
                  <a:prstClr val="black"/>
                </a:solidFill>
                <a:latin typeface="Calibri" panose="020F0502020204030204" pitchFamily="34" charset="0"/>
                <a:cs typeface="Calibri" panose="020F0502020204030204" pitchFamily="34" charset="0"/>
              </a:rPr>
              <a:t>	PMB GCT // Reception of all Order Data files in PMBs </a:t>
            </a:r>
            <a:r>
              <a:rPr lang="en-US" sz="1800" dirty="0">
                <a:solidFill>
                  <a:prstClr val="black"/>
                </a:solidFill>
                <a:latin typeface="Calibri" panose="020F0502020204030204" pitchFamily="34" charset="0"/>
                <a:cs typeface="Calibri" panose="020F0502020204030204" pitchFamily="34" charset="0"/>
                <a:sym typeface="Wingdings" pitchFamily="2" charset="2"/>
              </a:rPr>
              <a:t></a:t>
            </a:r>
            <a:r>
              <a:rPr lang="en-US" sz="1800" dirty="0">
                <a:solidFill>
                  <a:prstClr val="black"/>
                </a:solidFill>
                <a:latin typeface="Calibri" panose="020F0502020204030204" pitchFamily="34" charset="0"/>
                <a:cs typeface="Calibri" panose="020F0502020204030204" pitchFamily="34" charset="0"/>
              </a:rPr>
              <a:t> Start of Calculation</a:t>
            </a:r>
          </a:p>
          <a:p>
            <a:pPr algn="just">
              <a:defRPr/>
            </a:pPr>
            <a:r>
              <a:rPr lang="en-US" sz="1800" b="1" dirty="0">
                <a:solidFill>
                  <a:srgbClr val="3C3C3C">
                    <a:lumMod val="75000"/>
                  </a:srgbClr>
                </a:solidFill>
                <a:latin typeface="Calibri" panose="020F0502020204030204" pitchFamily="34" charset="0"/>
                <a:cs typeface="Calibri" panose="020F0502020204030204" pitchFamily="34" charset="0"/>
              </a:rPr>
              <a:t>12:25	-	Latest Time to start an IC for Order Data-related reasons </a:t>
            </a:r>
            <a:r>
              <a:rPr lang="en-US" sz="1800" b="1" dirty="0">
                <a:solidFill>
                  <a:srgbClr val="F79646">
                    <a:lumMod val="75000"/>
                  </a:srgbClr>
                </a:solidFill>
                <a:latin typeface="Calibri" panose="020F0502020204030204" pitchFamily="34" charset="0"/>
                <a:cs typeface="Calibri" panose="020F0502020204030204" pitchFamily="34" charset="0"/>
              </a:rPr>
              <a:t>(TSOs can join the call)</a:t>
            </a:r>
            <a:endParaRPr lang="en-US" sz="1800" b="1" dirty="0">
              <a:solidFill>
                <a:srgbClr val="3C3C3C">
                  <a:lumMod val="75000"/>
                </a:srgbClr>
              </a:solidFill>
              <a:latin typeface="Calibri" panose="020F0502020204030204" pitchFamily="34" charset="0"/>
              <a:cs typeface="Calibri" panose="020F0502020204030204" pitchFamily="34" charset="0"/>
            </a:endParaRPr>
          </a:p>
          <a:p>
            <a:pPr algn="just">
              <a:defRPr/>
            </a:pPr>
            <a:r>
              <a:rPr lang="en-US" sz="1800" dirty="0">
                <a:solidFill>
                  <a:prstClr val="black"/>
                </a:solidFill>
                <a:latin typeface="Calibri" panose="020F0502020204030204" pitchFamily="34" charset="0"/>
                <a:cs typeface="Calibri" panose="020F0502020204030204" pitchFamily="34" charset="0"/>
              </a:rPr>
              <a:t>12:40	-	Deadline to send the message for Risk of Partial Decoupling</a:t>
            </a:r>
          </a:p>
          <a:p>
            <a:pPr algn="just" defTabSz="457200" fontAlgn="auto">
              <a:spcBef>
                <a:spcPts val="0"/>
              </a:spcBef>
              <a:spcAft>
                <a:spcPts val="0"/>
              </a:spcAft>
              <a:defRPr/>
            </a:pPr>
            <a:r>
              <a:rPr lang="en-US" sz="1800" dirty="0">
                <a:solidFill>
                  <a:prstClr val="black"/>
                </a:solidFill>
                <a:latin typeface="Calibri" panose="020F0502020204030204" pitchFamily="34" charset="0"/>
                <a:cs typeface="Calibri" panose="020F0502020204030204" pitchFamily="34" charset="0"/>
              </a:rPr>
              <a:t>12:27		-		End of Calculation</a:t>
            </a:r>
          </a:p>
          <a:p>
            <a:pPr algn="just">
              <a:defRPr/>
            </a:pPr>
            <a:r>
              <a:rPr lang="en-US" sz="1800" dirty="0">
                <a:solidFill>
                  <a:prstClr val="black"/>
                </a:solidFill>
                <a:latin typeface="Calibri" panose="020F0502020204030204" pitchFamily="34" charset="0"/>
                <a:cs typeface="Calibri" panose="020F0502020204030204" pitchFamily="34" charset="0"/>
              </a:rPr>
              <a:t>12:29	-	Reception of Results in NEMO Local systems + Start of 12 min Confirmation process</a:t>
            </a:r>
          </a:p>
          <a:p>
            <a:pPr algn="just">
              <a:defRPr/>
            </a:pPr>
            <a:r>
              <a:rPr lang="en-US" sz="1800" dirty="0">
                <a:solidFill>
                  <a:prstClr val="black"/>
                </a:solidFill>
                <a:latin typeface="Calibri" panose="020F0502020204030204" pitchFamily="34" charset="0"/>
                <a:cs typeface="Calibri" panose="020F0502020204030204" pitchFamily="34" charset="0"/>
              </a:rPr>
              <a:t>12:41	-	Deadline to send the Preliminary Confirmations </a:t>
            </a:r>
            <a:r>
              <a:rPr lang="en-US" sz="1800" dirty="0">
                <a:solidFill>
                  <a:prstClr val="black"/>
                </a:solidFill>
                <a:latin typeface="Calibri" panose="020F0502020204030204" pitchFamily="34" charset="0"/>
                <a:cs typeface="Calibri" panose="020F0502020204030204" pitchFamily="34" charset="0"/>
                <a:sym typeface="Wingdings" pitchFamily="2" charset="2"/>
              </a:rPr>
              <a:t> Generation of GPC</a:t>
            </a:r>
          </a:p>
          <a:p>
            <a:pPr algn="just">
              <a:tabLst>
                <a:tab pos="896938" algn="l"/>
              </a:tabLst>
              <a:defRPr/>
            </a:pPr>
            <a:r>
              <a:rPr lang="en-US" sz="1800" b="1" dirty="0">
                <a:solidFill>
                  <a:prstClr val="black"/>
                </a:solidFill>
                <a:latin typeface="Calibri" panose="020F0502020204030204" pitchFamily="34" charset="0"/>
                <a:cs typeface="Calibri" panose="020F0502020204030204" pitchFamily="34" charset="0"/>
              </a:rPr>
              <a:t>12:45		-	Publication of Preliminary Results and sending to the TSOs </a:t>
            </a:r>
            <a:r>
              <a:rPr lang="en-US" sz="1800" dirty="0">
                <a:solidFill>
                  <a:prstClr val="black"/>
                </a:solidFill>
                <a:latin typeface="Calibri" panose="020F0502020204030204" pitchFamily="34" charset="0"/>
                <a:cs typeface="Calibri" panose="020F0502020204030204" pitchFamily="34" charset="0"/>
                <a:sym typeface="Wingdings" pitchFamily="2" charset="2"/>
              </a:rPr>
              <a:t> </a:t>
            </a:r>
          </a:p>
          <a:p>
            <a:pPr marL="0" indent="0" algn="just">
              <a:buNone/>
              <a:tabLst>
                <a:tab pos="896938" algn="l"/>
              </a:tabLst>
              <a:defRPr/>
            </a:pPr>
            <a:r>
              <a:rPr lang="en-US" sz="1800" dirty="0">
                <a:solidFill>
                  <a:prstClr val="black"/>
                </a:solidFill>
                <a:latin typeface="Calibri" panose="020F0502020204030204" pitchFamily="34" charset="0"/>
                <a:cs typeface="Calibri" panose="020F0502020204030204" pitchFamily="34" charset="0"/>
                <a:sym typeface="Wingdings" pitchFamily="2" charset="2"/>
              </a:rPr>
              <a:t>		-	</a:t>
            </a:r>
            <a:r>
              <a:rPr lang="en-US" sz="1800" dirty="0">
                <a:solidFill>
                  <a:prstClr val="black"/>
                </a:solidFill>
                <a:latin typeface="Calibri" panose="020F0502020204030204" pitchFamily="34" charset="0"/>
                <a:cs typeface="Calibri" panose="020F0502020204030204" pitchFamily="34" charset="0"/>
              </a:rPr>
              <a:t>Start of 12 min Final Confirmation process</a:t>
            </a:r>
          </a:p>
          <a:p>
            <a:pPr marL="0" indent="0" algn="just">
              <a:buNone/>
              <a:tabLst>
                <a:tab pos="896938" algn="l"/>
              </a:tabLst>
              <a:defRPr/>
            </a:pPr>
            <a:r>
              <a:rPr lang="en-US" sz="1800" dirty="0">
                <a:solidFill>
                  <a:prstClr val="black"/>
                </a:solidFill>
                <a:latin typeface="Calibri" panose="020F0502020204030204" pitchFamily="34" charset="0"/>
                <a:cs typeface="Calibri" panose="020F0502020204030204" pitchFamily="34" charset="0"/>
              </a:rPr>
              <a:t>		13:05	</a:t>
            </a:r>
            <a:r>
              <a:rPr lang="en-US" sz="1800" b="1" dirty="0">
                <a:solidFill>
                  <a:srgbClr val="7030A0"/>
                </a:solidFill>
                <a:effectLst>
                  <a:outerShdw blurRad="50800" dist="50800" dir="5400000" algn="ctr" rotWithShape="0">
                    <a:srgbClr val="FFFF00"/>
                  </a:outerShdw>
                </a:effectLst>
                <a:latin typeface="Calibri" panose="020F0502020204030204" pitchFamily="34" charset="0"/>
                <a:cs typeface="Calibri" panose="020F0502020204030204" pitchFamily="34" charset="0"/>
              </a:rPr>
              <a:t>Message ExC_02: 	</a:t>
            </a:r>
            <a:r>
              <a:rPr lang="en-US" sz="1800"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rPr>
              <a:t>Delay in Market Coupling Results publication </a:t>
            </a:r>
            <a:r>
              <a:rPr lang="en-US" sz="1800"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sym typeface="Wingdings" panose="05000000000000000000" pitchFamily="2" charset="2"/>
              </a:rPr>
              <a:t> MPs invited to update </a:t>
            </a:r>
          </a:p>
          <a:p>
            <a:pPr marL="0" indent="0" algn="just">
              <a:buNone/>
              <a:tabLst>
                <a:tab pos="896938" algn="l"/>
              </a:tabLst>
              <a:defRPr/>
            </a:pPr>
            <a:r>
              <a:rPr lang="en-US" sz="1800"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sym typeface="Wingdings" panose="05000000000000000000" pitchFamily="2" charset="2"/>
              </a:rPr>
              <a:t>			Shadow Auction bids</a:t>
            </a:r>
            <a:r>
              <a:rPr lang="en-US" sz="1800" b="1"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sym typeface="Wingdings" panose="05000000000000000000" pitchFamily="2" charset="2"/>
              </a:rPr>
              <a:t>*</a:t>
            </a:r>
            <a:r>
              <a:rPr lang="en-US" sz="1800"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rPr>
              <a:t> and UMM_01a</a:t>
            </a:r>
          </a:p>
          <a:p>
            <a:pPr algn="just">
              <a:defRPr/>
            </a:pPr>
            <a:r>
              <a:rPr lang="en-US" sz="1800" dirty="0">
                <a:solidFill>
                  <a:prstClr val="black"/>
                </a:solidFill>
                <a:latin typeface="Calibri" panose="020F0502020204030204" pitchFamily="34" charset="0"/>
                <a:cs typeface="Calibri" panose="020F0502020204030204" pitchFamily="34" charset="0"/>
              </a:rPr>
              <a:t>12:57	-	Deadline to send the Final Confirmations</a:t>
            </a:r>
          </a:p>
          <a:p>
            <a:pPr algn="just">
              <a:defRPr/>
            </a:pPr>
            <a:r>
              <a:rPr lang="en-US" sz="1800" dirty="0">
                <a:solidFill>
                  <a:prstClr val="black"/>
                </a:solidFill>
                <a:latin typeface="Calibri" panose="020F0502020204030204" pitchFamily="34" charset="0"/>
                <a:cs typeface="Calibri" panose="020F0502020204030204" pitchFamily="34" charset="0"/>
              </a:rPr>
              <a:t>12:57	-	Reception of all Final Confirmations in the PMB </a:t>
            </a:r>
            <a:r>
              <a:rPr lang="en-US" sz="1800" dirty="0">
                <a:solidFill>
                  <a:prstClr val="black"/>
                </a:solidFill>
                <a:latin typeface="Calibri" panose="020F0502020204030204" pitchFamily="34" charset="0"/>
                <a:cs typeface="Calibri" panose="020F0502020204030204" pitchFamily="34" charset="0"/>
                <a:sym typeface="Wingdings" pitchFamily="2" charset="2"/>
              </a:rPr>
              <a:t></a:t>
            </a:r>
            <a:r>
              <a:rPr lang="en-US" sz="1800" dirty="0">
                <a:solidFill>
                  <a:prstClr val="black"/>
                </a:solidFill>
                <a:latin typeface="Calibri" panose="020F0502020204030204" pitchFamily="34" charset="0"/>
                <a:cs typeface="Calibri" panose="020F0502020204030204" pitchFamily="34" charset="0"/>
              </a:rPr>
              <a:t> </a:t>
            </a:r>
            <a:r>
              <a:rPr lang="en-US" sz="1800" dirty="0">
                <a:solidFill>
                  <a:prstClr val="black"/>
                </a:solidFill>
                <a:latin typeface="Calibri" panose="020F0502020204030204" pitchFamily="34" charset="0"/>
                <a:cs typeface="Calibri" panose="020F0502020204030204" pitchFamily="34" charset="0"/>
                <a:sym typeface="Wingdings" pitchFamily="2" charset="2"/>
              </a:rPr>
              <a:t>Generation</a:t>
            </a:r>
            <a:r>
              <a:rPr lang="en-US" sz="1800" dirty="0">
                <a:solidFill>
                  <a:prstClr val="black"/>
                </a:solidFill>
                <a:latin typeface="Calibri" panose="020F0502020204030204" pitchFamily="34" charset="0"/>
                <a:cs typeface="Calibri" panose="020F0502020204030204" pitchFamily="34" charset="0"/>
              </a:rPr>
              <a:t> of GFC</a:t>
            </a:r>
          </a:p>
          <a:p>
            <a:pPr algn="just">
              <a:defRPr/>
            </a:pPr>
            <a:r>
              <a:rPr lang="en-US" sz="1800" dirty="0">
                <a:solidFill>
                  <a:prstClr val="black"/>
                </a:solidFill>
                <a:latin typeface="Calibri" panose="020F0502020204030204" pitchFamily="34" charset="0"/>
                <a:cs typeface="Calibri" panose="020F0502020204030204" pitchFamily="34" charset="0"/>
              </a:rPr>
              <a:t>12:57	-	Reception of Global Final Confirmation in local PMBs</a:t>
            </a:r>
          </a:p>
          <a:p>
            <a:pPr algn="just">
              <a:defRPr/>
            </a:pPr>
            <a:r>
              <a:rPr lang="en-US" sz="1800" b="1" dirty="0">
                <a:solidFill>
                  <a:srgbClr val="0000FF"/>
                </a:solidFill>
                <a:latin typeface="Calibri" panose="020F0502020204030204" pitchFamily="34" charset="0"/>
                <a:cs typeface="Calibri" panose="020F0502020204030204" pitchFamily="34" charset="0"/>
              </a:rPr>
              <a:t>12:58	-	Publication of Final Results </a:t>
            </a:r>
            <a:r>
              <a:rPr lang="en-US" sz="1800" dirty="0">
                <a:solidFill>
                  <a:srgbClr val="0000FF"/>
                </a:solidFill>
                <a:latin typeface="Calibri" panose="020F0502020204030204" pitchFamily="34" charset="0"/>
                <a:cs typeface="Calibri" panose="020F0502020204030204" pitchFamily="34" charset="0"/>
                <a:sym typeface="Wingdings" pitchFamily="2" charset="2"/>
              </a:rPr>
              <a:t></a:t>
            </a:r>
            <a:r>
              <a:rPr lang="en-US" sz="1800" dirty="0">
                <a:solidFill>
                  <a:srgbClr val="0000FF"/>
                </a:solidFill>
                <a:latin typeface="Calibri" panose="020F0502020204030204" pitchFamily="34" charset="0"/>
                <a:cs typeface="Calibri" panose="020F0502020204030204" pitchFamily="34" charset="0"/>
              </a:rPr>
              <a:t> Start of Notification Process</a:t>
            </a:r>
          </a:p>
          <a:p>
            <a:pPr algn="just">
              <a:defRPr/>
            </a:pPr>
            <a:r>
              <a:rPr lang="en-US" sz="1800" b="1" dirty="0">
                <a:solidFill>
                  <a:srgbClr val="F79646">
                    <a:lumMod val="75000"/>
                  </a:srgbClr>
                </a:solidFill>
                <a:latin typeface="Calibri" panose="020F0502020204030204" pitchFamily="34" charset="0"/>
                <a:cs typeface="Calibri" panose="020F0502020204030204" pitchFamily="34" charset="0"/>
              </a:rPr>
              <a:t>13:15	13:15	Latest time to Start an IC and invite TSOs</a:t>
            </a:r>
          </a:p>
          <a:p>
            <a:pPr algn="just">
              <a:defRPr/>
            </a:pPr>
            <a:r>
              <a:rPr lang="en-US" sz="1800" dirty="0">
                <a:solidFill>
                  <a:prstClr val="black"/>
                </a:solidFill>
                <a:latin typeface="Calibri" panose="020F0502020204030204" pitchFamily="34" charset="0"/>
                <a:cs typeface="Calibri" panose="020F0502020204030204" pitchFamily="34" charset="0"/>
              </a:rPr>
              <a:t>13:50	13:50	Deadline to send the message for </a:t>
            </a:r>
            <a:r>
              <a:rPr lang="en-GB" sz="1800" dirty="0">
                <a:solidFill>
                  <a:prstClr val="black"/>
                </a:solidFill>
                <a:latin typeface="Calibri" panose="020F0502020204030204" pitchFamily="34" charset="0"/>
                <a:cs typeface="Calibri" panose="020F0502020204030204" pitchFamily="34" charset="0"/>
              </a:rPr>
              <a:t>Risk of Full Decoupling to the TSOs/market</a:t>
            </a:r>
          </a:p>
          <a:p>
            <a:pPr marL="0" indent="0" algn="just">
              <a:buNone/>
              <a:defRPr/>
            </a:pPr>
            <a:r>
              <a:rPr lang="en-GB" sz="1800" dirty="0">
                <a:solidFill>
                  <a:prstClr val="black"/>
                </a:solidFill>
                <a:latin typeface="Calibri" panose="020F0502020204030204" pitchFamily="34" charset="0"/>
                <a:cs typeface="Calibri" panose="020F0502020204030204" pitchFamily="34" charset="0"/>
              </a:rPr>
              <a:t>		</a:t>
            </a:r>
            <a:r>
              <a:rPr lang="en-US" sz="1800" b="1" dirty="0">
                <a:solidFill>
                  <a:srgbClr val="7030A0"/>
                </a:solidFill>
                <a:effectLst>
                  <a:outerShdw blurRad="50800" dist="50800" dir="5400000" algn="ctr" rotWithShape="0">
                    <a:srgbClr val="FFFF00"/>
                  </a:outerShdw>
                </a:effectLst>
                <a:latin typeface="Calibri" panose="020F0502020204030204" pitchFamily="34" charset="0"/>
                <a:cs typeface="Calibri" panose="020F0502020204030204" pitchFamily="34" charset="0"/>
              </a:rPr>
              <a:t>Message ExC_03b: </a:t>
            </a:r>
            <a:r>
              <a:rPr lang="en-US" sz="1800"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rPr>
              <a:t>Further delay Market coupling session and risk of Full decoupling </a:t>
            </a:r>
          </a:p>
          <a:p>
            <a:pPr marL="0" indent="0" algn="just">
              <a:buNone/>
              <a:defRPr/>
            </a:pPr>
            <a:r>
              <a:rPr lang="en-US" sz="1800" dirty="0">
                <a:solidFill>
                  <a:prstClr val="black"/>
                </a:solidFill>
                <a:latin typeface="Calibri" panose="020F0502020204030204" pitchFamily="34" charset="0"/>
                <a:cs typeface="Calibri" panose="020F0502020204030204" pitchFamily="34" charset="0"/>
                <a:sym typeface="Wingdings" panose="05000000000000000000" pitchFamily="2" charset="2"/>
              </a:rPr>
              <a:t>		</a:t>
            </a:r>
            <a:r>
              <a:rPr lang="en-US" sz="1800"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sym typeface="Wingdings" panose="05000000000000000000" pitchFamily="2" charset="2"/>
              </a:rPr>
              <a:t> MPs invited to update Shadow Auction bids</a:t>
            </a:r>
            <a:r>
              <a:rPr lang="en-US" sz="1800" b="1"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sym typeface="Wingdings" panose="05000000000000000000" pitchFamily="2" charset="2"/>
              </a:rPr>
              <a:t>*</a:t>
            </a:r>
            <a:r>
              <a:rPr lang="en-US" sz="1800" b="1"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rPr>
              <a:t> </a:t>
            </a:r>
          </a:p>
          <a:p>
            <a:pPr algn="just">
              <a:defRPr/>
            </a:pPr>
            <a:r>
              <a:rPr lang="en-US" sz="1800" dirty="0">
                <a:solidFill>
                  <a:prstClr val="black"/>
                </a:solidFill>
                <a:latin typeface="Calibri" panose="020F0502020204030204" pitchFamily="34" charset="0"/>
                <a:cs typeface="Calibri" panose="020F0502020204030204" pitchFamily="34" charset="0"/>
              </a:rPr>
              <a:t>14:10	14:10	Closure of shadow auction bidding process by JAO</a:t>
            </a:r>
          </a:p>
          <a:p>
            <a:pPr algn="just">
              <a:defRPr/>
            </a:pPr>
            <a:r>
              <a:rPr lang="en-US" sz="1800" b="1" dirty="0">
                <a:solidFill>
                  <a:srgbClr val="FF0000"/>
                </a:solidFill>
                <a:latin typeface="Calibri" panose="020F0502020204030204" pitchFamily="34" charset="0"/>
                <a:cs typeface="Calibri" panose="020F0502020204030204" pitchFamily="34" charset="0"/>
              </a:rPr>
              <a:t>14:20	14:20	Deadline to declare the SDAC Full Decoupling</a:t>
            </a:r>
          </a:p>
          <a:p>
            <a:pPr marL="0" indent="0" algn="just">
              <a:buNone/>
              <a:defRPr/>
            </a:pPr>
            <a:r>
              <a:rPr lang="en-US" sz="1800" b="1" dirty="0">
                <a:solidFill>
                  <a:srgbClr val="FF0000"/>
                </a:solidFill>
                <a:latin typeface="Calibri" panose="020F0502020204030204" pitchFamily="34" charset="0"/>
                <a:cs typeface="Calibri" panose="020F0502020204030204" pitchFamily="34" charset="0"/>
              </a:rPr>
              <a:t>		</a:t>
            </a:r>
            <a:r>
              <a:rPr lang="en-US" sz="1800" b="1" dirty="0">
                <a:solidFill>
                  <a:srgbClr val="7030A0"/>
                </a:solidFill>
                <a:effectLst>
                  <a:outerShdw blurRad="50800" dist="50800" dir="5400000" algn="ctr" rotWithShape="0">
                    <a:srgbClr val="FFFF00"/>
                  </a:outerShdw>
                </a:effectLst>
                <a:latin typeface="Calibri" panose="020F0502020204030204" pitchFamily="34" charset="0"/>
                <a:cs typeface="Calibri" panose="020F0502020204030204" pitchFamily="34" charset="0"/>
              </a:rPr>
              <a:t>Message ExC_04b: </a:t>
            </a:r>
            <a:r>
              <a:rPr lang="en-US" sz="1800"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rPr>
              <a:t>Declaration of the Full decoupling</a:t>
            </a:r>
          </a:p>
          <a:p>
            <a:pPr marL="0" indent="0" algn="just">
              <a:spcBef>
                <a:spcPts val="300"/>
              </a:spcBef>
              <a:buNone/>
              <a:defRPr/>
            </a:pPr>
            <a:endParaRPr lang="en-GB" sz="1800" i="1" dirty="0">
              <a:solidFill>
                <a:prstClr val="black"/>
              </a:solidFill>
              <a:latin typeface="Calibri" panose="020F0502020204030204" pitchFamily="34" charset="0"/>
              <a:cs typeface="Calibri" panose="020F0502020204030204" pitchFamily="34" charset="0"/>
            </a:endParaRPr>
          </a:p>
          <a:p>
            <a:pPr marL="0" indent="0" algn="just">
              <a:spcBef>
                <a:spcPts val="300"/>
              </a:spcBef>
              <a:buNone/>
              <a:defRPr/>
            </a:pPr>
            <a:r>
              <a:rPr lang="en-GB" sz="1800" i="1" dirty="0">
                <a:solidFill>
                  <a:prstClr val="black"/>
                </a:solidFill>
                <a:latin typeface="Calibri" panose="020F0502020204030204" pitchFamily="34" charset="0"/>
                <a:cs typeface="Calibri" panose="020F0502020204030204" pitchFamily="34" charset="0"/>
              </a:rPr>
              <a:t>*For borders where Shadow Auctions apply only</a:t>
            </a:r>
          </a:p>
          <a:p>
            <a:pPr marL="0" indent="0" algn="just">
              <a:spcBef>
                <a:spcPts val="300"/>
              </a:spcBef>
              <a:buNone/>
              <a:defRPr/>
            </a:pPr>
            <a:r>
              <a:rPr lang="en-US" sz="1800" b="1" dirty="0">
                <a:solidFill>
                  <a:prstClr val="black"/>
                </a:solidFill>
                <a:effectLst>
                  <a:outerShdw blurRad="50800" dist="50800" dir="5400000" algn="ctr" rotWithShape="0">
                    <a:srgbClr val="FFFF00"/>
                  </a:outerShdw>
                </a:effectLst>
                <a:latin typeface="Calibri" panose="020F0502020204030204" pitchFamily="34" charset="0"/>
                <a:cs typeface="Calibri" panose="020F0502020204030204" pitchFamily="34" charset="0"/>
                <a:sym typeface="Wingdings" panose="05000000000000000000" pitchFamily="2" charset="2"/>
              </a:rPr>
              <a:t>** go to manual and leave the calculation not start (as it would be a general failure of everything)</a:t>
            </a:r>
          </a:p>
          <a:p>
            <a:pPr marL="0" indent="0" algn="just">
              <a:spcBef>
                <a:spcPts val="300"/>
              </a:spcBef>
              <a:buNone/>
              <a:defRPr/>
            </a:pPr>
            <a:r>
              <a:rPr lang="en-US" sz="1800" i="1" dirty="0">
                <a:solidFill>
                  <a:prstClr val="black"/>
                </a:solidFill>
                <a:latin typeface="Calibri" panose="020F0502020204030204" pitchFamily="34" charset="0"/>
                <a:cs typeface="Calibri" panose="020F0502020204030204" pitchFamily="34" charset="0"/>
                <a:sym typeface="Wingdings" panose="05000000000000000000" pitchFamily="2" charset="2"/>
              </a:rPr>
              <a:t>*** In case of production issues, the test will be cancelled no later than 13:30</a:t>
            </a:r>
          </a:p>
        </p:txBody>
      </p:sp>
      <p:sp>
        <p:nvSpPr>
          <p:cNvPr id="8" name="Rectangle à coins arrondis 9">
            <a:extLst>
              <a:ext uri="{FF2B5EF4-FFF2-40B4-BE49-F238E27FC236}">
                <a16:creationId xmlns:a16="http://schemas.microsoft.com/office/drawing/2014/main" id="{5BAFF3A1-64F0-E1CA-7A54-C18ED13EB93F}"/>
              </a:ext>
            </a:extLst>
          </p:cNvPr>
          <p:cNvSpPr/>
          <p:nvPr/>
        </p:nvSpPr>
        <p:spPr>
          <a:xfrm>
            <a:off x="1202562" y="2451283"/>
            <a:ext cx="1135063" cy="26242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fr-FR"/>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sz="1200" b="1" dirty="0">
                <a:solidFill>
                  <a:srgbClr val="FFFFFF"/>
                </a:solidFill>
                <a:latin typeface="+mj-lt"/>
              </a:rPr>
              <a:t>Coupling</a:t>
            </a:r>
          </a:p>
        </p:txBody>
      </p:sp>
      <p:sp>
        <p:nvSpPr>
          <p:cNvPr id="9" name="Rectangle à coins arrondis 11">
            <a:extLst>
              <a:ext uri="{FF2B5EF4-FFF2-40B4-BE49-F238E27FC236}">
                <a16:creationId xmlns:a16="http://schemas.microsoft.com/office/drawing/2014/main" id="{1B785D4A-8496-778F-450D-D1CB07F53C5A}"/>
              </a:ext>
            </a:extLst>
          </p:cNvPr>
          <p:cNvSpPr/>
          <p:nvPr/>
        </p:nvSpPr>
        <p:spPr>
          <a:xfrm>
            <a:off x="1193038" y="1522656"/>
            <a:ext cx="1144587" cy="785499"/>
          </a:xfrm>
          <a:prstGeom prst="roundRect">
            <a:avLst/>
          </a:prstGeom>
          <a:solidFill>
            <a:srgbClr val="7F7F7F"/>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fr-FR"/>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sz="1200" b="1" dirty="0">
                <a:solidFill>
                  <a:srgbClr val="FFFFFF"/>
                </a:solidFill>
              </a:rPr>
              <a:t>Pre-Coupling</a:t>
            </a:r>
          </a:p>
        </p:txBody>
      </p:sp>
      <p:sp>
        <p:nvSpPr>
          <p:cNvPr id="10" name="ZoneTexte 12">
            <a:extLst>
              <a:ext uri="{FF2B5EF4-FFF2-40B4-BE49-F238E27FC236}">
                <a16:creationId xmlns:a16="http://schemas.microsoft.com/office/drawing/2014/main" id="{DB24C860-7FD4-08C3-1904-34B6AD9363DD}"/>
              </a:ext>
            </a:extLst>
          </p:cNvPr>
          <p:cNvSpPr txBox="1"/>
          <p:nvPr/>
        </p:nvSpPr>
        <p:spPr>
          <a:xfrm>
            <a:off x="2374203" y="1268740"/>
            <a:ext cx="959359" cy="253916"/>
          </a:xfrm>
          <a:prstGeom prst="rect">
            <a:avLst/>
          </a:prstGeom>
          <a:noFill/>
        </p:spPr>
        <p:txBody>
          <a:bodyPr wrap="square" rtlCol="0">
            <a:spAutoFit/>
          </a:bodyPr>
          <a:lstStyle>
            <a:defPPr>
              <a:defRPr lang="fr-FR"/>
            </a:defPPr>
            <a:lvl1pPr algn="l" rtl="0" fontAlgn="base">
              <a:spcBef>
                <a:spcPct val="0"/>
              </a:spcBef>
              <a:spcAft>
                <a:spcPct val="0"/>
              </a:spcAft>
              <a:defRPr kern="1200">
                <a:solidFill>
                  <a:schemeClr val="tx1"/>
                </a:solidFill>
                <a:latin typeface="Arial" charset="0"/>
                <a:ea typeface="MS PGothic" pitchFamily="34" charset="-128"/>
                <a:cs typeface="+mn-cs"/>
              </a:defRPr>
            </a:lvl1pPr>
            <a:lvl2pPr marL="457200" algn="l" rtl="0" fontAlgn="base">
              <a:spcBef>
                <a:spcPct val="0"/>
              </a:spcBef>
              <a:spcAft>
                <a:spcPct val="0"/>
              </a:spcAft>
              <a:defRPr kern="1200">
                <a:solidFill>
                  <a:schemeClr val="tx1"/>
                </a:solidFill>
                <a:latin typeface="Arial" charset="0"/>
                <a:ea typeface="MS PGothic" pitchFamily="34" charset="-128"/>
                <a:cs typeface="+mn-cs"/>
              </a:defRPr>
            </a:lvl2pPr>
            <a:lvl3pPr marL="914400" algn="l" rtl="0" fontAlgn="base">
              <a:spcBef>
                <a:spcPct val="0"/>
              </a:spcBef>
              <a:spcAft>
                <a:spcPct val="0"/>
              </a:spcAft>
              <a:defRPr kern="1200">
                <a:solidFill>
                  <a:schemeClr val="tx1"/>
                </a:solidFill>
                <a:latin typeface="Arial" charset="0"/>
                <a:ea typeface="MS PGothic" pitchFamily="34" charset="-128"/>
                <a:cs typeface="+mn-cs"/>
              </a:defRPr>
            </a:lvl3pPr>
            <a:lvl4pPr marL="1371600" algn="l" rtl="0" fontAlgn="base">
              <a:spcBef>
                <a:spcPct val="0"/>
              </a:spcBef>
              <a:spcAft>
                <a:spcPct val="0"/>
              </a:spcAft>
              <a:defRPr kern="1200">
                <a:solidFill>
                  <a:schemeClr val="tx1"/>
                </a:solidFill>
                <a:latin typeface="Arial" charset="0"/>
                <a:ea typeface="MS PGothic" pitchFamily="34" charset="-128"/>
                <a:cs typeface="+mn-cs"/>
              </a:defRPr>
            </a:lvl4pPr>
            <a:lvl5pPr marL="1828800" algn="l" rtl="0" fontAlgn="base">
              <a:spcBef>
                <a:spcPct val="0"/>
              </a:spcBef>
              <a:spcAft>
                <a:spcPct val="0"/>
              </a:spcAft>
              <a:defRPr kern="1200">
                <a:solidFill>
                  <a:schemeClr val="tx1"/>
                </a:solidFill>
                <a:latin typeface="Arial" charset="0"/>
                <a:ea typeface="MS PGothic" pitchFamily="34" charset="-128"/>
                <a:cs typeface="+mn-cs"/>
              </a:defRPr>
            </a:lvl5pPr>
            <a:lvl6pPr marL="2286000" algn="l" defTabSz="914400" rtl="0" eaLnBrk="1" latinLnBrk="0" hangingPunct="1">
              <a:defRPr kern="1200">
                <a:solidFill>
                  <a:schemeClr val="tx1"/>
                </a:solidFill>
                <a:latin typeface="Arial" charset="0"/>
                <a:ea typeface="MS PGothic" pitchFamily="34" charset="-128"/>
                <a:cs typeface="+mn-cs"/>
              </a:defRPr>
            </a:lvl6pPr>
            <a:lvl7pPr marL="2743200" algn="l" defTabSz="914400" rtl="0" eaLnBrk="1" latinLnBrk="0" hangingPunct="1">
              <a:defRPr kern="1200">
                <a:solidFill>
                  <a:schemeClr val="tx1"/>
                </a:solidFill>
                <a:latin typeface="Arial" charset="0"/>
                <a:ea typeface="MS PGothic" pitchFamily="34" charset="-128"/>
                <a:cs typeface="+mn-cs"/>
              </a:defRPr>
            </a:lvl7pPr>
            <a:lvl8pPr marL="3200400" algn="l" defTabSz="914400" rtl="0" eaLnBrk="1" latinLnBrk="0" hangingPunct="1">
              <a:defRPr kern="1200">
                <a:solidFill>
                  <a:schemeClr val="tx1"/>
                </a:solidFill>
                <a:latin typeface="Arial" charset="0"/>
                <a:ea typeface="MS PGothic" pitchFamily="34" charset="-128"/>
                <a:cs typeface="+mn-cs"/>
              </a:defRPr>
            </a:lvl8pPr>
            <a:lvl9pPr marL="3657600" algn="l" defTabSz="914400" rtl="0" eaLnBrk="1" latinLnBrk="0" hangingPunct="1">
              <a:defRPr kern="1200">
                <a:solidFill>
                  <a:schemeClr val="tx1"/>
                </a:solidFill>
                <a:latin typeface="Arial" charset="0"/>
                <a:ea typeface="MS PGothic" pitchFamily="34" charset="-128"/>
                <a:cs typeface="+mn-cs"/>
              </a:defRPr>
            </a:lvl9pPr>
          </a:lstStyle>
          <a:p>
            <a:pPr algn="ctr"/>
            <a:r>
              <a:rPr lang="en-US" sz="1050" b="1" dirty="0">
                <a:solidFill>
                  <a:srgbClr val="FF0000"/>
                </a:solidFill>
              </a:rPr>
              <a:t>Production</a:t>
            </a:r>
          </a:p>
        </p:txBody>
      </p:sp>
      <p:sp>
        <p:nvSpPr>
          <p:cNvPr id="11" name="ZoneTexte 13">
            <a:extLst>
              <a:ext uri="{FF2B5EF4-FFF2-40B4-BE49-F238E27FC236}">
                <a16:creationId xmlns:a16="http://schemas.microsoft.com/office/drawing/2014/main" id="{39A56806-033F-6D6D-F31A-4217DAD899FC}"/>
              </a:ext>
            </a:extLst>
          </p:cNvPr>
          <p:cNvSpPr txBox="1"/>
          <p:nvPr/>
        </p:nvSpPr>
        <p:spPr>
          <a:xfrm>
            <a:off x="3252178" y="1268740"/>
            <a:ext cx="739135" cy="253916"/>
          </a:xfrm>
          <a:prstGeom prst="rect">
            <a:avLst/>
          </a:prstGeom>
          <a:noFill/>
        </p:spPr>
        <p:txBody>
          <a:bodyPr wrap="square" rtlCol="0">
            <a:spAutoFit/>
          </a:bodyPr>
          <a:lstStyle>
            <a:defPPr>
              <a:defRPr lang="fr-FR"/>
            </a:defPPr>
            <a:lvl1pPr algn="l" rtl="0" fontAlgn="base">
              <a:spcBef>
                <a:spcPct val="0"/>
              </a:spcBef>
              <a:spcAft>
                <a:spcPct val="0"/>
              </a:spcAft>
              <a:defRPr kern="1200">
                <a:solidFill>
                  <a:schemeClr val="tx1"/>
                </a:solidFill>
                <a:latin typeface="Arial" charset="0"/>
                <a:ea typeface="MS PGothic" pitchFamily="34" charset="-128"/>
                <a:cs typeface="+mn-cs"/>
              </a:defRPr>
            </a:lvl1pPr>
            <a:lvl2pPr marL="457200" algn="l" rtl="0" fontAlgn="base">
              <a:spcBef>
                <a:spcPct val="0"/>
              </a:spcBef>
              <a:spcAft>
                <a:spcPct val="0"/>
              </a:spcAft>
              <a:defRPr kern="1200">
                <a:solidFill>
                  <a:schemeClr val="tx1"/>
                </a:solidFill>
                <a:latin typeface="Arial" charset="0"/>
                <a:ea typeface="MS PGothic" pitchFamily="34" charset="-128"/>
                <a:cs typeface="+mn-cs"/>
              </a:defRPr>
            </a:lvl2pPr>
            <a:lvl3pPr marL="914400" algn="l" rtl="0" fontAlgn="base">
              <a:spcBef>
                <a:spcPct val="0"/>
              </a:spcBef>
              <a:spcAft>
                <a:spcPct val="0"/>
              </a:spcAft>
              <a:defRPr kern="1200">
                <a:solidFill>
                  <a:schemeClr val="tx1"/>
                </a:solidFill>
                <a:latin typeface="Arial" charset="0"/>
                <a:ea typeface="MS PGothic" pitchFamily="34" charset="-128"/>
                <a:cs typeface="+mn-cs"/>
              </a:defRPr>
            </a:lvl3pPr>
            <a:lvl4pPr marL="1371600" algn="l" rtl="0" fontAlgn="base">
              <a:spcBef>
                <a:spcPct val="0"/>
              </a:spcBef>
              <a:spcAft>
                <a:spcPct val="0"/>
              </a:spcAft>
              <a:defRPr kern="1200">
                <a:solidFill>
                  <a:schemeClr val="tx1"/>
                </a:solidFill>
                <a:latin typeface="Arial" charset="0"/>
                <a:ea typeface="MS PGothic" pitchFamily="34" charset="-128"/>
                <a:cs typeface="+mn-cs"/>
              </a:defRPr>
            </a:lvl4pPr>
            <a:lvl5pPr marL="1828800" algn="l" rtl="0" fontAlgn="base">
              <a:spcBef>
                <a:spcPct val="0"/>
              </a:spcBef>
              <a:spcAft>
                <a:spcPct val="0"/>
              </a:spcAft>
              <a:defRPr kern="1200">
                <a:solidFill>
                  <a:schemeClr val="tx1"/>
                </a:solidFill>
                <a:latin typeface="Arial" charset="0"/>
                <a:ea typeface="MS PGothic" pitchFamily="34" charset="-128"/>
                <a:cs typeface="+mn-cs"/>
              </a:defRPr>
            </a:lvl5pPr>
            <a:lvl6pPr marL="2286000" algn="l" defTabSz="914400" rtl="0" eaLnBrk="1" latinLnBrk="0" hangingPunct="1">
              <a:defRPr kern="1200">
                <a:solidFill>
                  <a:schemeClr val="tx1"/>
                </a:solidFill>
                <a:latin typeface="Arial" charset="0"/>
                <a:ea typeface="MS PGothic" pitchFamily="34" charset="-128"/>
                <a:cs typeface="+mn-cs"/>
              </a:defRPr>
            </a:lvl6pPr>
            <a:lvl7pPr marL="2743200" algn="l" defTabSz="914400" rtl="0" eaLnBrk="1" latinLnBrk="0" hangingPunct="1">
              <a:defRPr kern="1200">
                <a:solidFill>
                  <a:schemeClr val="tx1"/>
                </a:solidFill>
                <a:latin typeface="Arial" charset="0"/>
                <a:ea typeface="MS PGothic" pitchFamily="34" charset="-128"/>
                <a:cs typeface="+mn-cs"/>
              </a:defRPr>
            </a:lvl7pPr>
            <a:lvl8pPr marL="3200400" algn="l" defTabSz="914400" rtl="0" eaLnBrk="1" latinLnBrk="0" hangingPunct="1">
              <a:defRPr kern="1200">
                <a:solidFill>
                  <a:schemeClr val="tx1"/>
                </a:solidFill>
                <a:latin typeface="Arial" charset="0"/>
                <a:ea typeface="MS PGothic" pitchFamily="34" charset="-128"/>
                <a:cs typeface="+mn-cs"/>
              </a:defRPr>
            </a:lvl8pPr>
            <a:lvl9pPr marL="3657600" algn="l" defTabSz="914400" rtl="0" eaLnBrk="1" latinLnBrk="0" hangingPunct="1">
              <a:defRPr kern="1200">
                <a:solidFill>
                  <a:schemeClr val="tx1"/>
                </a:solidFill>
                <a:latin typeface="Arial" charset="0"/>
                <a:ea typeface="MS PGothic" pitchFamily="34" charset="-128"/>
                <a:cs typeface="+mn-cs"/>
              </a:defRPr>
            </a:lvl9pPr>
          </a:lstStyle>
          <a:p>
            <a:pPr algn="ctr"/>
            <a:r>
              <a:rPr lang="en-US" sz="1050" b="1" dirty="0">
                <a:solidFill>
                  <a:srgbClr val="00B050"/>
                </a:solidFill>
              </a:rPr>
              <a:t>Testing</a:t>
            </a:r>
          </a:p>
        </p:txBody>
      </p:sp>
    </p:spTree>
    <p:extLst>
      <p:ext uri="{BB962C8B-B14F-4D97-AF65-F5344CB8AC3E}">
        <p14:creationId xmlns:p14="http://schemas.microsoft.com/office/powerpoint/2010/main" val="1926861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8407451-3A45-C1C8-67B8-4B0DF9DD0140}"/>
              </a:ext>
            </a:extLst>
          </p:cNvPr>
          <p:cNvGraphicFramePr>
            <a:graphicFrameLocks noChangeAspect="1"/>
          </p:cNvGraphicFramePr>
          <p:nvPr>
            <p:custDataLst>
              <p:tags r:id="rId1"/>
            </p:custDataLst>
            <p:extLst>
              <p:ext uri="{D42A27DB-BD31-4B8C-83A1-F6EECF244321}">
                <p14:modId xmlns:p14="http://schemas.microsoft.com/office/powerpoint/2010/main" val="2234194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50" imgH="350" progId="TCLayout.ActiveDocument.1">
                  <p:embed/>
                </p:oleObj>
              </mc:Choice>
              <mc:Fallback>
                <p:oleObj name="think-cell Slide" r:id="rId5" imgW="350" imgH="350" progId="TCLayout.ActiveDocument.1">
                  <p:embed/>
                  <p:pic>
                    <p:nvPicPr>
                      <p:cNvPr id="5" name="think-cell data - do not delete" hidden="1">
                        <a:extLst>
                          <a:ext uri="{FF2B5EF4-FFF2-40B4-BE49-F238E27FC236}">
                            <a16:creationId xmlns:a16="http://schemas.microsoft.com/office/drawing/2014/main" id="{98407451-3A45-C1C8-67B8-4B0DF9DD0140}"/>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B9BE3749-F0E2-CCB7-7A6C-F2AB35447F3B}"/>
              </a:ext>
            </a:extLst>
          </p:cNvPr>
          <p:cNvGraphicFramePr>
            <a:graphicFrameLocks noChangeAspect="1"/>
          </p:cNvGraphicFramePr>
          <p:nvPr>
            <p:custDataLst>
              <p:tags r:id="rId2"/>
            </p:custDataLst>
            <p:extLst>
              <p:ext uri="{D42A27DB-BD31-4B8C-83A1-F6EECF244321}">
                <p14:modId xmlns:p14="http://schemas.microsoft.com/office/powerpoint/2010/main" val="58933973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50" imgH="350" progId="TCLayout.ActiveDocument.1">
                  <p:embed/>
                </p:oleObj>
              </mc:Choice>
              <mc:Fallback>
                <p:oleObj name="think-cell Slide" r:id="rId7" imgW="350" imgH="350" progId="TCLayout.ActiveDocument.1">
                  <p:embed/>
                  <p:pic>
                    <p:nvPicPr>
                      <p:cNvPr id="3" name="think-cell data - do not delete" hidden="1">
                        <a:extLst>
                          <a:ext uri="{FF2B5EF4-FFF2-40B4-BE49-F238E27FC236}">
                            <a16:creationId xmlns:a16="http://schemas.microsoft.com/office/drawing/2014/main" id="{B9BE3749-F0E2-CCB7-7A6C-F2AB35447F3B}"/>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p:txBody>
          <a:bodyPr vert="horz"/>
          <a:lstStyle/>
          <a:p>
            <a:r>
              <a:rPr lang="en-GB" dirty="0"/>
              <a:t>5) Coordination</a:t>
            </a:r>
          </a:p>
        </p:txBody>
      </p:sp>
      <p:sp>
        <p:nvSpPr>
          <p:cNvPr id="8" name="Text Placeholder 7">
            <a:extLst>
              <a:ext uri="{FF2B5EF4-FFF2-40B4-BE49-F238E27FC236}">
                <a16:creationId xmlns:a16="http://schemas.microsoft.com/office/drawing/2014/main" id="{68BEB864-A78F-92B7-F323-008D84026AC6}"/>
              </a:ext>
            </a:extLst>
          </p:cNvPr>
          <p:cNvSpPr>
            <a:spLocks noGrp="1"/>
          </p:cNvSpPr>
          <p:nvPr>
            <p:ph type="body" sz="quarter" idx="13"/>
          </p:nvPr>
        </p:nvSpPr>
        <p:spPr/>
        <p:txBody>
          <a:bodyPr/>
          <a:lstStyle/>
          <a:p>
            <a:pPr marL="0" indent="0">
              <a:buNone/>
            </a:pPr>
            <a:r>
              <a:rPr lang="en-GB" sz="1600" b="1" dirty="0"/>
              <a:t>Registration process </a:t>
            </a:r>
          </a:p>
          <a:p>
            <a:r>
              <a:rPr lang="en-GB" sz="1600" dirty="0"/>
              <a:t>In case applicable, the respective NEMO(s) and/or JAO will contact the market participants regarding the process to follow.</a:t>
            </a:r>
          </a:p>
          <a:p>
            <a:r>
              <a:rPr lang="en-GB" sz="1600" dirty="0"/>
              <a:t>JAO: MPs should register for the test with JAO by sending the email to </a:t>
            </a:r>
            <a:r>
              <a:rPr lang="en-GB" sz="1600" u="sng" dirty="0">
                <a:hlinkClick r:id="rId8">
                  <a:extLst>
                    <a:ext uri="{A12FA001-AC4F-418D-AE19-62706E023703}">
                      <ahyp:hlinkClr xmlns:ahyp="http://schemas.microsoft.com/office/drawing/2018/hyperlinkcolor" val="tx"/>
                    </a:ext>
                  </a:extLst>
                </a:hlinkClick>
              </a:rPr>
              <a:t>helpdesk@jao.eu</a:t>
            </a:r>
            <a:r>
              <a:rPr lang="en-GB" sz="1600" dirty="0"/>
              <a:t>. Deadline to register is 26/04.  </a:t>
            </a:r>
          </a:p>
          <a:p>
            <a:endParaRPr lang="en-GB" sz="1600" dirty="0"/>
          </a:p>
          <a:p>
            <a:pPr marL="0" indent="0">
              <a:buNone/>
            </a:pPr>
            <a:r>
              <a:rPr lang="en-GB" sz="1600" b="1" dirty="0"/>
              <a:t>Environments to connect to</a:t>
            </a:r>
          </a:p>
          <a:p>
            <a:r>
              <a:rPr lang="en-GB" sz="1600" dirty="0">
                <a:effectLst/>
                <a:latin typeface="Arial" panose="020B0604020202020204" pitchFamily="34" charset="0"/>
              </a:rPr>
              <a:t>JAO: For MPs, the JAO </a:t>
            </a:r>
            <a:r>
              <a:rPr lang="en-GB" sz="1600" dirty="0" err="1">
                <a:effectLst/>
                <a:latin typeface="Arial" panose="020B0604020202020204" pitchFamily="34" charset="0"/>
              </a:rPr>
              <a:t>eCAT</a:t>
            </a:r>
            <a:r>
              <a:rPr lang="en-GB" sz="1600" dirty="0">
                <a:effectLst/>
                <a:latin typeface="Arial" panose="020B0604020202020204" pitchFamily="34" charset="0"/>
              </a:rPr>
              <a:t> test platform.</a:t>
            </a:r>
          </a:p>
          <a:p>
            <a:endParaRPr lang="en-GB" sz="1600" dirty="0"/>
          </a:p>
          <a:p>
            <a:pPr marL="0" indent="0">
              <a:buNone/>
            </a:pPr>
            <a:r>
              <a:rPr lang="en-GB" sz="1600" b="1" dirty="0"/>
              <a:t>Connectivity establishment</a:t>
            </a:r>
          </a:p>
          <a:p>
            <a:r>
              <a:rPr lang="en-GB" sz="1600" dirty="0">
                <a:effectLst/>
                <a:latin typeface="Arial" panose="020B0604020202020204" pitchFamily="34" charset="0"/>
              </a:rPr>
              <a:t>JAO: Connectivity will be made available for the JAO </a:t>
            </a:r>
            <a:r>
              <a:rPr lang="en-GB" sz="1600" dirty="0" err="1">
                <a:effectLst/>
                <a:latin typeface="Arial" panose="020B0604020202020204" pitchFamily="34" charset="0"/>
              </a:rPr>
              <a:t>eCAT</a:t>
            </a:r>
            <a:r>
              <a:rPr lang="en-GB" sz="1600" dirty="0">
                <a:effectLst/>
                <a:latin typeface="Arial" panose="020B0604020202020204" pitchFamily="34" charset="0"/>
              </a:rPr>
              <a:t> test platform a few days before the training.</a:t>
            </a:r>
          </a:p>
          <a:p>
            <a:endParaRPr lang="en-GB" sz="1600" dirty="0">
              <a:cs typeface="Arial"/>
            </a:endParaRPr>
          </a:p>
          <a:p>
            <a:pPr marL="0" indent="0">
              <a:buNone/>
            </a:pPr>
            <a:r>
              <a:rPr lang="en-GB" sz="1600" b="1" dirty="0">
                <a:solidFill>
                  <a:srgbClr val="FF0000"/>
                </a:solidFill>
                <a:cs typeface="Arial"/>
              </a:rPr>
              <a:t>Nomination: all TSOs agree to follow production timeline.</a:t>
            </a:r>
          </a:p>
          <a:p>
            <a:pPr marL="0" indent="0">
              <a:buNone/>
            </a:pPr>
            <a:endParaRPr lang="en-US" dirty="0"/>
          </a:p>
        </p:txBody>
      </p:sp>
    </p:spTree>
    <p:extLst>
      <p:ext uri="{BB962C8B-B14F-4D97-AF65-F5344CB8AC3E}">
        <p14:creationId xmlns:p14="http://schemas.microsoft.com/office/powerpoint/2010/main" val="17561100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5E269B2-2075-E381-E441-9F6D28BAAD14}"/>
              </a:ext>
            </a:extLst>
          </p:cNvPr>
          <p:cNvGraphicFramePr>
            <a:graphicFrameLocks noChangeAspect="1"/>
          </p:cNvGraphicFramePr>
          <p:nvPr>
            <p:custDataLst>
              <p:tags r:id="rId1"/>
            </p:custDataLst>
            <p:extLst>
              <p:ext uri="{D42A27DB-BD31-4B8C-83A1-F6EECF244321}">
                <p14:modId xmlns:p14="http://schemas.microsoft.com/office/powerpoint/2010/main" val="12352954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50" imgH="350" progId="TCLayout.ActiveDocument.1">
                  <p:embed/>
                </p:oleObj>
              </mc:Choice>
              <mc:Fallback>
                <p:oleObj name="think-cell Slide" r:id="rId5" imgW="350" imgH="350" progId="TCLayout.ActiveDocument.1">
                  <p:embed/>
                  <p:pic>
                    <p:nvPicPr>
                      <p:cNvPr id="5" name="think-cell data - do not delete" hidden="1">
                        <a:extLst>
                          <a:ext uri="{FF2B5EF4-FFF2-40B4-BE49-F238E27FC236}">
                            <a16:creationId xmlns:a16="http://schemas.microsoft.com/office/drawing/2014/main" id="{85E269B2-2075-E381-E441-9F6D28BAAD1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AECE94F0-8679-BED2-3B16-C05DF1E815FA}"/>
              </a:ext>
            </a:extLst>
          </p:cNvPr>
          <p:cNvGraphicFramePr>
            <a:graphicFrameLocks noChangeAspect="1"/>
          </p:cNvGraphicFramePr>
          <p:nvPr>
            <p:custDataLst>
              <p:tags r:id="rId2"/>
            </p:custDataLst>
            <p:extLst>
              <p:ext uri="{D42A27DB-BD31-4B8C-83A1-F6EECF244321}">
                <p14:modId xmlns:p14="http://schemas.microsoft.com/office/powerpoint/2010/main" val="40218007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50" imgH="350" progId="TCLayout.ActiveDocument.1">
                  <p:embed/>
                </p:oleObj>
              </mc:Choice>
              <mc:Fallback>
                <p:oleObj name="think-cell Slide" r:id="rId7" imgW="350" imgH="350" progId="TCLayout.ActiveDocument.1">
                  <p:embed/>
                  <p:pic>
                    <p:nvPicPr>
                      <p:cNvPr id="3" name="think-cell data - do not delete" hidden="1">
                        <a:extLst>
                          <a:ext uri="{FF2B5EF4-FFF2-40B4-BE49-F238E27FC236}">
                            <a16:creationId xmlns:a16="http://schemas.microsoft.com/office/drawing/2014/main" id="{AECE94F0-8679-BED2-3B16-C05DF1E815FA}"/>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p:txBody>
          <a:bodyPr vert="horz"/>
          <a:lstStyle/>
          <a:p>
            <a:r>
              <a:rPr lang="en-US" dirty="0"/>
              <a:t>6) Evaluation and reporting</a:t>
            </a:r>
            <a:endParaRPr lang="en-GB" dirty="0"/>
          </a:p>
        </p:txBody>
      </p:sp>
      <p:sp>
        <p:nvSpPr>
          <p:cNvPr id="7" name="Text Placeholder 6">
            <a:extLst>
              <a:ext uri="{FF2B5EF4-FFF2-40B4-BE49-F238E27FC236}">
                <a16:creationId xmlns:a16="http://schemas.microsoft.com/office/drawing/2014/main" id="{DF983CF1-BB5E-29B2-4E0C-693E3DA461F0}"/>
              </a:ext>
            </a:extLst>
          </p:cNvPr>
          <p:cNvSpPr>
            <a:spLocks noGrp="1"/>
          </p:cNvSpPr>
          <p:nvPr>
            <p:ph type="body" sz="quarter" idx="13"/>
          </p:nvPr>
        </p:nvSpPr>
        <p:spPr/>
        <p:txBody>
          <a:bodyPr/>
          <a:lstStyle/>
          <a:p>
            <a:pPr marL="0" indent="0">
              <a:buNone/>
            </a:pPr>
            <a:r>
              <a:rPr lang="en-GB" sz="1600" b="1" dirty="0"/>
              <a:t>Evaluation</a:t>
            </a:r>
          </a:p>
          <a:p>
            <a:pPr marL="0" indent="0">
              <a:buNone/>
            </a:pPr>
            <a:r>
              <a:rPr lang="en-GB" sz="1600" dirty="0"/>
              <a:t>In order to jointly learn and profit as much as possible from this joint training session, it is foreseen to evaluate the session and to address the following questions</a:t>
            </a:r>
          </a:p>
          <a:p>
            <a:r>
              <a:rPr lang="en-GB" sz="1600" dirty="0"/>
              <a:t>What went well?</a:t>
            </a:r>
          </a:p>
          <a:p>
            <a:r>
              <a:rPr lang="en-GB" sz="1600" dirty="0"/>
              <a:t>What needs more attention?</a:t>
            </a:r>
          </a:p>
          <a:p>
            <a:r>
              <a:rPr lang="en-GB" sz="1600" dirty="0"/>
              <a:t>Need for more training sessions?</a:t>
            </a:r>
          </a:p>
          <a:p>
            <a:r>
              <a:rPr lang="en-GB" sz="1600" dirty="0"/>
              <a:t>Ideas for the future? </a:t>
            </a:r>
          </a:p>
          <a:p>
            <a:pPr marL="0" indent="0">
              <a:buNone/>
            </a:pPr>
            <a:endParaRPr lang="en-GB" sz="1600" dirty="0"/>
          </a:p>
          <a:p>
            <a:pPr marL="0" indent="0">
              <a:buNone/>
            </a:pPr>
            <a:r>
              <a:rPr lang="en-GB" sz="1600" b="1" dirty="0"/>
              <a:t>Reporting</a:t>
            </a:r>
          </a:p>
          <a:p>
            <a:pPr marL="0" indent="0">
              <a:buNone/>
            </a:pPr>
            <a:r>
              <a:rPr lang="en-GB" sz="1600" dirty="0"/>
              <a:t>The findings will be captured in a report that will be shared in due time.</a:t>
            </a:r>
          </a:p>
          <a:p>
            <a:pPr marL="0" indent="0">
              <a:buNone/>
            </a:pPr>
            <a:endParaRPr lang="en-US" dirty="0"/>
          </a:p>
        </p:txBody>
      </p:sp>
    </p:spTree>
    <p:extLst>
      <p:ext uri="{BB962C8B-B14F-4D97-AF65-F5344CB8AC3E}">
        <p14:creationId xmlns:p14="http://schemas.microsoft.com/office/powerpoint/2010/main" val="25694588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jfikE3sjSm2npcux2WvMHg"/>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tqIZjB9SFSySA1oJxAV7V7w"/>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tkm7LGEqJSFy2of0B00NlaA"/>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tkm7LGEqJSFy2of0B00NlaA"/>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tjfikE3sjSm2npcux2WvMHg"/>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tGhCmu0UhSFi8NOgSKYsflA"/>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t9pgUoJPSRfCJKEF5SH8F9Q"/>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twew8T51PQBWjULrkbV8NaA"/>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tPAqf27AqQSWFiam.eNOJQg"/>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tdktGrQ0MTQqKWNHBUOex2g"/>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GhCmu0UhSFi8NOgSKYsflA"/>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tA8YX4uIYS36bRSVab3Z6Qw"/>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tM3lftbO1RHqExZCHMaq7sg"/>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9pgUoJPSRfCJKEF5SH8F9Q"/>
</p:tagLst>
</file>

<file path=ppt/tags/tag1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wew8T51PQBWjULrkbV8Na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PAqf27AqQSWFiam.eNOJQg"/>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dktGrQ0MTQqKWNHBUOex2g"/>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A8YX4uIYS36bRSVab3Z6Q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M3lftbO1RHqExZCHMaq7sg"/>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qIZjB9SFSySA1oJxAV7V7w"/>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km7LGEqJSFy2of0B00Nla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qIZjB9SFSySA1oJxAV7V7w"/>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jfikE3sjSm2npcux2WvMHg"/>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jfikE3sjSm2npcux2WvMH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jfikE3sjSm2npcux2WvMHg"/>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GhCmu0UhSFi8NOgSKYsfl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9pgUoJPSRfCJKEF5SH8F9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wew8T51PQBWjULrkbV8Na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PAqf27AqQSWFiam.eNOJQg"/>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dktGrQ0MTQqKWNHBUOex2g"/>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A8YX4uIYS36bRSVab3Z6Qw"/>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km7LGEqJSFy2of0B00NlaA"/>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M3lftbO1RHqExZCHMaq7sg"/>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qIZjB9SFSySA1oJxAV7V7w"/>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km7LGEqJSFy2of0B00NlaA"/>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km7LGEqJSFy2of0B00NlaA"/>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jfikE3sjSm2npcux2WvMHg"/>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GhCmu0UhSFi8NOgSKYsflA"/>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9pgUoJPSRfCJKEF5SH8F9Q"/>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wew8T51PQBWjULrkbV8NaA"/>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PAqf27AqQSWFiam.eNOJQg"/>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km7LGEqJSFy2of0B00NlaA"/>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tdktGrQ0MTQqKWNHBUOex2g"/>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A8YX4uIYS36bRSVab3Z6Qw"/>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M3lftbO1RHqExZCHMaq7sg"/>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qIZjB9SFSySA1oJxAV7V7w"/>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km7LGEqJSFy2of0B00Nla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tkm7LGEqJSFy2of0B00NlaA"/>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tjfikE3sjSm2npcux2WvMHg"/>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tGhCmu0UhSFi8NOgSKYsflA"/>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9pgUoJPSRfCJKEF5SH8F9Q"/>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twew8T51PQBWjULrkbV8NaA"/>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tPAqf27AqQSWFiam.eNOJQg"/>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tdktGrQ0MTQqKWNHBUOex2g"/>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tA8YX4uIYS36bRSVab3Z6Qw"/>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tM3lftbO1RHqExZCHMaq7sg"/>
</p:tagLst>
</file>

<file path=ppt/theme/theme1.xml><?xml version="1.0" encoding="utf-8"?>
<a:theme xmlns:a="http://schemas.openxmlformats.org/drawingml/2006/main" name="XBID Templates">
  <a:themeElements>
    <a:clrScheme name="Benutzerdefiniert 11">
      <a:dk1>
        <a:sysClr val="windowText" lastClr="000000"/>
      </a:dk1>
      <a:lt1>
        <a:sysClr val="window" lastClr="FFFFFF"/>
      </a:lt1>
      <a:dk2>
        <a:srgbClr val="DADADA"/>
      </a:dk2>
      <a:lt2>
        <a:srgbClr val="EDEDED"/>
      </a:lt2>
      <a:accent1>
        <a:srgbClr val="3ABFCD"/>
      </a:accent1>
      <a:accent2>
        <a:srgbClr val="DCDC00"/>
      </a:accent2>
      <a:accent3>
        <a:srgbClr val="E4055C"/>
      </a:accent3>
      <a:accent4>
        <a:srgbClr val="E7B804"/>
      </a:accent4>
      <a:accent5>
        <a:srgbClr val="7F7F7F"/>
      </a:accent5>
      <a:accent6>
        <a:srgbClr val="3C3C3C"/>
      </a:accent6>
      <a:hlink>
        <a:srgbClr val="3ABFCD"/>
      </a:hlink>
      <a:folHlink>
        <a:srgbClr val="DCDC00"/>
      </a:folHlink>
    </a:clrScheme>
    <a:fontScheme name="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dirty="0" err="1" smtClean="0"/>
        </a:defPPr>
      </a:lstStyle>
    </a:txDef>
  </a:objectDefaults>
  <a:extraClrSchemeLst/>
</a:theme>
</file>

<file path=ppt/theme/theme2.xml><?xml version="1.0" encoding="utf-8"?>
<a:theme xmlns:a="http://schemas.openxmlformats.org/drawingml/2006/main" name="1_XBID Templates">
  <a:themeElements>
    <a:clrScheme name="MCSC_joint">
      <a:dk1>
        <a:sysClr val="windowText" lastClr="000000"/>
      </a:dk1>
      <a:lt1>
        <a:sysClr val="window" lastClr="FFFFFF"/>
      </a:lt1>
      <a:dk2>
        <a:srgbClr val="DADADA"/>
      </a:dk2>
      <a:lt2>
        <a:srgbClr val="EDEDED"/>
      </a:lt2>
      <a:accent1>
        <a:srgbClr val="E4055C"/>
      </a:accent1>
      <a:accent2>
        <a:srgbClr val="E7B804"/>
      </a:accent2>
      <a:accent3>
        <a:srgbClr val="3ABFCD"/>
      </a:accent3>
      <a:accent4>
        <a:srgbClr val="DCDC00"/>
      </a:accent4>
      <a:accent5>
        <a:srgbClr val="7F7F7F"/>
      </a:accent5>
      <a:accent6>
        <a:srgbClr val="3C3C3C"/>
      </a:accent6>
      <a:hlink>
        <a:srgbClr val="3ABFCD"/>
      </a:hlink>
      <a:folHlink>
        <a:srgbClr val="E7B804"/>
      </a:folHlink>
    </a:clrScheme>
    <a:fontScheme name="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dirty="0" err="1" smtClean="0"/>
        </a:defPPr>
      </a:lstStyle>
    </a:txDef>
  </a:objectDefaults>
  <a:extraClrSchemeLst/>
</a:theme>
</file>

<file path=ppt/theme/theme3.xml><?xml version="1.0" encoding="utf-8"?>
<a:theme xmlns:a="http://schemas.openxmlformats.org/drawingml/2006/main" name="2_XBID Templates">
  <a:themeElements>
    <a:clrScheme name="Benutzerdefiniert 12">
      <a:dk1>
        <a:sysClr val="windowText" lastClr="000000"/>
      </a:dk1>
      <a:lt1>
        <a:sysClr val="window" lastClr="FFFFFF"/>
      </a:lt1>
      <a:dk2>
        <a:srgbClr val="DADADA"/>
      </a:dk2>
      <a:lt2>
        <a:srgbClr val="EDEDED"/>
      </a:lt2>
      <a:accent1>
        <a:srgbClr val="3ABFCD"/>
      </a:accent1>
      <a:accent2>
        <a:srgbClr val="DCDC00"/>
      </a:accent2>
      <a:accent3>
        <a:srgbClr val="E4055C"/>
      </a:accent3>
      <a:accent4>
        <a:srgbClr val="E7B804"/>
      </a:accent4>
      <a:accent5>
        <a:srgbClr val="7F7F7F"/>
      </a:accent5>
      <a:accent6>
        <a:srgbClr val="3C3C3C"/>
      </a:accent6>
      <a:hlink>
        <a:srgbClr val="3ABFCD"/>
      </a:hlink>
      <a:folHlink>
        <a:srgbClr val="DCDC00"/>
      </a:folHlink>
    </a:clrScheme>
    <a:fontScheme name="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dirty="0" err="1" smtClean="0"/>
        </a:defPPr>
      </a:lstStyle>
    </a:txDef>
  </a:objectDefaults>
  <a:extraClrSchemeLst/>
</a:theme>
</file>

<file path=ppt/theme/theme4.xml><?xml version="1.0" encoding="utf-8"?>
<a:theme xmlns:a="http://schemas.openxmlformats.org/drawingml/2006/main" name="3_XBID Templates">
  <a:themeElements>
    <a:clrScheme name="Benutzerdefiniert 5">
      <a:dk1>
        <a:sysClr val="windowText" lastClr="000000"/>
      </a:dk1>
      <a:lt1>
        <a:sysClr val="window" lastClr="FFFFFF"/>
      </a:lt1>
      <a:dk2>
        <a:srgbClr val="DADADA"/>
      </a:dk2>
      <a:lt2>
        <a:srgbClr val="EDEDED"/>
      </a:lt2>
      <a:accent1>
        <a:srgbClr val="00B1AC"/>
      </a:accent1>
      <a:accent2>
        <a:srgbClr val="FED900"/>
      </a:accent2>
      <a:accent3>
        <a:srgbClr val="BDBDBD"/>
      </a:accent3>
      <a:accent4>
        <a:srgbClr val="9D9D9D"/>
      </a:accent4>
      <a:accent5>
        <a:srgbClr val="646464"/>
      </a:accent5>
      <a:accent6>
        <a:srgbClr val="3C3C3C"/>
      </a:accent6>
      <a:hlink>
        <a:srgbClr val="00B1AC"/>
      </a:hlink>
      <a:folHlink>
        <a:srgbClr val="00B1AC"/>
      </a:folHlink>
    </a:clrScheme>
    <a:fontScheme name="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dirty="0" err="1" smtClean="0"/>
        </a:defPPr>
      </a:lstStyle>
    </a:txDef>
  </a:objectDefaults>
  <a:extraClrSchemeLst/>
</a:theme>
</file>

<file path=ppt/theme/theme5.xml><?xml version="1.0" encoding="utf-8"?>
<a:theme xmlns:a="http://schemas.openxmlformats.org/drawingml/2006/main" name="4_XBID Templates">
  <a:themeElements>
    <a:clrScheme name="Benutzerdefiniert 5">
      <a:dk1>
        <a:sysClr val="windowText" lastClr="000000"/>
      </a:dk1>
      <a:lt1>
        <a:sysClr val="window" lastClr="FFFFFF"/>
      </a:lt1>
      <a:dk2>
        <a:srgbClr val="DADADA"/>
      </a:dk2>
      <a:lt2>
        <a:srgbClr val="EDEDED"/>
      </a:lt2>
      <a:accent1>
        <a:srgbClr val="00B1AC"/>
      </a:accent1>
      <a:accent2>
        <a:srgbClr val="FED900"/>
      </a:accent2>
      <a:accent3>
        <a:srgbClr val="BDBDBD"/>
      </a:accent3>
      <a:accent4>
        <a:srgbClr val="9D9D9D"/>
      </a:accent4>
      <a:accent5>
        <a:srgbClr val="646464"/>
      </a:accent5>
      <a:accent6>
        <a:srgbClr val="3C3C3C"/>
      </a:accent6>
      <a:hlink>
        <a:srgbClr val="00B1AC"/>
      </a:hlink>
      <a:folHlink>
        <a:srgbClr val="00B1AC"/>
      </a:folHlink>
    </a:clrScheme>
    <a:fontScheme name="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dirty="0" err="1" smtClean="0"/>
        </a:defPPr>
      </a:lstStyle>
    </a:txDef>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5964E9AEBD58F47A81F88F63BBC0497" ma:contentTypeVersion="2" ma:contentTypeDescription="Create a new document." ma:contentTypeScope="" ma:versionID="a3e142d5be7b335b5704b205171fb521">
  <xsd:schema xmlns:xsd="http://www.w3.org/2001/XMLSchema" xmlns:xs="http://www.w3.org/2001/XMLSchema" xmlns:p="http://schemas.microsoft.com/office/2006/metadata/properties" xmlns:ns2="d296212c-7881-4015-9f0c-985b3ab18bd3" targetNamespace="http://schemas.microsoft.com/office/2006/metadata/properties" ma:root="true" ma:fieldsID="de2ad4aae66a0225e3565f24946878ba" ns2:_="">
    <xsd:import namespace="d296212c-7881-4015-9f0c-985b3ab18bd3"/>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96212c-7881-4015-9f0c-985b3ab18b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F62838-B26D-433D-9605-F9C93F073DAF}">
  <ds:schemaRefs>
    <ds:schemaRef ds:uri="http://schemas.microsoft.com/office/2006/metadata/contentType"/>
    <ds:schemaRef ds:uri="http://schemas.microsoft.com/office/2006/metadata/properties/metaAttributes"/>
    <ds:schemaRef ds:uri="http://www.w3.org/2000/xmlns/"/>
    <ds:schemaRef ds:uri="http://www.w3.org/2001/XMLSchema"/>
    <ds:schemaRef ds:uri="d296212c-7881-4015-9f0c-985b3ab18bd3"/>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F1F65C-8657-45F8-9198-5CD88008BB13}">
  <ds:schemaRefs>
    <ds:schemaRef ds:uri="http://schemas.microsoft.com/office/2006/metadata/properties"/>
    <ds:schemaRef ds:uri="http://www.w3.org/2000/xmlns/"/>
    <ds:schemaRef ds:uri="http://schemas.microsoft.com/office/infopath/2007/PartnerControls"/>
  </ds:schemaRefs>
</ds:datastoreItem>
</file>

<file path=customXml/itemProps3.xml><?xml version="1.0" encoding="utf-8"?>
<ds:datastoreItem xmlns:ds="http://schemas.openxmlformats.org/officeDocument/2006/customXml" ds:itemID="{962983F9-852A-4E6A-8966-174476E3923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1820</Words>
  <Application>Microsoft Macintosh PowerPoint</Application>
  <PresentationFormat>Widescreen</PresentationFormat>
  <Paragraphs>243</Paragraphs>
  <Slides>11</Slides>
  <Notes>11</Notes>
  <HiddenSlides>0</HiddenSlides>
  <MMClips>0</MMClips>
  <ScaleCrop>false</ScaleCrop>
  <HeadingPairs>
    <vt:vector size="8" baseType="variant">
      <vt:variant>
        <vt:lpstr>Fonts Used</vt:lpstr>
      </vt:variant>
      <vt:variant>
        <vt:i4>4</vt:i4>
      </vt:variant>
      <vt:variant>
        <vt:lpstr>Theme</vt:lpstr>
      </vt:variant>
      <vt:variant>
        <vt:i4>5</vt:i4>
      </vt:variant>
      <vt:variant>
        <vt:lpstr>Embedded OLE Servers</vt:lpstr>
      </vt:variant>
      <vt:variant>
        <vt:i4>1</vt:i4>
      </vt:variant>
      <vt:variant>
        <vt:lpstr>Slide Titles</vt:lpstr>
      </vt:variant>
      <vt:variant>
        <vt:i4>11</vt:i4>
      </vt:variant>
    </vt:vector>
  </HeadingPairs>
  <TitlesOfParts>
    <vt:vector size="21" baseType="lpstr">
      <vt:lpstr>Arial</vt:lpstr>
      <vt:lpstr>Calibri</vt:lpstr>
      <vt:lpstr>Symbol</vt:lpstr>
      <vt:lpstr>Times New Roman</vt:lpstr>
      <vt:lpstr>XBID Templates</vt:lpstr>
      <vt:lpstr>1_XBID Templates</vt:lpstr>
      <vt:lpstr>2_XBID Templates</vt:lpstr>
      <vt:lpstr>3_XBID Templates</vt:lpstr>
      <vt:lpstr>4_XBID Templates</vt:lpstr>
      <vt:lpstr>think-cell Slide</vt:lpstr>
      <vt:lpstr>Decoupling training session with Market Participants</vt:lpstr>
      <vt:lpstr>Contents</vt:lpstr>
      <vt:lpstr>1) Background &amp; Goal</vt:lpstr>
      <vt:lpstr>2) Date and timeslot</vt:lpstr>
      <vt:lpstr>3) Scenario: Full decoupling of SDAC</vt:lpstr>
      <vt:lpstr>4) Operational process and timings 1/3 as described in the operational procedures</vt:lpstr>
      <vt:lpstr>4) Operational process and timings 2/2</vt:lpstr>
      <vt:lpstr>5) Coordination</vt:lpstr>
      <vt:lpstr>6) Evaluation and reporting</vt:lpstr>
      <vt:lpstr>Backup slide 1: Fallback solution per Interconnector</vt:lpstr>
      <vt:lpstr>Backup slide 2: Fallback solution per Bidding Zone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Decoupling training session with Market Participants</dc:title>
  <dc:creator/>
  <cp:lastModifiedBy>Microsoft Office User</cp:lastModifiedBy>
  <cp:revision>8</cp:revision>
  <dcterms:created xsi:type="dcterms:W3CDTF">2023-04-14T07:27:11Z</dcterms:created>
  <dcterms:modified xsi:type="dcterms:W3CDTF">2023-04-18T11:54:39Z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0x01010045964E9AEBD58F47A81F88F63BBC0497</vt:lpwstr>
  </property>
</Properties>
</file>