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3D9D57-902F-4763-92FC-7CB45FA1710D}" v="1" dt="2022-05-17T09:44:18.348"/>
    <p1510:client id="{B19EC347-CFD8-A031-9304-9E0DC15C8AF0}" v="18" dt="2022-05-16T17:52:31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Varney" userId="S::alice.varney@eleclink.co.uk::24a7bd53-44ff-4496-aa7f-22ac729a9e81" providerId="AD" clId="Web-{B19EC347-CFD8-A031-9304-9E0DC15C8AF0}"/>
    <pc:docChg chg="modSld">
      <pc:chgData name="Alice Varney" userId="S::alice.varney@eleclink.co.uk::24a7bd53-44ff-4496-aa7f-22ac729a9e81" providerId="AD" clId="Web-{B19EC347-CFD8-A031-9304-9E0DC15C8AF0}" dt="2022-05-16T17:52:31.452" v="7"/>
      <pc:docMkLst>
        <pc:docMk/>
      </pc:docMkLst>
      <pc:sldChg chg="addSp delSp modSp">
        <pc:chgData name="Alice Varney" userId="S::alice.varney@eleclink.co.uk::24a7bd53-44ff-4496-aa7f-22ac729a9e81" providerId="AD" clId="Web-{B19EC347-CFD8-A031-9304-9E0DC15C8AF0}" dt="2022-05-16T17:52:31.452" v="7"/>
        <pc:sldMkLst>
          <pc:docMk/>
          <pc:sldMk cId="1205252955" sldId="258"/>
        </pc:sldMkLst>
        <pc:spChg chg="mod">
          <ac:chgData name="Alice Varney" userId="S::alice.varney@eleclink.co.uk::24a7bd53-44ff-4496-aa7f-22ac729a9e81" providerId="AD" clId="Web-{B19EC347-CFD8-A031-9304-9E0DC15C8AF0}" dt="2022-05-16T17:52:26.905" v="5" actId="20577"/>
          <ac:spMkLst>
            <pc:docMk/>
            <pc:sldMk cId="1205252955" sldId="258"/>
            <ac:spMk id="4" creationId="{1B50D4ED-6472-4A45-8A68-DB382F26B304}"/>
          </ac:spMkLst>
        </pc:spChg>
        <pc:spChg chg="add del">
          <ac:chgData name="Alice Varney" userId="S::alice.varney@eleclink.co.uk::24a7bd53-44ff-4496-aa7f-22ac729a9e81" providerId="AD" clId="Web-{B19EC347-CFD8-A031-9304-9E0DC15C8AF0}" dt="2022-05-16T17:52:31.452" v="7"/>
          <ac:spMkLst>
            <pc:docMk/>
            <pc:sldMk cId="1205252955" sldId="258"/>
            <ac:spMk id="5" creationId="{92952025-B821-B850-4DE2-1E9644831D05}"/>
          </ac:spMkLst>
        </pc:spChg>
      </pc:sldChg>
    </pc:docChg>
  </pc:docChgLst>
  <pc:docChgLst>
    <pc:chgData name="Alice Varney" userId="24a7bd53-44ff-4496-aa7f-22ac729a9e81" providerId="ADAL" clId="{8D3D9D57-902F-4763-92FC-7CB45FA1710D}"/>
    <pc:docChg chg="undo custSel delSld modSld">
      <pc:chgData name="Alice Varney" userId="24a7bd53-44ff-4496-aa7f-22ac729a9e81" providerId="ADAL" clId="{8D3D9D57-902F-4763-92FC-7CB45FA1710D}" dt="2022-05-17T09:47:54.822" v="359" actId="1076"/>
      <pc:docMkLst>
        <pc:docMk/>
      </pc:docMkLst>
      <pc:sldChg chg="del">
        <pc:chgData name="Alice Varney" userId="24a7bd53-44ff-4496-aa7f-22ac729a9e81" providerId="ADAL" clId="{8D3D9D57-902F-4763-92FC-7CB45FA1710D}" dt="2022-05-17T09:42:58.679" v="309" actId="47"/>
        <pc:sldMkLst>
          <pc:docMk/>
          <pc:sldMk cId="68458291" sldId="256"/>
        </pc:sldMkLst>
      </pc:sldChg>
      <pc:sldChg chg="del">
        <pc:chgData name="Alice Varney" userId="24a7bd53-44ff-4496-aa7f-22ac729a9e81" providerId="ADAL" clId="{8D3D9D57-902F-4763-92FC-7CB45FA1710D}" dt="2022-05-17T09:18:45.799" v="308" actId="47"/>
        <pc:sldMkLst>
          <pc:docMk/>
          <pc:sldMk cId="2982142325" sldId="257"/>
        </pc:sldMkLst>
      </pc:sldChg>
      <pc:sldChg chg="modSp mod">
        <pc:chgData name="Alice Varney" userId="24a7bd53-44ff-4496-aa7f-22ac729a9e81" providerId="ADAL" clId="{8D3D9D57-902F-4763-92FC-7CB45FA1710D}" dt="2022-05-17T09:47:54.822" v="359" actId="1076"/>
        <pc:sldMkLst>
          <pc:docMk/>
          <pc:sldMk cId="1205252955" sldId="258"/>
        </pc:sldMkLst>
        <pc:spChg chg="mod">
          <ac:chgData name="Alice Varney" userId="24a7bd53-44ff-4496-aa7f-22ac729a9e81" providerId="ADAL" clId="{8D3D9D57-902F-4763-92FC-7CB45FA1710D}" dt="2022-05-17T09:45:18.224" v="344" actId="1076"/>
          <ac:spMkLst>
            <pc:docMk/>
            <pc:sldMk cId="1205252955" sldId="258"/>
            <ac:spMk id="2" creationId="{F2280BCC-5835-4A27-995E-307FD3C7BD40}"/>
          </ac:spMkLst>
        </pc:spChg>
        <pc:spChg chg="mod">
          <ac:chgData name="Alice Varney" userId="24a7bd53-44ff-4496-aa7f-22ac729a9e81" providerId="ADAL" clId="{8D3D9D57-902F-4763-92FC-7CB45FA1710D}" dt="2022-05-17T09:47:52.447" v="358" actId="1076"/>
          <ac:spMkLst>
            <pc:docMk/>
            <pc:sldMk cId="1205252955" sldId="258"/>
            <ac:spMk id="3" creationId="{F9C8AB7E-8C55-447C-974D-71D305E7DD7E}"/>
          </ac:spMkLst>
        </pc:spChg>
        <pc:spChg chg="mod">
          <ac:chgData name="Alice Varney" userId="24a7bd53-44ff-4496-aa7f-22ac729a9e81" providerId="ADAL" clId="{8D3D9D57-902F-4763-92FC-7CB45FA1710D}" dt="2022-05-17T09:47:54.822" v="359" actId="1076"/>
          <ac:spMkLst>
            <pc:docMk/>
            <pc:sldMk cId="1205252955" sldId="258"/>
            <ac:spMk id="4" creationId="{1B50D4ED-6472-4A45-8A68-DB382F26B3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AC45B-37AF-4117-9A6A-785E31C6F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DF3770-5B1C-45E7-8DDB-81CDB9C06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BD1E7-ECA0-485B-8FCB-B88DF95EC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4F7E2-A533-4C75-93BA-4F20FCC2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DA582-585E-4D79-B44A-99C40B940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53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91323-6573-4086-A9B0-CAF2764F3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82764-D252-4B4D-917D-D900E5E00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6EB0E-DC2E-4DEA-94E3-AE2E13A0A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E85B1-44BC-4B50-B335-9FA404600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1E0E2-42BF-4534-AE0F-149CBBA98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748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4B756D-1F1A-44B2-9CD8-4C104CFDF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CB0E9-4DEC-4A53-BCA8-D2A41169E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C3715-2278-4172-9E02-9046B22DB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C2F4D-D32D-4BDB-8692-B7965F1A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F182B-FABA-409D-9F71-DFF4B7957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21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75BCC-4E1E-4DE3-88A5-F04EE3C1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E4ED0-8FCD-4388-9B67-CDCBB2ADD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856F4-2C55-4AC5-883B-20CCEF8BD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347F9-3FFF-41C3-A125-CB3CDBC2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C164F-7305-413E-8810-131A50085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46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0AA80-F120-4A1C-ACF8-D2A65EBF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8F8EC-97D7-46C2-AB51-873F15E85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ABF88-0366-4C14-BED7-977DC9F9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9EA5E-22EB-4EA7-9993-D36A824B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8D718-27CB-4A73-AD4D-8744280F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13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DC84C-ACD6-47F4-934D-76478DFF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E44A0-918A-40D0-A7AA-47E9D519F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C5A37-F623-48C3-9937-AE9DF9FBE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60C8A-16BF-4417-A1E6-4547EBD5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101B4-FCFE-4F19-80CE-9F95ABE2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1C9C0-8E01-4CB7-9D85-4938987F7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ADA22-797D-48C3-BE3A-534F5DE26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268FF-8B1F-4503-B9DC-99F5D5E1A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87F98-CF3C-4BCF-B619-649BE8D46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CF269-8763-417D-AA62-8863353DB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8BFDB-27D2-4326-9C11-6913590C2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23B093-255C-41CF-882C-4EE272F8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02920C-0F9F-4E51-BEAD-B96E92A4F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B204E6-C5CB-41B1-8662-0AC3C8E51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64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DF03D-437B-48A4-92B3-F661F2B35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53AD69-1C61-45AF-AD3D-DDE8DC59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11B7E-9CC2-4DE1-8CDD-F5E253A5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4D651-7124-4C81-A448-7FF9975EA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87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36901F-1A25-478F-B03A-3D058A8D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C0E742-22A1-49BC-83D1-89E5B5CC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57C4CB-60FE-4CB8-9016-06C0471B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41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AC4FA-AB64-4E18-857F-21BFEEFCF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6E806-2EDF-4157-B887-4188CB650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FC82D-F1F0-4CE3-9E10-1A8F0985C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6EDEC-55C9-412C-91B5-30C36059C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24CDF-0C25-465C-96BB-FCC2F251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68C8D4-CA3D-4A4D-B232-27295D8A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24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A431-F016-44AA-AB55-14D9F8D6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C6BB8-B700-49BE-B4AB-3B48348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1DCDE-D0FD-4C24-A9EB-262CBA1C5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7A9F1-DE34-468F-B15F-5BD944D64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1DB2E-0696-46C2-9AF5-63548EE29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EE6D0-27AA-44BE-9571-AC30DC5B1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58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0E8A45-C0CA-46DA-9976-8C5669914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74943-A06F-44E6-896E-760CFCFD7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833D4-1A2C-41B4-866C-284C27EFF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7580C-DF56-468B-B260-93D8DE5686D2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EDCA7-A848-4245-B567-7ED9BA5FF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6F1AB-2CB5-45C0-ADF8-7FEFC6A83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ADCCE-8890-4E23-AD2E-161FB607B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am.eleclink@eleclink.co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8DEBC0B-32C6-4027-9F01-5559B973000A}"/>
              </a:ext>
            </a:extLst>
          </p:cNvPr>
          <p:cNvSpPr txBox="1"/>
          <p:nvPr/>
        </p:nvSpPr>
        <p:spPr>
          <a:xfrm>
            <a:off x="82673" y="43802"/>
            <a:ext cx="1500809" cy="923330"/>
          </a:xfrm>
          <a:prstGeom prst="rect">
            <a:avLst/>
          </a:prstGeom>
          <a:noFill/>
          <a:ln>
            <a:solidFill>
              <a:srgbClr val="85194A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message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280BCC-5835-4A27-995E-307FD3C7BD40}"/>
              </a:ext>
            </a:extLst>
          </p:cNvPr>
          <p:cNvSpPr txBox="1"/>
          <p:nvPr/>
        </p:nvSpPr>
        <p:spPr>
          <a:xfrm>
            <a:off x="1896386" y="271151"/>
            <a:ext cx="3605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PUBLISHED: date &amp; time tbc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C8AB7E-8C55-447C-974D-71D305E7DD7E}"/>
              </a:ext>
            </a:extLst>
          </p:cNvPr>
          <p:cNvSpPr txBox="1"/>
          <p:nvPr/>
        </p:nvSpPr>
        <p:spPr>
          <a:xfrm>
            <a:off x="1896386" y="640483"/>
            <a:ext cx="457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ElecLink Go-Live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0D4ED-6472-4A45-8A68-DB382F26B304}"/>
              </a:ext>
            </a:extLst>
          </p:cNvPr>
          <p:cNvSpPr txBox="1"/>
          <p:nvPr/>
        </p:nvSpPr>
        <p:spPr>
          <a:xfrm>
            <a:off x="1896386" y="1117612"/>
            <a:ext cx="9871544" cy="58676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/>
              <a:t>ElecLink is pleased to announce the commencement of its commercial operations from </a:t>
            </a:r>
            <a:r>
              <a:rPr lang="en-GB" sz="1200" b="1" dirty="0"/>
              <a:t>12:00 CEST on 25th May 2022.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u="sng" dirty="0"/>
              <a:t>First Day Ahead Auction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/>
              <a:t>The first Daily auction, allowing ElecLink registered customers to buy capacity at the day ahead stage on the ElecLink Interconnector, will take place on: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Tuesday 24th May 2022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09:40 to 10:00 CEST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On the Joint Allocation Office Platform </a:t>
            </a:r>
            <a:r>
              <a:rPr lang="en-GB" sz="1200" dirty="0"/>
              <a:t>(</a:t>
            </a:r>
            <a:r>
              <a:rPr lang="en-GB" sz="1200" b="1" dirty="0" smtClean="0">
                <a:solidFill>
                  <a:schemeClr val="accent1"/>
                </a:solidFill>
              </a:rPr>
              <a:t>www.jao.eu</a:t>
            </a:r>
            <a:r>
              <a:rPr lang="en-GB" sz="1200" dirty="0" smtClean="0"/>
              <a:t>)</a:t>
            </a:r>
            <a:endParaRPr lang="en-GB" sz="12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u="sng" dirty="0"/>
              <a:t>First Long-Term Auction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/>
              <a:t>The first Long Term auction, allowing market participants to buy Monthly capacity for July 2022, will open on Wednesday 1st June 2022 at 11:30 and close on Thursday 2nd June 2022 at 11:30 CEST.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/>
              <a:t>150MW of capacity will be offered in both the France - GB and GB - France directions simultaneously.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u="sng" dirty="0"/>
              <a:t>ElecLink 2022 Auction Calendar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/>
              <a:t>The ElecLink Long-Term auction calendar for 2022 has been published on the Joint Allocation Office (JAO) website. This calendar sets out the dates of the Long-Term auctions which will take place on the ElecLink interconnector throughout 2022.</a:t>
            </a:r>
          </a:p>
          <a:p>
            <a:endParaRPr lang="en-GB" sz="1200" dirty="0"/>
          </a:p>
          <a:p>
            <a:r>
              <a:rPr lang="en-GB" sz="1200" u="sng" dirty="0"/>
              <a:t>ElecLink Loss Factor</a:t>
            </a:r>
          </a:p>
          <a:p>
            <a:r>
              <a:rPr lang="en-GB" sz="1200" dirty="0"/>
              <a:t>Finally, we can confirm that the overall ElecLink loss factor is 2.9% and the Mid-Interconnector Loss Factor is </a:t>
            </a:r>
            <a:r>
              <a:rPr lang="en-GB" sz="1200" dirty="0">
                <a:effectLst/>
                <a:latin typeface="Calibri"/>
                <a:ea typeface="Calibri" panose="020F0502020204030204" pitchFamily="34" charset="0"/>
                <a:cs typeface="Calibri"/>
              </a:rPr>
              <a:t>1.471%.</a:t>
            </a:r>
            <a:r>
              <a:rPr lang="en-GB" sz="1200" dirty="0"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endParaRPr lang="en-GB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any queries or further information please contact the ElecLink Customer Support Team on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team.eleclink@eleclink.co.uk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endParaRPr lang="en-GB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25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F58834725D8347B00999C490348B50" ma:contentTypeVersion="12" ma:contentTypeDescription="Create a new document." ma:contentTypeScope="" ma:versionID="be737d43aa265fb7e5a70e926bf8e246">
  <xsd:schema xmlns:xsd="http://www.w3.org/2001/XMLSchema" xmlns:xs="http://www.w3.org/2001/XMLSchema" xmlns:p="http://schemas.microsoft.com/office/2006/metadata/properties" xmlns:ns2="3467c9cf-3c01-4580-a116-ccf7519b1b3e" xmlns:ns3="f8312df7-23cf-467e-bcaf-881a0590303a" targetNamespace="http://schemas.microsoft.com/office/2006/metadata/properties" ma:root="true" ma:fieldsID="f8d79dba5f2c6aadebe7332ffd5eedaa" ns2:_="" ns3:_="">
    <xsd:import namespace="3467c9cf-3c01-4580-a116-ccf7519b1b3e"/>
    <xsd:import namespace="f8312df7-23cf-467e-bcaf-881a059030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7c9cf-3c01-4580-a116-ccf7519b1b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312df7-23cf-467e-bcaf-881a0590303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A13433-2899-4897-9CD3-97F513D1F3DA}">
  <ds:schemaRefs>
    <ds:schemaRef ds:uri="3467c9cf-3c01-4580-a116-ccf7519b1b3e"/>
    <ds:schemaRef ds:uri="f8312df7-23cf-467e-bcaf-881a059030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E61AC6-55CB-4B58-AA29-88D16B040516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f8312df7-23cf-467e-bcaf-881a0590303a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3467c9cf-3c01-4580-a116-ccf7519b1b3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D2F2AFF-F390-4905-9AC8-61419E0262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2489</TotalTime>
  <Words>222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Varney</dc:creator>
  <cp:lastModifiedBy>Angel Macias</cp:lastModifiedBy>
  <cp:revision>2</cp:revision>
  <dcterms:created xsi:type="dcterms:W3CDTF">2022-04-13T14:45:18Z</dcterms:created>
  <dcterms:modified xsi:type="dcterms:W3CDTF">2022-05-20T12:22:14Z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0x01010022F58834725D8347B00999C490348B50</vt:lpwstr>
  </property>
</Properties>
</file>