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34"/>
  </p:notesMasterIdLst>
  <p:sldIdLst>
    <p:sldId id="4236" r:id="rId2"/>
    <p:sldId id="4240" r:id="rId3"/>
    <p:sldId id="4230" r:id="rId4"/>
    <p:sldId id="4254" r:id="rId5"/>
    <p:sldId id="4242" r:id="rId6"/>
    <p:sldId id="4262" r:id="rId7"/>
    <p:sldId id="4244" r:id="rId8"/>
    <p:sldId id="4247" r:id="rId9"/>
    <p:sldId id="4248" r:id="rId10"/>
    <p:sldId id="4263" r:id="rId11"/>
    <p:sldId id="4251" r:id="rId12"/>
    <p:sldId id="4264" r:id="rId13"/>
    <p:sldId id="4235" r:id="rId14"/>
    <p:sldId id="4276" r:id="rId15"/>
    <p:sldId id="4265" r:id="rId16"/>
    <p:sldId id="4241" r:id="rId17"/>
    <p:sldId id="4228" r:id="rId18"/>
    <p:sldId id="4266" r:id="rId19"/>
    <p:sldId id="4233" r:id="rId20"/>
    <p:sldId id="4274" r:id="rId21"/>
    <p:sldId id="4275" r:id="rId22"/>
    <p:sldId id="3546" r:id="rId23"/>
    <p:sldId id="4267" r:id="rId24"/>
    <p:sldId id="1874" r:id="rId25"/>
    <p:sldId id="4270" r:id="rId26"/>
    <p:sldId id="341" r:id="rId27"/>
    <p:sldId id="4268" r:id="rId28"/>
    <p:sldId id="4272" r:id="rId29"/>
    <p:sldId id="4269" r:id="rId30"/>
    <p:sldId id="4252" r:id="rId31"/>
    <p:sldId id="4239" r:id="rId32"/>
    <p:sldId id="4238" r:id="rId3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EA35B1-438F-C225-D443-24D9AEAC420F}" name="Adam Majsa" initials="AM" userId="S::majsa@jao.eu::0eae1e16-2792-4043-af75-7861122cce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rena Vizintin" initials="IV" lastIdx="2" clrIdx="0">
    <p:extLst>
      <p:ext uri="{19B8F6BF-5375-455C-9EA6-DF929625EA0E}">
        <p15:presenceInfo xmlns:p15="http://schemas.microsoft.com/office/powerpoint/2012/main" userId="Irena Vizin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A5D"/>
    <a:srgbClr val="8E224D"/>
    <a:srgbClr val="C22564"/>
    <a:srgbClr val="FFFFFF"/>
    <a:srgbClr val="F6640A"/>
    <a:srgbClr val="BD2D67"/>
    <a:srgbClr val="C00000"/>
    <a:srgbClr val="B9B9B9"/>
    <a:srgbClr val="F09010"/>
    <a:srgbClr val="356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795AB-A5F8-0341-BFF0-2A161EA2D547}" v="81" dt="2025-06-16T09:35:08.340"/>
    <p1510:client id="{39F7E329-E70B-A21F-9B3D-7390BF0591E6}" v="12" dt="2025-06-16T11:06:41"/>
    <p1510:client id="{4EE4964F-2E80-B85F-9263-184AA6F06A42}" v="157" dt="2025-06-17T11:44:35.755"/>
    <p1510:client id="{93F14D74-ED4C-B28A-35AC-D5267C3CF916}" v="2" dt="2025-06-17T06:56:13.593"/>
    <p1510:client id="{B9894CBF-AEB7-01F2-6046-1C97CC70352A}" v="47" dt="2025-06-17T07:24:32.880"/>
    <p1510:client id="{CC8ABF1D-1700-1380-212D-20F2ED9DEC91}" v="33" dt="2025-06-17T07:30:51.380"/>
    <p1510:client id="{D68277BF-286C-E78A-5C26-979512E86D9D}" v="172" dt="2025-06-16T13:04:18.765"/>
    <p1510:client id="{EFC0CB62-089D-68DC-729D-DAAB727D155F}" v="365" dt="2025-06-17T10:33:55.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CC74387-DA4A-4DB1-A0C8-77611498BC79}" type="datetimeFigureOut">
              <a:rPr lang="en-GB" smtClean="0"/>
              <a:t>17/06/2025</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BB6EEEE-AA99-4C01-8FAF-47E327202630}" type="slidenum">
              <a:rPr lang="en-GB" smtClean="0"/>
              <a:t>‹#›</a:t>
            </a:fld>
            <a:endParaRPr lang="en-GB"/>
          </a:p>
        </p:txBody>
      </p:sp>
    </p:spTree>
    <p:extLst>
      <p:ext uri="{BB962C8B-B14F-4D97-AF65-F5344CB8AC3E}">
        <p14:creationId xmlns:p14="http://schemas.microsoft.com/office/powerpoint/2010/main" val="419803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B6EEEE-AA99-4C01-8FAF-47E327202630}" type="slidenum">
              <a:rPr lang="en-GB" smtClean="0"/>
              <a:t>1</a:t>
            </a:fld>
            <a:endParaRPr lang="en-GB"/>
          </a:p>
        </p:txBody>
      </p:sp>
    </p:spTree>
    <p:extLst>
      <p:ext uri="{BB962C8B-B14F-4D97-AF65-F5344CB8AC3E}">
        <p14:creationId xmlns:p14="http://schemas.microsoft.com/office/powerpoint/2010/main" val="727587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B1C30-9CA1-4C5E-8D96-370805A8F761}" type="slidenum">
              <a:rPr lang="en-US" altLang="tr-TR" smtClean="0"/>
              <a:pPr/>
              <a:t>24</a:t>
            </a:fld>
            <a:endParaRPr lang="en-US" altLang="tr-TR"/>
          </a:p>
        </p:txBody>
      </p:sp>
    </p:spTree>
    <p:extLst>
      <p:ext uri="{BB962C8B-B14F-4D97-AF65-F5344CB8AC3E}">
        <p14:creationId xmlns:p14="http://schemas.microsoft.com/office/powerpoint/2010/main" val="173662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403D-8E44-119E-AD6B-4F338E0D0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D190E-02E2-E6E0-3168-8877B7650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636E9-662B-9081-FDD0-C374665A7A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48A8DD-AE85-3D70-C529-C0A941FB5D8D}"/>
              </a:ext>
            </a:extLst>
          </p:cNvPr>
          <p:cNvSpPr>
            <a:spLocks noGrp="1"/>
          </p:cNvSpPr>
          <p:nvPr>
            <p:ph type="sldNum" sz="quarter" idx="10"/>
          </p:nvPr>
        </p:nvSpPr>
        <p:spPr/>
        <p:txBody>
          <a:bodyPr/>
          <a:lstStyle/>
          <a:p>
            <a:fld id="{F96B1C30-9CA1-4C5E-8D96-370805A8F761}" type="slidenum">
              <a:rPr lang="en-US" altLang="tr-TR" smtClean="0"/>
              <a:pPr/>
              <a:t>26</a:t>
            </a:fld>
            <a:endParaRPr lang="en-US" altLang="tr-TR"/>
          </a:p>
        </p:txBody>
      </p:sp>
    </p:spTree>
    <p:extLst>
      <p:ext uri="{BB962C8B-B14F-4D97-AF65-F5344CB8AC3E}">
        <p14:creationId xmlns:p14="http://schemas.microsoft.com/office/powerpoint/2010/main" val="160282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keep doing it</a:t>
            </a:r>
          </a:p>
          <a:p>
            <a:r>
              <a:rPr lang="en-GB"/>
              <a:t>JAO will keep monitoring regulatory changes that are expected to be published in May 2025 through the revised Implementing Regulation</a:t>
            </a:r>
          </a:p>
          <a:p>
            <a:endParaRPr lang="en-GB"/>
          </a:p>
          <a:p>
            <a:r>
              <a:rPr lang="en-GB"/>
              <a:t>What is already in 15MTU will stay 15 MTU. Furthermore, the TSO will announce the upcoming changes, if any.</a:t>
            </a:r>
          </a:p>
        </p:txBody>
      </p:sp>
      <p:sp>
        <p:nvSpPr>
          <p:cNvPr id="4" name="Slide Number Placeholder 3"/>
          <p:cNvSpPr>
            <a:spLocks noGrp="1"/>
          </p:cNvSpPr>
          <p:nvPr>
            <p:ph type="sldNum" sz="quarter" idx="5"/>
          </p:nvPr>
        </p:nvSpPr>
        <p:spPr/>
        <p:txBody>
          <a:bodyPr/>
          <a:lstStyle/>
          <a:p>
            <a:fld id="{4BB6EEEE-AA99-4C01-8FAF-47E327202630}" type="slidenum">
              <a:rPr lang="en-GB" smtClean="0"/>
              <a:t>31</a:t>
            </a:fld>
            <a:endParaRPr lang="en-GB"/>
          </a:p>
        </p:txBody>
      </p:sp>
    </p:spTree>
    <p:extLst>
      <p:ext uri="{BB962C8B-B14F-4D97-AF65-F5344CB8AC3E}">
        <p14:creationId xmlns:p14="http://schemas.microsoft.com/office/powerpoint/2010/main" val="351107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6EEEE-AA99-4C01-8FAF-47E327202630}" type="slidenum">
              <a:rPr lang="en-GB" smtClean="0"/>
              <a:t>2</a:t>
            </a:fld>
            <a:endParaRPr lang="en-GB"/>
          </a:p>
        </p:txBody>
      </p:sp>
    </p:spTree>
    <p:extLst>
      <p:ext uri="{BB962C8B-B14F-4D97-AF65-F5344CB8AC3E}">
        <p14:creationId xmlns:p14="http://schemas.microsoft.com/office/powerpoint/2010/main" val="277742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00000"/>
                </a:solidFill>
                <a:latin typeface="HelveticaNeue"/>
              </a:rPr>
              <a:t>JAO is actively executing its strategic plan to strengthen and future-proof service resilience while adapting to evolving threats.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6EEEE-AA99-4C01-8FAF-47E3272026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9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6EEEE-AA99-4C01-8FAF-47E3272026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60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endParaRPr lang="en-US"/>
          </a:p>
          <a:p>
            <a:endParaRPr lang="en-GB"/>
          </a:p>
        </p:txBody>
      </p:sp>
      <p:sp>
        <p:nvSpPr>
          <p:cNvPr id="4" name="Slide Number Placeholder 3"/>
          <p:cNvSpPr>
            <a:spLocks noGrp="1"/>
          </p:cNvSpPr>
          <p:nvPr>
            <p:ph type="sldNum" sz="quarter" idx="5"/>
          </p:nvPr>
        </p:nvSpPr>
        <p:spPr/>
        <p:txBody>
          <a:bodyPr/>
          <a:lstStyle/>
          <a:p>
            <a:fld id="{4BB6EEEE-AA99-4C01-8FAF-47E327202630}" type="slidenum">
              <a:rPr lang="en-GB" smtClean="0"/>
              <a:t>13</a:t>
            </a:fld>
            <a:endParaRPr lang="en-GB"/>
          </a:p>
        </p:txBody>
      </p:sp>
    </p:spTree>
    <p:extLst>
      <p:ext uri="{BB962C8B-B14F-4D97-AF65-F5344CB8AC3E}">
        <p14:creationId xmlns:p14="http://schemas.microsoft.com/office/powerpoint/2010/main" val="314960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6EEEE-AA99-4C01-8FAF-47E327202630}" type="slidenum">
              <a:rPr lang="en-GB" smtClean="0"/>
              <a:t>16</a:t>
            </a:fld>
            <a:endParaRPr lang="en-GB"/>
          </a:p>
        </p:txBody>
      </p:sp>
    </p:spTree>
    <p:extLst>
      <p:ext uri="{BB962C8B-B14F-4D97-AF65-F5344CB8AC3E}">
        <p14:creationId xmlns:p14="http://schemas.microsoft.com/office/powerpoint/2010/main" val="140067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6EEEE-AA99-4C01-8FAF-47E327202630}" type="slidenum">
              <a:rPr lang="en-GB" smtClean="0"/>
              <a:t>17</a:t>
            </a:fld>
            <a:endParaRPr lang="en-GB"/>
          </a:p>
        </p:txBody>
      </p:sp>
    </p:spTree>
    <p:extLst>
      <p:ext uri="{BB962C8B-B14F-4D97-AF65-F5344CB8AC3E}">
        <p14:creationId xmlns:p14="http://schemas.microsoft.com/office/powerpoint/2010/main" val="366906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sz="1200" b="0" i="0" u="none" strike="noStrike" kern="1200">
              <a:solidFill>
                <a:srgbClr val="000000"/>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6B1C30-9CA1-4C5E-8D96-370805A8F761}" type="slidenum">
              <a:rPr kumimoji="0" lang="en-US"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0434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52296-402F-4A81-B233-AE178F1D2A6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30308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188245" y="48672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096963" y="3647557"/>
            <a:ext cx="10058400" cy="1143000"/>
          </a:xfrm>
        </p:spPr>
        <p:txBody>
          <a:bodyPr lIns="91440" rIns="91440" anchor="ctr">
            <a:normAutofit/>
          </a:bodyPr>
          <a:lstStyle>
            <a:lvl1pPr marL="0" indent="0" algn="ctr">
              <a:buNone/>
              <a:defRPr lang="en-US" sz="4800" kern="1200" spc="-50" dirty="0">
                <a:solidFill>
                  <a:schemeClr val="tx1">
                    <a:lumMod val="75000"/>
                    <a:lumOff val="25000"/>
                  </a:schemeClr>
                </a:solidFill>
                <a:latin typeface="+mj-lt"/>
                <a:ea typeface="+mj-ea"/>
                <a:cs typeface="+mj-c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r>
              <a:rPr lang="en-US"/>
              <a:t>06/02/2024</a:t>
            </a:r>
          </a:p>
        </p:txBody>
      </p:sp>
      <p:sp>
        <p:nvSpPr>
          <p:cNvPr id="8"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9" name="Slide Number Placeholder 5"/>
          <p:cNvSpPr>
            <a:spLocks noGrp="1"/>
          </p:cNvSpPr>
          <p:nvPr>
            <p:ph type="sldNum" sz="quarter" idx="12"/>
          </p:nvPr>
        </p:nvSpPr>
        <p:spPr/>
        <p:txBody>
          <a:bodyPr/>
          <a:lstStyle>
            <a:lvl1pPr>
              <a:defRPr/>
            </a:lvl1pPr>
          </a:lstStyle>
          <a:p>
            <a:fld id="{7BF1EAC8-EAE7-456F-BF9D-40FECC92E7BE}" type="slidenum">
              <a:rPr lang="en-US" altLang="tr-TR"/>
              <a:pPr/>
              <a:t>‹#›</a:t>
            </a:fld>
            <a:endParaRPr lang="en-US" altLang="tr-TR"/>
          </a:p>
        </p:txBody>
      </p:sp>
      <p:pic>
        <p:nvPicPr>
          <p:cNvPr id="12" name="Picture 11" descr="Icon&#10;&#10;Description automatically generated with low confidence">
            <a:extLst>
              <a:ext uri="{FF2B5EF4-FFF2-40B4-BE49-F238E27FC236}">
                <a16:creationId xmlns:a16="http://schemas.microsoft.com/office/drawing/2014/main" id="{4EF03D01-9937-664A-9ADF-DCC6370B0357}"/>
              </a:ext>
            </a:extLst>
          </p:cNvPr>
          <p:cNvPicPr>
            <a:picLocks noChangeAspect="1"/>
          </p:cNvPicPr>
          <p:nvPr userDrawn="1"/>
        </p:nvPicPr>
        <p:blipFill>
          <a:blip r:embed="rId2"/>
          <a:stretch>
            <a:fillRect/>
          </a:stretch>
        </p:blipFill>
        <p:spPr>
          <a:xfrm>
            <a:off x="3881798" y="762443"/>
            <a:ext cx="4428404" cy="2448000"/>
          </a:xfrm>
          <a:prstGeom prst="rect">
            <a:avLst/>
          </a:prstGeom>
        </p:spPr>
      </p:pic>
      <p:sp>
        <p:nvSpPr>
          <p:cNvPr id="19" name="Text Placeholder 18">
            <a:extLst>
              <a:ext uri="{FF2B5EF4-FFF2-40B4-BE49-F238E27FC236}">
                <a16:creationId xmlns:a16="http://schemas.microsoft.com/office/drawing/2014/main" id="{721B77CE-1C51-4B4C-B187-AA8981045F39}"/>
              </a:ext>
            </a:extLst>
          </p:cNvPr>
          <p:cNvSpPr>
            <a:spLocks noGrp="1"/>
          </p:cNvSpPr>
          <p:nvPr>
            <p:ph type="body" sz="quarter" idx="13" hasCustomPrompt="1"/>
          </p:nvPr>
        </p:nvSpPr>
        <p:spPr>
          <a:xfrm>
            <a:off x="3249613" y="4943844"/>
            <a:ext cx="5753100" cy="741362"/>
          </a:xfrm>
        </p:spPr>
        <p:txBody>
          <a:bodyPr anchor="ctr"/>
          <a:lstStyle>
            <a:lvl1pPr algn="ctr">
              <a:defRPr sz="2400"/>
            </a:lvl1pPr>
            <a:lvl2pPr marL="200025" indent="0">
              <a:buNone/>
              <a:defRPr/>
            </a:lvl2pPr>
            <a:lvl3pPr marL="384175" indent="0">
              <a:buNone/>
              <a:defRPr/>
            </a:lvl3pPr>
            <a:lvl4pPr marL="566737" indent="0">
              <a:buNone/>
              <a:defRPr/>
            </a:lvl4pPr>
            <a:lvl5pPr marL="749300" indent="0">
              <a:buNone/>
              <a:defRPr/>
            </a:lvl5pPr>
          </a:lstStyle>
          <a:p>
            <a:pPr lvl="0"/>
            <a:r>
              <a:rPr lang="en-GB"/>
              <a:t>Click to edit Master subtitle style</a:t>
            </a:r>
            <a:endParaRPr lang="en-LU"/>
          </a:p>
        </p:txBody>
      </p:sp>
    </p:spTree>
    <p:extLst>
      <p:ext uri="{BB962C8B-B14F-4D97-AF65-F5344CB8AC3E}">
        <p14:creationId xmlns:p14="http://schemas.microsoft.com/office/powerpoint/2010/main" val="2320429560"/>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06/02/2024</a:t>
            </a:r>
          </a:p>
        </p:txBody>
      </p:sp>
      <p:sp>
        <p:nvSpPr>
          <p:cNvPr id="5"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6" name="Slide Number Placeholder 5"/>
          <p:cNvSpPr>
            <a:spLocks noGrp="1"/>
          </p:cNvSpPr>
          <p:nvPr>
            <p:ph type="sldNum" sz="quarter" idx="12"/>
          </p:nvPr>
        </p:nvSpPr>
        <p:spPr/>
        <p:txBody>
          <a:bodyPr/>
          <a:lstStyle>
            <a:lvl1pPr>
              <a:defRPr/>
            </a:lvl1pPr>
          </a:lstStyle>
          <a:p>
            <a:fld id="{D6FB9DC1-9C42-42DA-A98D-23F06CB530F8}" type="slidenum">
              <a:rPr lang="en-US" altLang="tr-TR"/>
              <a:pPr/>
              <a:t>‹#›</a:t>
            </a:fld>
            <a:endParaRPr lang="en-US" altLang="tr-TR"/>
          </a:p>
        </p:txBody>
      </p:sp>
    </p:spTree>
    <p:extLst>
      <p:ext uri="{BB962C8B-B14F-4D97-AF65-F5344CB8AC3E}">
        <p14:creationId xmlns:p14="http://schemas.microsoft.com/office/powerpoint/2010/main" val="5539953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pPr>
              <a:defRPr/>
            </a:pPr>
            <a:r>
              <a:rPr lang="en-US"/>
              <a:t>06/02/2024</a:t>
            </a:r>
          </a:p>
        </p:txBody>
      </p:sp>
      <p:sp>
        <p:nvSpPr>
          <p:cNvPr id="7"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8" name="Slide Number Placeholder 5"/>
          <p:cNvSpPr>
            <a:spLocks noGrp="1"/>
          </p:cNvSpPr>
          <p:nvPr>
            <p:ph type="sldNum" sz="quarter" idx="12"/>
          </p:nvPr>
        </p:nvSpPr>
        <p:spPr/>
        <p:txBody>
          <a:bodyPr/>
          <a:lstStyle>
            <a:lvl1pPr>
              <a:defRPr/>
            </a:lvl1pPr>
          </a:lstStyle>
          <a:p>
            <a:fld id="{F8A36AAA-AE86-45DA-B371-21E0984E39F9}" type="slidenum">
              <a:rPr lang="en-US" altLang="tr-TR"/>
              <a:pPr/>
              <a:t>‹#›</a:t>
            </a:fld>
            <a:endParaRPr lang="en-US" altLang="tr-TR"/>
          </a:p>
        </p:txBody>
      </p:sp>
    </p:spTree>
    <p:extLst>
      <p:ext uri="{BB962C8B-B14F-4D97-AF65-F5344CB8AC3E}">
        <p14:creationId xmlns:p14="http://schemas.microsoft.com/office/powerpoint/2010/main" val="137527970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lang="en-US" sz="4800" kern="1200" spc="-50" dirty="0">
                <a:solidFill>
                  <a:srgbClr val="404040"/>
                </a:solidFill>
                <a:latin typeface="+mj-lt"/>
                <a:ea typeface="+mj-ea"/>
                <a:cs typeface="+mj-c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fld id="{EE93312A-2D74-49FA-91CC-EF1F98157214}" type="datetime1">
              <a:rPr lang="en-GB" smtClean="0"/>
              <a:t>17/06/2025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GB"/>
              <a:t>JAO S.A. - Master Copy - Public</a:t>
            </a:r>
            <a:endParaRPr lang="en-US"/>
          </a:p>
        </p:txBody>
      </p:sp>
      <p:sp>
        <p:nvSpPr>
          <p:cNvPr id="9" name="Slide Number Placeholder 5"/>
          <p:cNvSpPr>
            <a:spLocks noGrp="1"/>
          </p:cNvSpPr>
          <p:nvPr>
            <p:ph type="sldNum" sz="quarter" idx="12"/>
          </p:nvPr>
        </p:nvSpPr>
        <p:spPr/>
        <p:txBody>
          <a:bodyPr/>
          <a:lstStyle>
            <a:lvl1pPr>
              <a:defRPr/>
            </a:lvl1pPr>
          </a:lstStyle>
          <a:p>
            <a:fld id="{7BF1EAC8-EAE7-456F-BF9D-40FECC92E7BE}" type="slidenum">
              <a:rPr lang="en-US" altLang="tr-TR"/>
              <a:pPr/>
              <a:t>‹#›</a:t>
            </a:fld>
            <a:endParaRPr lang="en-US" altLang="tr-TR"/>
          </a:p>
        </p:txBody>
      </p:sp>
      <p:pic>
        <p:nvPicPr>
          <p:cNvPr id="10" name="Picture 9" descr="../../../../../../CASC/Library/Containers/com.apple.mail/Data/Library/Mail%20Downloads/15AFFBB1-BDB0-4351-8225-E92BFD412CB2/JA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37033" y="2102394"/>
            <a:ext cx="3314586" cy="1858129"/>
          </a:xfrm>
          <a:prstGeom prst="rect">
            <a:avLst/>
          </a:prstGeom>
          <a:noFill/>
          <a:ln>
            <a:noFill/>
          </a:ln>
        </p:spPr>
      </p:pic>
    </p:spTree>
    <p:extLst>
      <p:ext uri="{BB962C8B-B14F-4D97-AF65-F5344CB8AC3E}">
        <p14:creationId xmlns:p14="http://schemas.microsoft.com/office/powerpoint/2010/main" val="318624214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Rectangle 6">
            <a:extLst>
              <a:ext uri="{FF2B5EF4-FFF2-40B4-BE49-F238E27FC236}">
                <a16:creationId xmlns:a16="http://schemas.microsoft.com/office/drawing/2014/main" id="{4999A615-C4B0-D2DC-E4C1-7029A02DFA1B}"/>
              </a:ext>
            </a:extLst>
          </p:cNvPr>
          <p:cNvSpPr/>
          <p:nvPr userDrawn="1"/>
        </p:nvSpPr>
        <p:spPr>
          <a:xfrm>
            <a:off x="0" y="0"/>
            <a:ext cx="45334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GB"/>
            </a:defPPr>
          </a:lstStyle>
          <a:p>
            <a:pPr algn="ctr" rtl="0"/>
            <a:endParaRPr lang="en-GB">
              <a:solidFill>
                <a:schemeClr val="accent1"/>
              </a:solidFill>
            </a:endParaRPr>
          </a:p>
        </p:txBody>
      </p:sp>
      <p:sp>
        <p:nvSpPr>
          <p:cNvPr id="8" name="Title 21">
            <a:extLst>
              <a:ext uri="{FF2B5EF4-FFF2-40B4-BE49-F238E27FC236}">
                <a16:creationId xmlns:a16="http://schemas.microsoft.com/office/drawing/2014/main" id="{EFCD9BC2-F176-2103-A803-7AA365BB54A4}"/>
              </a:ext>
            </a:extLst>
          </p:cNvPr>
          <p:cNvSpPr>
            <a:spLocks noGrp="1"/>
          </p:cNvSpPr>
          <p:nvPr>
            <p:ph type="title" hasCustomPrompt="1"/>
          </p:nvPr>
        </p:nvSpPr>
        <p:spPr>
          <a:xfrm>
            <a:off x="847384" y="884981"/>
            <a:ext cx="10506416" cy="1128519"/>
          </a:xfrm>
        </p:spPr>
        <p:txBody>
          <a:bodyPr lIns="0" tIns="0" rIns="0" bIns="0" rtlCol="0" anchor="t">
            <a:noAutofit/>
          </a:bodyPr>
          <a:lstStyle>
            <a:lvl1pPr>
              <a:defRPr lang="en-GB" sz="3600" baseline="0">
                <a:solidFill>
                  <a:schemeClr val="tx1"/>
                </a:solidFill>
              </a:defRPr>
            </a:lvl1pPr>
          </a:lstStyle>
          <a:p>
            <a:pPr rtl="0"/>
            <a:r>
              <a:rPr lang="en-GB"/>
              <a:t>CLICK TO EDIT MASTER TITLE STYLE</a:t>
            </a:r>
          </a:p>
        </p:txBody>
      </p:sp>
      <p:sp>
        <p:nvSpPr>
          <p:cNvPr id="9" name="Picture Placeholder 8">
            <a:extLst>
              <a:ext uri="{FF2B5EF4-FFF2-40B4-BE49-F238E27FC236}">
                <a16:creationId xmlns:a16="http://schemas.microsoft.com/office/drawing/2014/main" id="{59F6FA93-5935-5E57-5AD6-4F03A573A278}"/>
              </a:ext>
            </a:extLst>
          </p:cNvPr>
          <p:cNvSpPr>
            <a:spLocks noGrp="1"/>
          </p:cNvSpPr>
          <p:nvPr>
            <p:ph type="pic" sz="quarter" idx="13"/>
          </p:nvPr>
        </p:nvSpPr>
        <p:spPr>
          <a:xfrm>
            <a:off x="846438" y="2090460"/>
            <a:ext cx="4729163" cy="3271838"/>
          </a:xfrm>
          <a:custGeom>
            <a:avLst/>
            <a:gdLst>
              <a:gd name="connsiteX0" fmla="*/ 0 w 4729163"/>
              <a:gd name="connsiteY0" fmla="*/ 0 h 3271838"/>
              <a:gd name="connsiteX1" fmla="*/ 4729163 w 4729163"/>
              <a:gd name="connsiteY1" fmla="*/ 0 h 3271838"/>
              <a:gd name="connsiteX2" fmla="*/ 4729163 w 4729163"/>
              <a:gd name="connsiteY2" fmla="*/ 1519113 h 3271838"/>
              <a:gd name="connsiteX3" fmla="*/ 4674888 w 4729163"/>
              <a:gd name="connsiteY3" fmla="*/ 1524585 h 3271838"/>
              <a:gd name="connsiteX4" fmla="*/ 4145679 w 4729163"/>
              <a:gd name="connsiteY4" fmla="*/ 2173901 h 3271838"/>
              <a:gd name="connsiteX5" fmla="*/ 4674888 w 4729163"/>
              <a:gd name="connsiteY5" fmla="*/ 2823218 h 3271838"/>
              <a:gd name="connsiteX6" fmla="*/ 4729163 w 4729163"/>
              <a:gd name="connsiteY6" fmla="*/ 2828689 h 3271838"/>
              <a:gd name="connsiteX7" fmla="*/ 4729163 w 4729163"/>
              <a:gd name="connsiteY7" fmla="*/ 3271838 h 3271838"/>
              <a:gd name="connsiteX8" fmla="*/ 0 w 4729163"/>
              <a:gd name="connsiteY8" fmla="*/ 327183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163" h="3271838">
                <a:moveTo>
                  <a:pt x="0" y="0"/>
                </a:moveTo>
                <a:lnTo>
                  <a:pt x="4729163" y="0"/>
                </a:lnTo>
                <a:lnTo>
                  <a:pt x="4729163" y="1519113"/>
                </a:lnTo>
                <a:lnTo>
                  <a:pt x="4674888" y="1524585"/>
                </a:lnTo>
                <a:cubicBezTo>
                  <a:pt x="4372869" y="1586387"/>
                  <a:pt x="4145679" y="1853613"/>
                  <a:pt x="4145679" y="2173901"/>
                </a:cubicBezTo>
                <a:cubicBezTo>
                  <a:pt x="4145679" y="2494190"/>
                  <a:pt x="4372869" y="2761416"/>
                  <a:pt x="4674888" y="2823218"/>
                </a:cubicBezTo>
                <a:lnTo>
                  <a:pt x="4729163" y="2828689"/>
                </a:lnTo>
                <a:lnTo>
                  <a:pt x="4729163" y="3271838"/>
                </a:lnTo>
                <a:lnTo>
                  <a:pt x="0" y="3271838"/>
                </a:lnTo>
                <a:close/>
              </a:path>
            </a:pathLst>
          </a:custGeom>
          <a:solidFill>
            <a:schemeClr val="accent1">
              <a:lumMod val="20000"/>
              <a:lumOff val="80000"/>
            </a:schemeClr>
          </a:solidFill>
        </p:spPr>
        <p:txBody>
          <a:bodyPr wrap="square" rtlCol="0" anchor="ctr">
            <a:noAutofit/>
          </a:bodyPr>
          <a:lstStyle>
            <a:lvl1pPr algn="ctr">
              <a:defRPr lang="en-GB"/>
            </a:lvl1pPr>
          </a:lstStyle>
          <a:p>
            <a:pPr rtl="0"/>
            <a:r>
              <a:rPr lang="en-GB"/>
              <a:t>Click icon to add picture</a:t>
            </a:r>
          </a:p>
        </p:txBody>
      </p:sp>
      <p:sp>
        <p:nvSpPr>
          <p:cNvPr id="10" name="Text Placeholder 2">
            <a:extLst>
              <a:ext uri="{FF2B5EF4-FFF2-40B4-BE49-F238E27FC236}">
                <a16:creationId xmlns:a16="http://schemas.microsoft.com/office/drawing/2014/main" id="{5BFAD2EC-477D-B4FB-62DB-EADE9D6802C1}"/>
              </a:ext>
            </a:extLst>
          </p:cNvPr>
          <p:cNvSpPr>
            <a:spLocks noGrp="1"/>
          </p:cNvSpPr>
          <p:nvPr>
            <p:ph type="body" idx="1"/>
          </p:nvPr>
        </p:nvSpPr>
        <p:spPr>
          <a:xfrm>
            <a:off x="6978650" y="2087562"/>
            <a:ext cx="4375150" cy="3891067"/>
          </a:xfrm>
        </p:spPr>
        <p:txBody>
          <a:bodyPr lIns="0" tIns="0" rIns="0" bIns="0" rtlCol="0">
            <a:noAutofit/>
          </a:bodyPr>
          <a:lstStyle>
            <a:lvl1pPr marL="0" indent="0">
              <a:buNone/>
              <a:defRPr lang="en-GB" sz="180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sp>
        <p:nvSpPr>
          <p:cNvPr id="11" name="Oval 10">
            <a:extLst>
              <a:ext uri="{FF2B5EF4-FFF2-40B4-BE49-F238E27FC236}">
                <a16:creationId xmlns:a16="http://schemas.microsoft.com/office/drawing/2014/main" id="{BF2E705E-B78B-D9C7-AEED-D12CCA28FA50}"/>
              </a:ext>
              <a:ext uri="{C183D7F6-B498-43B3-948B-1728B52AA6E4}">
                <adec:decorative xmlns:adec="http://schemas.microsoft.com/office/drawing/2017/decorative" val="1"/>
              </a:ext>
            </a:extLst>
          </p:cNvPr>
          <p:cNvSpPr/>
          <p:nvPr userDrawn="1"/>
        </p:nvSpPr>
        <p:spPr>
          <a:xfrm>
            <a:off x="4992117" y="3601579"/>
            <a:ext cx="1325563" cy="1325563"/>
          </a:xfrm>
          <a:prstGeom prst="ellipse">
            <a:avLst/>
          </a:prstGeom>
          <a:solidFill>
            <a:schemeClr val="accent1">
              <a:alpha val="892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a:solidFill>
                <a:schemeClr val="accent1"/>
              </a:solidFill>
            </a:endParaRPr>
          </a:p>
        </p:txBody>
      </p:sp>
    </p:spTree>
    <p:extLst>
      <p:ext uri="{BB962C8B-B14F-4D97-AF65-F5344CB8AC3E}">
        <p14:creationId xmlns:p14="http://schemas.microsoft.com/office/powerpoint/2010/main" val="7293396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Title 21">
            <a:extLst>
              <a:ext uri="{FF2B5EF4-FFF2-40B4-BE49-F238E27FC236}">
                <a16:creationId xmlns:a16="http://schemas.microsoft.com/office/drawing/2014/main" id="{3B40C09F-6905-0A00-8528-0F524187B59A}"/>
              </a:ext>
            </a:extLst>
          </p:cNvPr>
          <p:cNvSpPr>
            <a:spLocks noGrp="1"/>
          </p:cNvSpPr>
          <p:nvPr>
            <p:ph type="title" hasCustomPrompt="1"/>
          </p:nvPr>
        </p:nvSpPr>
        <p:spPr>
          <a:xfrm>
            <a:off x="847384" y="884982"/>
            <a:ext cx="5744335" cy="979204"/>
          </a:xfrm>
        </p:spPr>
        <p:txBody>
          <a:bodyPr lIns="0" tIns="0" rIns="0" bIns="0" rtlCol="0" anchor="t">
            <a:noAutofit/>
          </a:bodyPr>
          <a:lstStyle>
            <a:lvl1pPr>
              <a:defRPr lang="en-GB" sz="3600" cap="all" baseline="0"/>
            </a:lvl1pPr>
          </a:lstStyle>
          <a:p>
            <a:pPr rtl="0"/>
            <a:r>
              <a:rPr lang="en-GB"/>
              <a:t>CLICK TO EDIT MASTER TITLE</a:t>
            </a:r>
          </a:p>
        </p:txBody>
      </p:sp>
      <p:sp>
        <p:nvSpPr>
          <p:cNvPr id="8" name="Text Placeholder 28">
            <a:extLst>
              <a:ext uri="{FF2B5EF4-FFF2-40B4-BE49-F238E27FC236}">
                <a16:creationId xmlns:a16="http://schemas.microsoft.com/office/drawing/2014/main" id="{40E1254E-A70F-A0AB-C041-39B511E28476}"/>
              </a:ext>
            </a:extLst>
          </p:cNvPr>
          <p:cNvSpPr>
            <a:spLocks noGrp="1"/>
          </p:cNvSpPr>
          <p:nvPr>
            <p:ph type="body" sz="quarter" idx="31" hasCustomPrompt="1"/>
          </p:nvPr>
        </p:nvSpPr>
        <p:spPr>
          <a:xfrm>
            <a:off x="852790" y="1864186"/>
            <a:ext cx="5753520" cy="631867"/>
          </a:xfrm>
        </p:spPr>
        <p:txBody>
          <a:bodyPr lIns="0" tIns="0" rIns="0" bIns="0" rtlCol="0" anchor="b">
            <a:noAutofit/>
          </a:bodyPr>
          <a:lstStyle>
            <a:lvl1pPr marL="0" indent="0" algn="l">
              <a:lnSpc>
                <a:spcPct val="100000"/>
              </a:lnSpc>
              <a:spcBef>
                <a:spcPts val="0"/>
              </a:spcBef>
              <a:buNone/>
              <a:defRPr lang="en-GB" sz="2000" b="1" i="0" kern="1200" cap="all" spc="300" baseline="0" dirty="0">
                <a:solidFill>
                  <a:schemeClr val="tx1"/>
                </a:solidFill>
                <a:latin typeface="+mj-lt"/>
                <a:ea typeface="+mn-ea"/>
                <a:cs typeface="Arial Black" panose="020B0604020202020204" pitchFamily="34" charset="0"/>
              </a:defRPr>
            </a:lvl1pPr>
          </a:lstStyle>
          <a:p>
            <a:pPr rtl="0"/>
            <a:r>
              <a:rPr lang="en-GB"/>
              <a:t>CLICK TO EDIT MASTER SUBTITLE STYLE</a:t>
            </a:r>
          </a:p>
        </p:txBody>
      </p:sp>
      <p:sp>
        <p:nvSpPr>
          <p:cNvPr id="9" name="Text Placeholder 28">
            <a:extLst>
              <a:ext uri="{FF2B5EF4-FFF2-40B4-BE49-F238E27FC236}">
                <a16:creationId xmlns:a16="http://schemas.microsoft.com/office/drawing/2014/main" id="{C5641167-7CB4-13B0-D4F8-2BACAD6AB3A7}"/>
              </a:ext>
            </a:extLst>
          </p:cNvPr>
          <p:cNvSpPr>
            <a:spLocks noGrp="1"/>
          </p:cNvSpPr>
          <p:nvPr>
            <p:ph type="body" sz="quarter" idx="29" hasCustomPrompt="1"/>
          </p:nvPr>
        </p:nvSpPr>
        <p:spPr>
          <a:xfrm>
            <a:off x="851805" y="2553205"/>
            <a:ext cx="5257800" cy="1311566"/>
          </a:xfrm>
        </p:spPr>
        <p:txBody>
          <a:bodyPr vert="horz" lIns="0" tIns="0" rIns="0" bIns="0" rtlCol="0">
            <a:noAutofit/>
          </a:bodyPr>
          <a:lstStyle>
            <a:lvl1pPr marL="0" indent="0">
              <a:buFont typeface="Arial" panose="020B0604020202020204" pitchFamily="34" charset="0"/>
              <a:buChar char="•"/>
              <a:defRPr lang="en-GB" sz="1400" spc="0" baseline="0" dirty="0"/>
            </a:lvl1pPr>
          </a:lstStyle>
          <a:p>
            <a:pPr marL="285750" lvl="0" indent="-285750" rtl="0">
              <a:lnSpc>
                <a:spcPct val="100000"/>
              </a:lnSpc>
              <a:spcBef>
                <a:spcPts val="0"/>
              </a:spcBef>
            </a:pPr>
            <a:r>
              <a:rPr lang="en-GB"/>
              <a:t>Second level</a:t>
            </a:r>
          </a:p>
          <a:p>
            <a:pPr marL="285750" lvl="0" indent="-285750" rtl="0">
              <a:lnSpc>
                <a:spcPct val="100000"/>
              </a:lnSpc>
              <a:spcBef>
                <a:spcPts val="0"/>
              </a:spcBef>
            </a:pPr>
            <a:endParaRPr lang="en-GB"/>
          </a:p>
        </p:txBody>
      </p:sp>
      <p:sp>
        <p:nvSpPr>
          <p:cNvPr id="10" name="Text Placeholder 28">
            <a:extLst>
              <a:ext uri="{FF2B5EF4-FFF2-40B4-BE49-F238E27FC236}">
                <a16:creationId xmlns:a16="http://schemas.microsoft.com/office/drawing/2014/main" id="{2B627972-4610-4685-95FD-D11F7F72B2E7}"/>
              </a:ext>
            </a:extLst>
          </p:cNvPr>
          <p:cNvSpPr>
            <a:spLocks noGrp="1"/>
          </p:cNvSpPr>
          <p:nvPr>
            <p:ph type="body" sz="quarter" idx="33" hasCustomPrompt="1"/>
          </p:nvPr>
        </p:nvSpPr>
        <p:spPr>
          <a:xfrm>
            <a:off x="852790" y="4057317"/>
            <a:ext cx="5753520" cy="631867"/>
          </a:xfrm>
        </p:spPr>
        <p:txBody>
          <a:bodyPr lIns="0" tIns="0" rIns="0" bIns="0" rtlCol="0" anchor="b">
            <a:noAutofit/>
          </a:bodyPr>
          <a:lstStyle>
            <a:lvl1pPr marL="0" indent="0" algn="l">
              <a:lnSpc>
                <a:spcPct val="100000"/>
              </a:lnSpc>
              <a:spcBef>
                <a:spcPts val="0"/>
              </a:spcBef>
              <a:buNone/>
              <a:defRPr lang="en-GB" sz="2000" b="1" i="0" kern="1200" cap="all" spc="300" baseline="0" dirty="0">
                <a:solidFill>
                  <a:schemeClr val="tx1"/>
                </a:solidFill>
                <a:latin typeface="+mj-lt"/>
                <a:ea typeface="+mn-ea"/>
                <a:cs typeface="Arial Black" panose="020B0604020202020204" pitchFamily="34" charset="0"/>
              </a:defRPr>
            </a:lvl1pPr>
          </a:lstStyle>
          <a:p>
            <a:pPr rtl="0"/>
            <a:r>
              <a:rPr lang="en-GB"/>
              <a:t>CLICK TO EDIT MASTER SUBTITLE STYLE</a:t>
            </a:r>
          </a:p>
        </p:txBody>
      </p:sp>
      <p:sp>
        <p:nvSpPr>
          <p:cNvPr id="11" name="Text Placeholder 28">
            <a:extLst>
              <a:ext uri="{FF2B5EF4-FFF2-40B4-BE49-F238E27FC236}">
                <a16:creationId xmlns:a16="http://schemas.microsoft.com/office/drawing/2014/main" id="{48293BA8-87F9-8856-E662-287A8BAAC39E}"/>
              </a:ext>
            </a:extLst>
          </p:cNvPr>
          <p:cNvSpPr>
            <a:spLocks noGrp="1"/>
          </p:cNvSpPr>
          <p:nvPr>
            <p:ph type="body" sz="quarter" idx="32" hasCustomPrompt="1"/>
          </p:nvPr>
        </p:nvSpPr>
        <p:spPr>
          <a:xfrm>
            <a:off x="851805" y="4746336"/>
            <a:ext cx="5257800" cy="1311566"/>
          </a:xfrm>
        </p:spPr>
        <p:txBody>
          <a:bodyPr vert="horz" lIns="0" tIns="0" rIns="0" bIns="0" rtlCol="0">
            <a:noAutofit/>
          </a:bodyPr>
          <a:lstStyle>
            <a:lvl1pPr marL="0" indent="0">
              <a:buFont typeface="Arial" panose="020B0604020202020204" pitchFamily="34" charset="0"/>
              <a:buChar char="•"/>
              <a:defRPr lang="en-GB" sz="1400" spc="0" baseline="0" dirty="0"/>
            </a:lvl1pPr>
          </a:lstStyle>
          <a:p>
            <a:pPr marL="285750" lvl="0" indent="-285750" rtl="0">
              <a:lnSpc>
                <a:spcPct val="100000"/>
              </a:lnSpc>
              <a:spcBef>
                <a:spcPts val="0"/>
              </a:spcBef>
            </a:pPr>
            <a:r>
              <a:rPr lang="en-GB"/>
              <a:t>Second level</a:t>
            </a:r>
          </a:p>
          <a:p>
            <a:pPr marL="285750" lvl="0" indent="-285750" rtl="0">
              <a:lnSpc>
                <a:spcPct val="100000"/>
              </a:lnSpc>
              <a:spcBef>
                <a:spcPts val="0"/>
              </a:spcBef>
            </a:pPr>
            <a:endParaRPr lang="en-GB"/>
          </a:p>
        </p:txBody>
      </p:sp>
      <p:sp>
        <p:nvSpPr>
          <p:cNvPr id="12" name="Rectangle 11">
            <a:extLst>
              <a:ext uri="{FF2B5EF4-FFF2-40B4-BE49-F238E27FC236}">
                <a16:creationId xmlns:a16="http://schemas.microsoft.com/office/drawing/2014/main" id="{2B34DF1F-A912-DFD0-E843-788499442442}"/>
              </a:ext>
            </a:extLst>
          </p:cNvPr>
          <p:cNvSpPr/>
          <p:nvPr userDrawn="1"/>
        </p:nvSpPr>
        <p:spPr>
          <a:xfrm>
            <a:off x="7793831" y="810843"/>
            <a:ext cx="3091172" cy="5597912"/>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GB"/>
            </a:defPPr>
          </a:lstStyle>
          <a:p>
            <a:pPr algn="ctr" rtl="0"/>
            <a:endParaRPr lang="en-GB">
              <a:solidFill>
                <a:schemeClr val="accent1"/>
              </a:solidFill>
            </a:endParaRPr>
          </a:p>
        </p:txBody>
      </p:sp>
      <p:sp>
        <p:nvSpPr>
          <p:cNvPr id="13" name="Picture Placeholder 17">
            <a:extLst>
              <a:ext uri="{FF2B5EF4-FFF2-40B4-BE49-F238E27FC236}">
                <a16:creationId xmlns:a16="http://schemas.microsoft.com/office/drawing/2014/main" id="{E7A1CB72-FDF9-5B26-AAF5-A6F3E1A1377A}"/>
              </a:ext>
            </a:extLst>
          </p:cNvPr>
          <p:cNvSpPr>
            <a:spLocks noGrp="1"/>
          </p:cNvSpPr>
          <p:nvPr>
            <p:ph type="pic" sz="quarter" idx="34"/>
          </p:nvPr>
        </p:nvSpPr>
        <p:spPr>
          <a:xfrm>
            <a:off x="7214510" y="1066373"/>
            <a:ext cx="2243137" cy="4929188"/>
          </a:xfrm>
          <a:solidFill>
            <a:schemeClr val="accent1">
              <a:lumMod val="20000"/>
              <a:lumOff val="80000"/>
            </a:schemeClr>
          </a:solidFill>
        </p:spPr>
        <p:txBody>
          <a:bodyPr rtlCol="0" anchor="ctr">
            <a:noAutofit/>
          </a:bodyPr>
          <a:lstStyle>
            <a:lvl1pPr algn="ctr">
              <a:defRPr lang="en-GB"/>
            </a:lvl1pPr>
          </a:lstStyle>
          <a:p>
            <a:pPr rtl="0"/>
            <a:r>
              <a:rPr lang="en-GB"/>
              <a:t>Click icon to add picture</a:t>
            </a:r>
          </a:p>
        </p:txBody>
      </p:sp>
      <p:sp>
        <p:nvSpPr>
          <p:cNvPr id="14" name="Picture Placeholder 17">
            <a:extLst>
              <a:ext uri="{FF2B5EF4-FFF2-40B4-BE49-F238E27FC236}">
                <a16:creationId xmlns:a16="http://schemas.microsoft.com/office/drawing/2014/main" id="{6BE6FE74-BAEB-F663-3CB8-4A21620970D1}"/>
              </a:ext>
            </a:extLst>
          </p:cNvPr>
          <p:cNvSpPr>
            <a:spLocks noGrp="1"/>
          </p:cNvSpPr>
          <p:nvPr>
            <p:ph type="pic" sz="quarter" idx="13"/>
          </p:nvPr>
        </p:nvSpPr>
        <p:spPr>
          <a:xfrm>
            <a:off x="9791099" y="1066373"/>
            <a:ext cx="1672682" cy="2278993"/>
          </a:xfrm>
          <a:solidFill>
            <a:schemeClr val="accent1">
              <a:lumMod val="20000"/>
              <a:lumOff val="80000"/>
            </a:schemeClr>
          </a:solidFill>
        </p:spPr>
        <p:txBody>
          <a:bodyPr rtlCol="0" anchor="ctr">
            <a:noAutofit/>
          </a:bodyPr>
          <a:lstStyle>
            <a:lvl1pPr algn="ctr">
              <a:defRPr lang="en-GB"/>
            </a:lvl1pPr>
          </a:lstStyle>
          <a:p>
            <a:pPr rtl="0"/>
            <a:r>
              <a:rPr lang="en-GB"/>
              <a:t>Click icon to add picture</a:t>
            </a:r>
          </a:p>
        </p:txBody>
      </p:sp>
      <p:sp>
        <p:nvSpPr>
          <p:cNvPr id="15" name="Picture Placeholder 17">
            <a:extLst>
              <a:ext uri="{FF2B5EF4-FFF2-40B4-BE49-F238E27FC236}">
                <a16:creationId xmlns:a16="http://schemas.microsoft.com/office/drawing/2014/main" id="{81B8D080-7D21-60CC-E932-2D9780A54345}"/>
              </a:ext>
            </a:extLst>
          </p:cNvPr>
          <p:cNvSpPr>
            <a:spLocks noGrp="1"/>
          </p:cNvSpPr>
          <p:nvPr>
            <p:ph type="pic" sz="quarter" idx="14"/>
          </p:nvPr>
        </p:nvSpPr>
        <p:spPr>
          <a:xfrm>
            <a:off x="9791099" y="3716568"/>
            <a:ext cx="1672682" cy="2278993"/>
          </a:xfrm>
          <a:solidFill>
            <a:schemeClr val="accent1">
              <a:lumMod val="20000"/>
              <a:lumOff val="80000"/>
            </a:schemeClr>
          </a:solidFill>
        </p:spPr>
        <p:txBody>
          <a:bodyPr rtlCol="0" anchor="ctr">
            <a:noAutofit/>
          </a:bodyPr>
          <a:lstStyle>
            <a:lvl1pPr algn="ctr">
              <a:defRPr lang="en-GB"/>
            </a:lvl1pPr>
          </a:lstStyle>
          <a:p>
            <a:pPr rtl="0"/>
            <a:r>
              <a:rPr lang="en-GB"/>
              <a:t>Click icon to add picture</a:t>
            </a:r>
          </a:p>
        </p:txBody>
      </p:sp>
    </p:spTree>
    <p:extLst>
      <p:ext uri="{BB962C8B-B14F-4D97-AF65-F5344CB8AC3E}">
        <p14:creationId xmlns:p14="http://schemas.microsoft.com/office/powerpoint/2010/main" val="71527098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Title 1">
            <a:extLst>
              <a:ext uri="{FF2B5EF4-FFF2-40B4-BE49-F238E27FC236}">
                <a16:creationId xmlns:a16="http://schemas.microsoft.com/office/drawing/2014/main" id="{E76B7889-82D3-3D88-89D6-22C72C6327A6}"/>
              </a:ext>
            </a:extLst>
          </p:cNvPr>
          <p:cNvSpPr>
            <a:spLocks noGrp="1"/>
          </p:cNvSpPr>
          <p:nvPr>
            <p:ph type="title" hasCustomPrompt="1"/>
          </p:nvPr>
        </p:nvSpPr>
        <p:spPr>
          <a:xfrm>
            <a:off x="850168" y="876301"/>
            <a:ext cx="10122632" cy="652054"/>
          </a:xfrm>
        </p:spPr>
        <p:txBody>
          <a:bodyPr rtlCol="0" anchor="ctr">
            <a:noAutofit/>
          </a:bodyPr>
          <a:lstStyle>
            <a:lvl1pPr algn="ctr">
              <a:defRPr lang="en-GB" sz="3600" baseline="0"/>
            </a:lvl1pPr>
          </a:lstStyle>
          <a:p>
            <a:pPr rtl="0"/>
            <a:r>
              <a:rPr lang="en-GB"/>
              <a:t>CLICK TO EDIT MASTER TITLE</a:t>
            </a:r>
          </a:p>
        </p:txBody>
      </p:sp>
      <p:sp>
        <p:nvSpPr>
          <p:cNvPr id="8" name="Oval 7">
            <a:extLst>
              <a:ext uri="{FF2B5EF4-FFF2-40B4-BE49-F238E27FC236}">
                <a16:creationId xmlns:a16="http://schemas.microsoft.com/office/drawing/2014/main" id="{1B0DDF5B-1372-191D-6B06-9F946B865734}"/>
              </a:ext>
            </a:extLst>
          </p:cNvPr>
          <p:cNvSpPr/>
          <p:nvPr userDrawn="1"/>
        </p:nvSpPr>
        <p:spPr>
          <a:xfrm>
            <a:off x="2060160"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GB"/>
            </a:defPPr>
          </a:lstStyle>
          <a:p>
            <a:pPr algn="ctr" rtl="0"/>
            <a:endParaRPr lang="en-GB">
              <a:solidFill>
                <a:schemeClr val="accent1"/>
              </a:solidFill>
            </a:endParaRPr>
          </a:p>
        </p:txBody>
      </p:sp>
      <p:sp>
        <p:nvSpPr>
          <p:cNvPr id="9" name="Picture Placeholder 13">
            <a:extLst>
              <a:ext uri="{FF2B5EF4-FFF2-40B4-BE49-F238E27FC236}">
                <a16:creationId xmlns:a16="http://schemas.microsoft.com/office/drawing/2014/main" id="{0CCD5ABB-8727-0B4B-7E71-5A82968FD6DB}"/>
              </a:ext>
            </a:extLst>
          </p:cNvPr>
          <p:cNvSpPr>
            <a:spLocks noGrp="1"/>
          </p:cNvSpPr>
          <p:nvPr>
            <p:ph type="pic" sz="quarter" idx="32"/>
          </p:nvPr>
        </p:nvSpPr>
        <p:spPr>
          <a:xfrm>
            <a:off x="1540257" y="2001750"/>
            <a:ext cx="1159161" cy="1036101"/>
          </a:xfrm>
          <a:noFill/>
        </p:spPr>
        <p:txBody>
          <a:bodyPr rtlCol="0" anchor="ctr">
            <a:noAutofit/>
          </a:bodyPr>
          <a:lstStyle>
            <a:lvl1pPr algn="ctr">
              <a:defRPr lang="en-GB" sz="1600"/>
            </a:lvl1pPr>
          </a:lstStyle>
          <a:p>
            <a:pPr rtl="0"/>
            <a:r>
              <a:rPr lang="en-GB"/>
              <a:t>Click icon to add picture</a:t>
            </a:r>
          </a:p>
        </p:txBody>
      </p:sp>
      <p:sp>
        <p:nvSpPr>
          <p:cNvPr id="10" name="Subtitle 2">
            <a:extLst>
              <a:ext uri="{FF2B5EF4-FFF2-40B4-BE49-F238E27FC236}">
                <a16:creationId xmlns:a16="http://schemas.microsoft.com/office/drawing/2014/main" id="{58157E60-F99D-0F6E-ECC9-C30FD514C520}"/>
              </a:ext>
            </a:extLst>
          </p:cNvPr>
          <p:cNvSpPr>
            <a:spLocks noGrp="1"/>
          </p:cNvSpPr>
          <p:nvPr>
            <p:ph type="subTitle" idx="1" hasCustomPrompt="1"/>
          </p:nvPr>
        </p:nvSpPr>
        <p:spPr>
          <a:xfrm>
            <a:off x="844257" y="3029583"/>
            <a:ext cx="2940863" cy="1002007"/>
          </a:xfrm>
        </p:spPr>
        <p:txBody>
          <a:bodyPr rtlCol="0" anchor="b">
            <a:noAutofit/>
          </a:bodyPr>
          <a:lstStyle>
            <a:lvl1pPr marL="0" indent="0" algn="l">
              <a:lnSpc>
                <a:spcPct val="100000"/>
              </a:lnSpc>
              <a:buNone/>
              <a:defRPr lang="en-GB" sz="2000" b="1" i="0" cap="all" spc="300" baseline="0">
                <a:latin typeface="+mj-lt"/>
                <a:cs typeface="Arial Black" panose="020B0604020202020204" pitchFamily="34" charset="0"/>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11" name="Content Placeholder 2">
            <a:extLst>
              <a:ext uri="{FF2B5EF4-FFF2-40B4-BE49-F238E27FC236}">
                <a16:creationId xmlns:a16="http://schemas.microsoft.com/office/drawing/2014/main" id="{1DEF4CBA-0C27-2242-6B07-6D39B70A75A5}"/>
              </a:ext>
            </a:extLst>
          </p:cNvPr>
          <p:cNvSpPr>
            <a:spLocks noGrp="1"/>
          </p:cNvSpPr>
          <p:nvPr>
            <p:ph idx="33" hasCustomPrompt="1"/>
          </p:nvPr>
        </p:nvSpPr>
        <p:spPr>
          <a:xfrm>
            <a:off x="844257" y="4053021"/>
            <a:ext cx="2944737" cy="2284667"/>
          </a:xfrm>
        </p:spPr>
        <p:txBody>
          <a:bodyPr lIns="0" tIns="0" rIns="0" bIns="0" rtlCol="0">
            <a:noAutofit/>
          </a:bodyPr>
          <a:lstStyle>
            <a:lvl1pPr marL="285750" indent="-285750">
              <a:lnSpc>
                <a:spcPct val="100000"/>
              </a:lnSpc>
              <a:buFont typeface="Arial" panose="020B0604020202020204" pitchFamily="34" charset="0"/>
              <a:buChar char="•"/>
              <a:defRPr lang="en-GB" sz="1400" b="0" i="0">
                <a:latin typeface="+mn-lt"/>
              </a:defRPr>
            </a:lvl1pPr>
            <a:lvl2pPr marL="800100" indent="-342900">
              <a:lnSpc>
                <a:spcPct val="100000"/>
              </a:lnSpc>
              <a:buFont typeface="Arial" panose="020B0604020202020204" pitchFamily="34" charset="0"/>
              <a:buChar char="•"/>
              <a:defRPr lang="en-GB" sz="1400" b="0" i="0">
                <a:latin typeface="+mn-lt"/>
              </a:defRPr>
            </a:lvl2pPr>
            <a:lvl3pPr marL="1200150" indent="-285750">
              <a:lnSpc>
                <a:spcPct val="100000"/>
              </a:lnSpc>
              <a:buFont typeface="Arial" panose="020B0604020202020204" pitchFamily="34" charset="0"/>
              <a:buChar char="•"/>
              <a:defRPr lang="en-GB" sz="1400" b="0" i="0">
                <a:latin typeface="+mn-lt"/>
              </a:defRPr>
            </a:lvl3pPr>
            <a:lvl4pPr marL="1657350" indent="-285750">
              <a:lnSpc>
                <a:spcPct val="100000"/>
              </a:lnSpc>
              <a:buFont typeface="Arial" panose="020B0604020202020204" pitchFamily="34" charset="0"/>
              <a:buChar char="•"/>
              <a:defRPr lang="en-GB" sz="1400" b="0" i="0">
                <a:latin typeface="+mn-lt"/>
              </a:defRPr>
            </a:lvl4pPr>
            <a:lvl5pPr marL="2114550" indent="-285750">
              <a:lnSpc>
                <a:spcPct val="100000"/>
              </a:lnSpc>
              <a:buFont typeface="Arial" panose="020B0604020202020204" pitchFamily="34" charset="0"/>
              <a:buChar char="•"/>
              <a:defRPr lang="en-GB" sz="1400" b="0" i="0">
                <a:latin typeface="+mn-lt"/>
              </a:defRPr>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2" name="Oval 11">
            <a:extLst>
              <a:ext uri="{FF2B5EF4-FFF2-40B4-BE49-F238E27FC236}">
                <a16:creationId xmlns:a16="http://schemas.microsoft.com/office/drawing/2014/main" id="{39F05A95-556D-C883-916F-C84364AC85F2}"/>
              </a:ext>
            </a:extLst>
          </p:cNvPr>
          <p:cNvSpPr/>
          <p:nvPr userDrawn="1"/>
        </p:nvSpPr>
        <p:spPr>
          <a:xfrm>
            <a:off x="5617535"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GB"/>
            </a:defPPr>
          </a:lstStyle>
          <a:p>
            <a:pPr algn="ctr" rtl="0"/>
            <a:endParaRPr lang="en-GB">
              <a:solidFill>
                <a:schemeClr val="accent1"/>
              </a:solidFill>
            </a:endParaRPr>
          </a:p>
        </p:txBody>
      </p:sp>
      <p:sp>
        <p:nvSpPr>
          <p:cNvPr id="13" name="Picture Placeholder 13">
            <a:extLst>
              <a:ext uri="{FF2B5EF4-FFF2-40B4-BE49-F238E27FC236}">
                <a16:creationId xmlns:a16="http://schemas.microsoft.com/office/drawing/2014/main" id="{AD74B90F-3D63-31A9-9DA8-6A51A2990ACB}"/>
              </a:ext>
            </a:extLst>
          </p:cNvPr>
          <p:cNvSpPr>
            <a:spLocks noGrp="1"/>
          </p:cNvSpPr>
          <p:nvPr>
            <p:ph type="pic" sz="quarter" idx="30"/>
          </p:nvPr>
        </p:nvSpPr>
        <p:spPr>
          <a:xfrm>
            <a:off x="5107541" y="2001750"/>
            <a:ext cx="1159161" cy="1036101"/>
          </a:xfrm>
          <a:noFill/>
        </p:spPr>
        <p:txBody>
          <a:bodyPr rtlCol="0" anchor="ctr">
            <a:noAutofit/>
          </a:bodyPr>
          <a:lstStyle>
            <a:lvl1pPr algn="ctr">
              <a:defRPr lang="en-GB" sz="1600"/>
            </a:lvl1pPr>
          </a:lstStyle>
          <a:p>
            <a:pPr rtl="0"/>
            <a:r>
              <a:rPr lang="en-GB"/>
              <a:t>Click icon to add picture</a:t>
            </a:r>
          </a:p>
        </p:txBody>
      </p:sp>
      <p:sp>
        <p:nvSpPr>
          <p:cNvPr id="14" name="Text Placeholder 28">
            <a:extLst>
              <a:ext uri="{FF2B5EF4-FFF2-40B4-BE49-F238E27FC236}">
                <a16:creationId xmlns:a16="http://schemas.microsoft.com/office/drawing/2014/main" id="{CD6ABAEC-5CD4-7C89-4400-212C145422CB}"/>
              </a:ext>
            </a:extLst>
          </p:cNvPr>
          <p:cNvSpPr>
            <a:spLocks noGrp="1"/>
          </p:cNvSpPr>
          <p:nvPr>
            <p:ph type="body" sz="quarter" idx="28" hasCustomPrompt="1"/>
          </p:nvPr>
        </p:nvSpPr>
        <p:spPr>
          <a:xfrm>
            <a:off x="4617227" y="3064120"/>
            <a:ext cx="2940864" cy="988902"/>
          </a:xfrm>
        </p:spPr>
        <p:txBody>
          <a:bodyPr lIns="0" tIns="0" rIns="0" bIns="0" rtlCol="0" anchor="b">
            <a:noAutofit/>
          </a:bodyPr>
          <a:lstStyle>
            <a:lvl1pPr marL="0" indent="0" algn="l">
              <a:lnSpc>
                <a:spcPct val="100000"/>
              </a:lnSpc>
              <a:spcBef>
                <a:spcPts val="0"/>
              </a:spcBef>
              <a:buNone/>
              <a:defRPr lang="en-GB" sz="2000" b="1" i="0" kern="1200" cap="all" spc="300" baseline="0" dirty="0">
                <a:solidFill>
                  <a:schemeClr val="tx1"/>
                </a:solidFill>
                <a:latin typeface="+mj-lt"/>
                <a:ea typeface="+mn-ea"/>
                <a:cs typeface="Arial Black" panose="020B0604020202020204" pitchFamily="34" charset="0"/>
              </a:defRPr>
            </a:lvl1pPr>
          </a:lstStyle>
          <a:p>
            <a:pPr rtl="0"/>
            <a:r>
              <a:rPr lang="en-GB"/>
              <a:t>CLICK TO EDIT MASTER SUBTITLE STYLE</a:t>
            </a:r>
          </a:p>
        </p:txBody>
      </p:sp>
      <p:sp>
        <p:nvSpPr>
          <p:cNvPr id="15" name="Content Placeholder 2">
            <a:extLst>
              <a:ext uri="{FF2B5EF4-FFF2-40B4-BE49-F238E27FC236}">
                <a16:creationId xmlns:a16="http://schemas.microsoft.com/office/drawing/2014/main" id="{83BC6AA4-51E7-6323-EDB5-6DEA00E2EA2A}"/>
              </a:ext>
            </a:extLst>
          </p:cNvPr>
          <p:cNvSpPr>
            <a:spLocks noGrp="1"/>
          </p:cNvSpPr>
          <p:nvPr>
            <p:ph idx="34" hasCustomPrompt="1"/>
          </p:nvPr>
        </p:nvSpPr>
        <p:spPr>
          <a:xfrm>
            <a:off x="4617226" y="4066126"/>
            <a:ext cx="2944737" cy="2284667"/>
          </a:xfrm>
        </p:spPr>
        <p:txBody>
          <a:bodyPr tIns="0" bIns="0" rtlCol="0">
            <a:noAutofit/>
          </a:bodyPr>
          <a:lstStyle>
            <a:lvl1pPr marL="285750" indent="-285750">
              <a:lnSpc>
                <a:spcPct val="100000"/>
              </a:lnSpc>
              <a:buFont typeface="Arial" panose="020B0604020202020204" pitchFamily="34" charset="0"/>
              <a:buChar char="•"/>
              <a:defRPr lang="en-GB" sz="1400" b="0" i="0">
                <a:latin typeface="+mn-lt"/>
              </a:defRPr>
            </a:lvl1pPr>
            <a:lvl2pPr marL="800100" indent="-342900">
              <a:lnSpc>
                <a:spcPct val="100000"/>
              </a:lnSpc>
              <a:buFont typeface="Arial" panose="020B0604020202020204" pitchFamily="34" charset="0"/>
              <a:buChar char="•"/>
              <a:defRPr lang="en-GB" sz="1400" b="0" i="0">
                <a:latin typeface="+mn-lt"/>
              </a:defRPr>
            </a:lvl2pPr>
            <a:lvl3pPr marL="1200150" indent="-285750">
              <a:lnSpc>
                <a:spcPct val="100000"/>
              </a:lnSpc>
              <a:buFont typeface="Arial" panose="020B0604020202020204" pitchFamily="34" charset="0"/>
              <a:buChar char="•"/>
              <a:defRPr lang="en-GB" sz="1400" b="0" i="0">
                <a:latin typeface="+mn-lt"/>
              </a:defRPr>
            </a:lvl3pPr>
            <a:lvl4pPr marL="1657350" indent="-285750">
              <a:lnSpc>
                <a:spcPct val="100000"/>
              </a:lnSpc>
              <a:buFont typeface="Arial" panose="020B0604020202020204" pitchFamily="34" charset="0"/>
              <a:buChar char="•"/>
              <a:defRPr lang="en-GB" sz="1400" b="0" i="0">
                <a:latin typeface="+mn-lt"/>
              </a:defRPr>
            </a:lvl4pPr>
            <a:lvl5pPr marL="2114550" indent="-285750">
              <a:lnSpc>
                <a:spcPct val="100000"/>
              </a:lnSpc>
              <a:buFont typeface="Arial" panose="020B0604020202020204" pitchFamily="34" charset="0"/>
              <a:buChar char="•"/>
              <a:defRPr lang="en-GB" sz="1400" b="0" i="0">
                <a:latin typeface="+mn-lt"/>
              </a:defRPr>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6" name="Oval 15">
            <a:extLst>
              <a:ext uri="{FF2B5EF4-FFF2-40B4-BE49-F238E27FC236}">
                <a16:creationId xmlns:a16="http://schemas.microsoft.com/office/drawing/2014/main" id="{FC943A08-91A5-6ED6-3AF5-05747945DD8B}"/>
              </a:ext>
            </a:extLst>
          </p:cNvPr>
          <p:cNvSpPr/>
          <p:nvPr userDrawn="1"/>
        </p:nvSpPr>
        <p:spPr>
          <a:xfrm>
            <a:off x="8836567"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GB"/>
            </a:defPPr>
          </a:lstStyle>
          <a:p>
            <a:pPr algn="ctr" rtl="0"/>
            <a:endParaRPr lang="en-GB">
              <a:solidFill>
                <a:schemeClr val="accent1"/>
              </a:solidFill>
            </a:endParaRPr>
          </a:p>
        </p:txBody>
      </p:sp>
      <p:sp>
        <p:nvSpPr>
          <p:cNvPr id="17" name="Picture Placeholder 13">
            <a:extLst>
              <a:ext uri="{FF2B5EF4-FFF2-40B4-BE49-F238E27FC236}">
                <a16:creationId xmlns:a16="http://schemas.microsoft.com/office/drawing/2014/main" id="{CD3B1A85-3297-05B4-1339-F798391C812C}"/>
              </a:ext>
            </a:extLst>
          </p:cNvPr>
          <p:cNvSpPr>
            <a:spLocks noGrp="1"/>
          </p:cNvSpPr>
          <p:nvPr>
            <p:ph type="pic" sz="quarter" idx="31"/>
          </p:nvPr>
        </p:nvSpPr>
        <p:spPr>
          <a:xfrm>
            <a:off x="8333421" y="2004710"/>
            <a:ext cx="1159161" cy="1036101"/>
          </a:xfrm>
          <a:noFill/>
        </p:spPr>
        <p:txBody>
          <a:bodyPr rtlCol="0" anchor="ctr">
            <a:noAutofit/>
          </a:bodyPr>
          <a:lstStyle>
            <a:lvl1pPr algn="ctr">
              <a:defRPr lang="en-GB" sz="1600"/>
            </a:lvl1pPr>
          </a:lstStyle>
          <a:p>
            <a:pPr rtl="0"/>
            <a:r>
              <a:rPr lang="en-GB"/>
              <a:t>Click icon to add picture</a:t>
            </a:r>
          </a:p>
        </p:txBody>
      </p:sp>
      <p:sp>
        <p:nvSpPr>
          <p:cNvPr id="18" name="Text Placeholder 28">
            <a:extLst>
              <a:ext uri="{FF2B5EF4-FFF2-40B4-BE49-F238E27FC236}">
                <a16:creationId xmlns:a16="http://schemas.microsoft.com/office/drawing/2014/main" id="{2999D57C-0433-DB70-A7E9-EFB38562DC8D}"/>
              </a:ext>
            </a:extLst>
          </p:cNvPr>
          <p:cNvSpPr>
            <a:spLocks noGrp="1"/>
          </p:cNvSpPr>
          <p:nvPr>
            <p:ph type="body" sz="quarter" idx="29" hasCustomPrompt="1"/>
          </p:nvPr>
        </p:nvSpPr>
        <p:spPr>
          <a:xfrm>
            <a:off x="8403008" y="3029583"/>
            <a:ext cx="2940864" cy="988902"/>
          </a:xfrm>
        </p:spPr>
        <p:txBody>
          <a:bodyPr lIns="0" tIns="0" rIns="0" bIns="0" rtlCol="0" anchor="b">
            <a:noAutofit/>
          </a:bodyPr>
          <a:lstStyle>
            <a:lvl1pPr marL="0" indent="0" algn="l">
              <a:lnSpc>
                <a:spcPct val="100000"/>
              </a:lnSpc>
              <a:spcBef>
                <a:spcPts val="0"/>
              </a:spcBef>
              <a:buNone/>
              <a:defRPr lang="en-GB" sz="2000" b="1" i="0" kern="1200" cap="all" spc="300" baseline="0" dirty="0">
                <a:solidFill>
                  <a:schemeClr val="tx1"/>
                </a:solidFill>
                <a:latin typeface="+mj-lt"/>
                <a:ea typeface="+mn-ea"/>
                <a:cs typeface="Arial Black" panose="020B0604020202020204" pitchFamily="34" charset="0"/>
              </a:defRPr>
            </a:lvl1pPr>
          </a:lstStyle>
          <a:p>
            <a:pPr rtl="0"/>
            <a:r>
              <a:rPr lang="en-GB"/>
              <a:t>CLICK TO EDIT MASTER SUBTITLE STYLE</a:t>
            </a:r>
          </a:p>
        </p:txBody>
      </p:sp>
      <p:sp>
        <p:nvSpPr>
          <p:cNvPr id="19" name="Content Placeholder 2">
            <a:extLst>
              <a:ext uri="{FF2B5EF4-FFF2-40B4-BE49-F238E27FC236}">
                <a16:creationId xmlns:a16="http://schemas.microsoft.com/office/drawing/2014/main" id="{43DAEE59-B93C-FB94-FB5B-79A7836D4F89}"/>
              </a:ext>
            </a:extLst>
          </p:cNvPr>
          <p:cNvSpPr>
            <a:spLocks noGrp="1"/>
          </p:cNvSpPr>
          <p:nvPr>
            <p:ph idx="35" hasCustomPrompt="1"/>
          </p:nvPr>
        </p:nvSpPr>
        <p:spPr>
          <a:xfrm>
            <a:off x="8398539" y="4031589"/>
            <a:ext cx="2944737" cy="2284667"/>
          </a:xfrm>
        </p:spPr>
        <p:txBody>
          <a:bodyPr tIns="0" bIns="0" rtlCol="0">
            <a:noAutofit/>
          </a:bodyPr>
          <a:lstStyle>
            <a:lvl1pPr marL="285750" indent="-285750">
              <a:lnSpc>
                <a:spcPct val="100000"/>
              </a:lnSpc>
              <a:buFont typeface="Arial" panose="020B0604020202020204" pitchFamily="34" charset="0"/>
              <a:buChar char="•"/>
              <a:defRPr lang="en-GB" sz="1400" b="0" i="0">
                <a:latin typeface="+mn-lt"/>
              </a:defRPr>
            </a:lvl1pPr>
            <a:lvl2pPr marL="800100" indent="-342900">
              <a:lnSpc>
                <a:spcPct val="100000"/>
              </a:lnSpc>
              <a:buFont typeface="Arial" panose="020B0604020202020204" pitchFamily="34" charset="0"/>
              <a:buChar char="•"/>
              <a:defRPr lang="en-GB" sz="1400" b="0" i="0">
                <a:latin typeface="+mn-lt"/>
              </a:defRPr>
            </a:lvl2pPr>
            <a:lvl3pPr marL="1200150" indent="-285750">
              <a:lnSpc>
                <a:spcPct val="100000"/>
              </a:lnSpc>
              <a:buFont typeface="Arial" panose="020B0604020202020204" pitchFamily="34" charset="0"/>
              <a:buChar char="•"/>
              <a:defRPr lang="en-GB" sz="1400" b="0" i="0">
                <a:latin typeface="+mn-lt"/>
              </a:defRPr>
            </a:lvl3pPr>
            <a:lvl4pPr marL="1657350" indent="-285750">
              <a:lnSpc>
                <a:spcPct val="100000"/>
              </a:lnSpc>
              <a:buFont typeface="Arial" panose="020B0604020202020204" pitchFamily="34" charset="0"/>
              <a:buChar char="•"/>
              <a:defRPr lang="en-GB" sz="1400" b="0" i="0">
                <a:latin typeface="+mn-lt"/>
              </a:defRPr>
            </a:lvl4pPr>
            <a:lvl5pPr marL="2114550" indent="-285750">
              <a:lnSpc>
                <a:spcPct val="100000"/>
              </a:lnSpc>
              <a:buFont typeface="Arial" panose="020B0604020202020204" pitchFamily="34" charset="0"/>
              <a:buChar char="•"/>
              <a:defRPr lang="en-GB" sz="1400" b="0" i="0">
                <a:latin typeface="+mn-lt"/>
              </a:defRPr>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Tree>
    <p:extLst>
      <p:ext uri="{BB962C8B-B14F-4D97-AF65-F5344CB8AC3E}">
        <p14:creationId xmlns:p14="http://schemas.microsoft.com/office/powerpoint/2010/main" val="172857945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Title 21">
            <a:extLst>
              <a:ext uri="{FF2B5EF4-FFF2-40B4-BE49-F238E27FC236}">
                <a16:creationId xmlns:a16="http://schemas.microsoft.com/office/drawing/2014/main" id="{DD6CFE19-2EE1-766A-D816-EF49A1FDC49A}"/>
              </a:ext>
            </a:extLst>
          </p:cNvPr>
          <p:cNvSpPr>
            <a:spLocks noGrp="1"/>
          </p:cNvSpPr>
          <p:nvPr>
            <p:ph type="title" hasCustomPrompt="1"/>
          </p:nvPr>
        </p:nvSpPr>
        <p:spPr>
          <a:xfrm>
            <a:off x="847384" y="884982"/>
            <a:ext cx="5744335" cy="979204"/>
          </a:xfrm>
        </p:spPr>
        <p:txBody>
          <a:bodyPr lIns="0" tIns="0" rIns="0" bIns="0" rtlCol="0" anchor="t">
            <a:noAutofit/>
          </a:bodyPr>
          <a:lstStyle>
            <a:lvl1pPr>
              <a:defRPr lang="en-GB" sz="3600" baseline="0">
                <a:latin typeface="+mj-lt"/>
              </a:defRPr>
            </a:lvl1pPr>
          </a:lstStyle>
          <a:p>
            <a:pPr rtl="0"/>
            <a:r>
              <a:rPr lang="en-GB"/>
              <a:t>CLICK TO EDIT MASTER TITLE</a:t>
            </a:r>
          </a:p>
        </p:txBody>
      </p:sp>
      <p:sp>
        <p:nvSpPr>
          <p:cNvPr id="8" name="Text Placeholder 2">
            <a:extLst>
              <a:ext uri="{FF2B5EF4-FFF2-40B4-BE49-F238E27FC236}">
                <a16:creationId xmlns:a16="http://schemas.microsoft.com/office/drawing/2014/main" id="{5AE11E03-4AD5-4C61-FBCA-7C3436700C2F}"/>
              </a:ext>
            </a:extLst>
          </p:cNvPr>
          <p:cNvSpPr>
            <a:spLocks noGrp="1"/>
          </p:cNvSpPr>
          <p:nvPr>
            <p:ph type="body" idx="1"/>
          </p:nvPr>
        </p:nvSpPr>
        <p:spPr>
          <a:xfrm>
            <a:off x="855915" y="2046038"/>
            <a:ext cx="4831207" cy="3568139"/>
          </a:xfrm>
        </p:spPr>
        <p:txBody>
          <a:bodyPr lIns="0" tIns="0" rIns="0" bIns="0" rtlCol="0">
            <a:noAutofit/>
          </a:bodyPr>
          <a:lstStyle>
            <a:lvl1pPr marL="0" indent="0">
              <a:buNone/>
              <a:defRPr lang="en-GB" sz="180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sp>
        <p:nvSpPr>
          <p:cNvPr id="9" name="Picture Placeholder 8">
            <a:extLst>
              <a:ext uri="{FF2B5EF4-FFF2-40B4-BE49-F238E27FC236}">
                <a16:creationId xmlns:a16="http://schemas.microsoft.com/office/drawing/2014/main" id="{FC9242FB-936A-99FE-BFC3-49169114FAFA}"/>
              </a:ext>
            </a:extLst>
          </p:cNvPr>
          <p:cNvSpPr>
            <a:spLocks noGrp="1"/>
          </p:cNvSpPr>
          <p:nvPr>
            <p:ph type="pic" sz="quarter" idx="13"/>
          </p:nvPr>
        </p:nvSpPr>
        <p:spPr>
          <a:xfrm>
            <a:off x="7868966" y="1112838"/>
            <a:ext cx="3475649" cy="4975225"/>
          </a:xfrm>
          <a:solidFill>
            <a:schemeClr val="accent1">
              <a:lumMod val="20000"/>
              <a:lumOff val="80000"/>
            </a:schemeClr>
          </a:solidFill>
        </p:spPr>
        <p:txBody>
          <a:bodyPr rtlCol="0" anchor="ctr"/>
          <a:lstStyle>
            <a:lvl1pPr algn="ctr">
              <a:defRPr lang="en-GB"/>
            </a:lvl1pPr>
          </a:lstStyle>
          <a:p>
            <a:pPr rtl="0"/>
            <a:r>
              <a:rPr lang="en-GB"/>
              <a:t>Click icon to add picture</a:t>
            </a:r>
          </a:p>
        </p:txBody>
      </p:sp>
      <p:sp>
        <p:nvSpPr>
          <p:cNvPr id="10" name="Text Placeholder 10">
            <a:extLst>
              <a:ext uri="{FF2B5EF4-FFF2-40B4-BE49-F238E27FC236}">
                <a16:creationId xmlns:a16="http://schemas.microsoft.com/office/drawing/2014/main" id="{B24A683A-6453-EA6D-B9A7-13FD8688AD26}"/>
              </a:ext>
            </a:extLst>
          </p:cNvPr>
          <p:cNvSpPr>
            <a:spLocks noGrp="1"/>
          </p:cNvSpPr>
          <p:nvPr>
            <p:ph type="body" sz="quarter" idx="14"/>
          </p:nvPr>
        </p:nvSpPr>
        <p:spPr>
          <a:xfrm>
            <a:off x="7010733" y="2803273"/>
            <a:ext cx="2121408" cy="2121408"/>
          </a:xfrm>
          <a:prstGeom prst="ellipse">
            <a:avLst/>
          </a:prstGeom>
          <a:solidFill>
            <a:schemeClr val="accent1">
              <a:alpha val="89000"/>
            </a:schemeClr>
          </a:solidFill>
        </p:spPr>
        <p:txBody>
          <a:bodyPr rtlCol="0"/>
          <a:lstStyle>
            <a:lvl1pPr>
              <a:defRPr lang="en-GB" sz="300">
                <a:solidFill>
                  <a:schemeClr val="accent1">
                    <a:alpha val="0"/>
                  </a:schemeClr>
                </a:solidFill>
              </a:defRPr>
            </a:lvl1pPr>
          </a:lstStyle>
          <a:p>
            <a:pPr lvl="0" rtl="0"/>
            <a:r>
              <a:rPr lang="en-GB"/>
              <a:t>Click to edit Master text styles</a:t>
            </a:r>
          </a:p>
        </p:txBody>
      </p:sp>
      <p:sp>
        <p:nvSpPr>
          <p:cNvPr id="11" name="Text Placeholder 10">
            <a:extLst>
              <a:ext uri="{FF2B5EF4-FFF2-40B4-BE49-F238E27FC236}">
                <a16:creationId xmlns:a16="http://schemas.microsoft.com/office/drawing/2014/main" id="{603A2E79-6964-037F-969B-F56AD088A5F6}"/>
              </a:ext>
            </a:extLst>
          </p:cNvPr>
          <p:cNvSpPr>
            <a:spLocks noGrp="1"/>
          </p:cNvSpPr>
          <p:nvPr>
            <p:ph type="body" sz="quarter" idx="15"/>
          </p:nvPr>
        </p:nvSpPr>
        <p:spPr>
          <a:xfrm>
            <a:off x="11258537" y="4711495"/>
            <a:ext cx="192024" cy="1033272"/>
          </a:xfrm>
          <a:prstGeom prst="rect">
            <a:avLst/>
          </a:prstGeom>
          <a:solidFill>
            <a:schemeClr val="accent1">
              <a:alpha val="83000"/>
            </a:schemeClr>
          </a:solidFill>
        </p:spPr>
        <p:txBody>
          <a:bodyPr rtlCol="0"/>
          <a:lstStyle>
            <a:lvl1pPr>
              <a:defRPr lang="en-GB" sz="300">
                <a:solidFill>
                  <a:schemeClr val="accent1">
                    <a:alpha val="0"/>
                  </a:schemeClr>
                </a:solidFill>
              </a:defRPr>
            </a:lvl1pPr>
          </a:lstStyle>
          <a:p>
            <a:pPr lvl="0" rtl="0"/>
            <a:r>
              <a:rPr lang="en-GB"/>
              <a:t>Click to edit Master text styles</a:t>
            </a:r>
          </a:p>
        </p:txBody>
      </p:sp>
    </p:spTree>
    <p:extLst>
      <p:ext uri="{BB962C8B-B14F-4D97-AF65-F5344CB8AC3E}">
        <p14:creationId xmlns:p14="http://schemas.microsoft.com/office/powerpoint/2010/main" val="362627671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Rectangle 6">
            <a:extLst>
              <a:ext uri="{FF2B5EF4-FFF2-40B4-BE49-F238E27FC236}">
                <a16:creationId xmlns:a16="http://schemas.microsoft.com/office/drawing/2014/main" id="{108577CA-01FD-A6B4-47B1-8BE02B8A26F2}"/>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47F75E2C-F231-A8F3-99D1-4F1ED973B8A0}"/>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Title 1">
            <a:extLst>
              <a:ext uri="{FF2B5EF4-FFF2-40B4-BE49-F238E27FC236}">
                <a16:creationId xmlns:a16="http://schemas.microsoft.com/office/drawing/2014/main" id="{B7B9C936-DC33-C633-68C2-D305F0EB5B4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GB" noProof="0"/>
              <a:t>Click to edit Master title style</a:t>
            </a:r>
          </a:p>
        </p:txBody>
      </p:sp>
      <p:sp>
        <p:nvSpPr>
          <p:cNvPr id="10" name="Content Placeholder 2">
            <a:extLst>
              <a:ext uri="{FF2B5EF4-FFF2-40B4-BE49-F238E27FC236}">
                <a16:creationId xmlns:a16="http://schemas.microsoft.com/office/drawing/2014/main" id="{506F2EEA-DA03-35D0-D2FD-19F96CE3229E}"/>
              </a:ext>
            </a:extLst>
          </p:cNvPr>
          <p:cNvSpPr>
            <a:spLocks noGrp="1"/>
          </p:cNvSpPr>
          <p:nvPr>
            <p:ph idx="1" hasCustomPrompt="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11" name="Rectangle 10">
            <a:extLst>
              <a:ext uri="{FF2B5EF4-FFF2-40B4-BE49-F238E27FC236}">
                <a16:creationId xmlns:a16="http://schemas.microsoft.com/office/drawing/2014/main" id="{3272D44F-672C-3C3E-3F49-10C2A29F513F}"/>
              </a:ext>
            </a:extLst>
          </p:cNvPr>
          <p:cNvSpPr/>
          <p:nvPr userDrawn="1"/>
        </p:nvSpPr>
        <p:spPr>
          <a:xfrm rot="10800000">
            <a:off x="515938" y="-16721"/>
            <a:ext cx="1258618" cy="1105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2"/>
              </a:solidFill>
            </a:endParaRPr>
          </a:p>
        </p:txBody>
      </p:sp>
      <p:sp>
        <p:nvSpPr>
          <p:cNvPr id="12" name="Content Placeholder 2">
            <a:extLst>
              <a:ext uri="{FF2B5EF4-FFF2-40B4-BE49-F238E27FC236}">
                <a16:creationId xmlns:a16="http://schemas.microsoft.com/office/drawing/2014/main" id="{6154DB2A-E10B-8CE9-E17F-F62CEA001993}"/>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01 comes here</a:t>
            </a:r>
          </a:p>
        </p:txBody>
      </p:sp>
      <p:sp>
        <p:nvSpPr>
          <p:cNvPr id="13" name="Content Placeholder 2">
            <a:extLst>
              <a:ext uri="{FF2B5EF4-FFF2-40B4-BE49-F238E27FC236}">
                <a16:creationId xmlns:a16="http://schemas.microsoft.com/office/drawing/2014/main" id="{2B408081-8D2D-8B41-56A2-543BE29F1B8F}"/>
              </a:ext>
            </a:extLst>
          </p:cNvPr>
          <p:cNvSpPr>
            <a:spLocks noGrp="1"/>
          </p:cNvSpPr>
          <p:nvPr>
            <p:ph idx="19" hasCustomPrompt="1"/>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14" name="Content Placeholder 2">
            <a:extLst>
              <a:ext uri="{FF2B5EF4-FFF2-40B4-BE49-F238E27FC236}">
                <a16:creationId xmlns:a16="http://schemas.microsoft.com/office/drawing/2014/main" id="{17CC40F2-72BA-063D-14C2-B3071E6C1A42}"/>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02 comes here</a:t>
            </a:r>
          </a:p>
        </p:txBody>
      </p:sp>
      <p:sp>
        <p:nvSpPr>
          <p:cNvPr id="15" name="Oval 14">
            <a:extLst>
              <a:ext uri="{FF2B5EF4-FFF2-40B4-BE49-F238E27FC236}">
                <a16:creationId xmlns:a16="http://schemas.microsoft.com/office/drawing/2014/main" id="{EB585C20-35F5-8F22-FA41-600064A78270}"/>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Picture Placeholder 11">
            <a:extLst>
              <a:ext uri="{FF2B5EF4-FFF2-40B4-BE49-F238E27FC236}">
                <a16:creationId xmlns:a16="http://schemas.microsoft.com/office/drawing/2014/main" id="{63CB780F-0A56-9ED0-4CE2-EF86A91828F7}"/>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
        <p:nvSpPr>
          <p:cNvPr id="17" name="Oval 16">
            <a:extLst>
              <a:ext uri="{FF2B5EF4-FFF2-40B4-BE49-F238E27FC236}">
                <a16:creationId xmlns:a16="http://schemas.microsoft.com/office/drawing/2014/main" id="{B7CB8427-CF2C-45A7-F4FD-42A857703EEF}"/>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11">
            <a:extLst>
              <a:ext uri="{FF2B5EF4-FFF2-40B4-BE49-F238E27FC236}">
                <a16:creationId xmlns:a16="http://schemas.microsoft.com/office/drawing/2014/main" id="{018E9E06-A457-00DA-F47B-CCA26FD46146}"/>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Tree>
    <p:extLst>
      <p:ext uri="{BB962C8B-B14F-4D97-AF65-F5344CB8AC3E}">
        <p14:creationId xmlns:p14="http://schemas.microsoft.com/office/powerpoint/2010/main" val="168425627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Rectangle 6">
            <a:extLst>
              <a:ext uri="{FF2B5EF4-FFF2-40B4-BE49-F238E27FC236}">
                <a16:creationId xmlns:a16="http://schemas.microsoft.com/office/drawing/2014/main" id="{108577CA-01FD-A6B4-47B1-8BE02B8A26F2}"/>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47F75E2C-F231-A8F3-99D1-4F1ED973B8A0}"/>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Title 1">
            <a:extLst>
              <a:ext uri="{FF2B5EF4-FFF2-40B4-BE49-F238E27FC236}">
                <a16:creationId xmlns:a16="http://schemas.microsoft.com/office/drawing/2014/main" id="{B7B9C936-DC33-C633-68C2-D305F0EB5B4E}"/>
              </a:ext>
            </a:extLst>
          </p:cNvPr>
          <p:cNvSpPr>
            <a:spLocks noGrp="1"/>
          </p:cNvSpPr>
          <p:nvPr>
            <p:ph type="title" hasCustomPrompt="1"/>
          </p:nvPr>
        </p:nvSpPr>
        <p:spPr>
          <a:xfrm>
            <a:off x="515938" y="246621"/>
            <a:ext cx="11150600" cy="920336"/>
          </a:xfrm>
        </p:spPr>
        <p:txBody>
          <a:bodyPr lIns="0" tIns="0" rIns="0" bIns="0" rtlCol="0" anchor="b">
            <a:noAutofit/>
          </a:bodyPr>
          <a:lstStyle>
            <a:lvl1pPr>
              <a:defRPr sz="3200" b="1" cap="all" baseline="0"/>
            </a:lvl1pPr>
          </a:lstStyle>
          <a:p>
            <a:pPr rtl="0"/>
            <a:r>
              <a:rPr lang="en-GB" noProof="0" err="1"/>
              <a:t>BLack</a:t>
            </a:r>
            <a:r>
              <a:rPr lang="en-GB" noProof="0"/>
              <a:t> &amp; magenta</a:t>
            </a:r>
          </a:p>
        </p:txBody>
      </p:sp>
      <p:sp>
        <p:nvSpPr>
          <p:cNvPr id="10" name="Content Placeholder 2">
            <a:extLst>
              <a:ext uri="{FF2B5EF4-FFF2-40B4-BE49-F238E27FC236}">
                <a16:creationId xmlns:a16="http://schemas.microsoft.com/office/drawing/2014/main" id="{506F2EEA-DA03-35D0-D2FD-19F96CE3229E}"/>
              </a:ext>
            </a:extLst>
          </p:cNvPr>
          <p:cNvSpPr>
            <a:spLocks noGrp="1"/>
          </p:cNvSpPr>
          <p:nvPr>
            <p:ph idx="1" hasCustomPrompt="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11" name="Rectangle 10">
            <a:extLst>
              <a:ext uri="{FF2B5EF4-FFF2-40B4-BE49-F238E27FC236}">
                <a16:creationId xmlns:a16="http://schemas.microsoft.com/office/drawing/2014/main" id="{3272D44F-672C-3C3E-3F49-10C2A29F513F}"/>
              </a:ext>
            </a:extLst>
          </p:cNvPr>
          <p:cNvSpPr/>
          <p:nvPr userDrawn="1"/>
        </p:nvSpPr>
        <p:spPr>
          <a:xfrm rot="10800000">
            <a:off x="515938" y="-16721"/>
            <a:ext cx="1258618" cy="1105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2"/>
              </a:solidFill>
            </a:endParaRPr>
          </a:p>
        </p:txBody>
      </p:sp>
      <p:sp>
        <p:nvSpPr>
          <p:cNvPr id="12" name="Content Placeholder 2">
            <a:extLst>
              <a:ext uri="{FF2B5EF4-FFF2-40B4-BE49-F238E27FC236}">
                <a16:creationId xmlns:a16="http://schemas.microsoft.com/office/drawing/2014/main" id="{6154DB2A-E10B-8CE9-E17F-F62CEA001993}"/>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01 comes here</a:t>
            </a:r>
          </a:p>
        </p:txBody>
      </p:sp>
      <p:sp>
        <p:nvSpPr>
          <p:cNvPr id="13" name="Content Placeholder 2">
            <a:extLst>
              <a:ext uri="{FF2B5EF4-FFF2-40B4-BE49-F238E27FC236}">
                <a16:creationId xmlns:a16="http://schemas.microsoft.com/office/drawing/2014/main" id="{2B408081-8D2D-8B41-56A2-543BE29F1B8F}"/>
              </a:ext>
            </a:extLst>
          </p:cNvPr>
          <p:cNvSpPr>
            <a:spLocks noGrp="1"/>
          </p:cNvSpPr>
          <p:nvPr>
            <p:ph idx="19" hasCustomPrompt="1"/>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14" name="Content Placeholder 2">
            <a:extLst>
              <a:ext uri="{FF2B5EF4-FFF2-40B4-BE49-F238E27FC236}">
                <a16:creationId xmlns:a16="http://schemas.microsoft.com/office/drawing/2014/main" id="{17CC40F2-72BA-063D-14C2-B3071E6C1A42}"/>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02 comes here</a:t>
            </a:r>
          </a:p>
        </p:txBody>
      </p:sp>
      <p:sp>
        <p:nvSpPr>
          <p:cNvPr id="15" name="Oval 14">
            <a:extLst>
              <a:ext uri="{FF2B5EF4-FFF2-40B4-BE49-F238E27FC236}">
                <a16:creationId xmlns:a16="http://schemas.microsoft.com/office/drawing/2014/main" id="{EB585C20-35F5-8F22-FA41-600064A78270}"/>
              </a:ext>
            </a:extLst>
          </p:cNvPr>
          <p:cNvSpPr>
            <a:spLocks noChangeAspect="1"/>
          </p:cNvSpPr>
          <p:nvPr userDrawn="1"/>
        </p:nvSpPr>
        <p:spPr>
          <a:xfrm>
            <a:off x="5084763" y="1652762"/>
            <a:ext cx="1001899" cy="100189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Picture Placeholder 11">
            <a:extLst>
              <a:ext uri="{FF2B5EF4-FFF2-40B4-BE49-F238E27FC236}">
                <a16:creationId xmlns:a16="http://schemas.microsoft.com/office/drawing/2014/main" id="{63CB780F-0A56-9ED0-4CE2-EF86A91828F7}"/>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
        <p:nvSpPr>
          <p:cNvPr id="17" name="Oval 16">
            <a:extLst>
              <a:ext uri="{FF2B5EF4-FFF2-40B4-BE49-F238E27FC236}">
                <a16:creationId xmlns:a16="http://schemas.microsoft.com/office/drawing/2014/main" id="{B7CB8427-CF2C-45A7-F4FD-42A857703EEF}"/>
              </a:ext>
            </a:extLst>
          </p:cNvPr>
          <p:cNvSpPr>
            <a:spLocks noChangeAspect="1"/>
          </p:cNvSpPr>
          <p:nvPr userDrawn="1"/>
        </p:nvSpPr>
        <p:spPr>
          <a:xfrm>
            <a:off x="6100576" y="4707907"/>
            <a:ext cx="1001899" cy="100189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11">
            <a:extLst>
              <a:ext uri="{FF2B5EF4-FFF2-40B4-BE49-F238E27FC236}">
                <a16:creationId xmlns:a16="http://schemas.microsoft.com/office/drawing/2014/main" id="{018E9E06-A457-00DA-F47B-CCA26FD46146}"/>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Tree>
    <p:extLst>
      <p:ext uri="{BB962C8B-B14F-4D97-AF65-F5344CB8AC3E}">
        <p14:creationId xmlns:p14="http://schemas.microsoft.com/office/powerpoint/2010/main" val="307441746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Rectangle 6">
            <a:extLst>
              <a:ext uri="{FF2B5EF4-FFF2-40B4-BE49-F238E27FC236}">
                <a16:creationId xmlns:a16="http://schemas.microsoft.com/office/drawing/2014/main" id="{108577CA-01FD-A6B4-47B1-8BE02B8A26F2}"/>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47F75E2C-F231-A8F3-99D1-4F1ED973B8A0}"/>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Title 1">
            <a:extLst>
              <a:ext uri="{FF2B5EF4-FFF2-40B4-BE49-F238E27FC236}">
                <a16:creationId xmlns:a16="http://schemas.microsoft.com/office/drawing/2014/main" id="{B7B9C936-DC33-C633-68C2-D305F0EB5B4E}"/>
              </a:ext>
            </a:extLst>
          </p:cNvPr>
          <p:cNvSpPr>
            <a:spLocks noGrp="1"/>
          </p:cNvSpPr>
          <p:nvPr>
            <p:ph type="title" hasCustomPrompt="1"/>
          </p:nvPr>
        </p:nvSpPr>
        <p:spPr>
          <a:xfrm>
            <a:off x="515938" y="246621"/>
            <a:ext cx="11150600" cy="920336"/>
          </a:xfrm>
        </p:spPr>
        <p:txBody>
          <a:bodyPr lIns="0" tIns="0" rIns="0" bIns="0" rtlCol="0" anchor="b">
            <a:noAutofit/>
          </a:bodyPr>
          <a:lstStyle>
            <a:lvl1pPr>
              <a:defRPr sz="3200" b="1" cap="all" baseline="0"/>
            </a:lvl1pPr>
          </a:lstStyle>
          <a:p>
            <a:pPr rtl="0"/>
            <a:r>
              <a:rPr lang="en-GB" noProof="0"/>
              <a:t>blues</a:t>
            </a:r>
          </a:p>
        </p:txBody>
      </p:sp>
      <p:sp>
        <p:nvSpPr>
          <p:cNvPr id="10" name="Content Placeholder 2">
            <a:extLst>
              <a:ext uri="{FF2B5EF4-FFF2-40B4-BE49-F238E27FC236}">
                <a16:creationId xmlns:a16="http://schemas.microsoft.com/office/drawing/2014/main" id="{506F2EEA-DA03-35D0-D2FD-19F96CE3229E}"/>
              </a:ext>
            </a:extLst>
          </p:cNvPr>
          <p:cNvSpPr>
            <a:spLocks noGrp="1"/>
          </p:cNvSpPr>
          <p:nvPr>
            <p:ph idx="1" hasCustomPrompt="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11" name="Rectangle 10">
            <a:extLst>
              <a:ext uri="{FF2B5EF4-FFF2-40B4-BE49-F238E27FC236}">
                <a16:creationId xmlns:a16="http://schemas.microsoft.com/office/drawing/2014/main" id="{3272D44F-672C-3C3E-3F49-10C2A29F513F}"/>
              </a:ext>
            </a:extLst>
          </p:cNvPr>
          <p:cNvSpPr/>
          <p:nvPr userDrawn="1"/>
        </p:nvSpPr>
        <p:spPr>
          <a:xfrm rot="10800000">
            <a:off x="515938" y="-16721"/>
            <a:ext cx="1258618" cy="1105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2"/>
              </a:solidFill>
            </a:endParaRPr>
          </a:p>
        </p:txBody>
      </p:sp>
      <p:sp>
        <p:nvSpPr>
          <p:cNvPr id="12" name="Content Placeholder 2">
            <a:extLst>
              <a:ext uri="{FF2B5EF4-FFF2-40B4-BE49-F238E27FC236}">
                <a16:creationId xmlns:a16="http://schemas.microsoft.com/office/drawing/2014/main" id="{6154DB2A-E10B-8CE9-E17F-F62CEA001993}"/>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01 comes here</a:t>
            </a:r>
          </a:p>
        </p:txBody>
      </p:sp>
      <p:sp>
        <p:nvSpPr>
          <p:cNvPr id="13" name="Content Placeholder 2">
            <a:extLst>
              <a:ext uri="{FF2B5EF4-FFF2-40B4-BE49-F238E27FC236}">
                <a16:creationId xmlns:a16="http://schemas.microsoft.com/office/drawing/2014/main" id="{2B408081-8D2D-8B41-56A2-543BE29F1B8F}"/>
              </a:ext>
            </a:extLst>
          </p:cNvPr>
          <p:cNvSpPr>
            <a:spLocks noGrp="1"/>
          </p:cNvSpPr>
          <p:nvPr>
            <p:ph idx="19" hasCustomPrompt="1"/>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14" name="Content Placeholder 2">
            <a:extLst>
              <a:ext uri="{FF2B5EF4-FFF2-40B4-BE49-F238E27FC236}">
                <a16:creationId xmlns:a16="http://schemas.microsoft.com/office/drawing/2014/main" id="{17CC40F2-72BA-063D-14C2-B3071E6C1A42}"/>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02 comes here</a:t>
            </a:r>
          </a:p>
        </p:txBody>
      </p:sp>
      <p:sp>
        <p:nvSpPr>
          <p:cNvPr id="15" name="Oval 14">
            <a:extLst>
              <a:ext uri="{FF2B5EF4-FFF2-40B4-BE49-F238E27FC236}">
                <a16:creationId xmlns:a16="http://schemas.microsoft.com/office/drawing/2014/main" id="{EB585C20-35F5-8F22-FA41-600064A78270}"/>
              </a:ext>
            </a:extLst>
          </p:cNvPr>
          <p:cNvSpPr>
            <a:spLocks noChangeAspect="1"/>
          </p:cNvSpPr>
          <p:nvPr userDrawn="1"/>
        </p:nvSpPr>
        <p:spPr>
          <a:xfrm>
            <a:off x="5084763" y="1652762"/>
            <a:ext cx="1001899" cy="100189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Picture Placeholder 11">
            <a:extLst>
              <a:ext uri="{FF2B5EF4-FFF2-40B4-BE49-F238E27FC236}">
                <a16:creationId xmlns:a16="http://schemas.microsoft.com/office/drawing/2014/main" id="{63CB780F-0A56-9ED0-4CE2-EF86A91828F7}"/>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
        <p:nvSpPr>
          <p:cNvPr id="17" name="Oval 16">
            <a:extLst>
              <a:ext uri="{FF2B5EF4-FFF2-40B4-BE49-F238E27FC236}">
                <a16:creationId xmlns:a16="http://schemas.microsoft.com/office/drawing/2014/main" id="{B7CB8427-CF2C-45A7-F4FD-42A857703EEF}"/>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11">
            <a:extLst>
              <a:ext uri="{FF2B5EF4-FFF2-40B4-BE49-F238E27FC236}">
                <a16:creationId xmlns:a16="http://schemas.microsoft.com/office/drawing/2014/main" id="{018E9E06-A457-00DA-F47B-CCA26FD46146}"/>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Tree>
    <p:extLst>
      <p:ext uri="{BB962C8B-B14F-4D97-AF65-F5344CB8AC3E}">
        <p14:creationId xmlns:p14="http://schemas.microsoft.com/office/powerpoint/2010/main" val="265037504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06/02/2024</a:t>
            </a:r>
          </a:p>
        </p:txBody>
      </p:sp>
      <p:sp>
        <p:nvSpPr>
          <p:cNvPr id="5"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6" name="Slide Number Placeholder 5"/>
          <p:cNvSpPr>
            <a:spLocks noGrp="1"/>
          </p:cNvSpPr>
          <p:nvPr>
            <p:ph type="sldNum" sz="quarter" idx="12"/>
          </p:nvPr>
        </p:nvSpPr>
        <p:spPr/>
        <p:txBody>
          <a:bodyPr/>
          <a:lstStyle>
            <a:lvl1pPr>
              <a:defRPr/>
            </a:lvl1pPr>
          </a:lstStyle>
          <a:p>
            <a:fld id="{5F994C03-1725-4089-B780-A3C3763C7BBF}" type="slidenum">
              <a:rPr lang="en-US" altLang="tr-TR"/>
              <a:pPr/>
              <a:t>‹#›</a:t>
            </a:fld>
            <a:endParaRPr lang="en-US" altLang="tr-TR"/>
          </a:p>
        </p:txBody>
      </p:sp>
    </p:spTree>
    <p:extLst>
      <p:ext uri="{BB962C8B-B14F-4D97-AF65-F5344CB8AC3E}">
        <p14:creationId xmlns:p14="http://schemas.microsoft.com/office/powerpoint/2010/main" val="2979370408"/>
      </p:ext>
    </p:extLst>
  </p:cSld>
  <p:clrMapOvr>
    <a:overrideClrMapping bg1="lt1" tx1="dk1" bg2="lt2" tx2="dk2" accent1="accent1" accent2="accent2" accent3="accent3" accent4="accent4" accent5="accent5" accent6="accent6" hlink="hlink" folHlink="folHlink"/>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Oval 6">
            <a:extLst>
              <a:ext uri="{FF2B5EF4-FFF2-40B4-BE49-F238E27FC236}">
                <a16:creationId xmlns:a16="http://schemas.microsoft.com/office/drawing/2014/main" id="{013C65AB-4F50-BE23-D8CF-B5314AD05EC0}"/>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Oval 7">
            <a:extLst>
              <a:ext uri="{FF2B5EF4-FFF2-40B4-BE49-F238E27FC236}">
                <a16:creationId xmlns:a16="http://schemas.microsoft.com/office/drawing/2014/main" id="{67310A06-1171-6CC0-5488-CB5E6C9268FF}"/>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51331220-ADA4-09A7-3520-ACE269A4EF91}"/>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Oval 9">
            <a:extLst>
              <a:ext uri="{FF2B5EF4-FFF2-40B4-BE49-F238E27FC236}">
                <a16:creationId xmlns:a16="http://schemas.microsoft.com/office/drawing/2014/main" id="{7E5E3169-0B11-2DF2-24C0-5208A8C66F64}"/>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Title 1">
            <a:extLst>
              <a:ext uri="{FF2B5EF4-FFF2-40B4-BE49-F238E27FC236}">
                <a16:creationId xmlns:a16="http://schemas.microsoft.com/office/drawing/2014/main" id="{D2E9071F-D6EF-F51A-B531-C6C91349372F}"/>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GB" noProof="0"/>
              <a:t>Click to edit Master title style</a:t>
            </a:r>
          </a:p>
        </p:txBody>
      </p:sp>
      <p:sp>
        <p:nvSpPr>
          <p:cNvPr id="12" name="Rectangle 11">
            <a:extLst>
              <a:ext uri="{FF2B5EF4-FFF2-40B4-BE49-F238E27FC236}">
                <a16:creationId xmlns:a16="http://schemas.microsoft.com/office/drawing/2014/main" id="{764364AF-3CB9-0049-5776-F9956D376884}"/>
              </a:ext>
            </a:extLst>
          </p:cNvPr>
          <p:cNvSpPr/>
          <p:nvPr userDrawn="1"/>
        </p:nvSpPr>
        <p:spPr>
          <a:xfrm rot="10800000">
            <a:off x="515938" y="-16721"/>
            <a:ext cx="1258618" cy="1105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17" name="Content Placeholder 2">
            <a:extLst>
              <a:ext uri="{FF2B5EF4-FFF2-40B4-BE49-F238E27FC236}">
                <a16:creationId xmlns:a16="http://schemas.microsoft.com/office/drawing/2014/main" id="{81A2194F-E414-8CF3-F2B2-6B368B6923DD}"/>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18" name="Content Placeholder 2">
            <a:extLst>
              <a:ext uri="{FF2B5EF4-FFF2-40B4-BE49-F238E27FC236}">
                <a16:creationId xmlns:a16="http://schemas.microsoft.com/office/drawing/2014/main" id="{3312F635-6D99-0D75-2550-51A6FCA73FB4}"/>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19" name="Content Placeholder 2">
            <a:extLst>
              <a:ext uri="{FF2B5EF4-FFF2-40B4-BE49-F238E27FC236}">
                <a16:creationId xmlns:a16="http://schemas.microsoft.com/office/drawing/2014/main" id="{19B9E4F3-72CF-6E27-51D6-3788F7F0D4B5}"/>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0" name="Content Placeholder 2">
            <a:extLst>
              <a:ext uri="{FF2B5EF4-FFF2-40B4-BE49-F238E27FC236}">
                <a16:creationId xmlns:a16="http://schemas.microsoft.com/office/drawing/2014/main" id="{0C5E36BC-7B9E-CF5B-A300-1B055563AE83}"/>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1" name="Content Placeholder 2">
            <a:extLst>
              <a:ext uri="{FF2B5EF4-FFF2-40B4-BE49-F238E27FC236}">
                <a16:creationId xmlns:a16="http://schemas.microsoft.com/office/drawing/2014/main" id="{F2EA7891-2730-6D45-42C3-5623FA9A4440}"/>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2" name="Content Placeholder 2">
            <a:extLst>
              <a:ext uri="{FF2B5EF4-FFF2-40B4-BE49-F238E27FC236}">
                <a16:creationId xmlns:a16="http://schemas.microsoft.com/office/drawing/2014/main" id="{CCD087B4-C178-9145-00C6-A164224A991D}"/>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3" name="Content Placeholder 2">
            <a:extLst>
              <a:ext uri="{FF2B5EF4-FFF2-40B4-BE49-F238E27FC236}">
                <a16:creationId xmlns:a16="http://schemas.microsoft.com/office/drawing/2014/main" id="{C7B057E7-A115-5F23-5B83-B669B1158CD8}"/>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4" name="Content Placeholder 2">
            <a:extLst>
              <a:ext uri="{FF2B5EF4-FFF2-40B4-BE49-F238E27FC236}">
                <a16:creationId xmlns:a16="http://schemas.microsoft.com/office/drawing/2014/main" id="{D141AC17-A213-BA96-18BC-9D11318B2EFA}"/>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5" name="Freeform: Shape 19">
            <a:extLst>
              <a:ext uri="{FF2B5EF4-FFF2-40B4-BE49-F238E27FC236}">
                <a16:creationId xmlns:a16="http://schemas.microsoft.com/office/drawing/2014/main" id="{7CE545D5-FB23-2BE4-F092-2777D1C2D73C}"/>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0">
            <a:extLst>
              <a:ext uri="{FF2B5EF4-FFF2-40B4-BE49-F238E27FC236}">
                <a16:creationId xmlns:a16="http://schemas.microsoft.com/office/drawing/2014/main" id="{983B93C8-091A-D8B0-01F6-C7A34054A9F4}"/>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1">
            <a:extLst>
              <a:ext uri="{FF2B5EF4-FFF2-40B4-BE49-F238E27FC236}">
                <a16:creationId xmlns:a16="http://schemas.microsoft.com/office/drawing/2014/main" id="{E081411B-4025-9909-8E26-9E68EDAB7CDF}"/>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6">
            <a:extLst>
              <a:ext uri="{FF2B5EF4-FFF2-40B4-BE49-F238E27FC236}">
                <a16:creationId xmlns:a16="http://schemas.microsoft.com/office/drawing/2014/main" id="{950D806A-B1FA-E710-9090-FD520A60A824}"/>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2">
            <a:extLst>
              <a:ext uri="{FF2B5EF4-FFF2-40B4-BE49-F238E27FC236}">
                <a16:creationId xmlns:a16="http://schemas.microsoft.com/office/drawing/2014/main" id="{E7383C4C-DBD8-B652-571A-944DBBAC169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4" name="Picture Placeholder 2">
            <a:extLst>
              <a:ext uri="{FF2B5EF4-FFF2-40B4-BE49-F238E27FC236}">
                <a16:creationId xmlns:a16="http://schemas.microsoft.com/office/drawing/2014/main" id="{FDEF4988-C999-0E35-1C0E-565DFAB77C89}"/>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5" name="Picture Placeholder 2">
            <a:extLst>
              <a:ext uri="{FF2B5EF4-FFF2-40B4-BE49-F238E27FC236}">
                <a16:creationId xmlns:a16="http://schemas.microsoft.com/office/drawing/2014/main" id="{5C24B32C-FA01-F911-5E32-CC8238BCA703}"/>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6" name="Picture Placeholder 2">
            <a:extLst>
              <a:ext uri="{FF2B5EF4-FFF2-40B4-BE49-F238E27FC236}">
                <a16:creationId xmlns:a16="http://schemas.microsoft.com/office/drawing/2014/main" id="{372ACA3B-72D2-8096-1591-F9F0A71AF808}"/>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Tree>
    <p:extLst>
      <p:ext uri="{BB962C8B-B14F-4D97-AF65-F5344CB8AC3E}">
        <p14:creationId xmlns:p14="http://schemas.microsoft.com/office/powerpoint/2010/main" val="175900757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1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Oval 6">
            <a:extLst>
              <a:ext uri="{FF2B5EF4-FFF2-40B4-BE49-F238E27FC236}">
                <a16:creationId xmlns:a16="http://schemas.microsoft.com/office/drawing/2014/main" id="{013C65AB-4F50-BE23-D8CF-B5314AD05EC0}"/>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Oval 7">
            <a:extLst>
              <a:ext uri="{FF2B5EF4-FFF2-40B4-BE49-F238E27FC236}">
                <a16:creationId xmlns:a16="http://schemas.microsoft.com/office/drawing/2014/main" id="{67310A06-1171-6CC0-5488-CB5E6C9268FF}"/>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51331220-ADA4-09A7-3520-ACE269A4EF91}"/>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Oval 9">
            <a:extLst>
              <a:ext uri="{FF2B5EF4-FFF2-40B4-BE49-F238E27FC236}">
                <a16:creationId xmlns:a16="http://schemas.microsoft.com/office/drawing/2014/main" id="{7E5E3169-0B11-2DF2-24C0-5208A8C66F64}"/>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Title 1">
            <a:extLst>
              <a:ext uri="{FF2B5EF4-FFF2-40B4-BE49-F238E27FC236}">
                <a16:creationId xmlns:a16="http://schemas.microsoft.com/office/drawing/2014/main" id="{D2E9071F-D6EF-F51A-B531-C6C91349372F}"/>
              </a:ext>
            </a:extLst>
          </p:cNvPr>
          <p:cNvSpPr>
            <a:spLocks noGrp="1"/>
          </p:cNvSpPr>
          <p:nvPr>
            <p:ph type="title" hasCustomPrompt="1"/>
          </p:nvPr>
        </p:nvSpPr>
        <p:spPr>
          <a:xfrm>
            <a:off x="515938" y="246621"/>
            <a:ext cx="11150600" cy="920336"/>
          </a:xfrm>
        </p:spPr>
        <p:txBody>
          <a:bodyPr lIns="0" tIns="0" rIns="0" bIns="0" rtlCol="0" anchor="b">
            <a:noAutofit/>
          </a:bodyPr>
          <a:lstStyle>
            <a:lvl1pPr>
              <a:defRPr sz="3200" b="1" cap="all" baseline="0"/>
            </a:lvl1pPr>
          </a:lstStyle>
          <a:p>
            <a:pPr rtl="0"/>
            <a:r>
              <a:rPr lang="en-GB" noProof="0"/>
              <a:t>DARK</a:t>
            </a:r>
          </a:p>
        </p:txBody>
      </p:sp>
      <p:sp>
        <p:nvSpPr>
          <p:cNvPr id="12" name="Rectangle 11">
            <a:extLst>
              <a:ext uri="{FF2B5EF4-FFF2-40B4-BE49-F238E27FC236}">
                <a16:creationId xmlns:a16="http://schemas.microsoft.com/office/drawing/2014/main" id="{764364AF-3CB9-0049-5776-F9956D376884}"/>
              </a:ext>
            </a:extLst>
          </p:cNvPr>
          <p:cNvSpPr/>
          <p:nvPr userDrawn="1"/>
        </p:nvSpPr>
        <p:spPr>
          <a:xfrm rot="10800000">
            <a:off x="515938" y="-16721"/>
            <a:ext cx="1258618" cy="1105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17" name="Content Placeholder 2">
            <a:extLst>
              <a:ext uri="{FF2B5EF4-FFF2-40B4-BE49-F238E27FC236}">
                <a16:creationId xmlns:a16="http://schemas.microsoft.com/office/drawing/2014/main" id="{81A2194F-E414-8CF3-F2B2-6B368B6923DD}"/>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18" name="Content Placeholder 2">
            <a:extLst>
              <a:ext uri="{FF2B5EF4-FFF2-40B4-BE49-F238E27FC236}">
                <a16:creationId xmlns:a16="http://schemas.microsoft.com/office/drawing/2014/main" id="{3312F635-6D99-0D75-2550-51A6FCA73FB4}"/>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19" name="Content Placeholder 2">
            <a:extLst>
              <a:ext uri="{FF2B5EF4-FFF2-40B4-BE49-F238E27FC236}">
                <a16:creationId xmlns:a16="http://schemas.microsoft.com/office/drawing/2014/main" id="{19B9E4F3-72CF-6E27-51D6-3788F7F0D4B5}"/>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0" name="Content Placeholder 2">
            <a:extLst>
              <a:ext uri="{FF2B5EF4-FFF2-40B4-BE49-F238E27FC236}">
                <a16:creationId xmlns:a16="http://schemas.microsoft.com/office/drawing/2014/main" id="{0C5E36BC-7B9E-CF5B-A300-1B055563AE83}"/>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1" name="Content Placeholder 2">
            <a:extLst>
              <a:ext uri="{FF2B5EF4-FFF2-40B4-BE49-F238E27FC236}">
                <a16:creationId xmlns:a16="http://schemas.microsoft.com/office/drawing/2014/main" id="{F2EA7891-2730-6D45-42C3-5623FA9A4440}"/>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2" name="Content Placeholder 2">
            <a:extLst>
              <a:ext uri="{FF2B5EF4-FFF2-40B4-BE49-F238E27FC236}">
                <a16:creationId xmlns:a16="http://schemas.microsoft.com/office/drawing/2014/main" id="{CCD087B4-C178-9145-00C6-A164224A991D}"/>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3" name="Content Placeholder 2">
            <a:extLst>
              <a:ext uri="{FF2B5EF4-FFF2-40B4-BE49-F238E27FC236}">
                <a16:creationId xmlns:a16="http://schemas.microsoft.com/office/drawing/2014/main" id="{C7B057E7-A115-5F23-5B83-B669B1158CD8}"/>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4" name="Content Placeholder 2">
            <a:extLst>
              <a:ext uri="{FF2B5EF4-FFF2-40B4-BE49-F238E27FC236}">
                <a16:creationId xmlns:a16="http://schemas.microsoft.com/office/drawing/2014/main" id="{D141AC17-A213-BA96-18BC-9D11318B2EFA}"/>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5" name="Freeform: Shape 19">
            <a:extLst>
              <a:ext uri="{FF2B5EF4-FFF2-40B4-BE49-F238E27FC236}">
                <a16:creationId xmlns:a16="http://schemas.microsoft.com/office/drawing/2014/main" id="{7CE545D5-FB23-2BE4-F092-2777D1C2D73C}"/>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0">
            <a:extLst>
              <a:ext uri="{FF2B5EF4-FFF2-40B4-BE49-F238E27FC236}">
                <a16:creationId xmlns:a16="http://schemas.microsoft.com/office/drawing/2014/main" id="{983B93C8-091A-D8B0-01F6-C7A34054A9F4}"/>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1">
            <a:extLst>
              <a:ext uri="{FF2B5EF4-FFF2-40B4-BE49-F238E27FC236}">
                <a16:creationId xmlns:a16="http://schemas.microsoft.com/office/drawing/2014/main" id="{E081411B-4025-9909-8E26-9E68EDAB7CDF}"/>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6">
            <a:extLst>
              <a:ext uri="{FF2B5EF4-FFF2-40B4-BE49-F238E27FC236}">
                <a16:creationId xmlns:a16="http://schemas.microsoft.com/office/drawing/2014/main" id="{950D806A-B1FA-E710-9090-FD520A60A824}"/>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2">
            <a:extLst>
              <a:ext uri="{FF2B5EF4-FFF2-40B4-BE49-F238E27FC236}">
                <a16:creationId xmlns:a16="http://schemas.microsoft.com/office/drawing/2014/main" id="{E7383C4C-DBD8-B652-571A-944DBBAC169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4" name="Picture Placeholder 2">
            <a:extLst>
              <a:ext uri="{FF2B5EF4-FFF2-40B4-BE49-F238E27FC236}">
                <a16:creationId xmlns:a16="http://schemas.microsoft.com/office/drawing/2014/main" id="{FDEF4988-C999-0E35-1C0E-565DFAB77C89}"/>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5" name="Picture Placeholder 2">
            <a:extLst>
              <a:ext uri="{FF2B5EF4-FFF2-40B4-BE49-F238E27FC236}">
                <a16:creationId xmlns:a16="http://schemas.microsoft.com/office/drawing/2014/main" id="{5C24B32C-FA01-F911-5E32-CC8238BCA703}"/>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6" name="Picture Placeholder 2">
            <a:extLst>
              <a:ext uri="{FF2B5EF4-FFF2-40B4-BE49-F238E27FC236}">
                <a16:creationId xmlns:a16="http://schemas.microsoft.com/office/drawing/2014/main" id="{372ACA3B-72D2-8096-1591-F9F0A71AF808}"/>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Tree>
    <p:extLst>
      <p:ext uri="{BB962C8B-B14F-4D97-AF65-F5344CB8AC3E}">
        <p14:creationId xmlns:p14="http://schemas.microsoft.com/office/powerpoint/2010/main" val="50147133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0BB9C37-F0EC-466E-A20E-7249F97BA752}" type="datetime1">
              <a:rPr lang="en-GB" smtClean="0"/>
              <a:t>17/06/2025</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GB"/>
              <a:t>JAO S.A. - Master Copy - Public</a:t>
            </a:r>
            <a:endParaRPr lang="en-US"/>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
        <p:nvSpPr>
          <p:cNvPr id="7" name="Oval 6">
            <a:extLst>
              <a:ext uri="{FF2B5EF4-FFF2-40B4-BE49-F238E27FC236}">
                <a16:creationId xmlns:a16="http://schemas.microsoft.com/office/drawing/2014/main" id="{013C65AB-4F50-BE23-D8CF-B5314AD05EC0}"/>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Oval 7">
            <a:extLst>
              <a:ext uri="{FF2B5EF4-FFF2-40B4-BE49-F238E27FC236}">
                <a16:creationId xmlns:a16="http://schemas.microsoft.com/office/drawing/2014/main" id="{67310A06-1171-6CC0-5488-CB5E6C9268FF}"/>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51331220-ADA4-09A7-3520-ACE269A4EF91}"/>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Oval 9">
            <a:extLst>
              <a:ext uri="{FF2B5EF4-FFF2-40B4-BE49-F238E27FC236}">
                <a16:creationId xmlns:a16="http://schemas.microsoft.com/office/drawing/2014/main" id="{7E5E3169-0B11-2DF2-24C0-5208A8C66F64}"/>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Title 1">
            <a:extLst>
              <a:ext uri="{FF2B5EF4-FFF2-40B4-BE49-F238E27FC236}">
                <a16:creationId xmlns:a16="http://schemas.microsoft.com/office/drawing/2014/main" id="{D2E9071F-D6EF-F51A-B531-C6C91349372F}"/>
              </a:ext>
            </a:extLst>
          </p:cNvPr>
          <p:cNvSpPr>
            <a:spLocks noGrp="1"/>
          </p:cNvSpPr>
          <p:nvPr>
            <p:ph type="title" hasCustomPrompt="1"/>
          </p:nvPr>
        </p:nvSpPr>
        <p:spPr>
          <a:xfrm>
            <a:off x="515938" y="246621"/>
            <a:ext cx="11150600" cy="920336"/>
          </a:xfrm>
        </p:spPr>
        <p:txBody>
          <a:bodyPr lIns="0" tIns="0" rIns="0" bIns="0" rtlCol="0" anchor="b">
            <a:noAutofit/>
          </a:bodyPr>
          <a:lstStyle>
            <a:lvl1pPr>
              <a:defRPr sz="3200" b="1" cap="all" baseline="0"/>
            </a:lvl1pPr>
          </a:lstStyle>
          <a:p>
            <a:pPr rtl="0"/>
            <a:r>
              <a:rPr lang="en-GB" noProof="0"/>
              <a:t>LIGHT</a:t>
            </a:r>
          </a:p>
        </p:txBody>
      </p:sp>
      <p:sp>
        <p:nvSpPr>
          <p:cNvPr id="12" name="Rectangle 11">
            <a:extLst>
              <a:ext uri="{FF2B5EF4-FFF2-40B4-BE49-F238E27FC236}">
                <a16:creationId xmlns:a16="http://schemas.microsoft.com/office/drawing/2014/main" id="{764364AF-3CB9-0049-5776-F9956D376884}"/>
              </a:ext>
            </a:extLst>
          </p:cNvPr>
          <p:cNvSpPr/>
          <p:nvPr userDrawn="1"/>
        </p:nvSpPr>
        <p:spPr>
          <a:xfrm rot="10800000">
            <a:off x="515938" y="-16721"/>
            <a:ext cx="1258618" cy="1105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17" name="Content Placeholder 2">
            <a:extLst>
              <a:ext uri="{FF2B5EF4-FFF2-40B4-BE49-F238E27FC236}">
                <a16:creationId xmlns:a16="http://schemas.microsoft.com/office/drawing/2014/main" id="{81A2194F-E414-8CF3-F2B2-6B368B6923DD}"/>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18" name="Content Placeholder 2">
            <a:extLst>
              <a:ext uri="{FF2B5EF4-FFF2-40B4-BE49-F238E27FC236}">
                <a16:creationId xmlns:a16="http://schemas.microsoft.com/office/drawing/2014/main" id="{3312F635-6D99-0D75-2550-51A6FCA73FB4}"/>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19" name="Content Placeholder 2">
            <a:extLst>
              <a:ext uri="{FF2B5EF4-FFF2-40B4-BE49-F238E27FC236}">
                <a16:creationId xmlns:a16="http://schemas.microsoft.com/office/drawing/2014/main" id="{19B9E4F3-72CF-6E27-51D6-3788F7F0D4B5}"/>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0" name="Content Placeholder 2">
            <a:extLst>
              <a:ext uri="{FF2B5EF4-FFF2-40B4-BE49-F238E27FC236}">
                <a16:creationId xmlns:a16="http://schemas.microsoft.com/office/drawing/2014/main" id="{0C5E36BC-7B9E-CF5B-A300-1B055563AE83}"/>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1" name="Content Placeholder 2">
            <a:extLst>
              <a:ext uri="{FF2B5EF4-FFF2-40B4-BE49-F238E27FC236}">
                <a16:creationId xmlns:a16="http://schemas.microsoft.com/office/drawing/2014/main" id="{F2EA7891-2730-6D45-42C3-5623FA9A4440}"/>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2" name="Content Placeholder 2">
            <a:extLst>
              <a:ext uri="{FF2B5EF4-FFF2-40B4-BE49-F238E27FC236}">
                <a16:creationId xmlns:a16="http://schemas.microsoft.com/office/drawing/2014/main" id="{CCD087B4-C178-9145-00C6-A164224A991D}"/>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3" name="Content Placeholder 2">
            <a:extLst>
              <a:ext uri="{FF2B5EF4-FFF2-40B4-BE49-F238E27FC236}">
                <a16:creationId xmlns:a16="http://schemas.microsoft.com/office/drawing/2014/main" id="{C7B057E7-A115-5F23-5B83-B669B1158CD8}"/>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Click to edit Master text styles</a:t>
            </a:r>
          </a:p>
        </p:txBody>
      </p:sp>
      <p:sp>
        <p:nvSpPr>
          <p:cNvPr id="24" name="Content Placeholder 2">
            <a:extLst>
              <a:ext uri="{FF2B5EF4-FFF2-40B4-BE49-F238E27FC236}">
                <a16:creationId xmlns:a16="http://schemas.microsoft.com/office/drawing/2014/main" id="{D141AC17-A213-BA96-18BC-9D11318B2EFA}"/>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Executive 01</a:t>
            </a:r>
          </a:p>
        </p:txBody>
      </p:sp>
      <p:sp>
        <p:nvSpPr>
          <p:cNvPr id="25" name="Freeform: Shape 19">
            <a:extLst>
              <a:ext uri="{FF2B5EF4-FFF2-40B4-BE49-F238E27FC236}">
                <a16:creationId xmlns:a16="http://schemas.microsoft.com/office/drawing/2014/main" id="{7CE545D5-FB23-2BE4-F092-2777D1C2D73C}"/>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0">
            <a:extLst>
              <a:ext uri="{FF2B5EF4-FFF2-40B4-BE49-F238E27FC236}">
                <a16:creationId xmlns:a16="http://schemas.microsoft.com/office/drawing/2014/main" id="{983B93C8-091A-D8B0-01F6-C7A34054A9F4}"/>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1">
            <a:extLst>
              <a:ext uri="{FF2B5EF4-FFF2-40B4-BE49-F238E27FC236}">
                <a16:creationId xmlns:a16="http://schemas.microsoft.com/office/drawing/2014/main" id="{E081411B-4025-9909-8E26-9E68EDAB7CDF}"/>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6">
            <a:extLst>
              <a:ext uri="{FF2B5EF4-FFF2-40B4-BE49-F238E27FC236}">
                <a16:creationId xmlns:a16="http://schemas.microsoft.com/office/drawing/2014/main" id="{950D806A-B1FA-E710-9090-FD520A60A824}"/>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2">
            <a:extLst>
              <a:ext uri="{FF2B5EF4-FFF2-40B4-BE49-F238E27FC236}">
                <a16:creationId xmlns:a16="http://schemas.microsoft.com/office/drawing/2014/main" id="{E7383C4C-DBD8-B652-571A-944DBBAC169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4" name="Picture Placeholder 2">
            <a:extLst>
              <a:ext uri="{FF2B5EF4-FFF2-40B4-BE49-F238E27FC236}">
                <a16:creationId xmlns:a16="http://schemas.microsoft.com/office/drawing/2014/main" id="{FDEF4988-C999-0E35-1C0E-565DFAB77C89}"/>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5" name="Picture Placeholder 2">
            <a:extLst>
              <a:ext uri="{FF2B5EF4-FFF2-40B4-BE49-F238E27FC236}">
                <a16:creationId xmlns:a16="http://schemas.microsoft.com/office/drawing/2014/main" id="{5C24B32C-FA01-F911-5E32-CC8238BCA703}"/>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
        <p:nvSpPr>
          <p:cNvPr id="16" name="Picture Placeholder 2">
            <a:extLst>
              <a:ext uri="{FF2B5EF4-FFF2-40B4-BE49-F238E27FC236}">
                <a16:creationId xmlns:a16="http://schemas.microsoft.com/office/drawing/2014/main" id="{372ACA3B-72D2-8096-1591-F9F0A71AF808}"/>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GB" noProof="0"/>
              <a:t>Click icon to add picture</a:t>
            </a:r>
          </a:p>
        </p:txBody>
      </p:sp>
    </p:spTree>
    <p:extLst>
      <p:ext uri="{BB962C8B-B14F-4D97-AF65-F5344CB8AC3E}">
        <p14:creationId xmlns:p14="http://schemas.microsoft.com/office/powerpoint/2010/main" val="255361367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4B83-5A98-C1F4-9AB5-08C1782B8EFD}"/>
              </a:ext>
            </a:extLst>
          </p:cNvPr>
          <p:cNvSpPr>
            <a:spLocks noGrp="1"/>
          </p:cNvSpPr>
          <p:nvPr>
            <p:ph type="title"/>
          </p:nvPr>
        </p:nvSpPr>
        <p:spPr/>
        <p:txBody>
          <a:bodyPr/>
          <a:lstStyle/>
          <a:p>
            <a:r>
              <a:rPr lang="en-GB"/>
              <a:t>Click to edit Master title style</a:t>
            </a:r>
            <a:endParaRPr lang="en-LU"/>
          </a:p>
        </p:txBody>
      </p:sp>
      <p:sp>
        <p:nvSpPr>
          <p:cNvPr id="3" name="Slide Number Placeholder 2">
            <a:extLst>
              <a:ext uri="{FF2B5EF4-FFF2-40B4-BE49-F238E27FC236}">
                <a16:creationId xmlns:a16="http://schemas.microsoft.com/office/drawing/2014/main" id="{11727CE8-57D7-F7B5-66EB-0EC00C66BE5D}"/>
              </a:ext>
            </a:extLst>
          </p:cNvPr>
          <p:cNvSpPr>
            <a:spLocks noGrp="1"/>
          </p:cNvSpPr>
          <p:nvPr>
            <p:ph type="sldNum" sz="quarter" idx="10"/>
          </p:nvPr>
        </p:nvSpPr>
        <p:spPr/>
        <p:txBody>
          <a:bodyPr/>
          <a:lstStyle/>
          <a:p>
            <a:fld id="{410A6CA5-CD41-4BC6-9E93-8EE7CAEC2898}" type="slidenum">
              <a:rPr lang="en-US" altLang="tr-TR" smtClean="0"/>
              <a:pPr/>
              <a:t>‹#›</a:t>
            </a:fld>
            <a:endParaRPr lang="en-US" altLang="tr-TR"/>
          </a:p>
        </p:txBody>
      </p:sp>
      <p:sp>
        <p:nvSpPr>
          <p:cNvPr id="4" name="Footer Placeholder 3">
            <a:extLst>
              <a:ext uri="{FF2B5EF4-FFF2-40B4-BE49-F238E27FC236}">
                <a16:creationId xmlns:a16="http://schemas.microsoft.com/office/drawing/2014/main" id="{56C4B543-B8F3-6D62-6F99-5D0204F43F63}"/>
              </a:ext>
            </a:extLst>
          </p:cNvPr>
          <p:cNvSpPr>
            <a:spLocks noGrp="1"/>
          </p:cNvSpPr>
          <p:nvPr>
            <p:ph type="ftr" sz="quarter" idx="11"/>
          </p:nvPr>
        </p:nvSpPr>
        <p:spPr>
          <a:xfrm>
            <a:off x="3240000" y="6480000"/>
            <a:ext cx="5400000" cy="360000"/>
          </a:xfrm>
        </p:spPr>
        <p:txBody>
          <a:bodyPr/>
          <a:lstStyle/>
          <a:p>
            <a:r>
              <a:rPr lang="en-GB"/>
              <a:t>Audit Committee / Supervisory Board | JAO S.A. Month YYYY |  Confidential - Uncontrolled copy</a:t>
            </a:r>
            <a:endParaRPr lang="en-LU"/>
          </a:p>
        </p:txBody>
      </p:sp>
    </p:spTree>
    <p:extLst>
      <p:ext uri="{BB962C8B-B14F-4D97-AF65-F5344CB8AC3E}">
        <p14:creationId xmlns:p14="http://schemas.microsoft.com/office/powerpoint/2010/main" val="1900644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a:xfrm>
            <a:off x="623889" y="0"/>
            <a:ext cx="8712471" cy="972000"/>
          </a:xfrm>
        </p:spPr>
        <p:txBody>
          <a:bodyPr>
            <a:normAutofit/>
          </a:bodyPr>
          <a:lstStyle>
            <a:lvl1pPr>
              <a:defRPr sz="3600">
                <a:solidFill>
                  <a:srgbClr val="404040"/>
                </a:solidFill>
              </a:defRPr>
            </a:lvl1pPr>
          </a:lstStyle>
          <a:p>
            <a:r>
              <a:rPr lang="en-US" noProof="0"/>
              <a:t>Write title here</a:t>
            </a:r>
            <a:endParaRPr lang="en-US"/>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59C73B0A-81EF-46E9-A5FD-BB50936757D3}" type="datetime1">
              <a:rPr lang="en-GB" smtClean="0"/>
              <a:t>17/06/2025</a:t>
            </a:fld>
            <a:endParaRPr lang="en-US"/>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r>
              <a:rPr lang="en-US"/>
              <a:t>SAP council | JAO S.A. November 2024 | JAO S.A. - Commercial in confidence – Master copy</a:t>
            </a:r>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a:p>
        </p:txBody>
      </p:sp>
    </p:spTree>
    <p:extLst>
      <p:ext uri="{BB962C8B-B14F-4D97-AF65-F5344CB8AC3E}">
        <p14:creationId xmlns:p14="http://schemas.microsoft.com/office/powerpoint/2010/main" val="3723328131"/>
      </p:ext>
    </p:extLst>
  </p:cSld>
  <p:clrMapOvr>
    <a:masterClrMapping/>
  </p:clrMapOvr>
  <p:extLst>
    <p:ext uri="{DCECCB84-F9BA-43D5-87BE-67443E8EF086}">
      <p15:sldGuideLst xmlns:p15="http://schemas.microsoft.com/office/powerpoint/2012/main">
        <p15:guide id="1" pos="393">
          <p15:clr>
            <a:srgbClr val="FBAE40"/>
          </p15:clr>
        </p15:guide>
        <p15:guide id="2" pos="7287">
          <p15:clr>
            <a:srgbClr val="FBAE40"/>
          </p15:clr>
        </p15:guide>
        <p15:guide id="3" orient="horz" pos="618">
          <p15:clr>
            <a:srgbClr val="FBAE40"/>
          </p15:clr>
        </p15:guide>
        <p15:guide id="4" orient="horz" pos="3992">
          <p15:clr>
            <a:srgbClr val="FBAE40"/>
          </p15:clr>
        </p15:guide>
        <p15:guide id="5" orient="horz" pos="731">
          <p15:clr>
            <a:srgbClr val="FBAE40"/>
          </p15:clr>
        </p15:guide>
        <p15:guide id="6" orient="horz" pos="38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36469D-52E9-2447-BA14-F4693C58185A}"/>
              </a:ext>
            </a:extLst>
          </p:cNvPr>
          <p:cNvPicPr>
            <a:picLocks noChangeAspect="1"/>
          </p:cNvPicPr>
          <p:nvPr userDrawn="1"/>
        </p:nvPicPr>
        <p:blipFill>
          <a:blip r:embed="rId2">
            <a:alphaModFix amt="35000"/>
          </a:blip>
          <a:stretch>
            <a:fillRect/>
          </a:stretch>
        </p:blipFill>
        <p:spPr>
          <a:xfrm>
            <a:off x="5452322" y="1779048"/>
            <a:ext cx="6113356" cy="4320000"/>
          </a:xfrm>
          <a:prstGeom prst="rect">
            <a:avLst/>
          </a:prstGeom>
        </p:spPr>
      </p:pic>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5400" b="0">
                <a:solidFill>
                  <a:schemeClr val="tx1">
                    <a:lumMod val="85000"/>
                    <a:lumOff val="15000"/>
                  </a:schemeClr>
                </a:solidFill>
              </a:defRPr>
            </a:lvl1pPr>
          </a:lstStyle>
          <a:p>
            <a:r>
              <a:rPr lang="en-GB"/>
              <a:t>CLICK TO EDIT MASTER TITLE STYLE</a:t>
            </a:r>
            <a:endParaRPr lang="en-US"/>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0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p:cNvSpPr>
            <a:spLocks noGrp="1"/>
          </p:cNvSpPr>
          <p:nvPr>
            <p:ph type="dt" sz="half" idx="10"/>
          </p:nvPr>
        </p:nvSpPr>
        <p:spPr/>
        <p:txBody>
          <a:bodyPr/>
          <a:lstStyle>
            <a:lvl1pPr>
              <a:defRPr/>
            </a:lvl1pPr>
          </a:lstStyle>
          <a:p>
            <a:pPr>
              <a:defRPr/>
            </a:pPr>
            <a:r>
              <a:rPr lang="en-US"/>
              <a:t>06/02/2024</a:t>
            </a:r>
          </a:p>
        </p:txBody>
      </p:sp>
      <p:sp>
        <p:nvSpPr>
          <p:cNvPr id="8"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9" name="Slide Number Placeholder 5"/>
          <p:cNvSpPr>
            <a:spLocks noGrp="1"/>
          </p:cNvSpPr>
          <p:nvPr>
            <p:ph type="sldNum" sz="quarter" idx="12"/>
          </p:nvPr>
        </p:nvSpPr>
        <p:spPr/>
        <p:txBody>
          <a:bodyPr/>
          <a:lstStyle>
            <a:lvl1pPr>
              <a:defRPr/>
            </a:lvl1pPr>
          </a:lstStyle>
          <a:p>
            <a:fld id="{B2E1B4A5-6FAD-4216-A305-C8E9213F481A}" type="slidenum">
              <a:rPr lang="en-US" altLang="tr-TR"/>
              <a:pPr/>
              <a:t>‹#›</a:t>
            </a:fld>
            <a:endParaRPr lang="en-US" altLang="tr-TR"/>
          </a:p>
        </p:txBody>
      </p:sp>
    </p:spTree>
    <p:extLst>
      <p:ext uri="{BB962C8B-B14F-4D97-AF65-F5344CB8AC3E}">
        <p14:creationId xmlns:p14="http://schemas.microsoft.com/office/powerpoint/2010/main" val="216708323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859291"/>
          </a:xfrm>
        </p:spPr>
        <p:txBody>
          <a:bodyPr/>
          <a:lstStyle/>
          <a:p>
            <a:r>
              <a:rPr lang="en-GB"/>
              <a:t>Click to edit Master title style</a:t>
            </a:r>
            <a:endParaRPr lang="en-US"/>
          </a:p>
        </p:txBody>
      </p:sp>
      <p:sp>
        <p:nvSpPr>
          <p:cNvPr id="3" name="Content Placeholder 2"/>
          <p:cNvSpPr>
            <a:spLocks noGrp="1"/>
          </p:cNvSpPr>
          <p:nvPr>
            <p:ph sz="half" idx="1"/>
          </p:nvPr>
        </p:nvSpPr>
        <p:spPr>
          <a:xfrm>
            <a:off x="1097280" y="1435262"/>
            <a:ext cx="4937760" cy="44338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920" y="1435262"/>
            <a:ext cx="4937760" cy="443383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06/02/2024</a:t>
            </a:r>
          </a:p>
        </p:txBody>
      </p:sp>
      <p:sp>
        <p:nvSpPr>
          <p:cNvPr id="6"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7" name="Slide Number Placeholder 5"/>
          <p:cNvSpPr>
            <a:spLocks noGrp="1"/>
          </p:cNvSpPr>
          <p:nvPr>
            <p:ph type="sldNum" sz="quarter" idx="12"/>
          </p:nvPr>
        </p:nvSpPr>
        <p:spPr/>
        <p:txBody>
          <a:bodyPr/>
          <a:lstStyle>
            <a:lvl1pPr>
              <a:defRPr/>
            </a:lvl1pPr>
          </a:lstStyle>
          <a:p>
            <a:fld id="{CEC40F00-2DA6-43DC-9359-F0CDBCDDECA6}" type="slidenum">
              <a:rPr lang="en-US" altLang="tr-TR"/>
              <a:pPr/>
              <a:t>‹#›</a:t>
            </a:fld>
            <a:endParaRPr lang="en-US" altLang="tr-TR"/>
          </a:p>
        </p:txBody>
      </p:sp>
    </p:spTree>
    <p:extLst>
      <p:ext uri="{BB962C8B-B14F-4D97-AF65-F5344CB8AC3E}">
        <p14:creationId xmlns:p14="http://schemas.microsoft.com/office/powerpoint/2010/main" val="315497375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882440"/>
          </a:xfrm>
        </p:spPr>
        <p:txBody>
          <a:bodyPr/>
          <a:lstStyle>
            <a:lvl1pPr>
              <a:defRPr>
                <a:solidFill>
                  <a:schemeClr val="tx1">
                    <a:lumMod val="75000"/>
                    <a:lumOff val="25000"/>
                  </a:schemeClr>
                </a:solidFill>
              </a:defRPr>
            </a:lvl1pPr>
          </a:lstStyle>
          <a:p>
            <a:r>
              <a:rPr lang="en-GB"/>
              <a:t>Click to edit Master title style</a:t>
            </a:r>
            <a:endParaRPr lang="en-US"/>
          </a:p>
        </p:txBody>
      </p:sp>
      <p:sp>
        <p:nvSpPr>
          <p:cNvPr id="3" name="Text Placeholder 2"/>
          <p:cNvSpPr>
            <a:spLocks noGrp="1"/>
          </p:cNvSpPr>
          <p:nvPr>
            <p:ph type="body" idx="1"/>
          </p:nvPr>
        </p:nvSpPr>
        <p:spPr>
          <a:xfrm>
            <a:off x="1096963" y="1448864"/>
            <a:ext cx="4937760" cy="736282"/>
          </a:xfrm>
        </p:spPr>
        <p:txBody>
          <a:bodyPr lIns="91440" rIns="91440" anchor="ctr">
            <a:normAutofit/>
          </a:bodyPr>
          <a:lstStyle>
            <a:lvl1pPr marL="0" indent="0">
              <a:buNone/>
              <a:defRPr sz="2000" b="0" cap="all"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303362"/>
            <a:ext cx="4937760" cy="388909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17920" y="1448864"/>
            <a:ext cx="4937760" cy="736282"/>
          </a:xfrm>
        </p:spPr>
        <p:txBody>
          <a:bodyPr lIns="91440" rIns="91440" anchor="ctr">
            <a:normAutofit/>
          </a:bodyPr>
          <a:lstStyle>
            <a:lvl1pPr marL="0" indent="0">
              <a:buNone/>
              <a:defRPr sz="2000" b="0" cap="all"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303361"/>
            <a:ext cx="4937760" cy="3889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06/02/2024</a:t>
            </a:r>
          </a:p>
        </p:txBody>
      </p:sp>
      <p:sp>
        <p:nvSpPr>
          <p:cNvPr id="8"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9" name="Slide Number Placeholder 5"/>
          <p:cNvSpPr>
            <a:spLocks noGrp="1"/>
          </p:cNvSpPr>
          <p:nvPr>
            <p:ph type="sldNum" sz="quarter" idx="12"/>
          </p:nvPr>
        </p:nvSpPr>
        <p:spPr/>
        <p:txBody>
          <a:bodyPr/>
          <a:lstStyle>
            <a:lvl1pPr>
              <a:defRPr/>
            </a:lvl1pPr>
          </a:lstStyle>
          <a:p>
            <a:fld id="{3D61A218-A8D3-48B6-A946-C113017C78D3}" type="slidenum">
              <a:rPr lang="en-US" altLang="tr-TR"/>
              <a:pPr/>
              <a:t>‹#›</a:t>
            </a:fld>
            <a:endParaRPr lang="en-US" altLang="tr-TR"/>
          </a:p>
        </p:txBody>
      </p:sp>
    </p:spTree>
    <p:extLst>
      <p:ext uri="{BB962C8B-B14F-4D97-AF65-F5344CB8AC3E}">
        <p14:creationId xmlns:p14="http://schemas.microsoft.com/office/powerpoint/2010/main" val="6850438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06/02/2024</a:t>
            </a:r>
          </a:p>
        </p:txBody>
      </p:sp>
      <p:sp>
        <p:nvSpPr>
          <p:cNvPr id="4" name="Footer Placeholder 4"/>
          <p:cNvSpPr>
            <a:spLocks noGrp="1"/>
          </p:cNvSpPr>
          <p:nvPr>
            <p:ph type="ftr" sz="quarter" idx="11"/>
          </p:nvPr>
        </p:nvSpPr>
        <p:spPr/>
        <p:txBody>
          <a:bodyPr/>
          <a:lstStyle>
            <a:lvl1pPr>
              <a:defRPr/>
            </a:lvl1pPr>
          </a:lstStyle>
          <a:p>
            <a:pPr>
              <a:defRPr/>
            </a:pPr>
            <a:r>
              <a:rPr lang="en-US"/>
              <a:t>JAO S.A. - Master Copy - Public</a:t>
            </a:r>
          </a:p>
        </p:txBody>
      </p:sp>
      <p:sp>
        <p:nvSpPr>
          <p:cNvPr id="5" name="Slide Number Placeholder 5"/>
          <p:cNvSpPr>
            <a:spLocks noGrp="1"/>
          </p:cNvSpPr>
          <p:nvPr>
            <p:ph type="sldNum" sz="quarter" idx="12"/>
          </p:nvPr>
        </p:nvSpPr>
        <p:spPr/>
        <p:txBody>
          <a:bodyPr/>
          <a:lstStyle>
            <a:lvl1pPr>
              <a:defRPr/>
            </a:lvl1pPr>
          </a:lstStyle>
          <a:p>
            <a:fld id="{1C49AE54-70AB-4959-BB99-F77CE3D3F279}" type="slidenum">
              <a:rPr lang="en-US" altLang="tr-TR"/>
              <a:pPr/>
              <a:t>‹#›</a:t>
            </a:fld>
            <a:endParaRPr lang="en-US" altLang="tr-TR"/>
          </a:p>
        </p:txBody>
      </p:sp>
    </p:spTree>
    <p:extLst>
      <p:ext uri="{BB962C8B-B14F-4D97-AF65-F5344CB8AC3E}">
        <p14:creationId xmlns:p14="http://schemas.microsoft.com/office/powerpoint/2010/main" val="256600327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r>
              <a:rPr lang="en-US"/>
              <a:t>06/02/2024</a:t>
            </a:r>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US"/>
              <a:t>JAO S.A. - Master Copy - Public</a:t>
            </a:r>
          </a:p>
        </p:txBody>
      </p:sp>
      <p:sp>
        <p:nvSpPr>
          <p:cNvPr id="6" name="Slide Number Placeholder 8"/>
          <p:cNvSpPr>
            <a:spLocks noGrp="1"/>
          </p:cNvSpPr>
          <p:nvPr>
            <p:ph type="sldNum" sz="quarter" idx="12"/>
          </p:nvPr>
        </p:nvSpPr>
        <p:spPr/>
        <p:txBody>
          <a:bodyPr/>
          <a:lstStyle>
            <a:lvl1pPr>
              <a:defRPr/>
            </a:lvl1pPr>
          </a:lstStyle>
          <a:p>
            <a:fld id="{F2D0F6CC-7A35-45B5-8491-B4B328EB7009}" type="slidenum">
              <a:rPr lang="en-US" altLang="tr-TR"/>
              <a:pPr/>
              <a:t>‹#›</a:t>
            </a:fld>
            <a:endParaRPr lang="en-US" altLang="tr-TR"/>
          </a:p>
        </p:txBody>
      </p:sp>
    </p:spTree>
    <p:extLst>
      <p:ext uri="{BB962C8B-B14F-4D97-AF65-F5344CB8AC3E}">
        <p14:creationId xmlns:p14="http://schemas.microsoft.com/office/powerpoint/2010/main" val="874033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ormAutofit/>
          </a:bodyPr>
          <a:lstStyle>
            <a:lvl1pPr>
              <a:defRPr sz="3600" b="0">
                <a:solidFill>
                  <a:srgbClr val="FFFFFF"/>
                </a:solidFill>
              </a:defRPr>
            </a:lvl1pPr>
          </a:lstStyle>
          <a:p>
            <a:r>
              <a:rPr lang="en-GB"/>
              <a:t>CLICK TO EDIT MASTER TITLE STYLE</a:t>
            </a:r>
            <a:endParaRPr lang="en-US"/>
          </a:p>
        </p:txBody>
      </p:sp>
      <p:sp>
        <p:nvSpPr>
          <p:cNvPr id="3" name="Content Placeholder 2"/>
          <p:cNvSpPr>
            <a:spLocks noGrp="1"/>
          </p:cNvSpPr>
          <p:nvPr>
            <p:ph idx="1"/>
          </p:nvPr>
        </p:nvSpPr>
        <p:spPr>
          <a:xfrm>
            <a:off x="4800600" y="594359"/>
            <a:ext cx="6492240" cy="5257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r>
              <a:rPr lang="en-US"/>
              <a:t>06/02/2024</a:t>
            </a:r>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r>
              <a:rPr lang="en-US"/>
              <a:t>JAO S.A. - Master Copy - Public</a:t>
            </a:r>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2DCFBF80-CEF8-413E-8E3C-4AB9112263DE}" type="slidenum">
              <a:rPr lang="en-US" altLang="tr-TR"/>
              <a:pPr/>
              <a:t>‹#›</a:t>
            </a:fld>
            <a:endParaRPr lang="en-US" altLang="tr-TR"/>
          </a:p>
        </p:txBody>
      </p:sp>
    </p:spTree>
    <p:extLst>
      <p:ext uri="{BB962C8B-B14F-4D97-AF65-F5344CB8AC3E}">
        <p14:creationId xmlns:p14="http://schemas.microsoft.com/office/powerpoint/2010/main" val="271995038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645" cy="822960"/>
          </a:xfrm>
        </p:spPr>
        <p:txBody>
          <a:bodyPr tIns="0" bIns="0">
            <a:noAutofit/>
          </a:bodyPr>
          <a:lstStyle>
            <a:lvl1pPr>
              <a:defRPr sz="3600" b="0">
                <a:solidFill>
                  <a:srgbClr val="FFFFFF"/>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lvl1pPr>
              <a:defRPr/>
            </a:lvl1pPr>
          </a:lstStyle>
          <a:p>
            <a:pPr>
              <a:defRPr/>
            </a:pPr>
            <a:r>
              <a:rPr lang="en-US"/>
              <a:t>06/02/2024</a:t>
            </a:r>
          </a:p>
        </p:txBody>
      </p:sp>
      <p:sp>
        <p:nvSpPr>
          <p:cNvPr id="8" name="Footer Placeholder 5"/>
          <p:cNvSpPr>
            <a:spLocks noGrp="1"/>
          </p:cNvSpPr>
          <p:nvPr>
            <p:ph type="ftr" sz="quarter" idx="11"/>
          </p:nvPr>
        </p:nvSpPr>
        <p:spPr/>
        <p:txBody>
          <a:bodyPr/>
          <a:lstStyle>
            <a:lvl1pPr>
              <a:defRPr/>
            </a:lvl1pPr>
          </a:lstStyle>
          <a:p>
            <a:pPr>
              <a:defRPr/>
            </a:pPr>
            <a:r>
              <a:rPr lang="en-US"/>
              <a:t>JAO S.A. - Master Copy - Public</a:t>
            </a:r>
          </a:p>
        </p:txBody>
      </p:sp>
      <p:sp>
        <p:nvSpPr>
          <p:cNvPr id="9" name="Slide Number Placeholder 6"/>
          <p:cNvSpPr>
            <a:spLocks noGrp="1"/>
          </p:cNvSpPr>
          <p:nvPr>
            <p:ph type="sldNum" sz="quarter" idx="12"/>
          </p:nvPr>
        </p:nvSpPr>
        <p:spPr/>
        <p:txBody>
          <a:bodyPr/>
          <a:lstStyle>
            <a:lvl1pPr>
              <a:defRPr/>
            </a:lvl1pPr>
          </a:lstStyle>
          <a:p>
            <a:fld id="{CCAF6689-FCC8-4750-8525-B7991644D4DC}" type="slidenum">
              <a:rPr lang="en-US" altLang="tr-TR"/>
              <a:pPr/>
              <a:t>‹#›</a:t>
            </a:fld>
            <a:endParaRPr lang="en-US" altLang="tr-TR"/>
          </a:p>
        </p:txBody>
      </p:sp>
    </p:spTree>
    <p:extLst>
      <p:ext uri="{BB962C8B-B14F-4D97-AF65-F5344CB8AC3E}">
        <p14:creationId xmlns:p14="http://schemas.microsoft.com/office/powerpoint/2010/main" val="20462315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9"/>
            <a:ext cx="10058400" cy="88027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029" name="Text Placeholder 2"/>
          <p:cNvSpPr>
            <a:spLocks noGrp="1"/>
          </p:cNvSpPr>
          <p:nvPr>
            <p:ph type="body" idx="1"/>
          </p:nvPr>
        </p:nvSpPr>
        <p:spPr bwMode="auto">
          <a:xfrm>
            <a:off x="1096963" y="1408683"/>
            <a:ext cx="10058400" cy="446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GB" altLang="tr-TR"/>
              <a:t>Click to edit Master text styles</a:t>
            </a:r>
          </a:p>
          <a:p>
            <a:pPr lvl="1"/>
            <a:r>
              <a:rPr lang="en-GB" altLang="tr-TR"/>
              <a:t>Second level</a:t>
            </a:r>
          </a:p>
          <a:p>
            <a:pPr lvl="2"/>
            <a:r>
              <a:rPr lang="en-GB" altLang="tr-TR"/>
              <a:t>Third level</a:t>
            </a:r>
          </a:p>
          <a:p>
            <a:pPr lvl="3"/>
            <a:r>
              <a:rPr lang="en-GB" altLang="tr-TR"/>
              <a:t>Fourth level</a:t>
            </a:r>
          </a:p>
          <a:p>
            <a:pPr lvl="4"/>
            <a:r>
              <a:rPr lang="en-GB" altLang="tr-TR"/>
              <a:t>Fifth level</a:t>
            </a:r>
            <a:endParaRPr lang="en-US" altLang="tr-T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a:defRPr/>
            </a:pPr>
            <a:r>
              <a:rPr lang="en-US"/>
              <a:t>06/02/2024</a:t>
            </a:r>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cs typeface="+mn-cs"/>
              </a:defRPr>
            </a:lvl1pPr>
          </a:lstStyle>
          <a:p>
            <a:pPr>
              <a:defRPr/>
            </a:pPr>
            <a:r>
              <a:rPr lang="en-US"/>
              <a:t>JAO S.A. - Master Copy - Public</a:t>
            </a: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Calibri" panose="020F0502020204030204" pitchFamily="34" charset="0"/>
              </a:defRPr>
            </a:lvl1pPr>
          </a:lstStyle>
          <a:p>
            <a:fld id="{410A6CA5-CD41-4BC6-9E93-8EE7CAEC2898}" type="slidenum">
              <a:rPr lang="en-US" altLang="tr-TR"/>
              <a:pPr/>
              <a:t>‹#›</a:t>
            </a:fld>
            <a:endParaRPr lang="en-US" altLang="tr-TR"/>
          </a:p>
        </p:txBody>
      </p:sp>
      <p:cxnSp>
        <p:nvCxnSpPr>
          <p:cNvPr id="10" name="Straight Connector 9"/>
          <p:cNvCxnSpPr/>
          <p:nvPr/>
        </p:nvCxnSpPr>
        <p:spPr>
          <a:xfrm>
            <a:off x="1189038" y="1288147"/>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21274DB-A5D4-B248-B6D8-C30C0D74DA89}"/>
              </a:ext>
            </a:extLst>
          </p:cNvPr>
          <p:cNvPicPr>
            <a:picLocks noChangeAspect="1"/>
          </p:cNvPicPr>
          <p:nvPr userDrawn="1"/>
        </p:nvPicPr>
        <p:blipFill>
          <a:blip r:embed="rId26">
            <a:alphaModFix amt="35000"/>
          </a:blip>
          <a:stretch>
            <a:fillRect/>
          </a:stretch>
        </p:blipFill>
        <p:spPr>
          <a:xfrm>
            <a:off x="9641597" y="0"/>
            <a:ext cx="2547228" cy="1800000"/>
          </a:xfrm>
          <a:prstGeom prst="rect">
            <a:avLst/>
          </a:prstGeom>
        </p:spPr>
      </p:pic>
    </p:spTree>
    <p:extLst>
      <p:ext uri="{BB962C8B-B14F-4D97-AF65-F5344CB8AC3E}">
        <p14:creationId xmlns:p14="http://schemas.microsoft.com/office/powerpoint/2010/main" val="10003034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661" r:id="rId12"/>
    <p:sldLayoutId id="2147483712" r:id="rId13"/>
    <p:sldLayoutId id="2147483715" r:id="rId14"/>
    <p:sldLayoutId id="2147483716" r:id="rId15"/>
    <p:sldLayoutId id="2147483718" r:id="rId16"/>
    <p:sldLayoutId id="2147483717" r:id="rId17"/>
    <p:sldLayoutId id="2147483720" r:id="rId18"/>
    <p:sldLayoutId id="2147483721" r:id="rId19"/>
    <p:sldLayoutId id="2147483719" r:id="rId20"/>
    <p:sldLayoutId id="2147483722" r:id="rId21"/>
    <p:sldLayoutId id="2147483723" r:id="rId22"/>
    <p:sldLayoutId id="2147483736" r:id="rId23"/>
    <p:sldLayoutId id="2147483737" r:id="rId24"/>
  </p:sldLayoutIdLst>
  <p:hf hdr="0" dt="0"/>
  <p:txStyles>
    <p:titleStyle>
      <a:lvl1pPr algn="l" rtl="0" eaLnBrk="1" fontAlgn="base" hangingPunct="1">
        <a:lnSpc>
          <a:spcPct val="85000"/>
        </a:lnSpc>
        <a:spcBef>
          <a:spcPct val="0"/>
        </a:spcBef>
        <a:spcAft>
          <a:spcPct val="0"/>
        </a:spcAft>
        <a:defRPr sz="4800" kern="1200" spc="-50">
          <a:solidFill>
            <a:schemeClr val="tx1">
              <a:lumMod val="75000"/>
              <a:lumOff val="25000"/>
            </a:schemeClr>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itchFamily="34" charset="0"/>
        </a:defRPr>
      </a:lvl2pPr>
      <a:lvl3pPr algn="l" rtl="0" eaLnBrk="1" fontAlgn="base" hangingPunct="1">
        <a:lnSpc>
          <a:spcPct val="85000"/>
        </a:lnSpc>
        <a:spcBef>
          <a:spcPct val="0"/>
        </a:spcBef>
        <a:spcAft>
          <a:spcPct val="0"/>
        </a:spcAft>
        <a:defRPr sz="4800">
          <a:solidFill>
            <a:srgbClr val="404040"/>
          </a:solidFill>
          <a:latin typeface="Calibri Light" pitchFamily="34" charset="0"/>
        </a:defRPr>
      </a:lvl3pPr>
      <a:lvl4pPr algn="l" rtl="0" eaLnBrk="1" fontAlgn="base" hangingPunct="1">
        <a:lnSpc>
          <a:spcPct val="85000"/>
        </a:lnSpc>
        <a:spcBef>
          <a:spcPct val="0"/>
        </a:spcBef>
        <a:spcAft>
          <a:spcPct val="0"/>
        </a:spcAft>
        <a:defRPr sz="4800">
          <a:solidFill>
            <a:srgbClr val="404040"/>
          </a:solidFill>
          <a:latin typeface="Calibri Light" pitchFamily="34" charset="0"/>
        </a:defRPr>
      </a:lvl4pPr>
      <a:lvl5pPr algn="l" rtl="0" eaLnBrk="1" fontAlgn="base" hangingPunct="1">
        <a:lnSpc>
          <a:spcPct val="85000"/>
        </a:lnSpc>
        <a:spcBef>
          <a:spcPct val="0"/>
        </a:spcBef>
        <a:spcAft>
          <a:spcPct val="0"/>
        </a:spcAft>
        <a:defRPr sz="4800">
          <a:solidFill>
            <a:srgbClr val="404040"/>
          </a:solidFill>
          <a:latin typeface="Calibri Light"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lumMod val="75000"/>
              <a:lumOff val="25000"/>
            </a:schemeClr>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jao.eu/privacy-policy" TargetMode="External"/><Relationship Id="rId2" Type="http://schemas.openxmlformats.org/officeDocument/2006/relationships/hyperlink" Target="http://www.jao.eu/news" TargetMode="External"/><Relationship Id="rId1" Type="http://schemas.openxmlformats.org/officeDocument/2006/relationships/slideLayout" Target="../slideLayouts/slideLayout6.xml"/><Relationship Id="rId4" Type="http://schemas.openxmlformats.org/officeDocument/2006/relationships/hyperlink" Target="https://jao.surveysparrow.com/s/curtailment-messages/tt-cZ3cB"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jao.surveysparrow.com/s/-sdac-decoupling-training-session-with-market-participants-07042025---09042025/tt-vGLhB" TargetMode="External"/><Relationship Id="rId2" Type="http://schemas.openxmlformats.org/officeDocument/2006/relationships/hyperlink" Target="https://jao.surveysparrow.com/s/ecat-7-new-trader-ui-training-session/tt-tkFAL"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jao.eu/resource-center/financial-information"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349E35-CA5F-461E-C9C8-D42B269CE6E1}"/>
              </a:ext>
            </a:extLst>
          </p:cNvPr>
          <p:cNvSpPr>
            <a:spLocks noGrp="1"/>
          </p:cNvSpPr>
          <p:nvPr>
            <p:ph type="ftr" sz="quarter" idx="11"/>
          </p:nvPr>
        </p:nvSpPr>
        <p:spPr>
          <a:xfrm>
            <a:off x="3686175" y="6459538"/>
            <a:ext cx="4822825" cy="365125"/>
          </a:xfrm>
        </p:spPr>
        <p:txBody>
          <a:bodyPr anchor="ctr">
            <a:normAutofit/>
          </a:bodyPr>
          <a:lstStyle/>
          <a:p>
            <a:pPr>
              <a:spcAft>
                <a:spcPts val="600"/>
              </a:spcAft>
              <a:defRPr/>
            </a:pPr>
            <a:r>
              <a:rPr lang="en-GB"/>
              <a:t>JAO S.A. - Master Copy - Public</a:t>
            </a:r>
            <a:endParaRPr lang="en-US"/>
          </a:p>
        </p:txBody>
      </p:sp>
      <p:sp>
        <p:nvSpPr>
          <p:cNvPr id="9" name="Title 1">
            <a:extLst>
              <a:ext uri="{FF2B5EF4-FFF2-40B4-BE49-F238E27FC236}">
                <a16:creationId xmlns:a16="http://schemas.microsoft.com/office/drawing/2014/main" id="{D8C013B4-6079-D4B1-91A2-A6986CC413A6}"/>
              </a:ext>
            </a:extLst>
          </p:cNvPr>
          <p:cNvSpPr>
            <a:spLocks noGrp="1"/>
          </p:cNvSpPr>
          <p:nvPr>
            <p:ph type="title"/>
          </p:nvPr>
        </p:nvSpPr>
        <p:spPr>
          <a:xfrm>
            <a:off x="7162381" y="3429000"/>
            <a:ext cx="4589237" cy="1858220"/>
          </a:xfrm>
        </p:spPr>
        <p:txBody>
          <a:bodyPr anchor="t">
            <a:noAutofit/>
          </a:bodyPr>
          <a:lstStyle/>
          <a:p>
            <a:r>
              <a:rPr lang="en-US" sz="4400" b="1">
                <a:solidFill>
                  <a:schemeClr val="tx1">
                    <a:lumMod val="65000"/>
                    <a:lumOff val="35000"/>
                  </a:schemeClr>
                </a:solidFill>
              </a:rPr>
              <a:t>Quarterly</a:t>
            </a:r>
            <a:br>
              <a:rPr lang="en-US" sz="4400" b="1">
                <a:solidFill>
                  <a:schemeClr val="tx1">
                    <a:lumMod val="65000"/>
                    <a:lumOff val="35000"/>
                  </a:schemeClr>
                </a:solidFill>
              </a:rPr>
            </a:br>
            <a:r>
              <a:rPr lang="en-US" sz="4400" b="1">
                <a:solidFill>
                  <a:schemeClr val="tx1">
                    <a:lumMod val="65000"/>
                    <a:lumOff val="35000"/>
                  </a:schemeClr>
                </a:solidFill>
              </a:rPr>
              <a:t>JAO Open Call</a:t>
            </a:r>
            <a:br>
              <a:rPr lang="en-US" sz="4400" b="1">
                <a:solidFill>
                  <a:schemeClr val="tx1">
                    <a:lumMod val="65000"/>
                    <a:lumOff val="35000"/>
                  </a:schemeClr>
                </a:solidFill>
              </a:rPr>
            </a:br>
            <a:r>
              <a:rPr lang="en-US" sz="3200">
                <a:solidFill>
                  <a:schemeClr val="tx1">
                    <a:lumMod val="65000"/>
                    <a:lumOff val="35000"/>
                  </a:schemeClr>
                </a:solidFill>
              </a:rPr>
              <a:t>17.06.2025</a:t>
            </a:r>
          </a:p>
        </p:txBody>
      </p:sp>
      <p:sp>
        <p:nvSpPr>
          <p:cNvPr id="3" name="Slide Number Placeholder 2" hidden="1">
            <a:extLst>
              <a:ext uri="{FF2B5EF4-FFF2-40B4-BE49-F238E27FC236}">
                <a16:creationId xmlns:a16="http://schemas.microsoft.com/office/drawing/2014/main" id="{0DD64E0F-74E7-2992-D4F7-56F48AB6DBE9}"/>
              </a:ext>
            </a:extLst>
          </p:cNvPr>
          <p:cNvSpPr>
            <a:spLocks noGrp="1"/>
          </p:cNvSpPr>
          <p:nvPr>
            <p:ph type="sldNum" sz="quarter" idx="12"/>
          </p:nvPr>
        </p:nvSpPr>
        <p:spPr/>
        <p:txBody>
          <a:bodyPr wrap="square" anchor="ctr">
            <a:normAutofit/>
          </a:bodyPr>
          <a:lstStyle/>
          <a:p>
            <a:pPr>
              <a:spcAft>
                <a:spcPts val="600"/>
              </a:spcAft>
            </a:pPr>
            <a:fld id="{F2D0F6CC-7A35-45B5-8491-B4B328EB7009}" type="slidenum">
              <a:rPr lang="en-US" altLang="tr-TR" smtClean="0"/>
              <a:pPr>
                <a:spcAft>
                  <a:spcPts val="600"/>
                </a:spcAft>
              </a:pPr>
              <a:t>1</a:t>
            </a:fld>
            <a:endParaRPr lang="en-US" altLang="tr-T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C7A9B167-F2D2-494F-09E7-4C2CB50986B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7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559221" y="1096325"/>
            <a:ext cx="5588842" cy="5588842"/>
          </a:xfrm>
          <a:prstGeom prst="rect">
            <a:avLst/>
          </a:prstGeom>
          <a:noFill/>
          <a:ln>
            <a:noFill/>
          </a:ln>
          <a:effectLst>
            <a:softEdge rad="0"/>
          </a:effectLst>
        </p:spPr>
      </p:pic>
      <p:cxnSp>
        <p:nvCxnSpPr>
          <p:cNvPr id="8" name="Straight Connector 7">
            <a:extLst>
              <a:ext uri="{FF2B5EF4-FFF2-40B4-BE49-F238E27FC236}">
                <a16:creationId xmlns:a16="http://schemas.microsoft.com/office/drawing/2014/main" id="{1819FD9F-C717-C9D3-94DB-32FAEE4ED122}"/>
              </a:ext>
            </a:extLst>
          </p:cNvPr>
          <p:cNvCxnSpPr>
            <a:cxnSpLocks/>
          </p:cNvCxnSpPr>
          <p:nvPr/>
        </p:nvCxnSpPr>
        <p:spPr>
          <a:xfrm flipH="1">
            <a:off x="7162381" y="4541028"/>
            <a:ext cx="48822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D58B504-CB31-1309-C59B-1F2CBC845D59}"/>
              </a:ext>
            </a:extLst>
          </p:cNvPr>
          <p:cNvSpPr txBox="1">
            <a:spLocks/>
          </p:cNvSpPr>
          <p:nvPr/>
        </p:nvSpPr>
        <p:spPr>
          <a:xfrm>
            <a:off x="232230" y="205834"/>
            <a:ext cx="4619501" cy="7773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a:solidFill>
                  <a:schemeClr val="bg1"/>
                </a:solidFill>
                <a:latin typeface="Calibri Light" panose="020F0302020204030204" pitchFamily="34" charset="0"/>
                <a:cs typeface="Calibri Light" panose="020F0302020204030204" pitchFamily="34" charset="0"/>
              </a:rPr>
              <a:t>Our client's satisfaction is critical for us.</a:t>
            </a:r>
          </a:p>
        </p:txBody>
      </p:sp>
      <p:pic>
        <p:nvPicPr>
          <p:cNvPr id="7" name="Picture 6" descr="A black and white logo&#10;&#10;AI-generated content may be incorrect.">
            <a:extLst>
              <a:ext uri="{FF2B5EF4-FFF2-40B4-BE49-F238E27FC236}">
                <a16:creationId xmlns:a16="http://schemas.microsoft.com/office/drawing/2014/main" id="{65DF3C05-69B8-C348-23DD-15FDD3B64CA3}"/>
              </a:ext>
            </a:extLst>
          </p:cNvPr>
          <p:cNvPicPr>
            <a:picLocks noChangeAspect="1"/>
          </p:cNvPicPr>
          <p:nvPr/>
        </p:nvPicPr>
        <p:blipFill>
          <a:blip r:embed="rId5"/>
          <a:stretch>
            <a:fillRect/>
          </a:stretch>
        </p:blipFill>
        <p:spPr>
          <a:xfrm>
            <a:off x="10450330" y="389119"/>
            <a:ext cx="1522127" cy="883171"/>
          </a:xfrm>
          <a:prstGeom prst="rect">
            <a:avLst/>
          </a:prstGeom>
        </p:spPr>
      </p:pic>
    </p:spTree>
    <p:extLst>
      <p:ext uri="{BB962C8B-B14F-4D97-AF65-F5344CB8AC3E}">
        <p14:creationId xmlns:p14="http://schemas.microsoft.com/office/powerpoint/2010/main" val="134127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5AC0A-8D2A-84AA-ECFC-387512FB909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0F125C-7B99-A98E-852E-4DAF093E13DF}"/>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A23F5409-89BD-FC45-AFA8-2FF3B1BB6DA8}"/>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10</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F0E4952D-B6DB-B487-DFA6-F37A0FA841A1}"/>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3. Curtailment messages</a:t>
            </a:r>
          </a:p>
        </p:txBody>
      </p:sp>
      <p:cxnSp>
        <p:nvCxnSpPr>
          <p:cNvPr id="8" name="Straight Connector 7">
            <a:extLst>
              <a:ext uri="{FF2B5EF4-FFF2-40B4-BE49-F238E27FC236}">
                <a16:creationId xmlns:a16="http://schemas.microsoft.com/office/drawing/2014/main" id="{BC2C4646-4557-56E6-B369-B1660BB0191E}"/>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A01090CC-A2E0-0475-FC73-5570015E26EE}"/>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301615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2F74-23CC-6105-87DC-9A248AE68CA7}"/>
              </a:ext>
            </a:extLst>
          </p:cNvPr>
          <p:cNvSpPr>
            <a:spLocks noGrp="1"/>
          </p:cNvSpPr>
          <p:nvPr>
            <p:ph type="title"/>
          </p:nvPr>
        </p:nvSpPr>
        <p:spPr>
          <a:xfrm>
            <a:off x="502372" y="385475"/>
            <a:ext cx="10058400" cy="880274"/>
          </a:xfrm>
        </p:spPr>
        <p:txBody>
          <a:bodyPr>
            <a:normAutofit fontScale="90000"/>
          </a:bodyPr>
          <a:lstStyle/>
          <a:p>
            <a:r>
              <a:rPr lang="en-GB" sz="3600">
                <a:solidFill>
                  <a:schemeClr val="accent1"/>
                </a:solidFill>
                <a:ea typeface="Calibri Light"/>
                <a:cs typeface="Calibri Light"/>
              </a:rPr>
              <a:t>3. Curtailment messages</a:t>
            </a:r>
            <a:br>
              <a:rPr lang="en-GB" sz="3600">
                <a:solidFill>
                  <a:schemeClr val="accent1"/>
                </a:solidFill>
                <a:ea typeface="Calibri Light"/>
                <a:cs typeface="Calibri Light"/>
              </a:rPr>
            </a:br>
            <a:endParaRPr lang="en-GB" sz="3600">
              <a:solidFill>
                <a:srgbClr val="000000"/>
              </a:solidFill>
              <a:ea typeface="Calibri Light"/>
              <a:cs typeface="Calibri Light"/>
            </a:endParaRPr>
          </a:p>
        </p:txBody>
      </p:sp>
      <p:sp>
        <p:nvSpPr>
          <p:cNvPr id="3" name="Footer Placeholder 2">
            <a:extLst>
              <a:ext uri="{FF2B5EF4-FFF2-40B4-BE49-F238E27FC236}">
                <a16:creationId xmlns:a16="http://schemas.microsoft.com/office/drawing/2014/main" id="{1A1EFFBA-1A1D-D7FA-DFC3-D2779548A333}"/>
              </a:ext>
            </a:extLst>
          </p:cNvPr>
          <p:cNvSpPr>
            <a:spLocks noGrp="1"/>
          </p:cNvSpPr>
          <p:nvPr>
            <p:ph type="ftr" sz="quarter" idx="11"/>
          </p:nvPr>
        </p:nvSpPr>
        <p:spPr/>
        <p:txBody>
          <a:bodyPr/>
          <a:lstStyle/>
          <a:p>
            <a:pPr>
              <a:defRPr/>
            </a:pPr>
            <a:r>
              <a:rPr lang="en-US"/>
              <a:t>JAO S.A. - Master Copy - Public</a:t>
            </a:r>
          </a:p>
        </p:txBody>
      </p:sp>
      <p:sp>
        <p:nvSpPr>
          <p:cNvPr id="4" name="Slide Number Placeholder 3">
            <a:extLst>
              <a:ext uri="{FF2B5EF4-FFF2-40B4-BE49-F238E27FC236}">
                <a16:creationId xmlns:a16="http://schemas.microsoft.com/office/drawing/2014/main" id="{324108B9-8E72-7560-41A0-5DB18F3B33F0}"/>
              </a:ext>
            </a:extLst>
          </p:cNvPr>
          <p:cNvSpPr>
            <a:spLocks noGrp="1"/>
          </p:cNvSpPr>
          <p:nvPr>
            <p:ph type="sldNum" sz="quarter" idx="12"/>
          </p:nvPr>
        </p:nvSpPr>
        <p:spPr/>
        <p:txBody>
          <a:bodyPr/>
          <a:lstStyle/>
          <a:p>
            <a:fld id="{1C49AE54-70AB-4959-BB99-F77CE3D3F279}" type="slidenum">
              <a:rPr lang="en-US" altLang="tr-TR"/>
              <a:pPr/>
              <a:t>11</a:t>
            </a:fld>
            <a:endParaRPr lang="en-US" altLang="tr-TR"/>
          </a:p>
        </p:txBody>
      </p:sp>
      <p:sp>
        <p:nvSpPr>
          <p:cNvPr id="5" name="Rectangle: Rounded Corners 4">
            <a:extLst>
              <a:ext uri="{FF2B5EF4-FFF2-40B4-BE49-F238E27FC236}">
                <a16:creationId xmlns:a16="http://schemas.microsoft.com/office/drawing/2014/main" id="{4CCDF68E-D78E-2FA2-F270-8C7D339BAD9A}"/>
              </a:ext>
            </a:extLst>
          </p:cNvPr>
          <p:cNvSpPr/>
          <p:nvPr/>
        </p:nvSpPr>
        <p:spPr>
          <a:xfrm>
            <a:off x="115833" y="1263376"/>
            <a:ext cx="11952195" cy="4872844"/>
          </a:xfrm>
          <a:prstGeom prst="roundRect">
            <a:avLst/>
          </a:prstGeom>
          <a:solidFill>
            <a:srgbClr val="FFFFFF"/>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ts val="1350"/>
              </a:lnSpc>
              <a:buFont typeface="Arial,Sans-Serif"/>
              <a:buChar char="•"/>
            </a:pPr>
            <a:r>
              <a:rPr lang="en-GB" sz="1500" b="1" baseline="0">
                <a:solidFill>
                  <a:srgbClr val="000000"/>
                </a:solidFill>
                <a:latin typeface="Calibri"/>
                <a:ea typeface="Arial"/>
                <a:cs typeface="Arial"/>
              </a:rPr>
              <a:t>Context: </a:t>
            </a:r>
            <a:r>
              <a:rPr lang="en-GB" sz="1500">
                <a:solidFill>
                  <a:srgbClr val="000000"/>
                </a:solidFill>
                <a:latin typeface="Calibri"/>
                <a:ea typeface="Arial"/>
                <a:cs typeface="Arial"/>
              </a:rPr>
              <a:t>JAO</a:t>
            </a:r>
            <a:r>
              <a:rPr lang="en-GB" sz="1500" b="1">
                <a:solidFill>
                  <a:srgbClr val="000000"/>
                </a:solidFill>
                <a:latin typeface="Calibri"/>
                <a:ea typeface="Arial"/>
                <a:cs typeface="Arial"/>
              </a:rPr>
              <a:t> </a:t>
            </a:r>
            <a:r>
              <a:rPr lang="en-GB" sz="1500">
                <a:solidFill>
                  <a:srgbClr val="000000"/>
                </a:solidFill>
                <a:latin typeface="Calibri"/>
                <a:ea typeface="Arial"/>
                <a:cs typeface="Arial"/>
              </a:rPr>
              <a:t>has taken note of participants' feedback regarding the high volume of messages received when curtailments are published</a:t>
            </a:r>
            <a:endParaRPr lang="en-US">
              <a:solidFill>
                <a:srgbClr val="FFFFFF"/>
              </a:solidFill>
              <a:latin typeface="Calibri"/>
              <a:ea typeface="Calibri"/>
              <a:cs typeface="Calibri"/>
            </a:endParaRPr>
          </a:p>
          <a:p>
            <a:pPr marL="285750" indent="-285750">
              <a:lnSpc>
                <a:spcPts val="1350"/>
              </a:lnSpc>
              <a:buFont typeface="Arial,Sans-Serif"/>
              <a:buChar char="•"/>
            </a:pPr>
            <a:endParaRPr lang="en-GB" sz="1500" b="1">
              <a:solidFill>
                <a:srgbClr val="000000"/>
              </a:solidFill>
              <a:latin typeface="Calibri"/>
              <a:ea typeface="Arial"/>
              <a:cs typeface="Arial"/>
            </a:endParaRPr>
          </a:p>
          <a:p>
            <a:pPr marL="285750" lvl="0" indent="-285750">
              <a:lnSpc>
                <a:spcPts val="1350"/>
              </a:lnSpc>
              <a:buFont typeface="Arial,Sans-Serif"/>
              <a:buChar char="•"/>
            </a:pPr>
            <a:r>
              <a:rPr lang="en-GB" sz="1500" b="1">
                <a:solidFill>
                  <a:srgbClr val="000000"/>
                </a:solidFill>
                <a:latin typeface="Calibri"/>
                <a:ea typeface="Arial"/>
                <a:cs typeface="Arial"/>
              </a:rPr>
              <a:t>Interim</a:t>
            </a:r>
            <a:r>
              <a:rPr lang="en-GB" sz="1500" b="1" baseline="0">
                <a:solidFill>
                  <a:srgbClr val="000000"/>
                </a:solidFill>
                <a:latin typeface="Calibri"/>
                <a:ea typeface="Arial"/>
                <a:cs typeface="Arial"/>
              </a:rPr>
              <a:t> Solution: </a:t>
            </a:r>
            <a:r>
              <a:rPr lang="en-GB" sz="1500" baseline="0">
                <a:solidFill>
                  <a:srgbClr val="000000"/>
                </a:solidFill>
                <a:latin typeface="Calibri"/>
                <a:ea typeface="Arial"/>
                <a:cs typeface="Arial"/>
              </a:rPr>
              <a:t>implemented daily curtailment updates on our website: </a:t>
            </a:r>
            <a:r>
              <a:rPr lang="en-GB" sz="1500" u="sng" strike="noStrike" baseline="0">
                <a:solidFill>
                  <a:srgbClr val="000000"/>
                </a:solidFill>
                <a:latin typeface="Calibri"/>
                <a:ea typeface="Arial"/>
                <a:cs typeface="Arial"/>
                <a:hlinkClick r:id="rId2">
                  <a:extLst>
                    <a:ext uri="{A12FA001-AC4F-418D-AE19-62706E023703}">
                      <ahyp:hlinkClr xmlns:ahyp="http://schemas.microsoft.com/office/drawing/2018/hyperlinkcolor" val="tx"/>
                    </a:ext>
                  </a:extLst>
                </a:hlinkClick>
              </a:rPr>
              <a:t>www.jao.eu/news</a:t>
            </a:r>
            <a:r>
              <a:rPr lang="en-GB" sz="1500" baseline="0">
                <a:solidFill>
                  <a:srgbClr val="000000"/>
                </a:solidFill>
                <a:latin typeface="Calibri"/>
                <a:ea typeface="Arial"/>
                <a:cs typeface="Arial"/>
              </a:rPr>
              <a:t>, while curtailments received after the daily update were published separately.</a:t>
            </a:r>
            <a:r>
              <a:rPr lang="en-US" sz="1500">
                <a:solidFill>
                  <a:srgbClr val="000000"/>
                </a:solidFill>
                <a:latin typeface="Calibri"/>
                <a:ea typeface="Arial"/>
                <a:cs typeface="Arial"/>
              </a:rPr>
              <a:t>​</a:t>
            </a:r>
            <a:br>
              <a:rPr lang="en-US" sz="1500">
                <a:latin typeface="Calibri"/>
                <a:ea typeface="Arial"/>
                <a:cs typeface="Arial"/>
              </a:rPr>
            </a:br>
            <a:r>
              <a:rPr lang="en-US" sz="1500">
                <a:solidFill>
                  <a:srgbClr val="000000"/>
                </a:solidFill>
                <a:latin typeface="Calibri"/>
                <a:ea typeface="Arial"/>
                <a:cs typeface="Arial"/>
              </a:rPr>
              <a:t>​</a:t>
            </a:r>
            <a:endParaRPr lang="en-US">
              <a:ea typeface="Calibri"/>
              <a:cs typeface="Calibri"/>
            </a:endParaRPr>
          </a:p>
          <a:p>
            <a:pPr marL="285750" indent="-285750">
              <a:lnSpc>
                <a:spcPts val="1350"/>
              </a:lnSpc>
              <a:buFont typeface="Arial,Sans-Serif"/>
              <a:buChar char="•"/>
            </a:pPr>
            <a:r>
              <a:rPr lang="en-GB" sz="1500" b="1" baseline="0">
                <a:solidFill>
                  <a:srgbClr val="000000"/>
                </a:solidFill>
                <a:latin typeface="Calibri"/>
                <a:ea typeface="Arial"/>
                <a:cs typeface="Arial"/>
              </a:rPr>
              <a:t>Proposed Approach: </a:t>
            </a:r>
            <a:r>
              <a:rPr lang="en-GB" sz="1500">
                <a:solidFill>
                  <a:srgbClr val="000000"/>
                </a:solidFill>
                <a:latin typeface="Calibri"/>
                <a:ea typeface="Arial"/>
                <a:cs typeface="Arial"/>
              </a:rPr>
              <a:t>we</a:t>
            </a:r>
            <a:r>
              <a:rPr lang="en-GB" sz="1500" baseline="0">
                <a:solidFill>
                  <a:srgbClr val="000000"/>
                </a:solidFill>
                <a:latin typeface="Calibri"/>
                <a:ea typeface="Arial"/>
                <a:cs typeface="Arial"/>
              </a:rPr>
              <a:t> are considering publishing all curtailment notifications exclusively on our website.</a:t>
            </a:r>
            <a:r>
              <a:rPr lang="en-US" sz="1500">
                <a:solidFill>
                  <a:srgbClr val="000000"/>
                </a:solidFill>
                <a:latin typeface="Calibri"/>
                <a:ea typeface="Arial"/>
                <a:cs typeface="Arial"/>
              </a:rPr>
              <a:t>​</a:t>
            </a:r>
            <a:br>
              <a:rPr lang="en-US" sz="1500">
                <a:latin typeface="Calibri"/>
                <a:ea typeface="Arial"/>
                <a:cs typeface="Arial"/>
              </a:rPr>
            </a:br>
            <a:r>
              <a:rPr lang="en-US" sz="1500">
                <a:solidFill>
                  <a:srgbClr val="000000"/>
                </a:solidFill>
                <a:latin typeface="Calibri"/>
                <a:ea typeface="Arial"/>
                <a:cs typeface="Arial"/>
              </a:rPr>
              <a:t>​</a:t>
            </a:r>
            <a:br>
              <a:rPr lang="en-US" sz="1500">
                <a:latin typeface="Calibri"/>
                <a:ea typeface="Arial"/>
                <a:cs typeface="Arial"/>
              </a:rPr>
            </a:br>
            <a:r>
              <a:rPr lang="en-GB" sz="1500" baseline="0">
                <a:solidFill>
                  <a:srgbClr val="000000"/>
                </a:solidFill>
                <a:latin typeface="Calibri"/>
                <a:ea typeface="Arial"/>
                <a:cs typeface="Arial"/>
              </a:rPr>
              <a:t>=&gt; This would replace the current email-based distribution</a:t>
            </a:r>
            <a:r>
              <a:rPr lang="en-GB" sz="1500">
                <a:solidFill>
                  <a:srgbClr val="000000"/>
                </a:solidFill>
                <a:latin typeface="Calibri"/>
                <a:ea typeface="Arial"/>
                <a:cs typeface="Arial"/>
              </a:rPr>
              <a:t> and avoid situations where the volume of emails becomes excessive.</a:t>
            </a:r>
            <a:endParaRPr lang="en-GB">
              <a:solidFill>
                <a:srgbClr val="BD2D67"/>
              </a:solidFill>
              <a:latin typeface="Calibri"/>
              <a:ea typeface="Calibri"/>
              <a:cs typeface="Calibri"/>
              <a:hlinkClick r:id="rId3">
                <a:extLst>
                  <a:ext uri="{A12FA001-AC4F-418D-AE19-62706E023703}">
                    <ahyp:hlinkClr xmlns:ahyp="http://schemas.microsoft.com/office/drawing/2018/hyperlinkcolor" val="tx"/>
                  </a:ext>
                </a:extLst>
              </a:hlinkClick>
            </a:endParaRPr>
          </a:p>
          <a:p>
            <a:pPr marL="285750" indent="-285750">
              <a:lnSpc>
                <a:spcPts val="1350"/>
              </a:lnSpc>
              <a:buFont typeface="Arial,Sans-Serif"/>
              <a:buChar char="•"/>
            </a:pPr>
            <a:endParaRPr lang="en-US" sz="1500">
              <a:solidFill>
                <a:srgbClr val="000000"/>
              </a:solidFill>
              <a:latin typeface="Calibri"/>
              <a:ea typeface="Arial"/>
              <a:cs typeface="Arial"/>
            </a:endParaRPr>
          </a:p>
          <a:p>
            <a:pPr>
              <a:lnSpc>
                <a:spcPts val="1350"/>
              </a:lnSpc>
            </a:pPr>
            <a:r>
              <a:rPr lang="en-US" sz="1500">
                <a:solidFill>
                  <a:srgbClr val="000000"/>
                </a:solidFill>
                <a:latin typeface="Calibri"/>
                <a:ea typeface="Arial"/>
                <a:cs typeface="Arial"/>
              </a:rPr>
              <a:t>​</a:t>
            </a:r>
            <a:br>
              <a:rPr lang="en-US" sz="1500">
                <a:latin typeface="Calibri"/>
                <a:ea typeface="Arial"/>
                <a:cs typeface="Arial"/>
              </a:rPr>
            </a:br>
            <a:r>
              <a:rPr lang="en-GB" sz="1500" b="1" baseline="0">
                <a:solidFill>
                  <a:srgbClr val="000000"/>
                </a:solidFill>
                <a:latin typeface="Calibri"/>
                <a:ea typeface="Arial"/>
                <a:cs typeface="Arial"/>
              </a:rPr>
              <a:t>! Your Input Needed:</a:t>
            </a:r>
            <a:r>
              <a:rPr lang="en-US" sz="1500">
                <a:solidFill>
                  <a:srgbClr val="000000"/>
                </a:solidFill>
                <a:latin typeface="Calibri"/>
                <a:ea typeface="Arial"/>
                <a:cs typeface="Arial"/>
              </a:rPr>
              <a:t>​</a:t>
            </a:r>
            <a:br>
              <a:rPr lang="en-US" sz="1500">
                <a:latin typeface="Calibri"/>
                <a:ea typeface="Arial"/>
                <a:cs typeface="Arial"/>
              </a:rPr>
            </a:br>
            <a:r>
              <a:rPr lang="en-US" sz="1500">
                <a:solidFill>
                  <a:srgbClr val="000000"/>
                </a:solidFill>
                <a:latin typeface="Calibri"/>
                <a:ea typeface="Arial"/>
                <a:cs typeface="Arial"/>
              </a:rPr>
              <a:t>​</a:t>
            </a:r>
            <a:br>
              <a:rPr lang="en-US" sz="1500">
                <a:latin typeface="Calibri"/>
                <a:ea typeface="Arial"/>
                <a:cs typeface="Arial"/>
              </a:rPr>
            </a:br>
            <a:r>
              <a:rPr lang="en-GB" sz="1500" b="1" baseline="0">
                <a:solidFill>
                  <a:srgbClr val="000000"/>
                </a:solidFill>
                <a:latin typeface="Calibri"/>
                <a:ea typeface="Arial"/>
                <a:cs typeface="Arial"/>
              </a:rPr>
              <a:t>Please take a moment to complete the below short survey, before 1</a:t>
            </a:r>
            <a:r>
              <a:rPr lang="en-GB" sz="1000" b="1" baseline="30000">
                <a:solidFill>
                  <a:srgbClr val="000000"/>
                </a:solidFill>
                <a:latin typeface="Calibri"/>
                <a:ea typeface="Arial"/>
                <a:cs typeface="Arial"/>
              </a:rPr>
              <a:t>st</a:t>
            </a:r>
            <a:r>
              <a:rPr lang="en-GB" sz="1500" b="1" baseline="0">
                <a:solidFill>
                  <a:srgbClr val="000000"/>
                </a:solidFill>
                <a:latin typeface="Calibri"/>
                <a:ea typeface="Arial"/>
                <a:cs typeface="Arial"/>
              </a:rPr>
              <a:t> July 2025. Please note that answers are anonymous.</a:t>
            </a:r>
            <a:r>
              <a:rPr lang="en-US" sz="1500">
                <a:solidFill>
                  <a:srgbClr val="000000"/>
                </a:solidFill>
                <a:latin typeface="Calibri"/>
                <a:ea typeface="Arial"/>
                <a:cs typeface="Arial"/>
              </a:rPr>
              <a:t>​</a:t>
            </a:r>
            <a:br>
              <a:rPr lang="en-US" sz="1500">
                <a:latin typeface="Calibri"/>
                <a:ea typeface="Arial"/>
                <a:cs typeface="Arial"/>
              </a:rPr>
            </a:br>
            <a:r>
              <a:rPr lang="en-US" sz="1500">
                <a:solidFill>
                  <a:srgbClr val="000000"/>
                </a:solidFill>
                <a:latin typeface="Calibri"/>
                <a:ea typeface="Arial"/>
                <a:cs typeface="Arial"/>
              </a:rPr>
              <a:t>​</a:t>
            </a:r>
            <a:br>
              <a:rPr lang="en-US" sz="1500">
                <a:latin typeface="Calibri"/>
                <a:ea typeface="Arial"/>
                <a:cs typeface="Arial"/>
              </a:rPr>
            </a:br>
            <a:r>
              <a:rPr lang="en-US" sz="1500">
                <a:solidFill>
                  <a:srgbClr val="000000"/>
                </a:solidFill>
                <a:latin typeface="Calibri"/>
                <a:ea typeface="Arial"/>
                <a:cs typeface="Arial"/>
              </a:rPr>
              <a:t>​</a:t>
            </a:r>
            <a:br>
              <a:rPr lang="en-US" sz="1500">
                <a:latin typeface="Calibri"/>
                <a:ea typeface="Arial"/>
                <a:cs typeface="Arial"/>
              </a:rPr>
            </a:br>
            <a:r>
              <a:rPr lang="en-GB" sz="1500" u="sng" strike="noStrike" baseline="0">
                <a:solidFill>
                  <a:schemeClr val="accent1"/>
                </a:solidFill>
                <a:latin typeface="Calibri"/>
                <a:ea typeface="Arial"/>
                <a:cs typeface="Arial"/>
                <a:hlinkClick r:id="rId4">
                  <a:extLst>
                    <a:ext uri="{A12FA001-AC4F-418D-AE19-62706E023703}">
                      <ahyp:hlinkClr xmlns:ahyp="http://schemas.microsoft.com/office/drawing/2018/hyperlinkcolor" val="tx"/>
                    </a:ext>
                  </a:extLst>
                </a:hlinkClick>
              </a:rPr>
              <a:t>Curtailment messages survey</a:t>
            </a:r>
            <a:r>
              <a:rPr lang="en-US" sz="1500">
                <a:solidFill>
                  <a:srgbClr val="000000"/>
                </a:solidFill>
                <a:latin typeface="Calibri"/>
                <a:ea typeface="Arial"/>
                <a:cs typeface="Arial"/>
              </a:rPr>
              <a:t>​</a:t>
            </a:r>
            <a:br>
              <a:rPr lang="en-US" sz="1500">
                <a:latin typeface="Calibri"/>
                <a:ea typeface="Arial"/>
                <a:cs typeface="Arial"/>
              </a:rPr>
            </a:br>
            <a:r>
              <a:rPr lang="en-US" sz="1500">
                <a:solidFill>
                  <a:srgbClr val="000000"/>
                </a:solidFill>
                <a:latin typeface="Calibri"/>
                <a:ea typeface="Arial"/>
                <a:cs typeface="Arial"/>
              </a:rPr>
              <a:t>​</a:t>
            </a:r>
            <a:br>
              <a:rPr lang="en-US" sz="1500">
                <a:latin typeface="Calibri"/>
                <a:ea typeface="Arial"/>
                <a:cs typeface="Arial"/>
              </a:rPr>
            </a:br>
            <a:r>
              <a:rPr lang="en-US" sz="1500">
                <a:solidFill>
                  <a:srgbClr val="000000"/>
                </a:solidFill>
                <a:latin typeface="Calibri"/>
                <a:ea typeface="Arial"/>
                <a:cs typeface="Arial"/>
              </a:rPr>
              <a:t>​</a:t>
            </a:r>
            <a:br>
              <a:rPr lang="en-US" sz="1500">
                <a:latin typeface="Calibri"/>
                <a:ea typeface="Arial"/>
                <a:cs typeface="Arial"/>
              </a:rPr>
            </a:br>
            <a:r>
              <a:rPr lang="en-GB" sz="1500" baseline="0">
                <a:solidFill>
                  <a:srgbClr val="000000"/>
                </a:solidFill>
                <a:latin typeface="Calibri"/>
                <a:ea typeface="Arial"/>
                <a:cs typeface="Arial"/>
              </a:rPr>
              <a:t>JAO is compliant with the General Data Protection Regulation (GDPR). To learn more about how we collect, store, and process your personal data, please review our </a:t>
            </a:r>
            <a:r>
              <a:rPr lang="en-GB" sz="1500" i="1" u="sng" strike="noStrike" baseline="0">
                <a:solidFill>
                  <a:schemeClr val="accent1"/>
                </a:solidFill>
                <a:latin typeface="Calibri"/>
                <a:ea typeface="Arial"/>
                <a:cs typeface="Arial"/>
                <a:hlinkClick r:id="rId3">
                  <a:extLst>
                    <a:ext uri="{A12FA001-AC4F-418D-AE19-62706E023703}">
                      <ahyp:hlinkClr xmlns:ahyp="http://schemas.microsoft.com/office/drawing/2018/hyperlinkcolor" val="tx"/>
                    </a:ext>
                  </a:extLst>
                </a:hlinkClick>
              </a:rPr>
              <a:t>Privacy Policy.</a:t>
            </a:r>
            <a:r>
              <a:rPr lang="en-US" sz="1500">
                <a:solidFill>
                  <a:schemeClr val="accent1"/>
                </a:solidFill>
                <a:latin typeface="Calibri"/>
                <a:ea typeface="Arial"/>
                <a:cs typeface="Arial"/>
                <a:hlinkClick r:id="rId3">
                  <a:extLst>
                    <a:ext uri="{A12FA001-AC4F-418D-AE19-62706E023703}">
                      <ahyp:hlinkClr xmlns:ahyp="http://schemas.microsoft.com/office/drawing/2018/hyperlinkcolor" val="tx"/>
                    </a:ext>
                  </a:extLst>
                </a:hlinkClick>
              </a:rPr>
              <a:t>​</a:t>
            </a:r>
            <a:endParaRPr lang="en-GB">
              <a:solidFill>
                <a:schemeClr val="accent1"/>
              </a:solidFill>
              <a:ea typeface="Calibri"/>
              <a:cs typeface="Calibri"/>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3589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68420-1B79-76A7-3CBF-37EC5534C78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B7796C-D2D1-313F-2BCE-53157B31DF7C}"/>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1BDDDFF6-9BB8-7A1E-B158-05E2EDB1E150}"/>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12</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98ABE17D-B603-65BA-A5A5-5DC490C7681F}"/>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4. Financial Updates</a:t>
            </a:r>
          </a:p>
        </p:txBody>
      </p:sp>
      <p:cxnSp>
        <p:nvCxnSpPr>
          <p:cNvPr id="8" name="Straight Connector 7">
            <a:extLst>
              <a:ext uri="{FF2B5EF4-FFF2-40B4-BE49-F238E27FC236}">
                <a16:creationId xmlns:a16="http://schemas.microsoft.com/office/drawing/2014/main" id="{AD9FB29D-2C99-B102-A507-54E7F4C8DE59}"/>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AD18EE4A-FDFD-B1C4-B164-F0DA19204697}"/>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147900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5CA7-C81A-3004-D9CF-5F95D1050E4D}"/>
              </a:ext>
            </a:extLst>
          </p:cNvPr>
          <p:cNvSpPr>
            <a:spLocks noGrp="1"/>
          </p:cNvSpPr>
          <p:nvPr>
            <p:ph type="title"/>
          </p:nvPr>
        </p:nvSpPr>
        <p:spPr>
          <a:xfrm>
            <a:off x="1081790" y="638734"/>
            <a:ext cx="10058400" cy="880274"/>
          </a:xfrm>
        </p:spPr>
        <p:txBody>
          <a:bodyPr>
            <a:noAutofit/>
          </a:bodyPr>
          <a:lstStyle/>
          <a:p>
            <a:r>
              <a:rPr lang="en-GB" sz="3600">
                <a:solidFill>
                  <a:schemeClr val="accent1"/>
                </a:solidFill>
                <a:latin typeface="+mj-lt"/>
                <a:cs typeface="Calibri" panose="020F0502020204030204" pitchFamily="34" charset="0"/>
              </a:rPr>
              <a:t>Finance Related Updates</a:t>
            </a:r>
            <a:endParaRPr lang="en-GB" sz="3600"/>
          </a:p>
        </p:txBody>
      </p:sp>
      <p:sp>
        <p:nvSpPr>
          <p:cNvPr id="3" name="Footer Placeholder 2">
            <a:extLst>
              <a:ext uri="{FF2B5EF4-FFF2-40B4-BE49-F238E27FC236}">
                <a16:creationId xmlns:a16="http://schemas.microsoft.com/office/drawing/2014/main" id="{9D0AC82E-6AA7-E993-8712-ED627155355E}"/>
              </a:ext>
            </a:extLst>
          </p:cNvPr>
          <p:cNvSpPr>
            <a:spLocks noGrp="1"/>
          </p:cNvSpPr>
          <p:nvPr>
            <p:ph type="ftr" sz="quarter" idx="11"/>
          </p:nvPr>
        </p:nvSpPr>
        <p:spPr/>
        <p:txBody>
          <a:bodyPr/>
          <a:lstStyle/>
          <a:p>
            <a:pPr>
              <a:defRPr/>
            </a:pPr>
            <a:r>
              <a:rPr lang="en-US"/>
              <a:t>JAO S.A. - Master Copy - Public</a:t>
            </a:r>
          </a:p>
        </p:txBody>
      </p:sp>
      <p:sp>
        <p:nvSpPr>
          <p:cNvPr id="4" name="Oval 3">
            <a:extLst>
              <a:ext uri="{FF2B5EF4-FFF2-40B4-BE49-F238E27FC236}">
                <a16:creationId xmlns:a16="http://schemas.microsoft.com/office/drawing/2014/main" id="{8580FB8D-1BA4-2C9C-230C-D6621CBD853B}"/>
              </a:ext>
            </a:extLst>
          </p:cNvPr>
          <p:cNvSpPr/>
          <p:nvPr/>
        </p:nvSpPr>
        <p:spPr>
          <a:xfrm>
            <a:off x="10218717" y="1464493"/>
            <a:ext cx="5252852" cy="474566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Euro with solid fill">
            <a:extLst>
              <a:ext uri="{FF2B5EF4-FFF2-40B4-BE49-F238E27FC236}">
                <a16:creationId xmlns:a16="http://schemas.microsoft.com/office/drawing/2014/main" id="{DF9DCFC7-D11D-DE52-F5DA-6CB815710E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1640" y="2942765"/>
            <a:ext cx="1720325" cy="1720325"/>
          </a:xfrm>
          <a:prstGeom prst="rect">
            <a:avLst/>
          </a:prstGeom>
        </p:spPr>
      </p:pic>
      <p:grpSp>
        <p:nvGrpSpPr>
          <p:cNvPr id="11" name="Group 10">
            <a:extLst>
              <a:ext uri="{FF2B5EF4-FFF2-40B4-BE49-F238E27FC236}">
                <a16:creationId xmlns:a16="http://schemas.microsoft.com/office/drawing/2014/main" id="{56D66C03-09DE-4B7D-0B01-A86D4A5279F8}"/>
              </a:ext>
            </a:extLst>
          </p:cNvPr>
          <p:cNvGrpSpPr/>
          <p:nvPr/>
        </p:nvGrpSpPr>
        <p:grpSpPr>
          <a:xfrm>
            <a:off x="4099821" y="1544706"/>
            <a:ext cx="2772000" cy="4582554"/>
            <a:chOff x="2814451" y="1758410"/>
            <a:chExt cx="2772000" cy="2647335"/>
          </a:xfrm>
        </p:grpSpPr>
        <p:sp>
          <p:nvSpPr>
            <p:cNvPr id="7" name="Rectangle: Rounded Corners 6">
              <a:extLst>
                <a:ext uri="{FF2B5EF4-FFF2-40B4-BE49-F238E27FC236}">
                  <a16:creationId xmlns:a16="http://schemas.microsoft.com/office/drawing/2014/main" id="{95CEA839-B4FF-E8B3-1777-C5D48E7E50DA}"/>
                </a:ext>
              </a:extLst>
            </p:cNvPr>
            <p:cNvSpPr/>
            <p:nvPr/>
          </p:nvSpPr>
          <p:spPr>
            <a:xfrm>
              <a:off x="2826327" y="1758410"/>
              <a:ext cx="2731325" cy="2647335"/>
            </a:xfrm>
            <a:prstGeom prst="roundRect">
              <a:avLst/>
            </a:prstGeom>
            <a:solidFill>
              <a:schemeClr val="accent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21FD86-4313-2901-F08D-466CB195D248}"/>
                </a:ext>
              </a:extLst>
            </p:cNvPr>
            <p:cNvSpPr txBox="1"/>
            <p:nvPr/>
          </p:nvSpPr>
          <p:spPr>
            <a:xfrm>
              <a:off x="2945080" y="2204914"/>
              <a:ext cx="2612572" cy="1542575"/>
            </a:xfrm>
            <a:prstGeom prst="rect">
              <a:avLst/>
            </a:prstGeom>
            <a:noFill/>
          </p:spPr>
          <p:txBody>
            <a:bodyPr wrap="square" lIns="91440" tIns="45720" rIns="91440" bIns="45720" rtlCol="0" anchor="t">
              <a:spAutoFit/>
            </a:bodyPr>
            <a:lstStyle/>
            <a:p>
              <a:r>
                <a:rPr lang="en-US" b="1">
                  <a:solidFill>
                    <a:schemeClr val="tx2">
                      <a:lumMod val="65000"/>
                      <a:lumOff val="35000"/>
                    </a:schemeClr>
                  </a:solidFill>
                </a:rPr>
                <a:t>Inside Business Payment</a:t>
              </a:r>
            </a:p>
            <a:p>
              <a:r>
                <a:rPr lang="en-US" b="1">
                  <a:solidFill>
                    <a:schemeClr val="tx2">
                      <a:lumMod val="65000"/>
                      <a:lumOff val="35000"/>
                    </a:schemeClr>
                  </a:solidFill>
                  <a:ea typeface="Calibri"/>
                  <a:cs typeface="Calibri"/>
                </a:rPr>
                <a:t>How it works?</a:t>
              </a:r>
            </a:p>
            <a:p>
              <a:endParaRPr lang="en-GB">
                <a:solidFill>
                  <a:schemeClr val="tx2">
                    <a:lumMod val="65000"/>
                    <a:lumOff val="35000"/>
                  </a:schemeClr>
                </a:solidFill>
              </a:endParaRPr>
            </a:p>
            <a:p>
              <a:endParaRPr lang="en-GB">
                <a:solidFill>
                  <a:schemeClr val="tx2">
                    <a:lumMod val="65000"/>
                    <a:lumOff val="35000"/>
                  </a:schemeClr>
                </a:solidFill>
              </a:endParaRPr>
            </a:p>
            <a:p>
              <a:endParaRPr lang="en-GB">
                <a:solidFill>
                  <a:schemeClr val="tx2">
                    <a:lumMod val="65000"/>
                    <a:lumOff val="35000"/>
                  </a:schemeClr>
                </a:solidFill>
              </a:endParaRPr>
            </a:p>
            <a:p>
              <a:r>
                <a:rPr lang="en-GB">
                  <a:solidFill>
                    <a:schemeClr val="tx2">
                      <a:lumMod val="65000"/>
                      <a:lumOff val="35000"/>
                    </a:schemeClr>
                  </a:solidFill>
                  <a:ea typeface="+mn-lt"/>
                  <a:cs typeface="+mn-lt"/>
                </a:rPr>
                <a:t>All requests submitted before 11:00 AM will be processed within the same business day.</a:t>
              </a:r>
              <a:endParaRPr lang="en-GB">
                <a:solidFill>
                  <a:schemeClr val="tx2">
                    <a:lumMod val="65000"/>
                    <a:lumOff val="35000"/>
                  </a:schemeClr>
                </a:solidFill>
              </a:endParaRPr>
            </a:p>
          </p:txBody>
        </p:sp>
        <p:cxnSp>
          <p:nvCxnSpPr>
            <p:cNvPr id="10" name="Straight Connector 9">
              <a:extLst>
                <a:ext uri="{FF2B5EF4-FFF2-40B4-BE49-F238E27FC236}">
                  <a16:creationId xmlns:a16="http://schemas.microsoft.com/office/drawing/2014/main" id="{53BC6918-3B7D-3193-97B1-1FC2DC7A39CA}"/>
                </a:ext>
              </a:extLst>
            </p:cNvPr>
            <p:cNvCxnSpPr/>
            <p:nvPr/>
          </p:nvCxnSpPr>
          <p:spPr>
            <a:xfrm>
              <a:off x="2814451" y="2636322"/>
              <a:ext cx="277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2930779E-2A98-51F2-A442-2C5843439DAB}"/>
              </a:ext>
            </a:extLst>
          </p:cNvPr>
          <p:cNvSpPr>
            <a:spLocks noGrp="1"/>
          </p:cNvSpPr>
          <p:nvPr>
            <p:ph type="sldNum" sz="quarter" idx="12"/>
          </p:nvPr>
        </p:nvSpPr>
        <p:spPr/>
        <p:txBody>
          <a:bodyPr/>
          <a:lstStyle/>
          <a:p>
            <a:fld id="{1C49AE54-70AB-4959-BB99-F77CE3D3F279}" type="slidenum">
              <a:rPr lang="en-US" altLang="tr-TR"/>
              <a:pPr/>
              <a:t>13</a:t>
            </a:fld>
            <a:endParaRPr lang="en-US"/>
          </a:p>
        </p:txBody>
      </p:sp>
    </p:spTree>
    <p:extLst>
      <p:ext uri="{BB962C8B-B14F-4D97-AF65-F5344CB8AC3E}">
        <p14:creationId xmlns:p14="http://schemas.microsoft.com/office/powerpoint/2010/main" val="104451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A668-4221-D316-AE65-7285C1A28643}"/>
              </a:ext>
            </a:extLst>
          </p:cNvPr>
          <p:cNvSpPr>
            <a:spLocks noGrp="1"/>
          </p:cNvSpPr>
          <p:nvPr>
            <p:ph type="title"/>
          </p:nvPr>
        </p:nvSpPr>
        <p:spPr>
          <a:xfrm>
            <a:off x="738375" y="589898"/>
            <a:ext cx="10058400" cy="880274"/>
          </a:xfrm>
        </p:spPr>
        <p:txBody>
          <a:bodyPr/>
          <a:lstStyle/>
          <a:p>
            <a:r>
              <a:rPr lang="en-US">
                <a:solidFill>
                  <a:srgbClr val="A11A5D"/>
                </a:solidFill>
                <a:ea typeface="Calibri Light"/>
                <a:cs typeface="Calibri Light"/>
              </a:rPr>
              <a:t>Credit limit Update</a:t>
            </a:r>
            <a:endParaRPr lang="en-US">
              <a:solidFill>
                <a:srgbClr val="A11A5D"/>
              </a:solidFill>
            </a:endParaRPr>
          </a:p>
        </p:txBody>
      </p:sp>
      <p:sp>
        <p:nvSpPr>
          <p:cNvPr id="3" name="Footer Placeholder 2">
            <a:extLst>
              <a:ext uri="{FF2B5EF4-FFF2-40B4-BE49-F238E27FC236}">
                <a16:creationId xmlns:a16="http://schemas.microsoft.com/office/drawing/2014/main" id="{0E4CD584-E5D0-561D-CAC5-3520F3DA15EA}"/>
              </a:ext>
            </a:extLst>
          </p:cNvPr>
          <p:cNvSpPr>
            <a:spLocks noGrp="1"/>
          </p:cNvSpPr>
          <p:nvPr>
            <p:ph type="ftr" sz="quarter" idx="11"/>
          </p:nvPr>
        </p:nvSpPr>
        <p:spPr/>
        <p:txBody>
          <a:bodyPr/>
          <a:lstStyle/>
          <a:p>
            <a:pPr>
              <a:defRPr/>
            </a:pPr>
            <a:r>
              <a:rPr lang="en-US"/>
              <a:t>JAO S.A. - Master Copy - Public</a:t>
            </a:r>
          </a:p>
        </p:txBody>
      </p:sp>
      <p:sp>
        <p:nvSpPr>
          <p:cNvPr id="4" name="Slide Number Placeholder 3">
            <a:extLst>
              <a:ext uri="{FF2B5EF4-FFF2-40B4-BE49-F238E27FC236}">
                <a16:creationId xmlns:a16="http://schemas.microsoft.com/office/drawing/2014/main" id="{32EACE6F-FAC1-FFFF-7756-EEE98B94D58A}"/>
              </a:ext>
            </a:extLst>
          </p:cNvPr>
          <p:cNvSpPr>
            <a:spLocks noGrp="1"/>
          </p:cNvSpPr>
          <p:nvPr>
            <p:ph type="sldNum" sz="quarter" idx="12"/>
          </p:nvPr>
        </p:nvSpPr>
        <p:spPr/>
        <p:txBody>
          <a:bodyPr/>
          <a:lstStyle/>
          <a:p>
            <a:fld id="{1C49AE54-70AB-4959-BB99-F77CE3D3F279}" type="slidenum">
              <a:rPr lang="en-US" altLang="tr-TR"/>
              <a:pPr/>
              <a:t>14</a:t>
            </a:fld>
            <a:endParaRPr lang="en-US" altLang="tr-TR"/>
          </a:p>
        </p:txBody>
      </p:sp>
      <p:sp>
        <p:nvSpPr>
          <p:cNvPr id="6" name="Oval 5">
            <a:extLst>
              <a:ext uri="{FF2B5EF4-FFF2-40B4-BE49-F238E27FC236}">
                <a16:creationId xmlns:a16="http://schemas.microsoft.com/office/drawing/2014/main" id="{2622166D-0A0D-747C-913D-F1162680C4A3}"/>
              </a:ext>
            </a:extLst>
          </p:cNvPr>
          <p:cNvSpPr/>
          <p:nvPr/>
        </p:nvSpPr>
        <p:spPr>
          <a:xfrm>
            <a:off x="10218717" y="1464493"/>
            <a:ext cx="5252852" cy="474566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Euro with solid fill">
            <a:extLst>
              <a:ext uri="{FF2B5EF4-FFF2-40B4-BE49-F238E27FC236}">
                <a16:creationId xmlns:a16="http://schemas.microsoft.com/office/drawing/2014/main" id="{9C0AB079-9DE9-2F45-6A81-6F6CFF0841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1640" y="2942765"/>
            <a:ext cx="1720325" cy="1720325"/>
          </a:xfrm>
          <a:prstGeom prst="rect">
            <a:avLst/>
          </a:prstGeom>
        </p:spPr>
      </p:pic>
      <p:grpSp>
        <p:nvGrpSpPr>
          <p:cNvPr id="9" name="Group 8">
            <a:extLst>
              <a:ext uri="{FF2B5EF4-FFF2-40B4-BE49-F238E27FC236}">
                <a16:creationId xmlns:a16="http://schemas.microsoft.com/office/drawing/2014/main" id="{BA4FD273-1CB5-5A96-E564-CA58901BD939}"/>
              </a:ext>
            </a:extLst>
          </p:cNvPr>
          <p:cNvGrpSpPr/>
          <p:nvPr/>
        </p:nvGrpSpPr>
        <p:grpSpPr>
          <a:xfrm>
            <a:off x="3144458" y="1519583"/>
            <a:ext cx="4334348" cy="4683288"/>
            <a:chOff x="5038252" y="1710083"/>
            <a:chExt cx="2808000" cy="2708134"/>
          </a:xfrm>
        </p:grpSpPr>
        <p:sp>
          <p:nvSpPr>
            <p:cNvPr id="10" name="Rectangle: Rounded Corners 9">
              <a:extLst>
                <a:ext uri="{FF2B5EF4-FFF2-40B4-BE49-F238E27FC236}">
                  <a16:creationId xmlns:a16="http://schemas.microsoft.com/office/drawing/2014/main" id="{4B071F9B-B353-1F37-CE8A-CD8020A5A5C9}"/>
                </a:ext>
              </a:extLst>
            </p:cNvPr>
            <p:cNvSpPr/>
            <p:nvPr/>
          </p:nvSpPr>
          <p:spPr>
            <a:xfrm>
              <a:off x="5062004" y="1710083"/>
              <a:ext cx="2731325" cy="2647335"/>
            </a:xfrm>
            <a:prstGeom prst="roundRect">
              <a:avLst/>
            </a:prstGeom>
            <a:solidFill>
              <a:schemeClr val="accent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p>
          </p:txBody>
        </p:sp>
        <p:cxnSp>
          <p:nvCxnSpPr>
            <p:cNvPr id="11" name="Straight Connector 10">
              <a:extLst>
                <a:ext uri="{FF2B5EF4-FFF2-40B4-BE49-F238E27FC236}">
                  <a16:creationId xmlns:a16="http://schemas.microsoft.com/office/drawing/2014/main" id="{289AC29E-2368-57C7-1AA8-01C1C47A0AA0}"/>
                </a:ext>
              </a:extLst>
            </p:cNvPr>
            <p:cNvCxnSpPr>
              <a:cxnSpLocks/>
            </p:cNvCxnSpPr>
            <p:nvPr/>
          </p:nvCxnSpPr>
          <p:spPr>
            <a:xfrm flipV="1">
              <a:off x="5038252" y="2587996"/>
              <a:ext cx="2808000" cy="69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3">
              <a:extLst>
                <a:ext uri="{FF2B5EF4-FFF2-40B4-BE49-F238E27FC236}">
                  <a16:creationId xmlns:a16="http://schemas.microsoft.com/office/drawing/2014/main" id="{A46CC50F-782B-40DE-BD1B-D468B825774D}"/>
                </a:ext>
              </a:extLst>
            </p:cNvPr>
            <p:cNvSpPr txBox="1"/>
            <p:nvPr/>
          </p:nvSpPr>
          <p:spPr>
            <a:xfrm>
              <a:off x="5039993" y="2147204"/>
              <a:ext cx="2801277" cy="227101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tx2">
                      <a:lumMod val="65000"/>
                      <a:lumOff val="35000"/>
                    </a:schemeClr>
                  </a:solidFill>
                </a:rPr>
                <a:t>Intraday Credit limit update</a:t>
              </a:r>
              <a:endParaRPr lang="en-US">
                <a:solidFill>
                  <a:schemeClr val="tx2">
                    <a:lumMod val="65000"/>
                    <a:lumOff val="35000"/>
                  </a:schemeClr>
                </a:solidFill>
              </a:endParaRPr>
            </a:p>
            <a:p>
              <a:pPr algn="ctr"/>
              <a:endParaRPr lang="en-US" b="1">
                <a:solidFill>
                  <a:schemeClr val="tx2">
                    <a:lumMod val="65000"/>
                    <a:lumOff val="35000"/>
                  </a:schemeClr>
                </a:solidFill>
              </a:endParaRPr>
            </a:p>
            <a:p>
              <a:endParaRPr lang="en-US">
                <a:solidFill>
                  <a:schemeClr val="tx2">
                    <a:lumMod val="65000"/>
                    <a:lumOff val="35000"/>
                  </a:schemeClr>
                </a:solidFill>
              </a:endParaRPr>
            </a:p>
            <a:p>
              <a:pPr marL="285750" indent="-285750">
                <a:buFont typeface="Arial" panose="020B0604020202020204" pitchFamily="34" charset="0"/>
                <a:buChar char="•"/>
              </a:pPr>
              <a:r>
                <a:rPr lang="en-US">
                  <a:solidFill>
                    <a:schemeClr val="tx2">
                      <a:lumMod val="65000"/>
                      <a:lumOff val="35000"/>
                    </a:schemeClr>
                  </a:solidFill>
                </a:rPr>
                <a:t>Currently there is one credit limit update a day (8pm)</a:t>
              </a:r>
              <a:endParaRPr lang="en-US">
                <a:solidFill>
                  <a:schemeClr val="tx2">
                    <a:lumMod val="65000"/>
                    <a:lumOff val="35000"/>
                  </a:schemeClr>
                </a:solidFill>
                <a:ea typeface="Calibri"/>
                <a:cs typeface="Calibri"/>
              </a:endParaRPr>
            </a:p>
            <a:p>
              <a:pPr marL="285750" indent="-285750">
                <a:lnSpc>
                  <a:spcPct val="150000"/>
                </a:lnSpc>
                <a:buFont typeface="Arial" panose="020B0604020202020204" pitchFamily="34" charset="0"/>
                <a:buChar char="•"/>
              </a:pPr>
              <a:r>
                <a:rPr lang="en-US">
                  <a:solidFill>
                    <a:schemeClr val="tx2">
                      <a:lumMod val="65000"/>
                      <a:lumOff val="35000"/>
                    </a:schemeClr>
                  </a:solidFill>
                  <a:ea typeface="Calibri"/>
                  <a:cs typeface="Calibri"/>
                </a:rPr>
                <a:t>By Q4 additional update in the morning</a:t>
              </a:r>
            </a:p>
            <a:p>
              <a:pPr marL="285750" indent="-285750">
                <a:lnSpc>
                  <a:spcPct val="150000"/>
                </a:lnSpc>
                <a:buFont typeface="Arial" panose="020B0604020202020204" pitchFamily="34" charset="0"/>
                <a:buChar char="•"/>
              </a:pPr>
              <a:r>
                <a:rPr lang="en-US">
                  <a:solidFill>
                    <a:schemeClr val="tx2">
                      <a:lumMod val="65000"/>
                      <a:lumOff val="35000"/>
                    </a:schemeClr>
                  </a:solidFill>
                  <a:ea typeface="+mn-lt"/>
                  <a:cs typeface="+mn-lt"/>
                </a:rPr>
                <a:t>Available only during working days</a:t>
              </a:r>
            </a:p>
            <a:p>
              <a:pPr marL="285750" indent="-285750">
                <a:lnSpc>
                  <a:spcPct val="150000"/>
                </a:lnSpc>
                <a:buFont typeface="Arial" panose="020B0604020202020204" pitchFamily="34" charset="0"/>
                <a:buChar char="•"/>
              </a:pPr>
              <a:r>
                <a:rPr lang="en-US">
                  <a:solidFill>
                    <a:schemeClr val="tx2">
                      <a:lumMod val="65000"/>
                      <a:lumOff val="35000"/>
                    </a:schemeClr>
                  </a:solidFill>
                  <a:ea typeface="Calibri"/>
                  <a:cs typeface="Calibri"/>
                </a:rPr>
                <a:t>In case of issues the morning updates will be cancelled</a:t>
              </a:r>
            </a:p>
            <a:p>
              <a:pPr marL="285750" indent="-285750">
                <a:lnSpc>
                  <a:spcPct val="150000"/>
                </a:lnSpc>
                <a:buFont typeface="Arial" panose="020B0604020202020204" pitchFamily="34" charset="0"/>
                <a:buChar char="•"/>
              </a:pPr>
              <a:r>
                <a:rPr lang="en-US">
                  <a:solidFill>
                    <a:schemeClr val="tx2">
                      <a:lumMod val="65000"/>
                      <a:lumOff val="35000"/>
                    </a:schemeClr>
                  </a:solidFill>
                  <a:ea typeface="Calibri"/>
                  <a:cs typeface="Calibri"/>
                </a:rPr>
                <a:t>Increased auction experience</a:t>
              </a:r>
            </a:p>
            <a:p>
              <a:pPr marL="285750" indent="-285750">
                <a:lnSpc>
                  <a:spcPct val="150000"/>
                </a:lnSpc>
                <a:spcAft>
                  <a:spcPts val="600"/>
                </a:spcAft>
                <a:buFont typeface="Arial" panose="020B0604020202020204" pitchFamily="34" charset="0"/>
                <a:buChar char="•"/>
              </a:pPr>
              <a:endParaRPr lang="en-US">
                <a:solidFill>
                  <a:srgbClr val="595959"/>
                </a:solidFill>
                <a:ea typeface="Calibri"/>
                <a:cs typeface="Calibri"/>
              </a:endParaRPr>
            </a:p>
          </p:txBody>
        </p:sp>
      </p:grpSp>
    </p:spTree>
    <p:extLst>
      <p:ext uri="{BB962C8B-B14F-4D97-AF65-F5344CB8AC3E}">
        <p14:creationId xmlns:p14="http://schemas.microsoft.com/office/powerpoint/2010/main" val="31482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FE85-777F-2727-E579-171031E6C50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9AA01E-BAE2-0723-9C2D-62881A56187C}"/>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031BFF4F-3A24-4248-F4F0-06A95AC242BE}"/>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15</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6BF09649-95DE-6058-685A-BBC159924813}"/>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5. Auction Calendar</a:t>
            </a:r>
          </a:p>
        </p:txBody>
      </p:sp>
      <p:cxnSp>
        <p:nvCxnSpPr>
          <p:cNvPr id="8" name="Straight Connector 7">
            <a:extLst>
              <a:ext uri="{FF2B5EF4-FFF2-40B4-BE49-F238E27FC236}">
                <a16:creationId xmlns:a16="http://schemas.microsoft.com/office/drawing/2014/main" id="{4837002B-EDC9-72F2-0F7D-EE5241FB1068}"/>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4DD7D61D-E070-236E-B217-B75B6A2FC659}"/>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106050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108575-8375-9B18-918C-4FDEC594E3CE}"/>
            </a:ext>
          </a:extLst>
        </p:cNvPr>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281A7CC-8276-42ED-832D-E240DBC0C15A}"/>
              </a:ext>
            </a:extLst>
          </p:cNvPr>
          <p:cNvCxnSpPr>
            <a:cxnSpLocks/>
            <a:stCxn id="27" idx="6"/>
            <a:endCxn id="33" idx="2"/>
          </p:cNvCxnSpPr>
          <p:nvPr/>
        </p:nvCxnSpPr>
        <p:spPr>
          <a:xfrm>
            <a:off x="3987992" y="3660910"/>
            <a:ext cx="1329943" cy="6676"/>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433338FD-4C42-43AE-A7B1-C0705DD4CE04}"/>
              </a:ext>
            </a:extLst>
          </p:cNvPr>
          <p:cNvCxnSpPr>
            <a:cxnSpLocks/>
          </p:cNvCxnSpPr>
          <p:nvPr/>
        </p:nvCxnSpPr>
        <p:spPr>
          <a:xfrm flipV="1">
            <a:off x="6025103" y="3660006"/>
            <a:ext cx="1618581" cy="758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CB32859-76A5-912C-E94E-AD896E8CFEE3}"/>
              </a:ext>
            </a:extLst>
          </p:cNvPr>
          <p:cNvCxnSpPr>
            <a:cxnSpLocks/>
            <a:stCxn id="9" idx="6"/>
            <a:endCxn id="25" idx="2"/>
          </p:cNvCxnSpPr>
          <p:nvPr/>
        </p:nvCxnSpPr>
        <p:spPr>
          <a:xfrm>
            <a:off x="2144646" y="3657599"/>
            <a:ext cx="1140980" cy="46"/>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A1B806EB-A6F3-3674-9DB9-AB5439FFBF29}"/>
              </a:ext>
            </a:extLst>
          </p:cNvPr>
          <p:cNvSpPr>
            <a:spLocks noGrp="1"/>
          </p:cNvSpPr>
          <p:nvPr>
            <p:ph type="ftr" sz="quarter" idx="11"/>
          </p:nvPr>
        </p:nvSpPr>
        <p:spPr/>
        <p:txBody>
          <a:bodyPr/>
          <a:lstStyle/>
          <a:p>
            <a:pPr>
              <a:defRPr/>
            </a:pPr>
            <a:r>
              <a:rPr lang="en-GB"/>
              <a:t>JAO S.A. - Master Copy - Public</a:t>
            </a:r>
            <a:endParaRPr lang="en-US"/>
          </a:p>
        </p:txBody>
      </p:sp>
      <p:sp>
        <p:nvSpPr>
          <p:cNvPr id="3" name="Slide Number Placeholder 2">
            <a:extLst>
              <a:ext uri="{FF2B5EF4-FFF2-40B4-BE49-F238E27FC236}">
                <a16:creationId xmlns:a16="http://schemas.microsoft.com/office/drawing/2014/main" id="{CD9FBEEF-6C4A-0EE7-B768-90047482DC40}"/>
              </a:ext>
            </a:extLst>
          </p:cNvPr>
          <p:cNvSpPr>
            <a:spLocks noGrp="1"/>
          </p:cNvSpPr>
          <p:nvPr>
            <p:ph type="sldNum" sz="quarter" idx="12"/>
          </p:nvPr>
        </p:nvSpPr>
        <p:spPr/>
        <p:txBody>
          <a:bodyPr/>
          <a:lstStyle/>
          <a:p>
            <a:fld id="{F2D0F6CC-7A35-45B5-8491-B4B328EB7009}" type="slidenum">
              <a:rPr lang="en-US" altLang="tr-TR" smtClean="0"/>
              <a:pPr/>
              <a:t>16</a:t>
            </a:fld>
            <a:endParaRPr lang="en-US" altLang="tr-TR"/>
          </a:p>
        </p:txBody>
      </p:sp>
      <p:cxnSp>
        <p:nvCxnSpPr>
          <p:cNvPr id="5" name="Straight Connector 4">
            <a:extLst>
              <a:ext uri="{FF2B5EF4-FFF2-40B4-BE49-F238E27FC236}">
                <a16:creationId xmlns:a16="http://schemas.microsoft.com/office/drawing/2014/main" id="{A9D992D4-4EE0-CE99-6787-A8811EA70D1A}"/>
              </a:ext>
            </a:extLst>
          </p:cNvPr>
          <p:cNvCxnSpPr>
            <a:cxnSpLocks/>
            <a:endCxn id="7" idx="2"/>
          </p:cNvCxnSpPr>
          <p:nvPr/>
        </p:nvCxnSpPr>
        <p:spPr>
          <a:xfrm>
            <a:off x="0" y="3667586"/>
            <a:ext cx="144507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225FE1AC-9CF0-78DB-9DA6-DC98A3094313}"/>
              </a:ext>
            </a:extLst>
          </p:cNvPr>
          <p:cNvSpPr/>
          <p:nvPr/>
        </p:nvSpPr>
        <p:spPr>
          <a:xfrm>
            <a:off x="1445070" y="3451586"/>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ECC4AD0-870B-A81D-AEEB-7C5E20BE546D}"/>
              </a:ext>
            </a:extLst>
          </p:cNvPr>
          <p:cNvSpPr/>
          <p:nvPr/>
        </p:nvSpPr>
        <p:spPr>
          <a:xfrm>
            <a:off x="1352304" y="3332914"/>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1929C62-7A32-7FED-E21E-F317F0A676CE}"/>
              </a:ext>
            </a:extLst>
          </p:cNvPr>
          <p:cNvSpPr/>
          <p:nvPr/>
        </p:nvSpPr>
        <p:spPr>
          <a:xfrm>
            <a:off x="1177236" y="3151612"/>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D0BAC4FE-FA47-6CA0-3A41-DF2EB272080E}"/>
              </a:ext>
            </a:extLst>
          </p:cNvPr>
          <p:cNvCxnSpPr>
            <a:cxnSpLocks/>
            <a:stCxn id="7" idx="4"/>
            <a:endCxn id="12" idx="0"/>
          </p:cNvCxnSpPr>
          <p:nvPr/>
        </p:nvCxnSpPr>
        <p:spPr>
          <a:xfrm>
            <a:off x="1661070" y="3883586"/>
            <a:ext cx="11274" cy="1362455"/>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EC9A67BD-0B0E-FC86-10A7-7D1E9DB0FC2E}"/>
              </a:ext>
            </a:extLst>
          </p:cNvPr>
          <p:cNvSpPr/>
          <p:nvPr/>
        </p:nvSpPr>
        <p:spPr>
          <a:xfrm>
            <a:off x="1564344" y="5246041"/>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a:extLst>
              <a:ext uri="{FF2B5EF4-FFF2-40B4-BE49-F238E27FC236}">
                <a16:creationId xmlns:a16="http://schemas.microsoft.com/office/drawing/2014/main" id="{CCEEF02F-C1EA-5371-D823-E3AE4039746D}"/>
              </a:ext>
            </a:extLst>
          </p:cNvPr>
          <p:cNvSpPr/>
          <p:nvPr/>
        </p:nvSpPr>
        <p:spPr>
          <a:xfrm>
            <a:off x="1034248" y="3031730"/>
            <a:ext cx="1258965" cy="1264984"/>
          </a:xfrm>
          <a:prstGeom prst="arc">
            <a:avLst>
              <a:gd name="adj1" fmla="val 5430500"/>
              <a:gd name="adj2" fmla="val 10887319"/>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2649AD75-B603-4BFE-AE48-A724259B1530}"/>
              </a:ext>
            </a:extLst>
          </p:cNvPr>
          <p:cNvSpPr txBox="1"/>
          <p:nvPr/>
        </p:nvSpPr>
        <p:spPr>
          <a:xfrm>
            <a:off x="487228" y="2488102"/>
            <a:ext cx="2312501" cy="523220"/>
          </a:xfrm>
          <a:prstGeom prst="rect">
            <a:avLst/>
          </a:prstGeom>
          <a:noFill/>
        </p:spPr>
        <p:txBody>
          <a:bodyPr wrap="square" lIns="91440" tIns="45720" rIns="91440" bIns="45720" rtlCol="0" anchor="t">
            <a:spAutoFit/>
          </a:bodyPr>
          <a:lstStyle/>
          <a:p>
            <a:r>
              <a:rPr lang="en-GB" sz="2800">
                <a:solidFill>
                  <a:schemeClr val="tx2">
                    <a:lumMod val="65000"/>
                    <a:lumOff val="35000"/>
                  </a:schemeClr>
                </a:solidFill>
                <a:latin typeface="+mj-lt"/>
              </a:rPr>
              <a:t>18.06.2025</a:t>
            </a:r>
          </a:p>
        </p:txBody>
      </p:sp>
      <p:cxnSp>
        <p:nvCxnSpPr>
          <p:cNvPr id="16" name="Straight Connector 15">
            <a:extLst>
              <a:ext uri="{FF2B5EF4-FFF2-40B4-BE49-F238E27FC236}">
                <a16:creationId xmlns:a16="http://schemas.microsoft.com/office/drawing/2014/main" id="{D05A31E1-7F86-E8E5-925B-3CC1834AF1FF}"/>
              </a:ext>
            </a:extLst>
          </p:cNvPr>
          <p:cNvCxnSpPr>
            <a:cxnSpLocks/>
          </p:cNvCxnSpPr>
          <p:nvPr/>
        </p:nvCxnSpPr>
        <p:spPr>
          <a:xfrm>
            <a:off x="1034248" y="6158826"/>
            <a:ext cx="1258965"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D4B7CEA-364A-F555-46FB-6CB30B289E64}"/>
              </a:ext>
            </a:extLst>
          </p:cNvPr>
          <p:cNvSpPr/>
          <p:nvPr/>
        </p:nvSpPr>
        <p:spPr>
          <a:xfrm>
            <a:off x="3285626" y="3441645"/>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F1FFAC6E-D538-93A0-F20F-059968369B70}"/>
              </a:ext>
            </a:extLst>
          </p:cNvPr>
          <p:cNvSpPr/>
          <p:nvPr/>
        </p:nvSpPr>
        <p:spPr>
          <a:xfrm>
            <a:off x="3195650" y="3322973"/>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980C2EB-028C-1BA2-95CD-E89580C7560C}"/>
              </a:ext>
            </a:extLst>
          </p:cNvPr>
          <p:cNvSpPr/>
          <p:nvPr/>
        </p:nvSpPr>
        <p:spPr>
          <a:xfrm>
            <a:off x="3020582" y="3154923"/>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FCF25D16-5B93-33ED-3C12-2D5142218BA4}"/>
              </a:ext>
            </a:extLst>
          </p:cNvPr>
          <p:cNvCxnSpPr>
            <a:cxnSpLocks/>
            <a:stCxn id="29" idx="4"/>
            <a:endCxn id="25" idx="0"/>
          </p:cNvCxnSpPr>
          <p:nvPr/>
        </p:nvCxnSpPr>
        <p:spPr>
          <a:xfrm>
            <a:off x="3484429" y="2075797"/>
            <a:ext cx="17197" cy="1365848"/>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Oval 28">
            <a:extLst>
              <a:ext uri="{FF2B5EF4-FFF2-40B4-BE49-F238E27FC236}">
                <a16:creationId xmlns:a16="http://schemas.microsoft.com/office/drawing/2014/main" id="{F062620B-D7DE-4477-67D8-045229FA07D8}"/>
              </a:ext>
            </a:extLst>
          </p:cNvPr>
          <p:cNvSpPr/>
          <p:nvPr/>
        </p:nvSpPr>
        <p:spPr>
          <a:xfrm>
            <a:off x="3376429" y="1859797"/>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c 29">
            <a:extLst>
              <a:ext uri="{FF2B5EF4-FFF2-40B4-BE49-F238E27FC236}">
                <a16:creationId xmlns:a16="http://schemas.microsoft.com/office/drawing/2014/main" id="{A69CFBD7-F06B-83C1-4A9D-9328A074673A}"/>
              </a:ext>
            </a:extLst>
          </p:cNvPr>
          <p:cNvSpPr/>
          <p:nvPr/>
        </p:nvSpPr>
        <p:spPr>
          <a:xfrm>
            <a:off x="2874804" y="3035041"/>
            <a:ext cx="1258965" cy="1264984"/>
          </a:xfrm>
          <a:prstGeom prst="arc">
            <a:avLst>
              <a:gd name="adj1" fmla="val 10839746"/>
              <a:gd name="adj2" fmla="val 16116441"/>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A1D7F301-6F54-4A78-3B06-05BE5B61F912}"/>
              </a:ext>
            </a:extLst>
          </p:cNvPr>
          <p:cNvSpPr txBox="1"/>
          <p:nvPr/>
        </p:nvSpPr>
        <p:spPr>
          <a:xfrm>
            <a:off x="2407696" y="4342017"/>
            <a:ext cx="2371557" cy="523220"/>
          </a:xfrm>
          <a:prstGeom prst="rect">
            <a:avLst/>
          </a:prstGeom>
          <a:noFill/>
        </p:spPr>
        <p:txBody>
          <a:bodyPr wrap="square" lIns="91440" tIns="45720" rIns="91440" bIns="45720" rtlCol="0" anchor="t">
            <a:spAutoFit/>
          </a:bodyPr>
          <a:lstStyle/>
          <a:p>
            <a:r>
              <a:rPr lang="en-GB" sz="2800">
                <a:solidFill>
                  <a:schemeClr val="tx2">
                    <a:lumMod val="65000"/>
                    <a:lumOff val="35000"/>
                  </a:schemeClr>
                </a:solidFill>
                <a:latin typeface="+mj-lt"/>
              </a:rPr>
              <a:t>22.07.2025</a:t>
            </a:r>
            <a:endParaRPr lang="en-GB" sz="2800">
              <a:solidFill>
                <a:schemeClr val="tx2">
                  <a:lumMod val="65000"/>
                  <a:lumOff val="35000"/>
                </a:schemeClr>
              </a:solidFill>
            </a:endParaRPr>
          </a:p>
        </p:txBody>
      </p:sp>
      <p:cxnSp>
        <p:nvCxnSpPr>
          <p:cNvPr id="32" name="Straight Connector 31">
            <a:extLst>
              <a:ext uri="{FF2B5EF4-FFF2-40B4-BE49-F238E27FC236}">
                <a16:creationId xmlns:a16="http://schemas.microsoft.com/office/drawing/2014/main" id="{641BC563-BC42-06ED-9990-94CE6E9F3169}"/>
              </a:ext>
            </a:extLst>
          </p:cNvPr>
          <p:cNvCxnSpPr>
            <a:cxnSpLocks/>
          </p:cNvCxnSpPr>
          <p:nvPr/>
        </p:nvCxnSpPr>
        <p:spPr>
          <a:xfrm>
            <a:off x="2861552" y="1822054"/>
            <a:ext cx="1378221" cy="0"/>
          </a:xfrm>
          <a:prstGeom prst="line">
            <a:avLst/>
          </a:prstGeom>
          <a:ln w="28575">
            <a:solidFill>
              <a:srgbClr val="BD2D67"/>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2A048092-EC23-D71F-E8A3-3ECF85517D30}"/>
              </a:ext>
            </a:extLst>
          </p:cNvPr>
          <p:cNvSpPr/>
          <p:nvPr/>
        </p:nvSpPr>
        <p:spPr>
          <a:xfrm>
            <a:off x="5317935" y="3451586"/>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A66880E-3989-9904-CE2A-CFEA98C89AD5}"/>
              </a:ext>
            </a:extLst>
          </p:cNvPr>
          <p:cNvSpPr/>
          <p:nvPr/>
        </p:nvSpPr>
        <p:spPr>
          <a:xfrm>
            <a:off x="5211917" y="3332914"/>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8E4098F-D5C7-2F9B-EE38-A67F4208CA54}"/>
              </a:ext>
            </a:extLst>
          </p:cNvPr>
          <p:cNvSpPr/>
          <p:nvPr/>
        </p:nvSpPr>
        <p:spPr>
          <a:xfrm>
            <a:off x="5052891" y="3151612"/>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F2131EC3-D79B-8EB8-1CE0-29D9C1472CB4}"/>
              </a:ext>
            </a:extLst>
          </p:cNvPr>
          <p:cNvCxnSpPr>
            <a:cxnSpLocks/>
            <a:endCxn id="37" idx="0"/>
          </p:cNvCxnSpPr>
          <p:nvPr/>
        </p:nvCxnSpPr>
        <p:spPr>
          <a:xfrm>
            <a:off x="5523344" y="3871121"/>
            <a:ext cx="8613" cy="137492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7" name="Oval 36">
            <a:extLst>
              <a:ext uri="{FF2B5EF4-FFF2-40B4-BE49-F238E27FC236}">
                <a16:creationId xmlns:a16="http://schemas.microsoft.com/office/drawing/2014/main" id="{E69895F0-051C-83E1-ED55-3FEA23A33FDD}"/>
              </a:ext>
            </a:extLst>
          </p:cNvPr>
          <p:cNvSpPr/>
          <p:nvPr/>
        </p:nvSpPr>
        <p:spPr>
          <a:xfrm>
            <a:off x="5423957" y="5246041"/>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c 37">
            <a:extLst>
              <a:ext uri="{FF2B5EF4-FFF2-40B4-BE49-F238E27FC236}">
                <a16:creationId xmlns:a16="http://schemas.microsoft.com/office/drawing/2014/main" id="{9D83DFCE-C4DC-37AB-A49B-84F59D3EFFF0}"/>
              </a:ext>
            </a:extLst>
          </p:cNvPr>
          <p:cNvSpPr/>
          <p:nvPr/>
        </p:nvSpPr>
        <p:spPr>
          <a:xfrm>
            <a:off x="4933617" y="3031730"/>
            <a:ext cx="1258965" cy="1264984"/>
          </a:xfrm>
          <a:prstGeom prst="arc">
            <a:avLst>
              <a:gd name="adj1" fmla="val 5703117"/>
              <a:gd name="adj2" fmla="val 10886061"/>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a:extLst>
              <a:ext uri="{FF2B5EF4-FFF2-40B4-BE49-F238E27FC236}">
                <a16:creationId xmlns:a16="http://schemas.microsoft.com/office/drawing/2014/main" id="{D363AB0E-1E41-82EF-CA18-90E56D3D5878}"/>
              </a:ext>
            </a:extLst>
          </p:cNvPr>
          <p:cNvSpPr txBox="1"/>
          <p:nvPr/>
        </p:nvSpPr>
        <p:spPr>
          <a:xfrm>
            <a:off x="4474591" y="2440654"/>
            <a:ext cx="2375457" cy="523220"/>
          </a:xfrm>
          <a:prstGeom prst="rect">
            <a:avLst/>
          </a:prstGeom>
          <a:noFill/>
        </p:spPr>
        <p:txBody>
          <a:bodyPr wrap="square" lIns="91440" tIns="45720" rIns="91440" bIns="45720" rtlCol="0" anchor="t">
            <a:spAutoFit/>
          </a:bodyPr>
          <a:lstStyle/>
          <a:p>
            <a:r>
              <a:rPr lang="en-GB" sz="2800">
                <a:solidFill>
                  <a:schemeClr val="tx2">
                    <a:lumMod val="65000"/>
                    <a:lumOff val="35000"/>
                  </a:schemeClr>
                </a:solidFill>
                <a:latin typeface="+mj-lt"/>
              </a:rPr>
              <a:t>23.07.2025</a:t>
            </a:r>
          </a:p>
        </p:txBody>
      </p:sp>
      <p:cxnSp>
        <p:nvCxnSpPr>
          <p:cNvPr id="40" name="Straight Connector 39">
            <a:extLst>
              <a:ext uri="{FF2B5EF4-FFF2-40B4-BE49-F238E27FC236}">
                <a16:creationId xmlns:a16="http://schemas.microsoft.com/office/drawing/2014/main" id="{DD3C6397-E185-204A-ACFF-D5FB45648A0A}"/>
              </a:ext>
            </a:extLst>
          </p:cNvPr>
          <p:cNvCxnSpPr>
            <a:cxnSpLocks/>
          </p:cNvCxnSpPr>
          <p:nvPr/>
        </p:nvCxnSpPr>
        <p:spPr>
          <a:xfrm>
            <a:off x="4752780" y="6146614"/>
            <a:ext cx="1408052" cy="0"/>
          </a:xfrm>
          <a:prstGeom prst="line">
            <a:avLst/>
          </a:prstGeom>
          <a:ln w="28575">
            <a:solidFill>
              <a:srgbClr val="BD2D67"/>
            </a:solidFill>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9D521A39-6CE6-35E2-8F65-2661649BBF61}"/>
              </a:ext>
            </a:extLst>
          </p:cNvPr>
          <p:cNvSpPr txBox="1"/>
          <p:nvPr/>
        </p:nvSpPr>
        <p:spPr>
          <a:xfrm>
            <a:off x="570420" y="5514225"/>
            <a:ext cx="2291132" cy="707886"/>
          </a:xfrm>
          <a:prstGeom prst="rect">
            <a:avLst/>
          </a:prstGeom>
          <a:noFill/>
        </p:spPr>
        <p:txBody>
          <a:bodyPr wrap="square" lIns="91440" tIns="45720" rIns="91440" bIns="45720" rtlCol="0" anchor="t">
            <a:spAutoFit/>
          </a:bodyPr>
          <a:lstStyle/>
          <a:p>
            <a:pPr algn="ctr"/>
            <a:r>
              <a:rPr lang="en-GB" sz="2000">
                <a:solidFill>
                  <a:srgbClr val="00B0F0"/>
                </a:solidFill>
                <a:latin typeface="Calibri Light"/>
                <a:ea typeface="+mn-lt"/>
                <a:cs typeface="+mn-lt"/>
              </a:rPr>
              <a:t>IF1</a:t>
            </a:r>
            <a:br>
              <a:rPr lang="en-GB" sz="2000">
                <a:latin typeface="+mj-lt"/>
              </a:rPr>
            </a:br>
            <a:r>
              <a:rPr lang="en-GB" sz="2000">
                <a:solidFill>
                  <a:srgbClr val="A11A5D"/>
                </a:solidFill>
                <a:latin typeface="+mj-lt"/>
              </a:rPr>
              <a:t>Y Base 7 2026</a:t>
            </a:r>
            <a:endParaRPr lang="en-US">
              <a:ea typeface="Calibri"/>
              <a:cs typeface="Calibri"/>
            </a:endParaRPr>
          </a:p>
        </p:txBody>
      </p:sp>
      <p:sp>
        <p:nvSpPr>
          <p:cNvPr id="52" name="Oval 51">
            <a:extLst>
              <a:ext uri="{FF2B5EF4-FFF2-40B4-BE49-F238E27FC236}">
                <a16:creationId xmlns:a16="http://schemas.microsoft.com/office/drawing/2014/main" id="{976FE9A5-EE4B-09CE-D4AD-1D9CD9DD0A66}"/>
              </a:ext>
            </a:extLst>
          </p:cNvPr>
          <p:cNvSpPr/>
          <p:nvPr/>
        </p:nvSpPr>
        <p:spPr>
          <a:xfrm>
            <a:off x="7601351" y="3444006"/>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13E38D75-91D5-A1AB-1EB5-3760136E0B7D}"/>
              </a:ext>
            </a:extLst>
          </p:cNvPr>
          <p:cNvSpPr/>
          <p:nvPr/>
        </p:nvSpPr>
        <p:spPr>
          <a:xfrm>
            <a:off x="7505916" y="3325334"/>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C9417F0F-C18C-888C-6613-292D99D9B737}"/>
              </a:ext>
            </a:extLst>
          </p:cNvPr>
          <p:cNvSpPr/>
          <p:nvPr/>
        </p:nvSpPr>
        <p:spPr>
          <a:xfrm>
            <a:off x="7320265" y="3144032"/>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E6B332F8-9F71-0096-94FB-702907053E88}"/>
              </a:ext>
            </a:extLst>
          </p:cNvPr>
          <p:cNvCxnSpPr>
            <a:cxnSpLocks/>
          </p:cNvCxnSpPr>
          <p:nvPr/>
        </p:nvCxnSpPr>
        <p:spPr>
          <a:xfrm flipH="1">
            <a:off x="7785601" y="2092457"/>
            <a:ext cx="7786" cy="1372715"/>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2D51045A-DC42-C085-4E9F-06C4E9F0A272}"/>
              </a:ext>
            </a:extLst>
          </p:cNvPr>
          <p:cNvSpPr/>
          <p:nvPr/>
        </p:nvSpPr>
        <p:spPr>
          <a:xfrm>
            <a:off x="7695970" y="1865874"/>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9E2C55CF-8C29-519B-7AEA-7FFD11974220}"/>
              </a:ext>
            </a:extLst>
          </p:cNvPr>
          <p:cNvCxnSpPr>
            <a:cxnSpLocks/>
          </p:cNvCxnSpPr>
          <p:nvPr/>
        </p:nvCxnSpPr>
        <p:spPr>
          <a:xfrm>
            <a:off x="6959562" y="1824415"/>
            <a:ext cx="1378221"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07F79C81-A832-5B0A-7A6B-63C1E734FFDC}"/>
              </a:ext>
            </a:extLst>
          </p:cNvPr>
          <p:cNvSpPr txBox="1"/>
          <p:nvPr/>
        </p:nvSpPr>
        <p:spPr>
          <a:xfrm>
            <a:off x="2389701" y="1174690"/>
            <a:ext cx="2218823" cy="707886"/>
          </a:xfrm>
          <a:prstGeom prst="rect">
            <a:avLst/>
          </a:prstGeom>
          <a:noFill/>
        </p:spPr>
        <p:txBody>
          <a:bodyPr wrap="square" lIns="91440" tIns="45720" rIns="91440" bIns="45720" rtlCol="0" anchor="t">
            <a:spAutoFit/>
          </a:bodyPr>
          <a:lstStyle/>
          <a:p>
            <a:pPr algn="ctr"/>
            <a:r>
              <a:rPr lang="en-GB" sz="2000">
                <a:solidFill>
                  <a:srgbClr val="00B0F0"/>
                </a:solidFill>
                <a:latin typeface="+mj-lt"/>
              </a:rPr>
              <a:t>IFA1</a:t>
            </a:r>
            <a:br>
              <a:rPr lang="en-GB" sz="2000">
                <a:latin typeface="+mj-lt"/>
              </a:rPr>
            </a:br>
            <a:r>
              <a:rPr lang="en-GB" sz="2000">
                <a:solidFill>
                  <a:srgbClr val="A11A5D"/>
                </a:solidFill>
                <a:latin typeface="+mj-lt"/>
              </a:rPr>
              <a:t>Y Base 8 2026</a:t>
            </a:r>
            <a:endParaRPr lang="en-US">
              <a:ea typeface="Calibri"/>
              <a:cs typeface="Calibri"/>
            </a:endParaRPr>
          </a:p>
        </p:txBody>
      </p:sp>
      <p:sp>
        <p:nvSpPr>
          <p:cNvPr id="61" name="TextBox 60">
            <a:extLst>
              <a:ext uri="{FF2B5EF4-FFF2-40B4-BE49-F238E27FC236}">
                <a16:creationId xmlns:a16="http://schemas.microsoft.com/office/drawing/2014/main" id="{F72DE31E-88ED-28A3-D5A6-2FA96B6D578E}"/>
              </a:ext>
            </a:extLst>
          </p:cNvPr>
          <p:cNvSpPr txBox="1"/>
          <p:nvPr/>
        </p:nvSpPr>
        <p:spPr>
          <a:xfrm>
            <a:off x="4585958" y="5500686"/>
            <a:ext cx="1817369" cy="707886"/>
          </a:xfrm>
          <a:prstGeom prst="rect">
            <a:avLst/>
          </a:prstGeom>
          <a:noFill/>
        </p:spPr>
        <p:txBody>
          <a:bodyPr wrap="square" lIns="91440" tIns="45720" rIns="91440" bIns="45720" rtlCol="0" anchor="t">
            <a:spAutoFit/>
          </a:bodyPr>
          <a:lstStyle/>
          <a:p>
            <a:pPr algn="ctr"/>
            <a:r>
              <a:rPr lang="en-GB" sz="2000">
                <a:solidFill>
                  <a:srgbClr val="00B0F0"/>
                </a:solidFill>
                <a:latin typeface="+mj-lt"/>
              </a:rPr>
              <a:t>Eleclink</a:t>
            </a:r>
            <a:br>
              <a:rPr lang="en-GB" sz="2000"/>
            </a:br>
            <a:r>
              <a:rPr lang="en-GB" sz="2000">
                <a:solidFill>
                  <a:srgbClr val="A11A5D"/>
                </a:solidFill>
                <a:latin typeface="+mj-lt"/>
              </a:rPr>
              <a:t>Y Base 6 - 2026</a:t>
            </a:r>
          </a:p>
        </p:txBody>
      </p:sp>
      <p:sp>
        <p:nvSpPr>
          <p:cNvPr id="62" name="TextBox 61">
            <a:extLst>
              <a:ext uri="{FF2B5EF4-FFF2-40B4-BE49-F238E27FC236}">
                <a16:creationId xmlns:a16="http://schemas.microsoft.com/office/drawing/2014/main" id="{3ACDB2E8-10EB-F1F5-7F43-2F5414C2CB3D}"/>
              </a:ext>
            </a:extLst>
          </p:cNvPr>
          <p:cNvSpPr txBox="1"/>
          <p:nvPr/>
        </p:nvSpPr>
        <p:spPr>
          <a:xfrm>
            <a:off x="6726194" y="4279383"/>
            <a:ext cx="2371551" cy="523220"/>
          </a:xfrm>
          <a:prstGeom prst="rect">
            <a:avLst/>
          </a:prstGeom>
          <a:noFill/>
        </p:spPr>
        <p:txBody>
          <a:bodyPr wrap="square" lIns="91440" tIns="45720" rIns="91440" bIns="45720" rtlCol="0" anchor="t">
            <a:spAutoFit/>
          </a:bodyPr>
          <a:lstStyle/>
          <a:p>
            <a:r>
              <a:rPr lang="en-GB" sz="2800">
                <a:solidFill>
                  <a:schemeClr val="tx2">
                    <a:lumMod val="65000"/>
                    <a:lumOff val="35000"/>
                  </a:schemeClr>
                </a:solidFill>
                <a:latin typeface="+mj-lt"/>
              </a:rPr>
              <a:t>31.07.2025</a:t>
            </a:r>
          </a:p>
        </p:txBody>
      </p:sp>
      <p:sp>
        <p:nvSpPr>
          <p:cNvPr id="63" name="Arc 62">
            <a:extLst>
              <a:ext uri="{FF2B5EF4-FFF2-40B4-BE49-F238E27FC236}">
                <a16:creationId xmlns:a16="http://schemas.microsoft.com/office/drawing/2014/main" id="{99EFC5D7-E218-5C07-96C7-06AB07331DE6}"/>
              </a:ext>
            </a:extLst>
          </p:cNvPr>
          <p:cNvSpPr/>
          <p:nvPr/>
        </p:nvSpPr>
        <p:spPr>
          <a:xfrm>
            <a:off x="7190529" y="3017526"/>
            <a:ext cx="1258965" cy="1264984"/>
          </a:xfrm>
          <a:prstGeom prst="arc">
            <a:avLst>
              <a:gd name="adj1" fmla="val 10768956"/>
              <a:gd name="adj2" fmla="val 15992765"/>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Chord 3">
            <a:extLst>
              <a:ext uri="{FF2B5EF4-FFF2-40B4-BE49-F238E27FC236}">
                <a16:creationId xmlns:a16="http://schemas.microsoft.com/office/drawing/2014/main" id="{3F339601-CC54-4C99-7DCC-F2709FE84ED0}"/>
              </a:ext>
            </a:extLst>
          </p:cNvPr>
          <p:cNvSpPr/>
          <p:nvPr/>
        </p:nvSpPr>
        <p:spPr>
          <a:xfrm rot="17534007">
            <a:off x="-1044301" y="-2755908"/>
            <a:ext cx="4110461" cy="4388022"/>
          </a:xfrm>
          <a:prstGeom prst="chor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7" name="TextBox 16">
            <a:extLst>
              <a:ext uri="{FF2B5EF4-FFF2-40B4-BE49-F238E27FC236}">
                <a16:creationId xmlns:a16="http://schemas.microsoft.com/office/drawing/2014/main" id="{57F393C8-637D-DE9F-5FFB-61FA143DEA75}"/>
              </a:ext>
            </a:extLst>
          </p:cNvPr>
          <p:cNvSpPr txBox="1"/>
          <p:nvPr/>
        </p:nvSpPr>
        <p:spPr>
          <a:xfrm>
            <a:off x="6322516" y="1185199"/>
            <a:ext cx="2805851" cy="707886"/>
          </a:xfrm>
          <a:prstGeom prst="rect">
            <a:avLst/>
          </a:prstGeom>
          <a:noFill/>
        </p:spPr>
        <p:txBody>
          <a:bodyPr wrap="square" lIns="91440" tIns="45720" rIns="91440" bIns="45720" anchor="t">
            <a:spAutoFit/>
          </a:bodyPr>
          <a:lstStyle/>
          <a:p>
            <a:pPr algn="ctr"/>
            <a:r>
              <a:rPr lang="en-GB" sz="2000">
                <a:solidFill>
                  <a:srgbClr val="00B0F0"/>
                </a:solidFill>
                <a:latin typeface="+mj-lt"/>
              </a:rPr>
              <a:t>IFA1</a:t>
            </a:r>
            <a:br>
              <a:rPr lang="en-GB" sz="2000">
                <a:latin typeface="+mj-lt"/>
              </a:rPr>
            </a:br>
            <a:r>
              <a:rPr lang="en-GB" sz="2000">
                <a:solidFill>
                  <a:srgbClr val="A11A5D"/>
                </a:solidFill>
                <a:latin typeface="+mj-lt"/>
              </a:rPr>
              <a:t>Y Base 2 - 2027</a:t>
            </a:r>
          </a:p>
        </p:txBody>
      </p:sp>
      <p:cxnSp>
        <p:nvCxnSpPr>
          <p:cNvPr id="18" name="Straight Connector 17">
            <a:extLst>
              <a:ext uri="{FF2B5EF4-FFF2-40B4-BE49-F238E27FC236}">
                <a16:creationId xmlns:a16="http://schemas.microsoft.com/office/drawing/2014/main" id="{3947D0A3-17AB-4FE6-5C38-8B73D903B5EA}"/>
              </a:ext>
            </a:extLst>
          </p:cNvPr>
          <p:cNvCxnSpPr>
            <a:cxnSpLocks/>
          </p:cNvCxnSpPr>
          <p:nvPr/>
        </p:nvCxnSpPr>
        <p:spPr>
          <a:xfrm>
            <a:off x="8287351" y="3649423"/>
            <a:ext cx="1462829" cy="16743"/>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B1CB2775-F08E-BB57-4A62-B6866B4E9C09}"/>
              </a:ext>
            </a:extLst>
          </p:cNvPr>
          <p:cNvSpPr txBox="1"/>
          <p:nvPr/>
        </p:nvSpPr>
        <p:spPr>
          <a:xfrm>
            <a:off x="3515134" y="0"/>
            <a:ext cx="5161733" cy="923330"/>
          </a:xfrm>
          <a:prstGeom prst="rect">
            <a:avLst/>
          </a:prstGeom>
          <a:noFill/>
        </p:spPr>
        <p:txBody>
          <a:bodyPr wrap="square" rtlCol="0">
            <a:spAutoFit/>
          </a:bodyPr>
          <a:lstStyle/>
          <a:p>
            <a:pPr algn="ctr"/>
            <a:r>
              <a:rPr lang="en-GB" sz="5400">
                <a:solidFill>
                  <a:schemeClr val="accent1"/>
                </a:solidFill>
              </a:rPr>
              <a:t>Auction Calendar</a:t>
            </a:r>
          </a:p>
        </p:txBody>
      </p:sp>
      <p:grpSp>
        <p:nvGrpSpPr>
          <p:cNvPr id="108" name="Group 107">
            <a:extLst>
              <a:ext uri="{FF2B5EF4-FFF2-40B4-BE49-F238E27FC236}">
                <a16:creationId xmlns:a16="http://schemas.microsoft.com/office/drawing/2014/main" id="{76EFEFED-01CF-1D77-A0AD-9B58B09936EA}"/>
              </a:ext>
            </a:extLst>
          </p:cNvPr>
          <p:cNvGrpSpPr/>
          <p:nvPr/>
        </p:nvGrpSpPr>
        <p:grpSpPr>
          <a:xfrm>
            <a:off x="5335713" y="760247"/>
            <a:ext cx="1248584" cy="221870"/>
            <a:chOff x="5024970" y="760247"/>
            <a:chExt cx="1248584" cy="221870"/>
          </a:xfrm>
        </p:grpSpPr>
        <p:sp>
          <p:nvSpPr>
            <p:cNvPr id="97" name="Oval 96">
              <a:extLst>
                <a:ext uri="{FF2B5EF4-FFF2-40B4-BE49-F238E27FC236}">
                  <a16:creationId xmlns:a16="http://schemas.microsoft.com/office/drawing/2014/main" id="{2FB77D86-BBEC-9EB4-2435-05BD32B8FEE9}"/>
                </a:ext>
              </a:extLst>
            </p:cNvPr>
            <p:cNvSpPr/>
            <p:nvPr/>
          </p:nvSpPr>
          <p:spPr>
            <a:xfrm>
              <a:off x="5024970" y="766117"/>
              <a:ext cx="216000" cy="216000"/>
            </a:xfrm>
            <a:prstGeom prst="ellipse">
              <a:avLst/>
            </a:prstGeom>
            <a:solidFill>
              <a:srgbClr val="F664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4CF23BB2-82D8-9FA5-7334-608FE9633040}"/>
                </a:ext>
              </a:extLst>
            </p:cNvPr>
            <p:cNvSpPr/>
            <p:nvPr/>
          </p:nvSpPr>
          <p:spPr>
            <a:xfrm>
              <a:off x="5368485" y="762923"/>
              <a:ext cx="216000" cy="216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B04595F9-5AAD-E1A0-CA45-905C3638F64A}"/>
                </a:ext>
              </a:extLst>
            </p:cNvPr>
            <p:cNvSpPr/>
            <p:nvPr/>
          </p:nvSpPr>
          <p:spPr>
            <a:xfrm>
              <a:off x="5713676" y="762923"/>
              <a:ext cx="216000" cy="216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CD2C3392-D31A-190E-C924-102857E28027}"/>
                </a:ext>
              </a:extLst>
            </p:cNvPr>
            <p:cNvSpPr/>
            <p:nvPr/>
          </p:nvSpPr>
          <p:spPr>
            <a:xfrm>
              <a:off x="6057554" y="760247"/>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Oval 42">
            <a:extLst>
              <a:ext uri="{FF2B5EF4-FFF2-40B4-BE49-F238E27FC236}">
                <a16:creationId xmlns:a16="http://schemas.microsoft.com/office/drawing/2014/main" id="{3C867C33-317B-B2F0-7CA1-59E814D33254}"/>
              </a:ext>
            </a:extLst>
          </p:cNvPr>
          <p:cNvSpPr/>
          <p:nvPr/>
        </p:nvSpPr>
        <p:spPr>
          <a:xfrm>
            <a:off x="9750180" y="3429000"/>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200CC84-0998-7DE5-25BA-14B3F968CEE1}"/>
              </a:ext>
            </a:extLst>
          </p:cNvPr>
          <p:cNvSpPr/>
          <p:nvPr/>
        </p:nvSpPr>
        <p:spPr>
          <a:xfrm>
            <a:off x="9657414" y="3310328"/>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3122BF0-BD82-56CC-4C80-4F4026E3F409}"/>
              </a:ext>
            </a:extLst>
          </p:cNvPr>
          <p:cNvSpPr/>
          <p:nvPr/>
        </p:nvSpPr>
        <p:spPr>
          <a:xfrm>
            <a:off x="9482346" y="3129026"/>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0BF2F160-9599-695C-3F6C-066E24A598A1}"/>
              </a:ext>
            </a:extLst>
          </p:cNvPr>
          <p:cNvCxnSpPr>
            <a:cxnSpLocks/>
          </p:cNvCxnSpPr>
          <p:nvPr/>
        </p:nvCxnSpPr>
        <p:spPr>
          <a:xfrm>
            <a:off x="9986656" y="3998583"/>
            <a:ext cx="11274" cy="122487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8C7AC524-A037-1728-E088-2968737B0B82}"/>
              </a:ext>
            </a:extLst>
          </p:cNvPr>
          <p:cNvSpPr/>
          <p:nvPr/>
        </p:nvSpPr>
        <p:spPr>
          <a:xfrm>
            <a:off x="9869454" y="5223455"/>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c 49">
            <a:extLst>
              <a:ext uri="{FF2B5EF4-FFF2-40B4-BE49-F238E27FC236}">
                <a16:creationId xmlns:a16="http://schemas.microsoft.com/office/drawing/2014/main" id="{10DFA702-0BEB-95AE-344D-4267A7547739}"/>
              </a:ext>
            </a:extLst>
          </p:cNvPr>
          <p:cNvSpPr/>
          <p:nvPr/>
        </p:nvSpPr>
        <p:spPr>
          <a:xfrm>
            <a:off x="9339358" y="3009144"/>
            <a:ext cx="1258965" cy="1264984"/>
          </a:xfrm>
          <a:prstGeom prst="arc">
            <a:avLst>
              <a:gd name="adj1" fmla="val 5430500"/>
              <a:gd name="adj2" fmla="val 10887319"/>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42551985-1395-4660-CFB6-ABCD083F81DE}"/>
              </a:ext>
            </a:extLst>
          </p:cNvPr>
          <p:cNvCxnSpPr>
            <a:cxnSpLocks/>
            <a:stCxn id="47" idx="6"/>
          </p:cNvCxnSpPr>
          <p:nvPr/>
        </p:nvCxnSpPr>
        <p:spPr>
          <a:xfrm>
            <a:off x="10449756" y="3635013"/>
            <a:ext cx="1742976" cy="23044"/>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BD2921D6-433B-5AAF-8F77-C76B5504BC53}"/>
              </a:ext>
            </a:extLst>
          </p:cNvPr>
          <p:cNvSpPr txBox="1"/>
          <p:nvPr/>
        </p:nvSpPr>
        <p:spPr>
          <a:xfrm>
            <a:off x="8925189" y="2472540"/>
            <a:ext cx="2371551" cy="523220"/>
          </a:xfrm>
          <a:prstGeom prst="rect">
            <a:avLst/>
          </a:prstGeom>
          <a:noFill/>
        </p:spPr>
        <p:txBody>
          <a:bodyPr wrap="square" lIns="91440" tIns="45720" rIns="91440" bIns="45720" rtlCol="0" anchor="t">
            <a:spAutoFit/>
          </a:bodyPr>
          <a:lstStyle/>
          <a:p>
            <a:r>
              <a:rPr lang="en-GB" sz="2800">
                <a:solidFill>
                  <a:schemeClr val="tx2">
                    <a:lumMod val="65000"/>
                    <a:lumOff val="35000"/>
                  </a:schemeClr>
                </a:solidFill>
                <a:latin typeface="+mj-lt"/>
              </a:rPr>
              <a:t>09.09.2025</a:t>
            </a:r>
          </a:p>
        </p:txBody>
      </p:sp>
      <p:sp>
        <p:nvSpPr>
          <p:cNvPr id="77" name="TextBox 76">
            <a:extLst>
              <a:ext uri="{FF2B5EF4-FFF2-40B4-BE49-F238E27FC236}">
                <a16:creationId xmlns:a16="http://schemas.microsoft.com/office/drawing/2014/main" id="{3859CA27-31F1-6A8F-C5FE-7F59462B8AB6}"/>
              </a:ext>
            </a:extLst>
          </p:cNvPr>
          <p:cNvSpPr txBox="1"/>
          <p:nvPr/>
        </p:nvSpPr>
        <p:spPr>
          <a:xfrm>
            <a:off x="8771698" y="5475116"/>
            <a:ext cx="2428129" cy="707886"/>
          </a:xfrm>
          <a:prstGeom prst="rect">
            <a:avLst/>
          </a:prstGeom>
          <a:noFill/>
        </p:spPr>
        <p:txBody>
          <a:bodyPr wrap="square" lIns="91440" tIns="45720" rIns="91440" bIns="45720" anchor="t">
            <a:spAutoFit/>
          </a:bodyPr>
          <a:lstStyle/>
          <a:p>
            <a:pPr algn="ctr"/>
            <a:r>
              <a:rPr lang="en-GB" sz="2000" err="1">
                <a:solidFill>
                  <a:srgbClr val="00B0F0"/>
                </a:solidFill>
                <a:latin typeface="+mj-lt"/>
              </a:rPr>
              <a:t>Nemolink</a:t>
            </a:r>
            <a:br>
              <a:rPr lang="en-GB" sz="2000">
                <a:latin typeface="+mj-lt"/>
              </a:rPr>
            </a:br>
            <a:r>
              <a:rPr lang="en-GB" sz="2000">
                <a:solidFill>
                  <a:srgbClr val="A11A5D"/>
                </a:solidFill>
                <a:latin typeface="+mj-lt"/>
              </a:rPr>
              <a:t>Y Base 2 – 2027</a:t>
            </a:r>
          </a:p>
        </p:txBody>
      </p:sp>
      <p:cxnSp>
        <p:nvCxnSpPr>
          <p:cNvPr id="96" name="Straight Connector 95">
            <a:extLst>
              <a:ext uri="{FF2B5EF4-FFF2-40B4-BE49-F238E27FC236}">
                <a16:creationId xmlns:a16="http://schemas.microsoft.com/office/drawing/2014/main" id="{57E88F83-61E6-2A7C-C64C-543F8ADB9212}"/>
              </a:ext>
            </a:extLst>
          </p:cNvPr>
          <p:cNvCxnSpPr>
            <a:cxnSpLocks/>
          </p:cNvCxnSpPr>
          <p:nvPr/>
        </p:nvCxnSpPr>
        <p:spPr>
          <a:xfrm>
            <a:off x="9273577" y="6127529"/>
            <a:ext cx="1378221"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266F359-1802-7DE1-0BB4-D61E9DE10D25}"/>
              </a:ext>
            </a:extLst>
          </p:cNvPr>
          <p:cNvSpPr txBox="1"/>
          <p:nvPr/>
        </p:nvSpPr>
        <p:spPr>
          <a:xfrm>
            <a:off x="6048" y="334131"/>
            <a:ext cx="30177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Calibri Light"/>
                <a:ea typeface="Calibri"/>
                <a:cs typeface="Calibri"/>
              </a:rPr>
              <a:t>Upcoming Yearly Auctions</a:t>
            </a:r>
          </a:p>
        </p:txBody>
      </p:sp>
    </p:spTree>
    <p:extLst>
      <p:ext uri="{BB962C8B-B14F-4D97-AF65-F5344CB8AC3E}">
        <p14:creationId xmlns:p14="http://schemas.microsoft.com/office/powerpoint/2010/main" val="23593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strVal val="#ppt_x"/>
                                          </p:val>
                                        </p:tav>
                                        <p:tav tm="100000">
                                          <p:val>
                                            <p:strVal val="#ppt_x"/>
                                          </p:val>
                                        </p:tav>
                                      </p:tavLst>
                                    </p:anim>
                                    <p:anim calcmode="lin" valueType="num">
                                      <p:cBhvr>
                                        <p:cTn id="47" dur="500" fill="hold"/>
                                        <p:tgtEl>
                                          <p:spTgt spid="45"/>
                                        </p:tgtEl>
                                        <p:attrNameLst>
                                          <p:attrName>ppt_y</p:attrName>
                                        </p:attrNameLst>
                                      </p:cBhvr>
                                      <p:tavLst>
                                        <p:tav tm="0">
                                          <p:val>
                                            <p:strVal val="#ppt_y+.1"/>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1000" fill="hold"/>
                                        <p:tgtEl>
                                          <p:spTgt spid="27"/>
                                        </p:tgtEl>
                                        <p:attrNameLst>
                                          <p:attrName>ppt_w</p:attrName>
                                        </p:attrNameLst>
                                      </p:cBhvr>
                                      <p:tavLst>
                                        <p:tav tm="0">
                                          <p:val>
                                            <p:fltVal val="0"/>
                                          </p:val>
                                        </p:tav>
                                        <p:tav tm="100000">
                                          <p:val>
                                            <p:strVal val="#ppt_w"/>
                                          </p:val>
                                        </p:tav>
                                      </p:tavLst>
                                    </p:anim>
                                    <p:anim calcmode="lin" valueType="num">
                                      <p:cBhvr>
                                        <p:cTn id="69" dur="1000" fill="hold"/>
                                        <p:tgtEl>
                                          <p:spTgt spid="27"/>
                                        </p:tgtEl>
                                        <p:attrNameLst>
                                          <p:attrName>ppt_h</p:attrName>
                                        </p:attrNameLst>
                                      </p:cBhvr>
                                      <p:tavLst>
                                        <p:tav tm="0">
                                          <p:val>
                                            <p:fltVal val="0"/>
                                          </p:val>
                                        </p:tav>
                                        <p:tav tm="100000">
                                          <p:val>
                                            <p:strVal val="#ppt_h"/>
                                          </p:val>
                                        </p:tav>
                                      </p:tavLst>
                                    </p:anim>
                                    <p:animEffect transition="in" filter="fade">
                                      <p:cBhvr>
                                        <p:cTn id="70" dur="1000"/>
                                        <p:tgtEl>
                                          <p:spTgt spid="27"/>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500"/>
                                        <p:tgtEl>
                                          <p:spTgt spid="28"/>
                                        </p:tgtEl>
                                      </p:cBhvr>
                                    </p:animEffect>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fltVal val="0"/>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animEffect transition="in" filter="fade">
                                      <p:cBhvr>
                                        <p:cTn id="84" dur="500"/>
                                        <p:tgtEl>
                                          <p:spTgt spid="29"/>
                                        </p:tgtEl>
                                      </p:cBhvr>
                                    </p:animEffect>
                                  </p:childTnLst>
                                </p:cTn>
                              </p:par>
                              <p:par>
                                <p:cTn id="85" presetID="47" presetClass="entr" presetSubtype="0" fill="hold" grpId="1"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anim calcmode="lin" valueType="num">
                                      <p:cBhvr>
                                        <p:cTn id="88" dur="500" fill="hold"/>
                                        <p:tgtEl>
                                          <p:spTgt spid="59"/>
                                        </p:tgtEl>
                                        <p:attrNameLst>
                                          <p:attrName>ppt_x</p:attrName>
                                        </p:attrNameLst>
                                      </p:cBhvr>
                                      <p:tavLst>
                                        <p:tav tm="0">
                                          <p:val>
                                            <p:strVal val="#ppt_x"/>
                                          </p:val>
                                        </p:tav>
                                        <p:tav tm="100000">
                                          <p:val>
                                            <p:strVal val="#ppt_x"/>
                                          </p:val>
                                        </p:tav>
                                      </p:tavLst>
                                    </p:anim>
                                    <p:anim calcmode="lin" valueType="num">
                                      <p:cBhvr>
                                        <p:cTn id="89" dur="500" fill="hold"/>
                                        <p:tgtEl>
                                          <p:spTgt spid="59"/>
                                        </p:tgtEl>
                                        <p:attrNameLst>
                                          <p:attrName>ppt_y</p:attrName>
                                        </p:attrNameLst>
                                      </p:cBhvr>
                                      <p:tavLst>
                                        <p:tav tm="0">
                                          <p:val>
                                            <p:strVal val="#ppt_y-.1"/>
                                          </p:val>
                                        </p:tav>
                                        <p:tav tm="100000">
                                          <p:val>
                                            <p:strVal val="#ppt_y"/>
                                          </p:val>
                                        </p:tav>
                                      </p:tavLst>
                                    </p:anim>
                                  </p:childTnLst>
                                </p:cTn>
                              </p:par>
                              <p:par>
                                <p:cTn id="90" presetID="22" presetClass="entr" presetSubtype="4"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500"/>
                                        <p:tgtEl>
                                          <p:spTgt spid="59"/>
                                        </p:tgtEl>
                                      </p:cBhvr>
                                    </p:animEffect>
                                  </p:childTnLst>
                                </p:cTn>
                              </p:par>
                              <p:par>
                                <p:cTn id="93" presetID="22" presetClass="entr" presetSubtype="8"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left)">
                                      <p:cBhvr>
                                        <p:cTn id="95" dur="500"/>
                                        <p:tgtEl>
                                          <p:spTgt spid="32"/>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anim calcmode="lin" valueType="num">
                                      <p:cBhvr>
                                        <p:cTn id="99" dur="500" fill="hold"/>
                                        <p:tgtEl>
                                          <p:spTgt spid="31"/>
                                        </p:tgtEl>
                                        <p:attrNameLst>
                                          <p:attrName>ppt_x</p:attrName>
                                        </p:attrNameLst>
                                      </p:cBhvr>
                                      <p:tavLst>
                                        <p:tav tm="0">
                                          <p:val>
                                            <p:strVal val="#ppt_x"/>
                                          </p:val>
                                        </p:tav>
                                        <p:tav tm="100000">
                                          <p:val>
                                            <p:strVal val="#ppt_x"/>
                                          </p:val>
                                        </p:tav>
                                      </p:tavLst>
                                    </p:anim>
                                    <p:anim calcmode="lin" valueType="num">
                                      <p:cBhvr>
                                        <p:cTn id="100" dur="500" fill="hold"/>
                                        <p:tgtEl>
                                          <p:spTgt spid="31"/>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nodeType="after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wipe(left)">
                                      <p:cBhvr>
                                        <p:cTn id="104" dur="500"/>
                                        <p:tgtEl>
                                          <p:spTgt spid="51"/>
                                        </p:tgtEl>
                                      </p:cBhvr>
                                    </p:animEffect>
                                  </p:childTnLst>
                                </p:cTn>
                              </p:par>
                            </p:childTnLst>
                          </p:cTn>
                        </p:par>
                        <p:par>
                          <p:cTn id="105" fill="hold">
                            <p:stCondLst>
                              <p:cond delay="6500"/>
                            </p:stCondLst>
                            <p:childTnLst>
                              <p:par>
                                <p:cTn id="106" presetID="53" presetClass="entr" presetSubtype="16"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fltVal val="0"/>
                                          </p:val>
                                        </p:tav>
                                        <p:tav tm="100000">
                                          <p:val>
                                            <p:strVal val="#ppt_w"/>
                                          </p:val>
                                        </p:tav>
                                      </p:tavLst>
                                    </p:anim>
                                    <p:anim calcmode="lin" valueType="num">
                                      <p:cBhvr>
                                        <p:cTn id="109" dur="500" fill="hold"/>
                                        <p:tgtEl>
                                          <p:spTgt spid="33"/>
                                        </p:tgtEl>
                                        <p:attrNameLst>
                                          <p:attrName>ppt_h</p:attrName>
                                        </p:attrNameLst>
                                      </p:cBhvr>
                                      <p:tavLst>
                                        <p:tav tm="0">
                                          <p:val>
                                            <p:fltVal val="0"/>
                                          </p:val>
                                        </p:tav>
                                        <p:tav tm="100000">
                                          <p:val>
                                            <p:strVal val="#ppt_h"/>
                                          </p:val>
                                        </p:tav>
                                      </p:tavLst>
                                    </p:anim>
                                    <p:animEffect transition="in" filter="fade">
                                      <p:cBhvr>
                                        <p:cTn id="110" dur="500"/>
                                        <p:tgtEl>
                                          <p:spTgt spid="3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750" fill="hold"/>
                                        <p:tgtEl>
                                          <p:spTgt spid="34"/>
                                        </p:tgtEl>
                                        <p:attrNameLst>
                                          <p:attrName>ppt_w</p:attrName>
                                        </p:attrNameLst>
                                      </p:cBhvr>
                                      <p:tavLst>
                                        <p:tav tm="0">
                                          <p:val>
                                            <p:fltVal val="0"/>
                                          </p:val>
                                        </p:tav>
                                        <p:tav tm="100000">
                                          <p:val>
                                            <p:strVal val="#ppt_w"/>
                                          </p:val>
                                        </p:tav>
                                      </p:tavLst>
                                    </p:anim>
                                    <p:anim calcmode="lin" valueType="num">
                                      <p:cBhvr>
                                        <p:cTn id="114" dur="750" fill="hold"/>
                                        <p:tgtEl>
                                          <p:spTgt spid="34"/>
                                        </p:tgtEl>
                                        <p:attrNameLst>
                                          <p:attrName>ppt_h</p:attrName>
                                        </p:attrNameLst>
                                      </p:cBhvr>
                                      <p:tavLst>
                                        <p:tav tm="0">
                                          <p:val>
                                            <p:fltVal val="0"/>
                                          </p:val>
                                        </p:tav>
                                        <p:tav tm="100000">
                                          <p:val>
                                            <p:strVal val="#ppt_h"/>
                                          </p:val>
                                        </p:tav>
                                      </p:tavLst>
                                    </p:anim>
                                    <p:animEffect transition="in" filter="fade">
                                      <p:cBhvr>
                                        <p:cTn id="115" dur="750"/>
                                        <p:tgtEl>
                                          <p:spTgt spid="3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p:cTn id="118" dur="1000" fill="hold"/>
                                        <p:tgtEl>
                                          <p:spTgt spid="35"/>
                                        </p:tgtEl>
                                        <p:attrNameLst>
                                          <p:attrName>ppt_w</p:attrName>
                                        </p:attrNameLst>
                                      </p:cBhvr>
                                      <p:tavLst>
                                        <p:tav tm="0">
                                          <p:val>
                                            <p:fltVal val="0"/>
                                          </p:val>
                                        </p:tav>
                                        <p:tav tm="100000">
                                          <p:val>
                                            <p:strVal val="#ppt_w"/>
                                          </p:val>
                                        </p:tav>
                                      </p:tavLst>
                                    </p:anim>
                                    <p:anim calcmode="lin" valueType="num">
                                      <p:cBhvr>
                                        <p:cTn id="119" dur="1000" fill="hold"/>
                                        <p:tgtEl>
                                          <p:spTgt spid="35"/>
                                        </p:tgtEl>
                                        <p:attrNameLst>
                                          <p:attrName>ppt_h</p:attrName>
                                        </p:attrNameLst>
                                      </p:cBhvr>
                                      <p:tavLst>
                                        <p:tav tm="0">
                                          <p:val>
                                            <p:fltVal val="0"/>
                                          </p:val>
                                        </p:tav>
                                        <p:tav tm="100000">
                                          <p:val>
                                            <p:strVal val="#ppt_h"/>
                                          </p:val>
                                        </p:tav>
                                      </p:tavLst>
                                    </p:anim>
                                    <p:animEffect transition="in" filter="fade">
                                      <p:cBhvr>
                                        <p:cTn id="120" dur="1000"/>
                                        <p:tgtEl>
                                          <p:spTgt spid="35"/>
                                        </p:tgtEl>
                                      </p:cBhvr>
                                    </p:animEffect>
                                  </p:childTnLst>
                                </p:cTn>
                              </p:par>
                            </p:childTnLst>
                          </p:cTn>
                        </p:par>
                        <p:par>
                          <p:cTn id="121" fill="hold">
                            <p:stCondLst>
                              <p:cond delay="7500"/>
                            </p:stCondLst>
                            <p:childTnLst>
                              <p:par>
                                <p:cTn id="122" presetID="22" presetClass="entr" presetSubtype="1" fill="hold" grpId="0" nodeType="after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wipe(up)">
                                      <p:cBhvr>
                                        <p:cTn id="124" dur="500"/>
                                        <p:tgtEl>
                                          <p:spTgt spid="38"/>
                                        </p:tgtEl>
                                      </p:cBhvr>
                                    </p:animEffect>
                                  </p:childTnLst>
                                </p:cTn>
                              </p:par>
                            </p:childTnLst>
                          </p:cTn>
                        </p:par>
                        <p:par>
                          <p:cTn id="125" fill="hold">
                            <p:stCondLst>
                              <p:cond delay="8000"/>
                            </p:stCondLst>
                            <p:childTnLst>
                              <p:par>
                                <p:cTn id="126" presetID="22" presetClass="entr" presetSubtype="1" fill="hold" nodeType="after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wipe(up)">
                                      <p:cBhvr>
                                        <p:cTn id="128" dur="500"/>
                                        <p:tgtEl>
                                          <p:spTgt spid="36"/>
                                        </p:tgtEl>
                                      </p:cBhvr>
                                    </p:animEffect>
                                  </p:childTnLst>
                                </p:cTn>
                              </p:par>
                            </p:childTnLst>
                          </p:cTn>
                        </p:par>
                        <p:par>
                          <p:cTn id="129" fill="hold">
                            <p:stCondLst>
                              <p:cond delay="85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47"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anim calcmode="lin" valueType="num">
                                      <p:cBhvr>
                                        <p:cTn id="138" dur="500" fill="hold"/>
                                        <p:tgtEl>
                                          <p:spTgt spid="39"/>
                                        </p:tgtEl>
                                        <p:attrNameLst>
                                          <p:attrName>ppt_x</p:attrName>
                                        </p:attrNameLst>
                                      </p:cBhvr>
                                      <p:tavLst>
                                        <p:tav tm="0">
                                          <p:val>
                                            <p:strVal val="#ppt_x"/>
                                          </p:val>
                                        </p:tav>
                                        <p:tav tm="100000">
                                          <p:val>
                                            <p:strVal val="#ppt_x"/>
                                          </p:val>
                                        </p:tav>
                                      </p:tavLst>
                                    </p:anim>
                                    <p:anim calcmode="lin" valueType="num">
                                      <p:cBhvr>
                                        <p:cTn id="139" dur="500" fill="hold"/>
                                        <p:tgtEl>
                                          <p:spTgt spid="3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fade">
                                      <p:cBhvr>
                                        <p:cTn id="142" dur="500"/>
                                        <p:tgtEl>
                                          <p:spTgt spid="61"/>
                                        </p:tgtEl>
                                      </p:cBhvr>
                                    </p:animEffect>
                                    <p:anim calcmode="lin" valueType="num">
                                      <p:cBhvr>
                                        <p:cTn id="143" dur="500" fill="hold"/>
                                        <p:tgtEl>
                                          <p:spTgt spid="61"/>
                                        </p:tgtEl>
                                        <p:attrNameLst>
                                          <p:attrName>ppt_x</p:attrName>
                                        </p:attrNameLst>
                                      </p:cBhvr>
                                      <p:tavLst>
                                        <p:tav tm="0">
                                          <p:val>
                                            <p:strVal val="#ppt_x"/>
                                          </p:val>
                                        </p:tav>
                                        <p:tav tm="100000">
                                          <p:val>
                                            <p:strVal val="#ppt_x"/>
                                          </p:val>
                                        </p:tav>
                                      </p:tavLst>
                                    </p:anim>
                                    <p:anim calcmode="lin" valueType="num">
                                      <p:cBhvr>
                                        <p:cTn id="144" dur="500" fill="hold"/>
                                        <p:tgtEl>
                                          <p:spTgt spid="61"/>
                                        </p:tgtEl>
                                        <p:attrNameLst>
                                          <p:attrName>ppt_y</p:attrName>
                                        </p:attrNameLst>
                                      </p:cBhvr>
                                      <p:tavLst>
                                        <p:tav tm="0">
                                          <p:val>
                                            <p:strVal val="#ppt_y+.1"/>
                                          </p:val>
                                        </p:tav>
                                        <p:tav tm="100000">
                                          <p:val>
                                            <p:strVal val="#ppt_y"/>
                                          </p:val>
                                        </p:tav>
                                      </p:tavLst>
                                    </p:anim>
                                  </p:childTnLst>
                                </p:cTn>
                              </p:par>
                              <p:par>
                                <p:cTn id="145" presetID="22" presetClass="entr" presetSubtype="8" fill="hold" nodeType="with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wipe(left)">
                                      <p:cBhvr>
                                        <p:cTn id="147" dur="500"/>
                                        <p:tgtEl>
                                          <p:spTgt spid="40"/>
                                        </p:tgtEl>
                                      </p:cBhvr>
                                    </p:animEffect>
                                  </p:childTnLst>
                                </p:cTn>
                              </p:par>
                            </p:childTnLst>
                          </p:cTn>
                        </p:par>
                        <p:par>
                          <p:cTn id="148" fill="hold">
                            <p:stCondLst>
                              <p:cond delay="9000"/>
                            </p:stCondLst>
                            <p:childTnLst>
                              <p:par>
                                <p:cTn id="149" presetID="22" presetClass="entr" presetSubtype="8" fill="hold"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wipe(left)">
                                      <p:cBhvr>
                                        <p:cTn id="151" dur="500"/>
                                        <p:tgtEl>
                                          <p:spTgt spid="44"/>
                                        </p:tgtEl>
                                      </p:cBhvr>
                                    </p:animEffect>
                                  </p:childTnLst>
                                </p:cTn>
                              </p:par>
                            </p:childTnLst>
                          </p:cTn>
                        </p:par>
                        <p:par>
                          <p:cTn id="152" fill="hold">
                            <p:stCondLst>
                              <p:cond delay="95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53"/>
                                        </p:tgtEl>
                                        <p:attrNameLst>
                                          <p:attrName>style.visibility</p:attrName>
                                        </p:attrNameLst>
                                      </p:cBhvr>
                                      <p:to>
                                        <p:strVal val="visible"/>
                                      </p:to>
                                    </p:set>
                                    <p:anim calcmode="lin" valueType="num">
                                      <p:cBhvr>
                                        <p:cTn id="160" dur="750" fill="hold"/>
                                        <p:tgtEl>
                                          <p:spTgt spid="53"/>
                                        </p:tgtEl>
                                        <p:attrNameLst>
                                          <p:attrName>ppt_w</p:attrName>
                                        </p:attrNameLst>
                                      </p:cBhvr>
                                      <p:tavLst>
                                        <p:tav tm="0">
                                          <p:val>
                                            <p:fltVal val="0"/>
                                          </p:val>
                                        </p:tav>
                                        <p:tav tm="100000">
                                          <p:val>
                                            <p:strVal val="#ppt_w"/>
                                          </p:val>
                                        </p:tav>
                                      </p:tavLst>
                                    </p:anim>
                                    <p:anim calcmode="lin" valueType="num">
                                      <p:cBhvr>
                                        <p:cTn id="161" dur="750" fill="hold"/>
                                        <p:tgtEl>
                                          <p:spTgt spid="53"/>
                                        </p:tgtEl>
                                        <p:attrNameLst>
                                          <p:attrName>ppt_h</p:attrName>
                                        </p:attrNameLst>
                                      </p:cBhvr>
                                      <p:tavLst>
                                        <p:tav tm="0">
                                          <p:val>
                                            <p:fltVal val="0"/>
                                          </p:val>
                                        </p:tav>
                                        <p:tav tm="100000">
                                          <p:val>
                                            <p:strVal val="#ppt_h"/>
                                          </p:val>
                                        </p:tav>
                                      </p:tavLst>
                                    </p:anim>
                                    <p:animEffect transition="in" filter="fade">
                                      <p:cBhvr>
                                        <p:cTn id="162" dur="750"/>
                                        <p:tgtEl>
                                          <p:spTgt spid="53"/>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 calcmode="lin" valueType="num">
                                      <p:cBhvr>
                                        <p:cTn id="165" dur="1000" fill="hold"/>
                                        <p:tgtEl>
                                          <p:spTgt spid="54"/>
                                        </p:tgtEl>
                                        <p:attrNameLst>
                                          <p:attrName>ppt_w</p:attrName>
                                        </p:attrNameLst>
                                      </p:cBhvr>
                                      <p:tavLst>
                                        <p:tav tm="0">
                                          <p:val>
                                            <p:fltVal val="0"/>
                                          </p:val>
                                        </p:tav>
                                        <p:tav tm="100000">
                                          <p:val>
                                            <p:strVal val="#ppt_w"/>
                                          </p:val>
                                        </p:tav>
                                      </p:tavLst>
                                    </p:anim>
                                    <p:anim calcmode="lin" valueType="num">
                                      <p:cBhvr>
                                        <p:cTn id="166" dur="1000" fill="hold"/>
                                        <p:tgtEl>
                                          <p:spTgt spid="54"/>
                                        </p:tgtEl>
                                        <p:attrNameLst>
                                          <p:attrName>ppt_h</p:attrName>
                                        </p:attrNameLst>
                                      </p:cBhvr>
                                      <p:tavLst>
                                        <p:tav tm="0">
                                          <p:val>
                                            <p:fltVal val="0"/>
                                          </p:val>
                                        </p:tav>
                                        <p:tav tm="100000">
                                          <p:val>
                                            <p:strVal val="#ppt_h"/>
                                          </p:val>
                                        </p:tav>
                                      </p:tavLst>
                                    </p:anim>
                                    <p:animEffect transition="in" filter="fade">
                                      <p:cBhvr>
                                        <p:cTn id="167" dur="1000"/>
                                        <p:tgtEl>
                                          <p:spTgt spid="54"/>
                                        </p:tgtEl>
                                      </p:cBhvr>
                                    </p:animEffect>
                                  </p:childTnLst>
                                </p:cTn>
                              </p:par>
                            </p:childTnLst>
                          </p:cTn>
                        </p:par>
                        <p:par>
                          <p:cTn id="168" fill="hold">
                            <p:stCondLst>
                              <p:cond delay="10500"/>
                            </p:stCondLst>
                            <p:childTnLst>
                              <p:par>
                                <p:cTn id="169" presetID="22" presetClass="entr" presetSubtype="4" fill="hold" grpId="0" nodeType="afterEffect">
                                  <p:stCondLst>
                                    <p:cond delay="0"/>
                                  </p:stCondLst>
                                  <p:childTnLst>
                                    <p:set>
                                      <p:cBhvr>
                                        <p:cTn id="170" dur="1" fill="hold">
                                          <p:stCondLst>
                                            <p:cond delay="0"/>
                                          </p:stCondLst>
                                        </p:cTn>
                                        <p:tgtEl>
                                          <p:spTgt spid="63"/>
                                        </p:tgtEl>
                                        <p:attrNameLst>
                                          <p:attrName>style.visibility</p:attrName>
                                        </p:attrNameLst>
                                      </p:cBhvr>
                                      <p:to>
                                        <p:strVal val="visible"/>
                                      </p:to>
                                    </p:set>
                                    <p:animEffect transition="in" filter="wipe(down)">
                                      <p:cBhvr>
                                        <p:cTn id="171" dur="500"/>
                                        <p:tgtEl>
                                          <p:spTgt spid="63"/>
                                        </p:tgtEl>
                                      </p:cBhvr>
                                    </p:animEffect>
                                  </p:childTnLst>
                                </p:cTn>
                              </p:par>
                            </p:childTnLst>
                          </p:cTn>
                        </p:par>
                        <p:par>
                          <p:cTn id="172" fill="hold">
                            <p:stCondLst>
                              <p:cond delay="11000"/>
                            </p:stCondLst>
                            <p:childTnLst>
                              <p:par>
                                <p:cTn id="173" presetID="22" presetClass="entr" presetSubtype="4" fill="hold" nodeType="after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wipe(down)">
                                      <p:cBhvr>
                                        <p:cTn id="175" dur="500"/>
                                        <p:tgtEl>
                                          <p:spTgt spid="55"/>
                                        </p:tgtEl>
                                      </p:cBhvr>
                                    </p:animEffect>
                                  </p:childTnLst>
                                </p:cTn>
                              </p:par>
                            </p:childTnLst>
                          </p:cTn>
                        </p:par>
                        <p:par>
                          <p:cTn id="176" fill="hold">
                            <p:stCondLst>
                              <p:cond delay="11500"/>
                            </p:stCondLst>
                            <p:childTnLst>
                              <p:par>
                                <p:cTn id="177" presetID="53" presetClass="entr" presetSubtype="16" fill="hold" grpId="0" nodeType="after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p:cTn id="179" dur="500" fill="hold"/>
                                        <p:tgtEl>
                                          <p:spTgt spid="56"/>
                                        </p:tgtEl>
                                        <p:attrNameLst>
                                          <p:attrName>ppt_w</p:attrName>
                                        </p:attrNameLst>
                                      </p:cBhvr>
                                      <p:tavLst>
                                        <p:tav tm="0">
                                          <p:val>
                                            <p:fltVal val="0"/>
                                          </p:val>
                                        </p:tav>
                                        <p:tav tm="100000">
                                          <p:val>
                                            <p:strVal val="#ppt_w"/>
                                          </p:val>
                                        </p:tav>
                                      </p:tavLst>
                                    </p:anim>
                                    <p:anim calcmode="lin" valueType="num">
                                      <p:cBhvr>
                                        <p:cTn id="180" dur="500" fill="hold"/>
                                        <p:tgtEl>
                                          <p:spTgt spid="56"/>
                                        </p:tgtEl>
                                        <p:attrNameLst>
                                          <p:attrName>ppt_h</p:attrName>
                                        </p:attrNameLst>
                                      </p:cBhvr>
                                      <p:tavLst>
                                        <p:tav tm="0">
                                          <p:val>
                                            <p:fltVal val="0"/>
                                          </p:val>
                                        </p:tav>
                                        <p:tav tm="100000">
                                          <p:val>
                                            <p:strVal val="#ppt_h"/>
                                          </p:val>
                                        </p:tav>
                                      </p:tavLst>
                                    </p:anim>
                                    <p:animEffect transition="in" filter="fade">
                                      <p:cBhvr>
                                        <p:cTn id="181" dur="500"/>
                                        <p:tgtEl>
                                          <p:spTgt spid="56"/>
                                        </p:tgtEl>
                                      </p:cBhvr>
                                    </p:animEffect>
                                  </p:childTnLst>
                                </p:cTn>
                              </p:par>
                              <p:par>
                                <p:cTn id="182" presetID="42" presetClass="entr" presetSubtype="0" fill="hold" grpId="0" nodeType="with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fade">
                                      <p:cBhvr>
                                        <p:cTn id="184" dur="500"/>
                                        <p:tgtEl>
                                          <p:spTgt spid="62"/>
                                        </p:tgtEl>
                                      </p:cBhvr>
                                    </p:animEffect>
                                    <p:anim calcmode="lin" valueType="num">
                                      <p:cBhvr>
                                        <p:cTn id="185" dur="500" fill="hold"/>
                                        <p:tgtEl>
                                          <p:spTgt spid="62"/>
                                        </p:tgtEl>
                                        <p:attrNameLst>
                                          <p:attrName>ppt_x</p:attrName>
                                        </p:attrNameLst>
                                      </p:cBhvr>
                                      <p:tavLst>
                                        <p:tav tm="0">
                                          <p:val>
                                            <p:strVal val="#ppt_x"/>
                                          </p:val>
                                        </p:tav>
                                        <p:tav tm="100000">
                                          <p:val>
                                            <p:strVal val="#ppt_x"/>
                                          </p:val>
                                        </p:tav>
                                      </p:tavLst>
                                    </p:anim>
                                    <p:anim calcmode="lin" valueType="num">
                                      <p:cBhvr>
                                        <p:cTn id="186" dur="500" fill="hold"/>
                                        <p:tgtEl>
                                          <p:spTgt spid="62"/>
                                        </p:tgtEl>
                                        <p:attrNameLst>
                                          <p:attrName>ppt_y</p:attrName>
                                        </p:attrNameLst>
                                      </p:cBhvr>
                                      <p:tavLst>
                                        <p:tav tm="0">
                                          <p:val>
                                            <p:strVal val="#ppt_y+.1"/>
                                          </p:val>
                                        </p:tav>
                                        <p:tav tm="100000">
                                          <p:val>
                                            <p:strVal val="#ppt_y"/>
                                          </p:val>
                                        </p:tav>
                                      </p:tavLst>
                                    </p:anim>
                                  </p:childTnLst>
                                </p:cTn>
                              </p:par>
                              <p:par>
                                <p:cTn id="187" presetID="47" presetClass="entr" presetSubtype="0" fill="hold" grpId="0" nodeType="withEffect">
                                  <p:stCondLst>
                                    <p:cond delay="0"/>
                                  </p:stCondLst>
                                  <p:childTnLst>
                                    <p:set>
                                      <p:cBhvr>
                                        <p:cTn id="188" dur="1" fill="hold">
                                          <p:stCondLst>
                                            <p:cond delay="0"/>
                                          </p:stCondLst>
                                        </p:cTn>
                                        <p:tgtEl>
                                          <p:spTgt spid="17"/>
                                        </p:tgtEl>
                                        <p:attrNameLst>
                                          <p:attrName>style.visibility</p:attrName>
                                        </p:attrNameLst>
                                      </p:cBhvr>
                                      <p:to>
                                        <p:strVal val="visible"/>
                                      </p:to>
                                    </p:set>
                                    <p:animEffect transition="in" filter="fade">
                                      <p:cBhvr>
                                        <p:cTn id="189" dur="500"/>
                                        <p:tgtEl>
                                          <p:spTgt spid="17"/>
                                        </p:tgtEl>
                                      </p:cBhvr>
                                    </p:animEffect>
                                    <p:anim calcmode="lin" valueType="num">
                                      <p:cBhvr>
                                        <p:cTn id="190" dur="500" fill="hold"/>
                                        <p:tgtEl>
                                          <p:spTgt spid="17"/>
                                        </p:tgtEl>
                                        <p:attrNameLst>
                                          <p:attrName>ppt_x</p:attrName>
                                        </p:attrNameLst>
                                      </p:cBhvr>
                                      <p:tavLst>
                                        <p:tav tm="0">
                                          <p:val>
                                            <p:strVal val="#ppt_x"/>
                                          </p:val>
                                        </p:tav>
                                        <p:tav tm="100000">
                                          <p:val>
                                            <p:strVal val="#ppt_x"/>
                                          </p:val>
                                        </p:tav>
                                      </p:tavLst>
                                    </p:anim>
                                    <p:anim calcmode="lin" valueType="num">
                                      <p:cBhvr>
                                        <p:cTn id="191" dur="500" fill="hold"/>
                                        <p:tgtEl>
                                          <p:spTgt spid="17"/>
                                        </p:tgtEl>
                                        <p:attrNameLst>
                                          <p:attrName>ppt_y</p:attrName>
                                        </p:attrNameLst>
                                      </p:cBhvr>
                                      <p:tavLst>
                                        <p:tav tm="0">
                                          <p:val>
                                            <p:strVal val="#ppt_y-.1"/>
                                          </p:val>
                                        </p:tav>
                                        <p:tav tm="100000">
                                          <p:val>
                                            <p:strVal val="#ppt_y"/>
                                          </p:val>
                                        </p:tav>
                                      </p:tavLst>
                                    </p:anim>
                                  </p:childTnLst>
                                </p:cTn>
                              </p:par>
                              <p:par>
                                <p:cTn id="192" presetID="22" presetClass="entr" presetSubtype="8" fill="hold" nodeType="withEffect">
                                  <p:stCondLst>
                                    <p:cond delay="0"/>
                                  </p:stCondLst>
                                  <p:childTnLst>
                                    <p:set>
                                      <p:cBhvr>
                                        <p:cTn id="193" dur="1" fill="hold">
                                          <p:stCondLst>
                                            <p:cond delay="0"/>
                                          </p:stCondLst>
                                        </p:cTn>
                                        <p:tgtEl>
                                          <p:spTgt spid="57"/>
                                        </p:tgtEl>
                                        <p:attrNameLst>
                                          <p:attrName>style.visibility</p:attrName>
                                        </p:attrNameLst>
                                      </p:cBhvr>
                                      <p:to>
                                        <p:strVal val="visible"/>
                                      </p:to>
                                    </p:set>
                                    <p:animEffect transition="in" filter="wipe(left)">
                                      <p:cBhvr>
                                        <p:cTn id="194" dur="500"/>
                                        <p:tgtEl>
                                          <p:spTgt spid="57"/>
                                        </p:tgtEl>
                                      </p:cBhvr>
                                    </p:animEffect>
                                  </p:childTnLst>
                                </p:cTn>
                              </p:par>
                            </p:childTnLst>
                          </p:cTn>
                        </p:par>
                        <p:par>
                          <p:cTn id="195" fill="hold">
                            <p:stCondLst>
                              <p:cond delay="12000"/>
                            </p:stCondLst>
                            <p:childTnLst>
                              <p:par>
                                <p:cTn id="196" presetID="22" presetClass="entr" presetSubtype="8" fill="hold" nodeType="afterEffect">
                                  <p:stCondLst>
                                    <p:cond delay="0"/>
                                  </p:stCondLst>
                                  <p:childTnLst>
                                    <p:set>
                                      <p:cBhvr>
                                        <p:cTn id="197" dur="1" fill="hold">
                                          <p:stCondLst>
                                            <p:cond delay="0"/>
                                          </p:stCondLst>
                                        </p:cTn>
                                        <p:tgtEl>
                                          <p:spTgt spid="18"/>
                                        </p:tgtEl>
                                        <p:attrNameLst>
                                          <p:attrName>style.visibility</p:attrName>
                                        </p:attrNameLst>
                                      </p:cBhvr>
                                      <p:to>
                                        <p:strVal val="visible"/>
                                      </p:to>
                                    </p:set>
                                    <p:animEffect transition="in" filter="wipe(left)">
                                      <p:cBhvr>
                                        <p:cTn id="198" dur="500"/>
                                        <p:tgtEl>
                                          <p:spTgt spid="18"/>
                                        </p:tgtEl>
                                      </p:cBhvr>
                                    </p:animEffect>
                                  </p:childTnLst>
                                </p:cTn>
                              </p:par>
                            </p:childTnLst>
                          </p:cTn>
                        </p:par>
                        <p:par>
                          <p:cTn id="199" fill="hold">
                            <p:stCondLst>
                              <p:cond delay="12500"/>
                            </p:stCondLst>
                            <p:childTnLst>
                              <p:par>
                                <p:cTn id="200" presetID="53" presetClass="entr" presetSubtype="16" fill="hold" grpId="0" nodeType="afterEffect">
                                  <p:stCondLst>
                                    <p:cond delay="0"/>
                                  </p:stCondLst>
                                  <p:childTnLst>
                                    <p:set>
                                      <p:cBhvr>
                                        <p:cTn id="201" dur="1" fill="hold">
                                          <p:stCondLst>
                                            <p:cond delay="0"/>
                                          </p:stCondLst>
                                        </p:cTn>
                                        <p:tgtEl>
                                          <p:spTgt spid="43"/>
                                        </p:tgtEl>
                                        <p:attrNameLst>
                                          <p:attrName>style.visibility</p:attrName>
                                        </p:attrNameLst>
                                      </p:cBhvr>
                                      <p:to>
                                        <p:strVal val="visible"/>
                                      </p:to>
                                    </p:set>
                                    <p:anim calcmode="lin" valueType="num">
                                      <p:cBhvr>
                                        <p:cTn id="202" dur="500" fill="hold"/>
                                        <p:tgtEl>
                                          <p:spTgt spid="43"/>
                                        </p:tgtEl>
                                        <p:attrNameLst>
                                          <p:attrName>ppt_w</p:attrName>
                                        </p:attrNameLst>
                                      </p:cBhvr>
                                      <p:tavLst>
                                        <p:tav tm="0">
                                          <p:val>
                                            <p:fltVal val="0"/>
                                          </p:val>
                                        </p:tav>
                                        <p:tav tm="100000">
                                          <p:val>
                                            <p:strVal val="#ppt_w"/>
                                          </p:val>
                                        </p:tav>
                                      </p:tavLst>
                                    </p:anim>
                                    <p:anim calcmode="lin" valueType="num">
                                      <p:cBhvr>
                                        <p:cTn id="203" dur="500" fill="hold"/>
                                        <p:tgtEl>
                                          <p:spTgt spid="43"/>
                                        </p:tgtEl>
                                        <p:attrNameLst>
                                          <p:attrName>ppt_h</p:attrName>
                                        </p:attrNameLst>
                                      </p:cBhvr>
                                      <p:tavLst>
                                        <p:tav tm="0">
                                          <p:val>
                                            <p:fltVal val="0"/>
                                          </p:val>
                                        </p:tav>
                                        <p:tav tm="100000">
                                          <p:val>
                                            <p:strVal val="#ppt_h"/>
                                          </p:val>
                                        </p:tav>
                                      </p:tavLst>
                                    </p:anim>
                                    <p:animEffect transition="in" filter="fade">
                                      <p:cBhvr>
                                        <p:cTn id="204" dur="500"/>
                                        <p:tgtEl>
                                          <p:spTgt spid="43"/>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6"/>
                                        </p:tgtEl>
                                        <p:attrNameLst>
                                          <p:attrName>style.visibility</p:attrName>
                                        </p:attrNameLst>
                                      </p:cBhvr>
                                      <p:to>
                                        <p:strVal val="visible"/>
                                      </p:to>
                                    </p:set>
                                    <p:anim calcmode="lin" valueType="num">
                                      <p:cBhvr>
                                        <p:cTn id="207" dur="750" fill="hold"/>
                                        <p:tgtEl>
                                          <p:spTgt spid="46"/>
                                        </p:tgtEl>
                                        <p:attrNameLst>
                                          <p:attrName>ppt_w</p:attrName>
                                        </p:attrNameLst>
                                      </p:cBhvr>
                                      <p:tavLst>
                                        <p:tav tm="0">
                                          <p:val>
                                            <p:fltVal val="0"/>
                                          </p:val>
                                        </p:tav>
                                        <p:tav tm="100000">
                                          <p:val>
                                            <p:strVal val="#ppt_w"/>
                                          </p:val>
                                        </p:tav>
                                      </p:tavLst>
                                    </p:anim>
                                    <p:anim calcmode="lin" valueType="num">
                                      <p:cBhvr>
                                        <p:cTn id="208" dur="750" fill="hold"/>
                                        <p:tgtEl>
                                          <p:spTgt spid="46"/>
                                        </p:tgtEl>
                                        <p:attrNameLst>
                                          <p:attrName>ppt_h</p:attrName>
                                        </p:attrNameLst>
                                      </p:cBhvr>
                                      <p:tavLst>
                                        <p:tav tm="0">
                                          <p:val>
                                            <p:fltVal val="0"/>
                                          </p:val>
                                        </p:tav>
                                        <p:tav tm="100000">
                                          <p:val>
                                            <p:strVal val="#ppt_h"/>
                                          </p:val>
                                        </p:tav>
                                      </p:tavLst>
                                    </p:anim>
                                    <p:animEffect transition="in" filter="fade">
                                      <p:cBhvr>
                                        <p:cTn id="209" dur="750"/>
                                        <p:tgtEl>
                                          <p:spTgt spid="46"/>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7"/>
                                        </p:tgtEl>
                                        <p:attrNameLst>
                                          <p:attrName>style.visibility</p:attrName>
                                        </p:attrNameLst>
                                      </p:cBhvr>
                                      <p:to>
                                        <p:strVal val="visible"/>
                                      </p:to>
                                    </p:set>
                                    <p:anim calcmode="lin" valueType="num">
                                      <p:cBhvr>
                                        <p:cTn id="212" dur="1000" fill="hold"/>
                                        <p:tgtEl>
                                          <p:spTgt spid="47"/>
                                        </p:tgtEl>
                                        <p:attrNameLst>
                                          <p:attrName>ppt_w</p:attrName>
                                        </p:attrNameLst>
                                      </p:cBhvr>
                                      <p:tavLst>
                                        <p:tav tm="0">
                                          <p:val>
                                            <p:fltVal val="0"/>
                                          </p:val>
                                        </p:tav>
                                        <p:tav tm="100000">
                                          <p:val>
                                            <p:strVal val="#ppt_w"/>
                                          </p:val>
                                        </p:tav>
                                      </p:tavLst>
                                    </p:anim>
                                    <p:anim calcmode="lin" valueType="num">
                                      <p:cBhvr>
                                        <p:cTn id="213" dur="1000" fill="hold"/>
                                        <p:tgtEl>
                                          <p:spTgt spid="47"/>
                                        </p:tgtEl>
                                        <p:attrNameLst>
                                          <p:attrName>ppt_h</p:attrName>
                                        </p:attrNameLst>
                                      </p:cBhvr>
                                      <p:tavLst>
                                        <p:tav tm="0">
                                          <p:val>
                                            <p:fltVal val="0"/>
                                          </p:val>
                                        </p:tav>
                                        <p:tav tm="100000">
                                          <p:val>
                                            <p:strVal val="#ppt_h"/>
                                          </p:val>
                                        </p:tav>
                                      </p:tavLst>
                                    </p:anim>
                                    <p:animEffect transition="in" filter="fade">
                                      <p:cBhvr>
                                        <p:cTn id="214" dur="1000"/>
                                        <p:tgtEl>
                                          <p:spTgt spid="47"/>
                                        </p:tgtEl>
                                      </p:cBhvr>
                                    </p:animEffect>
                                  </p:childTnLst>
                                </p:cTn>
                              </p:par>
                            </p:childTnLst>
                          </p:cTn>
                        </p:par>
                        <p:par>
                          <p:cTn id="215" fill="hold">
                            <p:stCondLst>
                              <p:cond delay="13500"/>
                            </p:stCondLst>
                            <p:childTnLst>
                              <p:par>
                                <p:cTn id="216" presetID="22" presetClass="entr" presetSubtype="1" fill="hold" grpId="0" nodeType="afterEffect">
                                  <p:stCondLst>
                                    <p:cond delay="0"/>
                                  </p:stCondLst>
                                  <p:childTnLst>
                                    <p:set>
                                      <p:cBhvr>
                                        <p:cTn id="217" dur="1" fill="hold">
                                          <p:stCondLst>
                                            <p:cond delay="0"/>
                                          </p:stCondLst>
                                        </p:cTn>
                                        <p:tgtEl>
                                          <p:spTgt spid="50"/>
                                        </p:tgtEl>
                                        <p:attrNameLst>
                                          <p:attrName>style.visibility</p:attrName>
                                        </p:attrNameLst>
                                      </p:cBhvr>
                                      <p:to>
                                        <p:strVal val="visible"/>
                                      </p:to>
                                    </p:set>
                                    <p:animEffect transition="in" filter="wipe(up)">
                                      <p:cBhvr>
                                        <p:cTn id="218" dur="500"/>
                                        <p:tgtEl>
                                          <p:spTgt spid="50"/>
                                        </p:tgtEl>
                                      </p:cBhvr>
                                    </p:animEffect>
                                  </p:childTnLst>
                                </p:cTn>
                              </p:par>
                            </p:childTnLst>
                          </p:cTn>
                        </p:par>
                        <p:par>
                          <p:cTn id="219" fill="hold">
                            <p:stCondLst>
                              <p:cond delay="14000"/>
                            </p:stCondLst>
                            <p:childTnLst>
                              <p:par>
                                <p:cTn id="220" presetID="22" presetClass="entr" presetSubtype="1" fill="hold" nodeType="afterEffect">
                                  <p:stCondLst>
                                    <p:cond delay="0"/>
                                  </p:stCondLst>
                                  <p:childTnLst>
                                    <p:set>
                                      <p:cBhvr>
                                        <p:cTn id="221" dur="1" fill="hold">
                                          <p:stCondLst>
                                            <p:cond delay="0"/>
                                          </p:stCondLst>
                                        </p:cTn>
                                        <p:tgtEl>
                                          <p:spTgt spid="48"/>
                                        </p:tgtEl>
                                        <p:attrNameLst>
                                          <p:attrName>style.visibility</p:attrName>
                                        </p:attrNameLst>
                                      </p:cBhvr>
                                      <p:to>
                                        <p:strVal val="visible"/>
                                      </p:to>
                                    </p:set>
                                    <p:animEffect transition="in" filter="wipe(up)">
                                      <p:cBhvr>
                                        <p:cTn id="222" dur="500"/>
                                        <p:tgtEl>
                                          <p:spTgt spid="48"/>
                                        </p:tgtEl>
                                      </p:cBhvr>
                                    </p:animEffect>
                                  </p:childTnLst>
                                </p:cTn>
                              </p:par>
                            </p:childTnLst>
                          </p:cTn>
                        </p:par>
                        <p:par>
                          <p:cTn id="223" fill="hold">
                            <p:stCondLst>
                              <p:cond delay="14500"/>
                            </p:stCondLst>
                            <p:childTnLst>
                              <p:par>
                                <p:cTn id="224" presetID="53" presetClass="entr" presetSubtype="16" fill="hold" grpId="0" nodeType="afterEffect">
                                  <p:stCondLst>
                                    <p:cond delay="0"/>
                                  </p:stCondLst>
                                  <p:childTnLst>
                                    <p:set>
                                      <p:cBhvr>
                                        <p:cTn id="225" dur="1" fill="hold">
                                          <p:stCondLst>
                                            <p:cond delay="0"/>
                                          </p:stCondLst>
                                        </p:cTn>
                                        <p:tgtEl>
                                          <p:spTgt spid="49"/>
                                        </p:tgtEl>
                                        <p:attrNameLst>
                                          <p:attrName>style.visibility</p:attrName>
                                        </p:attrNameLst>
                                      </p:cBhvr>
                                      <p:to>
                                        <p:strVal val="visible"/>
                                      </p:to>
                                    </p:set>
                                    <p:anim calcmode="lin" valueType="num">
                                      <p:cBhvr>
                                        <p:cTn id="226" dur="500" fill="hold"/>
                                        <p:tgtEl>
                                          <p:spTgt spid="49"/>
                                        </p:tgtEl>
                                        <p:attrNameLst>
                                          <p:attrName>ppt_w</p:attrName>
                                        </p:attrNameLst>
                                      </p:cBhvr>
                                      <p:tavLst>
                                        <p:tav tm="0">
                                          <p:val>
                                            <p:fltVal val="0"/>
                                          </p:val>
                                        </p:tav>
                                        <p:tav tm="100000">
                                          <p:val>
                                            <p:strVal val="#ppt_w"/>
                                          </p:val>
                                        </p:tav>
                                      </p:tavLst>
                                    </p:anim>
                                    <p:anim calcmode="lin" valueType="num">
                                      <p:cBhvr>
                                        <p:cTn id="227" dur="500" fill="hold"/>
                                        <p:tgtEl>
                                          <p:spTgt spid="49"/>
                                        </p:tgtEl>
                                        <p:attrNameLst>
                                          <p:attrName>ppt_h</p:attrName>
                                        </p:attrNameLst>
                                      </p:cBhvr>
                                      <p:tavLst>
                                        <p:tav tm="0">
                                          <p:val>
                                            <p:fltVal val="0"/>
                                          </p:val>
                                        </p:tav>
                                        <p:tav tm="100000">
                                          <p:val>
                                            <p:strVal val="#ppt_h"/>
                                          </p:val>
                                        </p:tav>
                                      </p:tavLst>
                                    </p:anim>
                                    <p:animEffect transition="in" filter="fade">
                                      <p:cBhvr>
                                        <p:cTn id="228" dur="500"/>
                                        <p:tgtEl>
                                          <p:spTgt spid="49"/>
                                        </p:tgtEl>
                                      </p:cBhvr>
                                    </p:animEffect>
                                  </p:childTnLst>
                                </p:cTn>
                              </p:par>
                              <p:par>
                                <p:cTn id="229" presetID="47" presetClass="entr" presetSubtype="0" fill="hold" grpId="0" nodeType="withEffect">
                                  <p:stCondLst>
                                    <p:cond delay="0"/>
                                  </p:stCondLst>
                                  <p:childTnLst>
                                    <p:set>
                                      <p:cBhvr>
                                        <p:cTn id="230" dur="1" fill="hold">
                                          <p:stCondLst>
                                            <p:cond delay="0"/>
                                          </p:stCondLst>
                                        </p:cTn>
                                        <p:tgtEl>
                                          <p:spTgt spid="77"/>
                                        </p:tgtEl>
                                        <p:attrNameLst>
                                          <p:attrName>style.visibility</p:attrName>
                                        </p:attrNameLst>
                                      </p:cBhvr>
                                      <p:to>
                                        <p:strVal val="visible"/>
                                      </p:to>
                                    </p:set>
                                    <p:animEffect transition="in" filter="fade">
                                      <p:cBhvr>
                                        <p:cTn id="231" dur="500"/>
                                        <p:tgtEl>
                                          <p:spTgt spid="77"/>
                                        </p:tgtEl>
                                      </p:cBhvr>
                                    </p:animEffect>
                                    <p:anim calcmode="lin" valueType="num">
                                      <p:cBhvr>
                                        <p:cTn id="232" dur="500" fill="hold"/>
                                        <p:tgtEl>
                                          <p:spTgt spid="77"/>
                                        </p:tgtEl>
                                        <p:attrNameLst>
                                          <p:attrName>ppt_x</p:attrName>
                                        </p:attrNameLst>
                                      </p:cBhvr>
                                      <p:tavLst>
                                        <p:tav tm="0">
                                          <p:val>
                                            <p:strVal val="#ppt_x"/>
                                          </p:val>
                                        </p:tav>
                                        <p:tav tm="100000">
                                          <p:val>
                                            <p:strVal val="#ppt_x"/>
                                          </p:val>
                                        </p:tav>
                                      </p:tavLst>
                                    </p:anim>
                                    <p:anim calcmode="lin" valueType="num">
                                      <p:cBhvr>
                                        <p:cTn id="233" dur="500" fill="hold"/>
                                        <p:tgtEl>
                                          <p:spTgt spid="77"/>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fade">
                                      <p:cBhvr>
                                        <p:cTn id="236" dur="500"/>
                                        <p:tgtEl>
                                          <p:spTgt spid="76"/>
                                        </p:tgtEl>
                                      </p:cBhvr>
                                    </p:animEffect>
                                    <p:anim calcmode="lin" valueType="num">
                                      <p:cBhvr>
                                        <p:cTn id="237" dur="500" fill="hold"/>
                                        <p:tgtEl>
                                          <p:spTgt spid="76"/>
                                        </p:tgtEl>
                                        <p:attrNameLst>
                                          <p:attrName>ppt_x</p:attrName>
                                        </p:attrNameLst>
                                      </p:cBhvr>
                                      <p:tavLst>
                                        <p:tav tm="0">
                                          <p:val>
                                            <p:strVal val="#ppt_x"/>
                                          </p:val>
                                        </p:tav>
                                        <p:tav tm="100000">
                                          <p:val>
                                            <p:strVal val="#ppt_x"/>
                                          </p:val>
                                        </p:tav>
                                      </p:tavLst>
                                    </p:anim>
                                    <p:anim calcmode="lin" valueType="num">
                                      <p:cBhvr>
                                        <p:cTn id="238" dur="500" fill="hold"/>
                                        <p:tgtEl>
                                          <p:spTgt spid="76"/>
                                        </p:tgtEl>
                                        <p:attrNameLst>
                                          <p:attrName>ppt_y</p:attrName>
                                        </p:attrNameLst>
                                      </p:cBhvr>
                                      <p:tavLst>
                                        <p:tav tm="0">
                                          <p:val>
                                            <p:strVal val="#ppt_y+.1"/>
                                          </p:val>
                                        </p:tav>
                                        <p:tav tm="100000">
                                          <p:val>
                                            <p:strVal val="#ppt_y"/>
                                          </p:val>
                                        </p:tav>
                                      </p:tavLst>
                                    </p:anim>
                                  </p:childTnLst>
                                </p:cTn>
                              </p:par>
                              <p:par>
                                <p:cTn id="239" presetID="22" presetClass="entr" presetSubtype="8" fill="hold" nodeType="withEffect">
                                  <p:stCondLst>
                                    <p:cond delay="0"/>
                                  </p:stCondLst>
                                  <p:childTnLst>
                                    <p:set>
                                      <p:cBhvr>
                                        <p:cTn id="240" dur="1" fill="hold">
                                          <p:stCondLst>
                                            <p:cond delay="0"/>
                                          </p:stCondLst>
                                        </p:cTn>
                                        <p:tgtEl>
                                          <p:spTgt spid="96"/>
                                        </p:tgtEl>
                                        <p:attrNameLst>
                                          <p:attrName>style.visibility</p:attrName>
                                        </p:attrNameLst>
                                      </p:cBhvr>
                                      <p:to>
                                        <p:strVal val="visible"/>
                                      </p:to>
                                    </p:set>
                                    <p:animEffect transition="in" filter="wipe(left)">
                                      <p:cBhvr>
                                        <p:cTn id="241" dur="500"/>
                                        <p:tgtEl>
                                          <p:spTgt spid="96"/>
                                        </p:tgtEl>
                                      </p:cBhvr>
                                    </p:animEffect>
                                  </p:childTnLst>
                                </p:cTn>
                              </p:par>
                            </p:childTnLst>
                          </p:cTn>
                        </p:par>
                        <p:par>
                          <p:cTn id="242" fill="hold">
                            <p:stCondLst>
                              <p:cond delay="15000"/>
                            </p:stCondLst>
                            <p:childTnLst>
                              <p:par>
                                <p:cTn id="243" presetID="22" presetClass="entr" presetSubtype="8" fill="hold" nodeType="afterEffect">
                                  <p:stCondLst>
                                    <p:cond delay="0"/>
                                  </p:stCondLst>
                                  <p:childTnLst>
                                    <p:set>
                                      <p:cBhvr>
                                        <p:cTn id="244" dur="1" fill="hold">
                                          <p:stCondLst>
                                            <p:cond delay="0"/>
                                          </p:stCondLst>
                                        </p:cTn>
                                        <p:tgtEl>
                                          <p:spTgt spid="65"/>
                                        </p:tgtEl>
                                        <p:attrNameLst>
                                          <p:attrName>style.visibility</p:attrName>
                                        </p:attrNameLst>
                                      </p:cBhvr>
                                      <p:to>
                                        <p:strVal val="visible"/>
                                      </p:to>
                                    </p:set>
                                    <p:animEffect transition="in" filter="wipe(left)">
                                      <p:cBhvr>
                                        <p:cTn id="2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p:bldP spid="25" grpId="0" animBg="1"/>
      <p:bldP spid="26" grpId="0" animBg="1"/>
      <p:bldP spid="27" grpId="0" animBg="1"/>
      <p:bldP spid="29" grpId="0" animBg="1"/>
      <p:bldP spid="30" grpId="0" animBg="1"/>
      <p:bldP spid="31" grpId="0"/>
      <p:bldP spid="33" grpId="0" animBg="1"/>
      <p:bldP spid="34" grpId="0" animBg="1"/>
      <p:bldP spid="35" grpId="0" animBg="1"/>
      <p:bldP spid="37" grpId="0" animBg="1"/>
      <p:bldP spid="38" grpId="0" animBg="1"/>
      <p:bldP spid="39" grpId="0"/>
      <p:bldP spid="45" grpId="0"/>
      <p:bldP spid="52" grpId="0" animBg="1"/>
      <p:bldP spid="53" grpId="0" animBg="1"/>
      <p:bldP spid="54" grpId="0" animBg="1"/>
      <p:bldP spid="56" grpId="0" animBg="1"/>
      <p:bldP spid="59" grpId="0"/>
      <p:bldP spid="59" grpId="1"/>
      <p:bldP spid="61" grpId="0"/>
      <p:bldP spid="62" grpId="0"/>
      <p:bldP spid="63" grpId="0" animBg="1"/>
      <p:bldP spid="17" grpId="0"/>
      <p:bldP spid="43" grpId="0" animBg="1"/>
      <p:bldP spid="46" grpId="0" animBg="1"/>
      <p:bldP spid="47" grpId="0" animBg="1"/>
      <p:bldP spid="49" grpId="0" animBg="1"/>
      <p:bldP spid="50" grpId="0" animBg="1"/>
      <p:bldP spid="76"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108575-8375-9B18-918C-4FDEC594E3CE}"/>
            </a:ext>
          </a:extLst>
        </p:cNvPr>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281A7CC-8276-42ED-832D-E240DBC0C15A}"/>
              </a:ext>
            </a:extLst>
          </p:cNvPr>
          <p:cNvCxnSpPr>
            <a:cxnSpLocks/>
          </p:cNvCxnSpPr>
          <p:nvPr/>
        </p:nvCxnSpPr>
        <p:spPr>
          <a:xfrm>
            <a:off x="4923895" y="3652846"/>
            <a:ext cx="2174515" cy="9503"/>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433338FD-4C42-43AE-A7B1-C0705DD4CE04}"/>
              </a:ext>
            </a:extLst>
          </p:cNvPr>
          <p:cNvCxnSpPr>
            <a:cxnSpLocks/>
          </p:cNvCxnSpPr>
          <p:nvPr/>
        </p:nvCxnSpPr>
        <p:spPr>
          <a:xfrm>
            <a:off x="7654591" y="3646226"/>
            <a:ext cx="2066656" cy="11373"/>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CB32859-76A5-912C-E94E-AD896E8CFEE3}"/>
              </a:ext>
            </a:extLst>
          </p:cNvPr>
          <p:cNvCxnSpPr>
            <a:cxnSpLocks/>
          </p:cNvCxnSpPr>
          <p:nvPr/>
        </p:nvCxnSpPr>
        <p:spPr>
          <a:xfrm flipV="1">
            <a:off x="2467690" y="3655556"/>
            <a:ext cx="1933907" cy="2478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A1B806EB-A6F3-3674-9DB9-AB5439FFBF29}"/>
              </a:ext>
            </a:extLst>
          </p:cNvPr>
          <p:cNvSpPr>
            <a:spLocks noGrp="1"/>
          </p:cNvSpPr>
          <p:nvPr>
            <p:ph type="ftr" sz="quarter" idx="11"/>
          </p:nvPr>
        </p:nvSpPr>
        <p:spPr>
          <a:xfrm>
            <a:off x="5050951" y="6459538"/>
            <a:ext cx="4822825" cy="365125"/>
          </a:xfrm>
        </p:spPr>
        <p:txBody>
          <a:bodyPr/>
          <a:lstStyle/>
          <a:p>
            <a:pPr>
              <a:defRPr/>
            </a:pPr>
            <a:r>
              <a:rPr lang="en-GB"/>
              <a:t>JAO S.A. - Master Copy - Public</a:t>
            </a:r>
            <a:endParaRPr lang="en-US"/>
          </a:p>
        </p:txBody>
      </p:sp>
      <p:sp>
        <p:nvSpPr>
          <p:cNvPr id="3" name="Slide Number Placeholder 2">
            <a:extLst>
              <a:ext uri="{FF2B5EF4-FFF2-40B4-BE49-F238E27FC236}">
                <a16:creationId xmlns:a16="http://schemas.microsoft.com/office/drawing/2014/main" id="{CD9FBEEF-6C4A-0EE7-B768-90047482DC40}"/>
              </a:ext>
            </a:extLst>
          </p:cNvPr>
          <p:cNvSpPr>
            <a:spLocks noGrp="1"/>
          </p:cNvSpPr>
          <p:nvPr>
            <p:ph type="sldNum" sz="quarter" idx="12"/>
          </p:nvPr>
        </p:nvSpPr>
        <p:spPr/>
        <p:txBody>
          <a:bodyPr/>
          <a:lstStyle/>
          <a:p>
            <a:fld id="{F2D0F6CC-7A35-45B5-8491-B4B328EB7009}" type="slidenum">
              <a:rPr lang="en-US" altLang="tr-TR" smtClean="0"/>
              <a:pPr/>
              <a:t>17</a:t>
            </a:fld>
            <a:endParaRPr lang="en-US" altLang="tr-TR"/>
          </a:p>
        </p:txBody>
      </p:sp>
      <p:cxnSp>
        <p:nvCxnSpPr>
          <p:cNvPr id="5" name="Straight Connector 4">
            <a:extLst>
              <a:ext uri="{FF2B5EF4-FFF2-40B4-BE49-F238E27FC236}">
                <a16:creationId xmlns:a16="http://schemas.microsoft.com/office/drawing/2014/main" id="{A9D992D4-4EE0-CE99-6787-A8811EA70D1A}"/>
              </a:ext>
            </a:extLst>
          </p:cNvPr>
          <p:cNvCxnSpPr>
            <a:cxnSpLocks/>
          </p:cNvCxnSpPr>
          <p:nvPr/>
        </p:nvCxnSpPr>
        <p:spPr>
          <a:xfrm>
            <a:off x="-99588" y="3656213"/>
            <a:ext cx="1833583" cy="11373"/>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225FE1AC-9CF0-78DB-9DA6-DC98A3094313}"/>
              </a:ext>
            </a:extLst>
          </p:cNvPr>
          <p:cNvSpPr/>
          <p:nvPr/>
        </p:nvSpPr>
        <p:spPr>
          <a:xfrm>
            <a:off x="1733995" y="3451586"/>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ECC4AD0-870B-A81D-AEEB-7C5E20BE546D}"/>
              </a:ext>
            </a:extLst>
          </p:cNvPr>
          <p:cNvSpPr/>
          <p:nvPr/>
        </p:nvSpPr>
        <p:spPr>
          <a:xfrm>
            <a:off x="1641229" y="3332914"/>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1929C62-7A32-7FED-E21E-F317F0A676CE}"/>
              </a:ext>
            </a:extLst>
          </p:cNvPr>
          <p:cNvSpPr/>
          <p:nvPr/>
        </p:nvSpPr>
        <p:spPr>
          <a:xfrm>
            <a:off x="1466161" y="3151612"/>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D0BAC4FE-FA47-6CA0-3A41-DF2EB272080E}"/>
              </a:ext>
            </a:extLst>
          </p:cNvPr>
          <p:cNvCxnSpPr>
            <a:cxnSpLocks/>
          </p:cNvCxnSpPr>
          <p:nvPr/>
        </p:nvCxnSpPr>
        <p:spPr>
          <a:xfrm flipH="1">
            <a:off x="1961368" y="3883586"/>
            <a:ext cx="11473" cy="1362455"/>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EC9A67BD-0B0E-FC86-10A7-7D1E9DB0FC2E}"/>
              </a:ext>
            </a:extLst>
          </p:cNvPr>
          <p:cNvSpPr/>
          <p:nvPr/>
        </p:nvSpPr>
        <p:spPr>
          <a:xfrm>
            <a:off x="1853269" y="5246041"/>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a:extLst>
              <a:ext uri="{FF2B5EF4-FFF2-40B4-BE49-F238E27FC236}">
                <a16:creationId xmlns:a16="http://schemas.microsoft.com/office/drawing/2014/main" id="{CCEEF02F-C1EA-5371-D823-E3AE4039746D}"/>
              </a:ext>
            </a:extLst>
          </p:cNvPr>
          <p:cNvSpPr/>
          <p:nvPr/>
        </p:nvSpPr>
        <p:spPr>
          <a:xfrm>
            <a:off x="1323173" y="3031730"/>
            <a:ext cx="1258965" cy="1264984"/>
          </a:xfrm>
          <a:prstGeom prst="arc">
            <a:avLst>
              <a:gd name="adj1" fmla="val 5430500"/>
              <a:gd name="adj2" fmla="val 10887319"/>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2649AD75-B603-4BFE-AE48-A724259B1530}"/>
              </a:ext>
            </a:extLst>
          </p:cNvPr>
          <p:cNvSpPr txBox="1"/>
          <p:nvPr/>
        </p:nvSpPr>
        <p:spPr>
          <a:xfrm>
            <a:off x="790667" y="2371992"/>
            <a:ext cx="2312501" cy="646331"/>
          </a:xfrm>
          <a:prstGeom prst="rect">
            <a:avLst/>
          </a:prstGeom>
          <a:noFill/>
        </p:spPr>
        <p:txBody>
          <a:bodyPr wrap="square" lIns="91440" tIns="45720" rIns="91440" bIns="45720" rtlCol="0" anchor="t">
            <a:spAutoFit/>
          </a:bodyPr>
          <a:lstStyle/>
          <a:p>
            <a:r>
              <a:rPr lang="en-GB" sz="3600">
                <a:solidFill>
                  <a:schemeClr val="tx2">
                    <a:lumMod val="65000"/>
                    <a:lumOff val="35000"/>
                  </a:schemeClr>
                </a:solidFill>
                <a:latin typeface="+mj-lt"/>
              </a:rPr>
              <a:t>12.09.2025</a:t>
            </a:r>
          </a:p>
        </p:txBody>
      </p:sp>
      <p:cxnSp>
        <p:nvCxnSpPr>
          <p:cNvPr id="16" name="Straight Connector 15">
            <a:extLst>
              <a:ext uri="{FF2B5EF4-FFF2-40B4-BE49-F238E27FC236}">
                <a16:creationId xmlns:a16="http://schemas.microsoft.com/office/drawing/2014/main" id="{D05A31E1-7F86-E8E5-925B-3CC1834AF1FF}"/>
              </a:ext>
            </a:extLst>
          </p:cNvPr>
          <p:cNvCxnSpPr>
            <a:cxnSpLocks/>
          </p:cNvCxnSpPr>
          <p:nvPr/>
        </p:nvCxnSpPr>
        <p:spPr>
          <a:xfrm>
            <a:off x="1323173" y="6158826"/>
            <a:ext cx="1258965"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D4B7CEA-364A-F555-46FB-6CB30B289E64}"/>
              </a:ext>
            </a:extLst>
          </p:cNvPr>
          <p:cNvSpPr/>
          <p:nvPr/>
        </p:nvSpPr>
        <p:spPr>
          <a:xfrm>
            <a:off x="4221528" y="3444954"/>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F1FFAC6E-D538-93A0-F20F-059968369B70}"/>
              </a:ext>
            </a:extLst>
          </p:cNvPr>
          <p:cNvSpPr/>
          <p:nvPr/>
        </p:nvSpPr>
        <p:spPr>
          <a:xfrm>
            <a:off x="4131552" y="3326282"/>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980C2EB-028C-1BA2-95CD-E89580C7560C}"/>
              </a:ext>
            </a:extLst>
          </p:cNvPr>
          <p:cNvSpPr/>
          <p:nvPr/>
        </p:nvSpPr>
        <p:spPr>
          <a:xfrm>
            <a:off x="3956484" y="3158232"/>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FCF25D16-5B93-33ED-3C12-2D5142218BA4}"/>
              </a:ext>
            </a:extLst>
          </p:cNvPr>
          <p:cNvCxnSpPr>
            <a:cxnSpLocks/>
          </p:cNvCxnSpPr>
          <p:nvPr/>
        </p:nvCxnSpPr>
        <p:spPr>
          <a:xfrm flipH="1">
            <a:off x="4414782" y="2079106"/>
            <a:ext cx="28295" cy="1377221"/>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Oval 28">
            <a:extLst>
              <a:ext uri="{FF2B5EF4-FFF2-40B4-BE49-F238E27FC236}">
                <a16:creationId xmlns:a16="http://schemas.microsoft.com/office/drawing/2014/main" id="{F062620B-D7DE-4477-67D8-045229FA07D8}"/>
              </a:ext>
            </a:extLst>
          </p:cNvPr>
          <p:cNvSpPr/>
          <p:nvPr/>
        </p:nvSpPr>
        <p:spPr>
          <a:xfrm>
            <a:off x="4312331" y="1863106"/>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c 29">
            <a:extLst>
              <a:ext uri="{FF2B5EF4-FFF2-40B4-BE49-F238E27FC236}">
                <a16:creationId xmlns:a16="http://schemas.microsoft.com/office/drawing/2014/main" id="{A69CFBD7-F06B-83C1-4A9D-9328A074673A}"/>
              </a:ext>
            </a:extLst>
          </p:cNvPr>
          <p:cNvSpPr/>
          <p:nvPr/>
        </p:nvSpPr>
        <p:spPr>
          <a:xfrm>
            <a:off x="3810706" y="3038350"/>
            <a:ext cx="1258965" cy="1264984"/>
          </a:xfrm>
          <a:prstGeom prst="arc">
            <a:avLst>
              <a:gd name="adj1" fmla="val 10839746"/>
              <a:gd name="adj2" fmla="val 16116441"/>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A1D7F301-6F54-4A78-3B06-05BE5B61F912}"/>
              </a:ext>
            </a:extLst>
          </p:cNvPr>
          <p:cNvSpPr txBox="1"/>
          <p:nvPr/>
        </p:nvSpPr>
        <p:spPr>
          <a:xfrm>
            <a:off x="3243670" y="4401112"/>
            <a:ext cx="2371557" cy="646331"/>
          </a:xfrm>
          <a:prstGeom prst="rect">
            <a:avLst/>
          </a:prstGeom>
          <a:noFill/>
        </p:spPr>
        <p:txBody>
          <a:bodyPr wrap="square" lIns="91440" tIns="45720" rIns="91440" bIns="45720" rtlCol="0" anchor="t">
            <a:spAutoFit/>
          </a:bodyPr>
          <a:lstStyle/>
          <a:p>
            <a:r>
              <a:rPr lang="en-GB" sz="3600">
                <a:solidFill>
                  <a:schemeClr val="tx2">
                    <a:lumMod val="65000"/>
                    <a:lumOff val="35000"/>
                  </a:schemeClr>
                </a:solidFill>
                <a:latin typeface="+mj-lt"/>
              </a:rPr>
              <a:t>16.09.2025</a:t>
            </a:r>
            <a:endParaRPr lang="en-GB">
              <a:solidFill>
                <a:schemeClr val="tx2">
                  <a:lumMod val="65000"/>
                  <a:lumOff val="35000"/>
                </a:schemeClr>
              </a:solidFill>
            </a:endParaRPr>
          </a:p>
        </p:txBody>
      </p:sp>
      <p:cxnSp>
        <p:nvCxnSpPr>
          <p:cNvPr id="32" name="Straight Connector 31">
            <a:extLst>
              <a:ext uri="{FF2B5EF4-FFF2-40B4-BE49-F238E27FC236}">
                <a16:creationId xmlns:a16="http://schemas.microsoft.com/office/drawing/2014/main" id="{641BC563-BC42-06ED-9990-94CE6E9F3169}"/>
              </a:ext>
            </a:extLst>
          </p:cNvPr>
          <p:cNvCxnSpPr>
            <a:cxnSpLocks/>
          </p:cNvCxnSpPr>
          <p:nvPr/>
        </p:nvCxnSpPr>
        <p:spPr>
          <a:xfrm>
            <a:off x="3797454" y="1825363"/>
            <a:ext cx="1378221" cy="0"/>
          </a:xfrm>
          <a:prstGeom prst="line">
            <a:avLst/>
          </a:prstGeom>
          <a:ln w="28575">
            <a:solidFill>
              <a:srgbClr val="BD2D67"/>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2A048092-EC23-D71F-E8A3-3ECF85517D30}"/>
              </a:ext>
            </a:extLst>
          </p:cNvPr>
          <p:cNvSpPr/>
          <p:nvPr/>
        </p:nvSpPr>
        <p:spPr>
          <a:xfrm>
            <a:off x="6952224" y="3451586"/>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A66880E-3989-9904-CE2A-CFEA98C89AD5}"/>
              </a:ext>
            </a:extLst>
          </p:cNvPr>
          <p:cNvSpPr/>
          <p:nvPr/>
        </p:nvSpPr>
        <p:spPr>
          <a:xfrm>
            <a:off x="6846206" y="3332914"/>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8E4098F-D5C7-2F9B-EE38-A67F4208CA54}"/>
              </a:ext>
            </a:extLst>
          </p:cNvPr>
          <p:cNvSpPr/>
          <p:nvPr/>
        </p:nvSpPr>
        <p:spPr>
          <a:xfrm>
            <a:off x="6687180" y="3151612"/>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F2131EC3-D79B-8EB8-1CE0-29D9C1472CB4}"/>
              </a:ext>
            </a:extLst>
          </p:cNvPr>
          <p:cNvCxnSpPr>
            <a:cxnSpLocks/>
          </p:cNvCxnSpPr>
          <p:nvPr/>
        </p:nvCxnSpPr>
        <p:spPr>
          <a:xfrm>
            <a:off x="7157633" y="3871121"/>
            <a:ext cx="8613" cy="137492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7" name="Oval 36">
            <a:extLst>
              <a:ext uri="{FF2B5EF4-FFF2-40B4-BE49-F238E27FC236}">
                <a16:creationId xmlns:a16="http://schemas.microsoft.com/office/drawing/2014/main" id="{E69895F0-051C-83E1-ED55-3FEA23A33FDD}"/>
              </a:ext>
            </a:extLst>
          </p:cNvPr>
          <p:cNvSpPr/>
          <p:nvPr/>
        </p:nvSpPr>
        <p:spPr>
          <a:xfrm>
            <a:off x="7058246" y="5246041"/>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c 37">
            <a:extLst>
              <a:ext uri="{FF2B5EF4-FFF2-40B4-BE49-F238E27FC236}">
                <a16:creationId xmlns:a16="http://schemas.microsoft.com/office/drawing/2014/main" id="{9D83DFCE-C4DC-37AB-A49B-84F59D3EFFF0}"/>
              </a:ext>
            </a:extLst>
          </p:cNvPr>
          <p:cNvSpPr/>
          <p:nvPr/>
        </p:nvSpPr>
        <p:spPr>
          <a:xfrm>
            <a:off x="6567906" y="3031730"/>
            <a:ext cx="1258965" cy="1264984"/>
          </a:xfrm>
          <a:prstGeom prst="arc">
            <a:avLst>
              <a:gd name="adj1" fmla="val 5703117"/>
              <a:gd name="adj2" fmla="val 10886061"/>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a:extLst>
              <a:ext uri="{FF2B5EF4-FFF2-40B4-BE49-F238E27FC236}">
                <a16:creationId xmlns:a16="http://schemas.microsoft.com/office/drawing/2014/main" id="{D363AB0E-1E41-82EF-CA18-90E56D3D5878}"/>
              </a:ext>
            </a:extLst>
          </p:cNvPr>
          <p:cNvSpPr txBox="1"/>
          <p:nvPr/>
        </p:nvSpPr>
        <p:spPr>
          <a:xfrm>
            <a:off x="6046079" y="2380558"/>
            <a:ext cx="2375457" cy="646331"/>
          </a:xfrm>
          <a:prstGeom prst="rect">
            <a:avLst/>
          </a:prstGeom>
          <a:noFill/>
        </p:spPr>
        <p:txBody>
          <a:bodyPr wrap="square" lIns="91440" tIns="45720" rIns="91440" bIns="45720" rtlCol="0" anchor="t">
            <a:spAutoFit/>
          </a:bodyPr>
          <a:lstStyle/>
          <a:p>
            <a:r>
              <a:rPr lang="en-GB" sz="3600">
                <a:solidFill>
                  <a:schemeClr val="tx2">
                    <a:lumMod val="65000"/>
                    <a:lumOff val="35000"/>
                  </a:schemeClr>
                </a:solidFill>
                <a:latin typeface="+mj-lt"/>
              </a:rPr>
              <a:t>25.09.2025</a:t>
            </a:r>
          </a:p>
        </p:txBody>
      </p:sp>
      <p:cxnSp>
        <p:nvCxnSpPr>
          <p:cNvPr id="40" name="Straight Connector 39">
            <a:extLst>
              <a:ext uri="{FF2B5EF4-FFF2-40B4-BE49-F238E27FC236}">
                <a16:creationId xmlns:a16="http://schemas.microsoft.com/office/drawing/2014/main" id="{DD3C6397-E185-204A-ACFF-D5FB45648A0A}"/>
              </a:ext>
            </a:extLst>
          </p:cNvPr>
          <p:cNvCxnSpPr>
            <a:cxnSpLocks/>
          </p:cNvCxnSpPr>
          <p:nvPr/>
        </p:nvCxnSpPr>
        <p:spPr>
          <a:xfrm>
            <a:off x="6418819" y="6146614"/>
            <a:ext cx="1408052" cy="0"/>
          </a:xfrm>
          <a:prstGeom prst="line">
            <a:avLst/>
          </a:prstGeom>
          <a:ln w="28575">
            <a:solidFill>
              <a:srgbClr val="BD2D67"/>
            </a:solidFill>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9D521A39-6CE6-35E2-8F65-2661649BBF61}"/>
              </a:ext>
            </a:extLst>
          </p:cNvPr>
          <p:cNvSpPr txBox="1"/>
          <p:nvPr/>
        </p:nvSpPr>
        <p:spPr>
          <a:xfrm>
            <a:off x="603910" y="5478027"/>
            <a:ext cx="2769719" cy="707886"/>
          </a:xfrm>
          <a:prstGeom prst="rect">
            <a:avLst/>
          </a:prstGeom>
          <a:noFill/>
        </p:spPr>
        <p:txBody>
          <a:bodyPr wrap="square" lIns="91440" tIns="45720" rIns="91440" bIns="45720" rtlCol="0" anchor="t">
            <a:spAutoFit/>
          </a:bodyPr>
          <a:lstStyle/>
          <a:p>
            <a:pPr algn="ctr"/>
            <a:r>
              <a:rPr lang="en-GB" sz="2000" err="1">
                <a:solidFill>
                  <a:srgbClr val="00B0F0"/>
                </a:solidFill>
                <a:latin typeface="+mj-lt"/>
              </a:rPr>
              <a:t>Vikinglink</a:t>
            </a:r>
            <a:r>
              <a:rPr lang="en-GB" sz="2000" b="1">
                <a:solidFill>
                  <a:srgbClr val="00B0F0"/>
                </a:solidFill>
                <a:latin typeface="+mj-lt"/>
              </a:rPr>
              <a:t> </a:t>
            </a:r>
            <a:br>
              <a:rPr lang="en-GB" sz="2000">
                <a:latin typeface="+mj-lt"/>
              </a:rPr>
            </a:br>
            <a:r>
              <a:rPr lang="en-GB" sz="2000">
                <a:solidFill>
                  <a:srgbClr val="A11A5D"/>
                </a:solidFill>
                <a:latin typeface="+mj-lt"/>
              </a:rPr>
              <a:t>Y Base 2 -2026</a:t>
            </a:r>
          </a:p>
        </p:txBody>
      </p:sp>
      <p:sp>
        <p:nvSpPr>
          <p:cNvPr id="52" name="Oval 51">
            <a:extLst>
              <a:ext uri="{FF2B5EF4-FFF2-40B4-BE49-F238E27FC236}">
                <a16:creationId xmlns:a16="http://schemas.microsoft.com/office/drawing/2014/main" id="{976FE9A5-EE4B-09CE-D4AD-1D9CD9DD0A66}"/>
              </a:ext>
            </a:extLst>
          </p:cNvPr>
          <p:cNvSpPr/>
          <p:nvPr/>
        </p:nvSpPr>
        <p:spPr>
          <a:xfrm>
            <a:off x="9595792" y="3444964"/>
            <a:ext cx="432000" cy="432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13E38D75-91D5-A1AB-1EB5-3760136E0B7D}"/>
              </a:ext>
            </a:extLst>
          </p:cNvPr>
          <p:cNvSpPr/>
          <p:nvPr/>
        </p:nvSpPr>
        <p:spPr>
          <a:xfrm>
            <a:off x="9489774" y="3326292"/>
            <a:ext cx="622854" cy="662616"/>
          </a:xfrm>
          <a:prstGeom prst="ellipse">
            <a:avLst/>
          </a:prstGeom>
          <a:noFill/>
          <a:ln w="34925">
            <a:solidFill>
              <a:srgbClr val="BD2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C9417F0F-C18C-888C-6613-292D99D9B737}"/>
              </a:ext>
            </a:extLst>
          </p:cNvPr>
          <p:cNvSpPr/>
          <p:nvPr/>
        </p:nvSpPr>
        <p:spPr>
          <a:xfrm>
            <a:off x="9314706" y="3144990"/>
            <a:ext cx="967410" cy="1011973"/>
          </a:xfrm>
          <a:prstGeom prst="ellipse">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E6B332F8-9F71-0096-94FB-702907053E88}"/>
              </a:ext>
            </a:extLst>
          </p:cNvPr>
          <p:cNvCxnSpPr>
            <a:cxnSpLocks/>
          </p:cNvCxnSpPr>
          <p:nvPr/>
        </p:nvCxnSpPr>
        <p:spPr>
          <a:xfrm>
            <a:off x="9787038" y="2082832"/>
            <a:ext cx="13381" cy="136213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2D51045A-DC42-C085-4E9F-06C4E9F0A272}"/>
              </a:ext>
            </a:extLst>
          </p:cNvPr>
          <p:cNvSpPr/>
          <p:nvPr/>
        </p:nvSpPr>
        <p:spPr>
          <a:xfrm>
            <a:off x="9690411" y="1866832"/>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9E2C55CF-8C29-519B-7AEA-7FFD11974220}"/>
              </a:ext>
            </a:extLst>
          </p:cNvPr>
          <p:cNvCxnSpPr>
            <a:cxnSpLocks/>
          </p:cNvCxnSpPr>
          <p:nvPr/>
        </p:nvCxnSpPr>
        <p:spPr>
          <a:xfrm>
            <a:off x="9171718" y="1825373"/>
            <a:ext cx="1378221"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07F79C81-A832-5B0A-7A6B-63C1E734FFDC}"/>
              </a:ext>
            </a:extLst>
          </p:cNvPr>
          <p:cNvSpPr txBox="1"/>
          <p:nvPr/>
        </p:nvSpPr>
        <p:spPr>
          <a:xfrm>
            <a:off x="3140490" y="1165052"/>
            <a:ext cx="2512274" cy="707886"/>
          </a:xfrm>
          <a:prstGeom prst="rect">
            <a:avLst/>
          </a:prstGeom>
          <a:noFill/>
        </p:spPr>
        <p:txBody>
          <a:bodyPr wrap="square" lIns="91440" tIns="45720" rIns="91440" bIns="45720" rtlCol="0" anchor="t">
            <a:spAutoFit/>
          </a:bodyPr>
          <a:lstStyle/>
          <a:p>
            <a:pPr algn="ctr"/>
            <a:r>
              <a:rPr lang="en-GB" sz="2000" err="1">
                <a:solidFill>
                  <a:srgbClr val="00B0F0"/>
                </a:solidFill>
                <a:latin typeface="Calibri Light"/>
                <a:ea typeface="Calibri Light"/>
                <a:cs typeface="Calibri Light"/>
              </a:rPr>
              <a:t>Nemolink</a:t>
            </a:r>
            <a:br>
              <a:rPr lang="en-GB" sz="2000">
                <a:latin typeface="+mj-lt"/>
              </a:rPr>
            </a:br>
            <a:r>
              <a:rPr lang="en-GB" sz="2000">
                <a:solidFill>
                  <a:srgbClr val="A11A5D"/>
                </a:solidFill>
                <a:latin typeface="+mj-lt"/>
              </a:rPr>
              <a:t>Y Base 8 – 2026</a:t>
            </a:r>
          </a:p>
        </p:txBody>
      </p:sp>
      <p:sp>
        <p:nvSpPr>
          <p:cNvPr id="61" name="TextBox 60">
            <a:extLst>
              <a:ext uri="{FF2B5EF4-FFF2-40B4-BE49-F238E27FC236}">
                <a16:creationId xmlns:a16="http://schemas.microsoft.com/office/drawing/2014/main" id="{F72DE31E-88ED-28A3-D5A6-2FA96B6D578E}"/>
              </a:ext>
            </a:extLst>
          </p:cNvPr>
          <p:cNvSpPr txBox="1"/>
          <p:nvPr/>
        </p:nvSpPr>
        <p:spPr>
          <a:xfrm>
            <a:off x="5934326" y="5479172"/>
            <a:ext cx="2446614" cy="707886"/>
          </a:xfrm>
          <a:prstGeom prst="rect">
            <a:avLst/>
          </a:prstGeom>
          <a:noFill/>
        </p:spPr>
        <p:txBody>
          <a:bodyPr wrap="square" lIns="91440" tIns="45720" rIns="91440" bIns="45720" rtlCol="0" anchor="t">
            <a:spAutoFit/>
          </a:bodyPr>
          <a:lstStyle/>
          <a:p>
            <a:pPr algn="ctr"/>
            <a:r>
              <a:rPr lang="en-GB" sz="2000">
                <a:solidFill>
                  <a:srgbClr val="00B0F0"/>
                </a:solidFill>
                <a:ea typeface="Calibri"/>
                <a:cs typeface="Calibri"/>
              </a:rPr>
              <a:t>France-Switzerland</a:t>
            </a:r>
            <a:br>
              <a:rPr lang="en-GB" sz="2000"/>
            </a:br>
            <a:r>
              <a:rPr lang="en-GB" sz="2000">
                <a:solidFill>
                  <a:schemeClr val="tx2">
                    <a:lumMod val="65000"/>
                    <a:lumOff val="35000"/>
                  </a:schemeClr>
                </a:solidFill>
                <a:latin typeface="+mj-lt"/>
              </a:rPr>
              <a:t> Y</a:t>
            </a:r>
            <a:r>
              <a:rPr lang="en-GB" sz="2000">
                <a:solidFill>
                  <a:srgbClr val="A11A5D"/>
                </a:solidFill>
                <a:latin typeface="+mj-lt"/>
              </a:rPr>
              <a:t> Base 2 -2026</a:t>
            </a:r>
          </a:p>
        </p:txBody>
      </p:sp>
      <p:sp>
        <p:nvSpPr>
          <p:cNvPr id="62" name="TextBox 61">
            <a:extLst>
              <a:ext uri="{FF2B5EF4-FFF2-40B4-BE49-F238E27FC236}">
                <a16:creationId xmlns:a16="http://schemas.microsoft.com/office/drawing/2014/main" id="{3ACDB2E8-10EB-F1F5-7F43-2F5414C2CB3D}"/>
              </a:ext>
            </a:extLst>
          </p:cNvPr>
          <p:cNvSpPr txBox="1"/>
          <p:nvPr/>
        </p:nvSpPr>
        <p:spPr>
          <a:xfrm>
            <a:off x="8581322" y="4396108"/>
            <a:ext cx="2371551" cy="646331"/>
          </a:xfrm>
          <a:prstGeom prst="rect">
            <a:avLst/>
          </a:prstGeom>
          <a:noFill/>
        </p:spPr>
        <p:txBody>
          <a:bodyPr wrap="square" lIns="91440" tIns="45720" rIns="91440" bIns="45720" rtlCol="0" anchor="t">
            <a:spAutoFit/>
          </a:bodyPr>
          <a:lstStyle/>
          <a:p>
            <a:r>
              <a:rPr lang="en-GB" sz="3600">
                <a:solidFill>
                  <a:schemeClr val="tx2">
                    <a:lumMod val="65000"/>
                    <a:lumOff val="35000"/>
                  </a:schemeClr>
                </a:solidFill>
                <a:latin typeface="+mj-lt"/>
              </a:rPr>
              <a:t>29.09.2025</a:t>
            </a:r>
          </a:p>
        </p:txBody>
      </p:sp>
      <p:sp>
        <p:nvSpPr>
          <p:cNvPr id="63" name="Arc 62">
            <a:extLst>
              <a:ext uri="{FF2B5EF4-FFF2-40B4-BE49-F238E27FC236}">
                <a16:creationId xmlns:a16="http://schemas.microsoft.com/office/drawing/2014/main" id="{99EFC5D7-E218-5C07-96C7-06AB07331DE6}"/>
              </a:ext>
            </a:extLst>
          </p:cNvPr>
          <p:cNvSpPr/>
          <p:nvPr/>
        </p:nvSpPr>
        <p:spPr>
          <a:xfrm>
            <a:off x="9184970" y="3018484"/>
            <a:ext cx="1258965" cy="1264984"/>
          </a:xfrm>
          <a:prstGeom prst="arc">
            <a:avLst>
              <a:gd name="adj1" fmla="val 10768956"/>
              <a:gd name="adj2" fmla="val 15992765"/>
            </a:avLst>
          </a:prstGeom>
          <a:ln>
            <a:solidFill>
              <a:srgbClr val="8989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Chord 3">
            <a:extLst>
              <a:ext uri="{FF2B5EF4-FFF2-40B4-BE49-F238E27FC236}">
                <a16:creationId xmlns:a16="http://schemas.microsoft.com/office/drawing/2014/main" id="{3F339601-CC54-4C99-7DCC-F2709FE84ED0}"/>
              </a:ext>
            </a:extLst>
          </p:cNvPr>
          <p:cNvSpPr/>
          <p:nvPr/>
        </p:nvSpPr>
        <p:spPr>
          <a:xfrm rot="17534007">
            <a:off x="-975114" y="-2787658"/>
            <a:ext cx="4110461" cy="4388022"/>
          </a:xfrm>
          <a:prstGeom prst="chor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7" name="TextBox 16">
            <a:extLst>
              <a:ext uri="{FF2B5EF4-FFF2-40B4-BE49-F238E27FC236}">
                <a16:creationId xmlns:a16="http://schemas.microsoft.com/office/drawing/2014/main" id="{57F393C8-637D-DE9F-5FFB-61FA143DEA75}"/>
              </a:ext>
            </a:extLst>
          </p:cNvPr>
          <p:cNvSpPr txBox="1"/>
          <p:nvPr/>
        </p:nvSpPr>
        <p:spPr>
          <a:xfrm>
            <a:off x="8347653" y="1157549"/>
            <a:ext cx="2805851" cy="707886"/>
          </a:xfrm>
          <a:prstGeom prst="rect">
            <a:avLst/>
          </a:prstGeom>
          <a:noFill/>
        </p:spPr>
        <p:txBody>
          <a:bodyPr wrap="square" lIns="91440" tIns="45720" rIns="91440" bIns="45720" anchor="t">
            <a:spAutoFit/>
          </a:bodyPr>
          <a:lstStyle/>
          <a:p>
            <a:pPr algn="ctr"/>
            <a:r>
              <a:rPr lang="en-GB" sz="2000">
                <a:solidFill>
                  <a:srgbClr val="00B0F0"/>
                </a:solidFill>
              </a:rPr>
              <a:t>Denmark - Netherland</a:t>
            </a:r>
            <a:br>
              <a:rPr lang="en-GB" sz="1800">
                <a:latin typeface="+mj-lt"/>
              </a:rPr>
            </a:br>
            <a:r>
              <a:rPr lang="en-GB" sz="2000">
                <a:solidFill>
                  <a:srgbClr val="A11A5D"/>
                </a:solidFill>
                <a:latin typeface="+mj-lt"/>
              </a:rPr>
              <a:t>Y Base 1 -2026</a:t>
            </a:r>
            <a:endParaRPr lang="en-GB" sz="1800">
              <a:solidFill>
                <a:srgbClr val="A11A5D"/>
              </a:solidFill>
              <a:latin typeface="+mj-lt"/>
              <a:ea typeface="Calibri Light"/>
              <a:cs typeface="Calibri Light"/>
            </a:endParaRPr>
          </a:p>
        </p:txBody>
      </p:sp>
      <p:sp>
        <p:nvSpPr>
          <p:cNvPr id="70" name="TextBox 69">
            <a:extLst>
              <a:ext uri="{FF2B5EF4-FFF2-40B4-BE49-F238E27FC236}">
                <a16:creationId xmlns:a16="http://schemas.microsoft.com/office/drawing/2014/main" id="{B1CB2775-F08E-BB57-4A62-B6866B4E9C09}"/>
              </a:ext>
            </a:extLst>
          </p:cNvPr>
          <p:cNvSpPr txBox="1"/>
          <p:nvPr/>
        </p:nvSpPr>
        <p:spPr>
          <a:xfrm>
            <a:off x="3515134" y="0"/>
            <a:ext cx="5161733" cy="923330"/>
          </a:xfrm>
          <a:prstGeom prst="rect">
            <a:avLst/>
          </a:prstGeom>
          <a:noFill/>
        </p:spPr>
        <p:txBody>
          <a:bodyPr wrap="square" rtlCol="0">
            <a:spAutoFit/>
          </a:bodyPr>
          <a:lstStyle/>
          <a:p>
            <a:pPr algn="ctr"/>
            <a:r>
              <a:rPr lang="en-GB" sz="5400">
                <a:solidFill>
                  <a:schemeClr val="accent1"/>
                </a:solidFill>
              </a:rPr>
              <a:t>Auction Calendar</a:t>
            </a:r>
          </a:p>
        </p:txBody>
      </p:sp>
      <p:grpSp>
        <p:nvGrpSpPr>
          <p:cNvPr id="108" name="Group 107">
            <a:extLst>
              <a:ext uri="{FF2B5EF4-FFF2-40B4-BE49-F238E27FC236}">
                <a16:creationId xmlns:a16="http://schemas.microsoft.com/office/drawing/2014/main" id="{76EFEFED-01CF-1D77-A0AD-9B58B09936EA}"/>
              </a:ext>
            </a:extLst>
          </p:cNvPr>
          <p:cNvGrpSpPr/>
          <p:nvPr/>
        </p:nvGrpSpPr>
        <p:grpSpPr>
          <a:xfrm>
            <a:off x="5335713" y="760247"/>
            <a:ext cx="1248584" cy="221870"/>
            <a:chOff x="5024970" y="760247"/>
            <a:chExt cx="1248584" cy="221870"/>
          </a:xfrm>
        </p:grpSpPr>
        <p:sp>
          <p:nvSpPr>
            <p:cNvPr id="97" name="Oval 96">
              <a:extLst>
                <a:ext uri="{FF2B5EF4-FFF2-40B4-BE49-F238E27FC236}">
                  <a16:creationId xmlns:a16="http://schemas.microsoft.com/office/drawing/2014/main" id="{2FB77D86-BBEC-9EB4-2435-05BD32B8FEE9}"/>
                </a:ext>
              </a:extLst>
            </p:cNvPr>
            <p:cNvSpPr/>
            <p:nvPr/>
          </p:nvSpPr>
          <p:spPr>
            <a:xfrm>
              <a:off x="5024970" y="766117"/>
              <a:ext cx="216000" cy="216000"/>
            </a:xfrm>
            <a:prstGeom prst="ellipse">
              <a:avLst/>
            </a:prstGeom>
            <a:solidFill>
              <a:srgbClr val="F664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4CF23BB2-82D8-9FA5-7334-608FE9633040}"/>
                </a:ext>
              </a:extLst>
            </p:cNvPr>
            <p:cNvSpPr/>
            <p:nvPr/>
          </p:nvSpPr>
          <p:spPr>
            <a:xfrm>
              <a:off x="5368485" y="762923"/>
              <a:ext cx="216000" cy="216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B04595F9-5AAD-E1A0-CA45-905C3638F64A}"/>
                </a:ext>
              </a:extLst>
            </p:cNvPr>
            <p:cNvSpPr/>
            <p:nvPr/>
          </p:nvSpPr>
          <p:spPr>
            <a:xfrm>
              <a:off x="5713676" y="762923"/>
              <a:ext cx="216000" cy="216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CD2C3392-D31A-190E-C924-102857E28027}"/>
                </a:ext>
              </a:extLst>
            </p:cNvPr>
            <p:cNvSpPr/>
            <p:nvPr/>
          </p:nvSpPr>
          <p:spPr>
            <a:xfrm>
              <a:off x="6057554" y="760247"/>
              <a:ext cx="216000" cy="216000"/>
            </a:xfrm>
            <a:prstGeom prst="ellipse">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3" name="Straight Connector 72">
            <a:extLst>
              <a:ext uri="{FF2B5EF4-FFF2-40B4-BE49-F238E27FC236}">
                <a16:creationId xmlns:a16="http://schemas.microsoft.com/office/drawing/2014/main" id="{4D63CA00-3A1C-192F-1FC3-0CE776781820}"/>
              </a:ext>
            </a:extLst>
          </p:cNvPr>
          <p:cNvCxnSpPr>
            <a:cxnSpLocks/>
          </p:cNvCxnSpPr>
          <p:nvPr/>
        </p:nvCxnSpPr>
        <p:spPr>
          <a:xfrm>
            <a:off x="10285924" y="3640323"/>
            <a:ext cx="1928822" cy="7773"/>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1B980297-102D-3111-B838-1D28EA45C7A9}"/>
              </a:ext>
            </a:extLst>
          </p:cNvPr>
          <p:cNvSpPr txBox="1"/>
          <p:nvPr/>
        </p:nvSpPr>
        <p:spPr>
          <a:xfrm>
            <a:off x="101298" y="334131"/>
            <a:ext cx="30177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Calibri Light"/>
                <a:ea typeface="Calibri"/>
                <a:cs typeface="Calibri"/>
              </a:rPr>
              <a:t>Upcoming Yearly Auctions</a:t>
            </a:r>
          </a:p>
        </p:txBody>
      </p:sp>
    </p:spTree>
    <p:extLst>
      <p:ext uri="{BB962C8B-B14F-4D97-AF65-F5344CB8AC3E}">
        <p14:creationId xmlns:p14="http://schemas.microsoft.com/office/powerpoint/2010/main" val="3429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strVal val="#ppt_x"/>
                                          </p:val>
                                        </p:tav>
                                        <p:tav tm="100000">
                                          <p:val>
                                            <p:strVal val="#ppt_x"/>
                                          </p:val>
                                        </p:tav>
                                      </p:tavLst>
                                    </p:anim>
                                    <p:anim calcmode="lin" valueType="num">
                                      <p:cBhvr>
                                        <p:cTn id="47" dur="500" fill="hold"/>
                                        <p:tgtEl>
                                          <p:spTgt spid="45"/>
                                        </p:tgtEl>
                                        <p:attrNameLst>
                                          <p:attrName>ppt_y</p:attrName>
                                        </p:attrNameLst>
                                      </p:cBhvr>
                                      <p:tavLst>
                                        <p:tav tm="0">
                                          <p:val>
                                            <p:strVal val="#ppt_y+.1"/>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1000" fill="hold"/>
                                        <p:tgtEl>
                                          <p:spTgt spid="27"/>
                                        </p:tgtEl>
                                        <p:attrNameLst>
                                          <p:attrName>ppt_w</p:attrName>
                                        </p:attrNameLst>
                                      </p:cBhvr>
                                      <p:tavLst>
                                        <p:tav tm="0">
                                          <p:val>
                                            <p:fltVal val="0"/>
                                          </p:val>
                                        </p:tav>
                                        <p:tav tm="100000">
                                          <p:val>
                                            <p:strVal val="#ppt_w"/>
                                          </p:val>
                                        </p:tav>
                                      </p:tavLst>
                                    </p:anim>
                                    <p:anim calcmode="lin" valueType="num">
                                      <p:cBhvr>
                                        <p:cTn id="69" dur="1000" fill="hold"/>
                                        <p:tgtEl>
                                          <p:spTgt spid="27"/>
                                        </p:tgtEl>
                                        <p:attrNameLst>
                                          <p:attrName>ppt_h</p:attrName>
                                        </p:attrNameLst>
                                      </p:cBhvr>
                                      <p:tavLst>
                                        <p:tav tm="0">
                                          <p:val>
                                            <p:fltVal val="0"/>
                                          </p:val>
                                        </p:tav>
                                        <p:tav tm="100000">
                                          <p:val>
                                            <p:strVal val="#ppt_h"/>
                                          </p:val>
                                        </p:tav>
                                      </p:tavLst>
                                    </p:anim>
                                    <p:animEffect transition="in" filter="fade">
                                      <p:cBhvr>
                                        <p:cTn id="70" dur="1000"/>
                                        <p:tgtEl>
                                          <p:spTgt spid="27"/>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500"/>
                                        <p:tgtEl>
                                          <p:spTgt spid="28"/>
                                        </p:tgtEl>
                                      </p:cBhvr>
                                    </p:animEffect>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fltVal val="0"/>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animEffect transition="in" filter="fade">
                                      <p:cBhvr>
                                        <p:cTn id="84" dur="500"/>
                                        <p:tgtEl>
                                          <p:spTgt spid="29"/>
                                        </p:tgtEl>
                                      </p:cBhvr>
                                    </p:animEffect>
                                  </p:childTnLst>
                                </p:cTn>
                              </p:par>
                              <p:par>
                                <p:cTn id="85" presetID="47" presetClass="entr" presetSubtype="0" fill="hold" grpId="1"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anim calcmode="lin" valueType="num">
                                      <p:cBhvr>
                                        <p:cTn id="88" dur="500" fill="hold"/>
                                        <p:tgtEl>
                                          <p:spTgt spid="59"/>
                                        </p:tgtEl>
                                        <p:attrNameLst>
                                          <p:attrName>ppt_x</p:attrName>
                                        </p:attrNameLst>
                                      </p:cBhvr>
                                      <p:tavLst>
                                        <p:tav tm="0">
                                          <p:val>
                                            <p:strVal val="#ppt_x"/>
                                          </p:val>
                                        </p:tav>
                                        <p:tav tm="100000">
                                          <p:val>
                                            <p:strVal val="#ppt_x"/>
                                          </p:val>
                                        </p:tav>
                                      </p:tavLst>
                                    </p:anim>
                                    <p:anim calcmode="lin" valueType="num">
                                      <p:cBhvr>
                                        <p:cTn id="89" dur="500" fill="hold"/>
                                        <p:tgtEl>
                                          <p:spTgt spid="59"/>
                                        </p:tgtEl>
                                        <p:attrNameLst>
                                          <p:attrName>ppt_y</p:attrName>
                                        </p:attrNameLst>
                                      </p:cBhvr>
                                      <p:tavLst>
                                        <p:tav tm="0">
                                          <p:val>
                                            <p:strVal val="#ppt_y-.1"/>
                                          </p:val>
                                        </p:tav>
                                        <p:tav tm="100000">
                                          <p:val>
                                            <p:strVal val="#ppt_y"/>
                                          </p:val>
                                        </p:tav>
                                      </p:tavLst>
                                    </p:anim>
                                  </p:childTnLst>
                                </p:cTn>
                              </p:par>
                              <p:par>
                                <p:cTn id="90" presetID="22" presetClass="entr" presetSubtype="4"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500"/>
                                        <p:tgtEl>
                                          <p:spTgt spid="59"/>
                                        </p:tgtEl>
                                      </p:cBhvr>
                                    </p:animEffect>
                                  </p:childTnLst>
                                </p:cTn>
                              </p:par>
                              <p:par>
                                <p:cTn id="93" presetID="22" presetClass="entr" presetSubtype="8"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left)">
                                      <p:cBhvr>
                                        <p:cTn id="95" dur="500"/>
                                        <p:tgtEl>
                                          <p:spTgt spid="32"/>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anim calcmode="lin" valueType="num">
                                      <p:cBhvr>
                                        <p:cTn id="99" dur="500" fill="hold"/>
                                        <p:tgtEl>
                                          <p:spTgt spid="31"/>
                                        </p:tgtEl>
                                        <p:attrNameLst>
                                          <p:attrName>ppt_x</p:attrName>
                                        </p:attrNameLst>
                                      </p:cBhvr>
                                      <p:tavLst>
                                        <p:tav tm="0">
                                          <p:val>
                                            <p:strVal val="#ppt_x"/>
                                          </p:val>
                                        </p:tav>
                                        <p:tav tm="100000">
                                          <p:val>
                                            <p:strVal val="#ppt_x"/>
                                          </p:val>
                                        </p:tav>
                                      </p:tavLst>
                                    </p:anim>
                                    <p:anim calcmode="lin" valueType="num">
                                      <p:cBhvr>
                                        <p:cTn id="100" dur="500" fill="hold"/>
                                        <p:tgtEl>
                                          <p:spTgt spid="31"/>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nodeType="after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wipe(left)">
                                      <p:cBhvr>
                                        <p:cTn id="104" dur="500"/>
                                        <p:tgtEl>
                                          <p:spTgt spid="51"/>
                                        </p:tgtEl>
                                      </p:cBhvr>
                                    </p:animEffect>
                                  </p:childTnLst>
                                </p:cTn>
                              </p:par>
                            </p:childTnLst>
                          </p:cTn>
                        </p:par>
                        <p:par>
                          <p:cTn id="105" fill="hold">
                            <p:stCondLst>
                              <p:cond delay="6500"/>
                            </p:stCondLst>
                            <p:childTnLst>
                              <p:par>
                                <p:cTn id="106" presetID="53" presetClass="entr" presetSubtype="16"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fltVal val="0"/>
                                          </p:val>
                                        </p:tav>
                                        <p:tav tm="100000">
                                          <p:val>
                                            <p:strVal val="#ppt_w"/>
                                          </p:val>
                                        </p:tav>
                                      </p:tavLst>
                                    </p:anim>
                                    <p:anim calcmode="lin" valueType="num">
                                      <p:cBhvr>
                                        <p:cTn id="109" dur="500" fill="hold"/>
                                        <p:tgtEl>
                                          <p:spTgt spid="33"/>
                                        </p:tgtEl>
                                        <p:attrNameLst>
                                          <p:attrName>ppt_h</p:attrName>
                                        </p:attrNameLst>
                                      </p:cBhvr>
                                      <p:tavLst>
                                        <p:tav tm="0">
                                          <p:val>
                                            <p:fltVal val="0"/>
                                          </p:val>
                                        </p:tav>
                                        <p:tav tm="100000">
                                          <p:val>
                                            <p:strVal val="#ppt_h"/>
                                          </p:val>
                                        </p:tav>
                                      </p:tavLst>
                                    </p:anim>
                                    <p:animEffect transition="in" filter="fade">
                                      <p:cBhvr>
                                        <p:cTn id="110" dur="500"/>
                                        <p:tgtEl>
                                          <p:spTgt spid="3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750" fill="hold"/>
                                        <p:tgtEl>
                                          <p:spTgt spid="34"/>
                                        </p:tgtEl>
                                        <p:attrNameLst>
                                          <p:attrName>ppt_w</p:attrName>
                                        </p:attrNameLst>
                                      </p:cBhvr>
                                      <p:tavLst>
                                        <p:tav tm="0">
                                          <p:val>
                                            <p:fltVal val="0"/>
                                          </p:val>
                                        </p:tav>
                                        <p:tav tm="100000">
                                          <p:val>
                                            <p:strVal val="#ppt_w"/>
                                          </p:val>
                                        </p:tav>
                                      </p:tavLst>
                                    </p:anim>
                                    <p:anim calcmode="lin" valueType="num">
                                      <p:cBhvr>
                                        <p:cTn id="114" dur="750" fill="hold"/>
                                        <p:tgtEl>
                                          <p:spTgt spid="34"/>
                                        </p:tgtEl>
                                        <p:attrNameLst>
                                          <p:attrName>ppt_h</p:attrName>
                                        </p:attrNameLst>
                                      </p:cBhvr>
                                      <p:tavLst>
                                        <p:tav tm="0">
                                          <p:val>
                                            <p:fltVal val="0"/>
                                          </p:val>
                                        </p:tav>
                                        <p:tav tm="100000">
                                          <p:val>
                                            <p:strVal val="#ppt_h"/>
                                          </p:val>
                                        </p:tav>
                                      </p:tavLst>
                                    </p:anim>
                                    <p:animEffect transition="in" filter="fade">
                                      <p:cBhvr>
                                        <p:cTn id="115" dur="750"/>
                                        <p:tgtEl>
                                          <p:spTgt spid="3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p:cTn id="118" dur="1000" fill="hold"/>
                                        <p:tgtEl>
                                          <p:spTgt spid="35"/>
                                        </p:tgtEl>
                                        <p:attrNameLst>
                                          <p:attrName>ppt_w</p:attrName>
                                        </p:attrNameLst>
                                      </p:cBhvr>
                                      <p:tavLst>
                                        <p:tav tm="0">
                                          <p:val>
                                            <p:fltVal val="0"/>
                                          </p:val>
                                        </p:tav>
                                        <p:tav tm="100000">
                                          <p:val>
                                            <p:strVal val="#ppt_w"/>
                                          </p:val>
                                        </p:tav>
                                      </p:tavLst>
                                    </p:anim>
                                    <p:anim calcmode="lin" valueType="num">
                                      <p:cBhvr>
                                        <p:cTn id="119" dur="1000" fill="hold"/>
                                        <p:tgtEl>
                                          <p:spTgt spid="35"/>
                                        </p:tgtEl>
                                        <p:attrNameLst>
                                          <p:attrName>ppt_h</p:attrName>
                                        </p:attrNameLst>
                                      </p:cBhvr>
                                      <p:tavLst>
                                        <p:tav tm="0">
                                          <p:val>
                                            <p:fltVal val="0"/>
                                          </p:val>
                                        </p:tav>
                                        <p:tav tm="100000">
                                          <p:val>
                                            <p:strVal val="#ppt_h"/>
                                          </p:val>
                                        </p:tav>
                                      </p:tavLst>
                                    </p:anim>
                                    <p:animEffect transition="in" filter="fade">
                                      <p:cBhvr>
                                        <p:cTn id="120" dur="1000"/>
                                        <p:tgtEl>
                                          <p:spTgt spid="35"/>
                                        </p:tgtEl>
                                      </p:cBhvr>
                                    </p:animEffect>
                                  </p:childTnLst>
                                </p:cTn>
                              </p:par>
                            </p:childTnLst>
                          </p:cTn>
                        </p:par>
                        <p:par>
                          <p:cTn id="121" fill="hold">
                            <p:stCondLst>
                              <p:cond delay="7500"/>
                            </p:stCondLst>
                            <p:childTnLst>
                              <p:par>
                                <p:cTn id="122" presetID="22" presetClass="entr" presetSubtype="1" fill="hold" grpId="0" nodeType="after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wipe(up)">
                                      <p:cBhvr>
                                        <p:cTn id="124" dur="500"/>
                                        <p:tgtEl>
                                          <p:spTgt spid="38"/>
                                        </p:tgtEl>
                                      </p:cBhvr>
                                    </p:animEffect>
                                  </p:childTnLst>
                                </p:cTn>
                              </p:par>
                            </p:childTnLst>
                          </p:cTn>
                        </p:par>
                        <p:par>
                          <p:cTn id="125" fill="hold">
                            <p:stCondLst>
                              <p:cond delay="8000"/>
                            </p:stCondLst>
                            <p:childTnLst>
                              <p:par>
                                <p:cTn id="126" presetID="22" presetClass="entr" presetSubtype="1" fill="hold" nodeType="after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wipe(up)">
                                      <p:cBhvr>
                                        <p:cTn id="128" dur="500"/>
                                        <p:tgtEl>
                                          <p:spTgt spid="36"/>
                                        </p:tgtEl>
                                      </p:cBhvr>
                                    </p:animEffect>
                                  </p:childTnLst>
                                </p:cTn>
                              </p:par>
                            </p:childTnLst>
                          </p:cTn>
                        </p:par>
                        <p:par>
                          <p:cTn id="129" fill="hold">
                            <p:stCondLst>
                              <p:cond delay="85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47"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anim calcmode="lin" valueType="num">
                                      <p:cBhvr>
                                        <p:cTn id="138" dur="500" fill="hold"/>
                                        <p:tgtEl>
                                          <p:spTgt spid="39"/>
                                        </p:tgtEl>
                                        <p:attrNameLst>
                                          <p:attrName>ppt_x</p:attrName>
                                        </p:attrNameLst>
                                      </p:cBhvr>
                                      <p:tavLst>
                                        <p:tav tm="0">
                                          <p:val>
                                            <p:strVal val="#ppt_x"/>
                                          </p:val>
                                        </p:tav>
                                        <p:tav tm="100000">
                                          <p:val>
                                            <p:strVal val="#ppt_x"/>
                                          </p:val>
                                        </p:tav>
                                      </p:tavLst>
                                    </p:anim>
                                    <p:anim calcmode="lin" valueType="num">
                                      <p:cBhvr>
                                        <p:cTn id="139" dur="500" fill="hold"/>
                                        <p:tgtEl>
                                          <p:spTgt spid="3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fade">
                                      <p:cBhvr>
                                        <p:cTn id="142" dur="500"/>
                                        <p:tgtEl>
                                          <p:spTgt spid="61"/>
                                        </p:tgtEl>
                                      </p:cBhvr>
                                    </p:animEffect>
                                    <p:anim calcmode="lin" valueType="num">
                                      <p:cBhvr>
                                        <p:cTn id="143" dur="500" fill="hold"/>
                                        <p:tgtEl>
                                          <p:spTgt spid="61"/>
                                        </p:tgtEl>
                                        <p:attrNameLst>
                                          <p:attrName>ppt_x</p:attrName>
                                        </p:attrNameLst>
                                      </p:cBhvr>
                                      <p:tavLst>
                                        <p:tav tm="0">
                                          <p:val>
                                            <p:strVal val="#ppt_x"/>
                                          </p:val>
                                        </p:tav>
                                        <p:tav tm="100000">
                                          <p:val>
                                            <p:strVal val="#ppt_x"/>
                                          </p:val>
                                        </p:tav>
                                      </p:tavLst>
                                    </p:anim>
                                    <p:anim calcmode="lin" valueType="num">
                                      <p:cBhvr>
                                        <p:cTn id="144" dur="500" fill="hold"/>
                                        <p:tgtEl>
                                          <p:spTgt spid="61"/>
                                        </p:tgtEl>
                                        <p:attrNameLst>
                                          <p:attrName>ppt_y</p:attrName>
                                        </p:attrNameLst>
                                      </p:cBhvr>
                                      <p:tavLst>
                                        <p:tav tm="0">
                                          <p:val>
                                            <p:strVal val="#ppt_y+.1"/>
                                          </p:val>
                                        </p:tav>
                                        <p:tav tm="100000">
                                          <p:val>
                                            <p:strVal val="#ppt_y"/>
                                          </p:val>
                                        </p:tav>
                                      </p:tavLst>
                                    </p:anim>
                                  </p:childTnLst>
                                </p:cTn>
                              </p:par>
                              <p:par>
                                <p:cTn id="145" presetID="22" presetClass="entr" presetSubtype="8" fill="hold" nodeType="with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wipe(left)">
                                      <p:cBhvr>
                                        <p:cTn id="147" dur="500"/>
                                        <p:tgtEl>
                                          <p:spTgt spid="40"/>
                                        </p:tgtEl>
                                      </p:cBhvr>
                                    </p:animEffect>
                                  </p:childTnLst>
                                </p:cTn>
                              </p:par>
                            </p:childTnLst>
                          </p:cTn>
                        </p:par>
                        <p:par>
                          <p:cTn id="148" fill="hold">
                            <p:stCondLst>
                              <p:cond delay="9000"/>
                            </p:stCondLst>
                            <p:childTnLst>
                              <p:par>
                                <p:cTn id="149" presetID="22" presetClass="entr" presetSubtype="8" fill="hold"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wipe(left)">
                                      <p:cBhvr>
                                        <p:cTn id="151" dur="500"/>
                                        <p:tgtEl>
                                          <p:spTgt spid="44"/>
                                        </p:tgtEl>
                                      </p:cBhvr>
                                    </p:animEffect>
                                  </p:childTnLst>
                                </p:cTn>
                              </p:par>
                            </p:childTnLst>
                          </p:cTn>
                        </p:par>
                        <p:par>
                          <p:cTn id="152" fill="hold">
                            <p:stCondLst>
                              <p:cond delay="95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53"/>
                                        </p:tgtEl>
                                        <p:attrNameLst>
                                          <p:attrName>style.visibility</p:attrName>
                                        </p:attrNameLst>
                                      </p:cBhvr>
                                      <p:to>
                                        <p:strVal val="visible"/>
                                      </p:to>
                                    </p:set>
                                    <p:anim calcmode="lin" valueType="num">
                                      <p:cBhvr>
                                        <p:cTn id="160" dur="750" fill="hold"/>
                                        <p:tgtEl>
                                          <p:spTgt spid="53"/>
                                        </p:tgtEl>
                                        <p:attrNameLst>
                                          <p:attrName>ppt_w</p:attrName>
                                        </p:attrNameLst>
                                      </p:cBhvr>
                                      <p:tavLst>
                                        <p:tav tm="0">
                                          <p:val>
                                            <p:fltVal val="0"/>
                                          </p:val>
                                        </p:tav>
                                        <p:tav tm="100000">
                                          <p:val>
                                            <p:strVal val="#ppt_w"/>
                                          </p:val>
                                        </p:tav>
                                      </p:tavLst>
                                    </p:anim>
                                    <p:anim calcmode="lin" valueType="num">
                                      <p:cBhvr>
                                        <p:cTn id="161" dur="750" fill="hold"/>
                                        <p:tgtEl>
                                          <p:spTgt spid="53"/>
                                        </p:tgtEl>
                                        <p:attrNameLst>
                                          <p:attrName>ppt_h</p:attrName>
                                        </p:attrNameLst>
                                      </p:cBhvr>
                                      <p:tavLst>
                                        <p:tav tm="0">
                                          <p:val>
                                            <p:fltVal val="0"/>
                                          </p:val>
                                        </p:tav>
                                        <p:tav tm="100000">
                                          <p:val>
                                            <p:strVal val="#ppt_h"/>
                                          </p:val>
                                        </p:tav>
                                      </p:tavLst>
                                    </p:anim>
                                    <p:animEffect transition="in" filter="fade">
                                      <p:cBhvr>
                                        <p:cTn id="162" dur="750"/>
                                        <p:tgtEl>
                                          <p:spTgt spid="53"/>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 calcmode="lin" valueType="num">
                                      <p:cBhvr>
                                        <p:cTn id="165" dur="1000" fill="hold"/>
                                        <p:tgtEl>
                                          <p:spTgt spid="54"/>
                                        </p:tgtEl>
                                        <p:attrNameLst>
                                          <p:attrName>ppt_w</p:attrName>
                                        </p:attrNameLst>
                                      </p:cBhvr>
                                      <p:tavLst>
                                        <p:tav tm="0">
                                          <p:val>
                                            <p:fltVal val="0"/>
                                          </p:val>
                                        </p:tav>
                                        <p:tav tm="100000">
                                          <p:val>
                                            <p:strVal val="#ppt_w"/>
                                          </p:val>
                                        </p:tav>
                                      </p:tavLst>
                                    </p:anim>
                                    <p:anim calcmode="lin" valueType="num">
                                      <p:cBhvr>
                                        <p:cTn id="166" dur="1000" fill="hold"/>
                                        <p:tgtEl>
                                          <p:spTgt spid="54"/>
                                        </p:tgtEl>
                                        <p:attrNameLst>
                                          <p:attrName>ppt_h</p:attrName>
                                        </p:attrNameLst>
                                      </p:cBhvr>
                                      <p:tavLst>
                                        <p:tav tm="0">
                                          <p:val>
                                            <p:fltVal val="0"/>
                                          </p:val>
                                        </p:tav>
                                        <p:tav tm="100000">
                                          <p:val>
                                            <p:strVal val="#ppt_h"/>
                                          </p:val>
                                        </p:tav>
                                      </p:tavLst>
                                    </p:anim>
                                    <p:animEffect transition="in" filter="fade">
                                      <p:cBhvr>
                                        <p:cTn id="167" dur="1000"/>
                                        <p:tgtEl>
                                          <p:spTgt spid="54"/>
                                        </p:tgtEl>
                                      </p:cBhvr>
                                    </p:animEffect>
                                  </p:childTnLst>
                                </p:cTn>
                              </p:par>
                            </p:childTnLst>
                          </p:cTn>
                        </p:par>
                        <p:par>
                          <p:cTn id="168" fill="hold">
                            <p:stCondLst>
                              <p:cond delay="10500"/>
                            </p:stCondLst>
                            <p:childTnLst>
                              <p:par>
                                <p:cTn id="169" presetID="22" presetClass="entr" presetSubtype="4" fill="hold" grpId="0" nodeType="afterEffect">
                                  <p:stCondLst>
                                    <p:cond delay="0"/>
                                  </p:stCondLst>
                                  <p:childTnLst>
                                    <p:set>
                                      <p:cBhvr>
                                        <p:cTn id="170" dur="1" fill="hold">
                                          <p:stCondLst>
                                            <p:cond delay="0"/>
                                          </p:stCondLst>
                                        </p:cTn>
                                        <p:tgtEl>
                                          <p:spTgt spid="63"/>
                                        </p:tgtEl>
                                        <p:attrNameLst>
                                          <p:attrName>style.visibility</p:attrName>
                                        </p:attrNameLst>
                                      </p:cBhvr>
                                      <p:to>
                                        <p:strVal val="visible"/>
                                      </p:to>
                                    </p:set>
                                    <p:animEffect transition="in" filter="wipe(down)">
                                      <p:cBhvr>
                                        <p:cTn id="171" dur="500"/>
                                        <p:tgtEl>
                                          <p:spTgt spid="63"/>
                                        </p:tgtEl>
                                      </p:cBhvr>
                                    </p:animEffect>
                                  </p:childTnLst>
                                </p:cTn>
                              </p:par>
                            </p:childTnLst>
                          </p:cTn>
                        </p:par>
                        <p:par>
                          <p:cTn id="172" fill="hold">
                            <p:stCondLst>
                              <p:cond delay="11000"/>
                            </p:stCondLst>
                            <p:childTnLst>
                              <p:par>
                                <p:cTn id="173" presetID="22" presetClass="entr" presetSubtype="4" fill="hold" nodeType="after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wipe(down)">
                                      <p:cBhvr>
                                        <p:cTn id="175" dur="500"/>
                                        <p:tgtEl>
                                          <p:spTgt spid="55"/>
                                        </p:tgtEl>
                                      </p:cBhvr>
                                    </p:animEffect>
                                  </p:childTnLst>
                                </p:cTn>
                              </p:par>
                            </p:childTnLst>
                          </p:cTn>
                        </p:par>
                        <p:par>
                          <p:cTn id="176" fill="hold">
                            <p:stCondLst>
                              <p:cond delay="11500"/>
                            </p:stCondLst>
                            <p:childTnLst>
                              <p:par>
                                <p:cTn id="177" presetID="53" presetClass="entr" presetSubtype="16" fill="hold" grpId="0" nodeType="after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p:cTn id="179" dur="500" fill="hold"/>
                                        <p:tgtEl>
                                          <p:spTgt spid="56"/>
                                        </p:tgtEl>
                                        <p:attrNameLst>
                                          <p:attrName>ppt_w</p:attrName>
                                        </p:attrNameLst>
                                      </p:cBhvr>
                                      <p:tavLst>
                                        <p:tav tm="0">
                                          <p:val>
                                            <p:fltVal val="0"/>
                                          </p:val>
                                        </p:tav>
                                        <p:tav tm="100000">
                                          <p:val>
                                            <p:strVal val="#ppt_w"/>
                                          </p:val>
                                        </p:tav>
                                      </p:tavLst>
                                    </p:anim>
                                    <p:anim calcmode="lin" valueType="num">
                                      <p:cBhvr>
                                        <p:cTn id="180" dur="500" fill="hold"/>
                                        <p:tgtEl>
                                          <p:spTgt spid="56"/>
                                        </p:tgtEl>
                                        <p:attrNameLst>
                                          <p:attrName>ppt_h</p:attrName>
                                        </p:attrNameLst>
                                      </p:cBhvr>
                                      <p:tavLst>
                                        <p:tav tm="0">
                                          <p:val>
                                            <p:fltVal val="0"/>
                                          </p:val>
                                        </p:tav>
                                        <p:tav tm="100000">
                                          <p:val>
                                            <p:strVal val="#ppt_h"/>
                                          </p:val>
                                        </p:tav>
                                      </p:tavLst>
                                    </p:anim>
                                    <p:animEffect transition="in" filter="fade">
                                      <p:cBhvr>
                                        <p:cTn id="181" dur="500"/>
                                        <p:tgtEl>
                                          <p:spTgt spid="56"/>
                                        </p:tgtEl>
                                      </p:cBhvr>
                                    </p:animEffect>
                                  </p:childTnLst>
                                </p:cTn>
                              </p:par>
                              <p:par>
                                <p:cTn id="182" presetID="42" presetClass="entr" presetSubtype="0" fill="hold" grpId="0" nodeType="with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fade">
                                      <p:cBhvr>
                                        <p:cTn id="184" dur="500"/>
                                        <p:tgtEl>
                                          <p:spTgt spid="62"/>
                                        </p:tgtEl>
                                      </p:cBhvr>
                                    </p:animEffect>
                                    <p:anim calcmode="lin" valueType="num">
                                      <p:cBhvr>
                                        <p:cTn id="185" dur="500" fill="hold"/>
                                        <p:tgtEl>
                                          <p:spTgt spid="62"/>
                                        </p:tgtEl>
                                        <p:attrNameLst>
                                          <p:attrName>ppt_x</p:attrName>
                                        </p:attrNameLst>
                                      </p:cBhvr>
                                      <p:tavLst>
                                        <p:tav tm="0">
                                          <p:val>
                                            <p:strVal val="#ppt_x"/>
                                          </p:val>
                                        </p:tav>
                                        <p:tav tm="100000">
                                          <p:val>
                                            <p:strVal val="#ppt_x"/>
                                          </p:val>
                                        </p:tav>
                                      </p:tavLst>
                                    </p:anim>
                                    <p:anim calcmode="lin" valueType="num">
                                      <p:cBhvr>
                                        <p:cTn id="186" dur="500" fill="hold"/>
                                        <p:tgtEl>
                                          <p:spTgt spid="62"/>
                                        </p:tgtEl>
                                        <p:attrNameLst>
                                          <p:attrName>ppt_y</p:attrName>
                                        </p:attrNameLst>
                                      </p:cBhvr>
                                      <p:tavLst>
                                        <p:tav tm="0">
                                          <p:val>
                                            <p:strVal val="#ppt_y+.1"/>
                                          </p:val>
                                        </p:tav>
                                        <p:tav tm="100000">
                                          <p:val>
                                            <p:strVal val="#ppt_y"/>
                                          </p:val>
                                        </p:tav>
                                      </p:tavLst>
                                    </p:anim>
                                  </p:childTnLst>
                                </p:cTn>
                              </p:par>
                              <p:par>
                                <p:cTn id="187" presetID="47" presetClass="entr" presetSubtype="0" fill="hold" grpId="0" nodeType="withEffect">
                                  <p:stCondLst>
                                    <p:cond delay="0"/>
                                  </p:stCondLst>
                                  <p:childTnLst>
                                    <p:set>
                                      <p:cBhvr>
                                        <p:cTn id="188" dur="1" fill="hold">
                                          <p:stCondLst>
                                            <p:cond delay="0"/>
                                          </p:stCondLst>
                                        </p:cTn>
                                        <p:tgtEl>
                                          <p:spTgt spid="17"/>
                                        </p:tgtEl>
                                        <p:attrNameLst>
                                          <p:attrName>style.visibility</p:attrName>
                                        </p:attrNameLst>
                                      </p:cBhvr>
                                      <p:to>
                                        <p:strVal val="visible"/>
                                      </p:to>
                                    </p:set>
                                    <p:animEffect transition="in" filter="fade">
                                      <p:cBhvr>
                                        <p:cTn id="189" dur="500"/>
                                        <p:tgtEl>
                                          <p:spTgt spid="17"/>
                                        </p:tgtEl>
                                      </p:cBhvr>
                                    </p:animEffect>
                                    <p:anim calcmode="lin" valueType="num">
                                      <p:cBhvr>
                                        <p:cTn id="190" dur="500" fill="hold"/>
                                        <p:tgtEl>
                                          <p:spTgt spid="17"/>
                                        </p:tgtEl>
                                        <p:attrNameLst>
                                          <p:attrName>ppt_x</p:attrName>
                                        </p:attrNameLst>
                                      </p:cBhvr>
                                      <p:tavLst>
                                        <p:tav tm="0">
                                          <p:val>
                                            <p:strVal val="#ppt_x"/>
                                          </p:val>
                                        </p:tav>
                                        <p:tav tm="100000">
                                          <p:val>
                                            <p:strVal val="#ppt_x"/>
                                          </p:val>
                                        </p:tav>
                                      </p:tavLst>
                                    </p:anim>
                                    <p:anim calcmode="lin" valueType="num">
                                      <p:cBhvr>
                                        <p:cTn id="191" dur="500" fill="hold"/>
                                        <p:tgtEl>
                                          <p:spTgt spid="17"/>
                                        </p:tgtEl>
                                        <p:attrNameLst>
                                          <p:attrName>ppt_y</p:attrName>
                                        </p:attrNameLst>
                                      </p:cBhvr>
                                      <p:tavLst>
                                        <p:tav tm="0">
                                          <p:val>
                                            <p:strVal val="#ppt_y-.1"/>
                                          </p:val>
                                        </p:tav>
                                        <p:tav tm="100000">
                                          <p:val>
                                            <p:strVal val="#ppt_y"/>
                                          </p:val>
                                        </p:tav>
                                      </p:tavLst>
                                    </p:anim>
                                  </p:childTnLst>
                                </p:cTn>
                              </p:par>
                              <p:par>
                                <p:cTn id="192" presetID="22" presetClass="entr" presetSubtype="8" fill="hold" nodeType="withEffect">
                                  <p:stCondLst>
                                    <p:cond delay="0"/>
                                  </p:stCondLst>
                                  <p:childTnLst>
                                    <p:set>
                                      <p:cBhvr>
                                        <p:cTn id="193" dur="1" fill="hold">
                                          <p:stCondLst>
                                            <p:cond delay="0"/>
                                          </p:stCondLst>
                                        </p:cTn>
                                        <p:tgtEl>
                                          <p:spTgt spid="57"/>
                                        </p:tgtEl>
                                        <p:attrNameLst>
                                          <p:attrName>style.visibility</p:attrName>
                                        </p:attrNameLst>
                                      </p:cBhvr>
                                      <p:to>
                                        <p:strVal val="visible"/>
                                      </p:to>
                                    </p:set>
                                    <p:animEffect transition="in" filter="wipe(left)">
                                      <p:cBhvr>
                                        <p:cTn id="194" dur="500"/>
                                        <p:tgtEl>
                                          <p:spTgt spid="57"/>
                                        </p:tgtEl>
                                      </p:cBhvr>
                                    </p:animEffect>
                                  </p:childTnLst>
                                </p:cTn>
                              </p:par>
                            </p:childTnLst>
                          </p:cTn>
                        </p:par>
                        <p:par>
                          <p:cTn id="195" fill="hold">
                            <p:stCondLst>
                              <p:cond delay="12000"/>
                            </p:stCondLst>
                            <p:childTnLst>
                              <p:par>
                                <p:cTn id="196" presetID="22" presetClass="entr" presetSubtype="8" fill="hold" nodeType="afterEffect">
                                  <p:stCondLst>
                                    <p:cond delay="0"/>
                                  </p:stCondLst>
                                  <p:childTnLst>
                                    <p:set>
                                      <p:cBhvr>
                                        <p:cTn id="197" dur="1" fill="hold">
                                          <p:stCondLst>
                                            <p:cond delay="0"/>
                                          </p:stCondLst>
                                        </p:cTn>
                                        <p:tgtEl>
                                          <p:spTgt spid="73"/>
                                        </p:tgtEl>
                                        <p:attrNameLst>
                                          <p:attrName>style.visibility</p:attrName>
                                        </p:attrNameLst>
                                      </p:cBhvr>
                                      <p:to>
                                        <p:strVal val="visible"/>
                                      </p:to>
                                    </p:set>
                                    <p:animEffect transition="in" filter="wipe(left)">
                                      <p:cBhvr>
                                        <p:cTn id="19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p:bldP spid="25" grpId="0" animBg="1"/>
      <p:bldP spid="26" grpId="0" animBg="1"/>
      <p:bldP spid="27" grpId="0" animBg="1"/>
      <p:bldP spid="29" grpId="0" animBg="1"/>
      <p:bldP spid="30" grpId="0" animBg="1"/>
      <p:bldP spid="31" grpId="0"/>
      <p:bldP spid="33" grpId="0" animBg="1"/>
      <p:bldP spid="34" grpId="0" animBg="1"/>
      <p:bldP spid="35" grpId="0" animBg="1"/>
      <p:bldP spid="37" grpId="0" animBg="1"/>
      <p:bldP spid="38" grpId="0" animBg="1"/>
      <p:bldP spid="39" grpId="0"/>
      <p:bldP spid="45" grpId="0"/>
      <p:bldP spid="52" grpId="0" animBg="1"/>
      <p:bldP spid="53" grpId="0" animBg="1"/>
      <p:bldP spid="54" grpId="0" animBg="1"/>
      <p:bldP spid="56" grpId="0" animBg="1"/>
      <p:bldP spid="59" grpId="0"/>
      <p:bldP spid="59" grpId="1"/>
      <p:bldP spid="61" grpId="0"/>
      <p:bldP spid="62" grpId="0"/>
      <p:bldP spid="63"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4D150-CAC8-7711-6748-56E2B4C9C61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93788E-BC16-C4E6-7871-FBF507D5E91D}"/>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61366B4E-3216-6061-D4D1-24B4F57AB867}"/>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18</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E1EE8595-0DF7-BE58-58D0-A746F4A47B98}"/>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6. CRM Project - status update</a:t>
            </a:r>
          </a:p>
        </p:txBody>
      </p:sp>
      <p:cxnSp>
        <p:nvCxnSpPr>
          <p:cNvPr id="8" name="Straight Connector 7">
            <a:extLst>
              <a:ext uri="{FF2B5EF4-FFF2-40B4-BE49-F238E27FC236}">
                <a16:creationId xmlns:a16="http://schemas.microsoft.com/office/drawing/2014/main" id="{267AA31E-C4E6-FFAC-B5CB-EB88FE2D4C6F}"/>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5B508A70-8A0C-9EE3-6C49-A37D61D991E3}"/>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321266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E9F7-F395-7E46-AE79-3263029FA7AD}"/>
              </a:ext>
            </a:extLst>
          </p:cNvPr>
          <p:cNvSpPr>
            <a:spLocks noGrp="1"/>
          </p:cNvSpPr>
          <p:nvPr>
            <p:ph type="title"/>
          </p:nvPr>
        </p:nvSpPr>
        <p:spPr>
          <a:xfrm>
            <a:off x="1096963" y="551499"/>
            <a:ext cx="10058400" cy="880274"/>
          </a:xfrm>
        </p:spPr>
        <p:txBody>
          <a:bodyPr>
            <a:normAutofit/>
          </a:bodyPr>
          <a:lstStyle/>
          <a:p>
            <a:r>
              <a:rPr lang="en-GB" sz="3600">
                <a:solidFill>
                  <a:schemeClr val="accent1"/>
                </a:solidFill>
                <a:cs typeface="Calibri"/>
              </a:rPr>
              <a:t>New Service Desk</a:t>
            </a:r>
          </a:p>
        </p:txBody>
      </p:sp>
      <p:sp>
        <p:nvSpPr>
          <p:cNvPr id="4" name="Footer Placeholder 3">
            <a:extLst>
              <a:ext uri="{FF2B5EF4-FFF2-40B4-BE49-F238E27FC236}">
                <a16:creationId xmlns:a16="http://schemas.microsoft.com/office/drawing/2014/main" id="{F9E16BAE-9342-1142-B36F-0999EA5146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a:ea typeface="+mn-ea"/>
                <a:cs typeface="+mn-cs"/>
              </a:rPr>
              <a:t>JAO S.A. - Master Copy - Public</a:t>
            </a:r>
          </a:p>
        </p:txBody>
      </p:sp>
      <p:sp>
        <p:nvSpPr>
          <p:cNvPr id="3" name="Rectangle 2">
            <a:extLst>
              <a:ext uri="{FF2B5EF4-FFF2-40B4-BE49-F238E27FC236}">
                <a16:creationId xmlns:a16="http://schemas.microsoft.com/office/drawing/2014/main" id="{4ADC1D2E-6F6E-41D5-D81F-0EEA3958A124}"/>
              </a:ext>
            </a:extLst>
          </p:cNvPr>
          <p:cNvSpPr/>
          <p:nvPr/>
        </p:nvSpPr>
        <p:spPr>
          <a:xfrm>
            <a:off x="0" y="1639543"/>
            <a:ext cx="2980706" cy="4754725"/>
          </a:xfrm>
          <a:prstGeom prst="rect">
            <a:avLst/>
          </a:prstGeom>
          <a:solidFill>
            <a:srgbClr val="BD2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FC6A0A-B421-1B94-DDDC-65CA443CCBFB}"/>
              </a:ext>
            </a:extLst>
          </p:cNvPr>
          <p:cNvSpPr txBox="1"/>
          <p:nvPr/>
        </p:nvSpPr>
        <p:spPr>
          <a:xfrm>
            <a:off x="4846931" y="2349137"/>
            <a:ext cx="5716435" cy="3785652"/>
          </a:xfrm>
          <a:prstGeom prst="rect">
            <a:avLst/>
          </a:prstGeom>
          <a:noFill/>
        </p:spPr>
        <p:txBody>
          <a:bodyPr wrap="square" lIns="91440" tIns="45720" rIns="91440" bIns="45720" rtlCol="0" anchor="t">
            <a:spAutoFit/>
          </a:bodyPr>
          <a:lstStyle/>
          <a:p>
            <a:r>
              <a:rPr lang="en-GB" sz="2400">
                <a:solidFill>
                  <a:schemeClr val="accent1">
                    <a:lumMod val="75000"/>
                  </a:schemeClr>
                </a:solidFill>
                <a:latin typeface="+mj-lt"/>
              </a:rPr>
              <a:t>Microsoft Dynamics based ticketing platform</a:t>
            </a:r>
          </a:p>
          <a:p>
            <a:endParaRPr lang="en-US" sz="2400">
              <a:solidFill>
                <a:schemeClr val="accent1">
                  <a:lumMod val="75000"/>
                </a:schemeClr>
              </a:solidFill>
              <a:latin typeface="+mj-lt"/>
            </a:endParaRPr>
          </a:p>
          <a:p>
            <a:r>
              <a:rPr lang="en-US" sz="2400">
                <a:solidFill>
                  <a:schemeClr val="accent1">
                    <a:lumMod val="75000"/>
                  </a:schemeClr>
                </a:solidFill>
                <a:latin typeface="+mj-lt"/>
              </a:rPr>
              <a:t>Goals:	</a:t>
            </a:r>
            <a:endParaRPr lang="en-US" sz="2400">
              <a:solidFill>
                <a:schemeClr val="accent1">
                  <a:lumMod val="75000"/>
                </a:schemeClr>
              </a:solidFill>
              <a:latin typeface="+mj-lt"/>
              <a:ea typeface="Calibri Light"/>
              <a:cs typeface="Calibri Light"/>
            </a:endParaRPr>
          </a:p>
          <a:p>
            <a:pPr marL="742950" lvl="1" indent="-285750">
              <a:buFont typeface="Arial" panose="020B0604020202020204" pitchFamily="34" charset="0"/>
              <a:buChar char="•"/>
            </a:pPr>
            <a:r>
              <a:rPr lang="en-GB" sz="2400">
                <a:solidFill>
                  <a:schemeClr val="accent1">
                    <a:lumMod val="75000"/>
                  </a:schemeClr>
                </a:solidFill>
                <a:latin typeface="+mj-lt"/>
              </a:rPr>
              <a:t>easy access for the customers via email</a:t>
            </a:r>
            <a:endParaRPr lang="en-GB" sz="2400">
              <a:solidFill>
                <a:schemeClr val="accent1">
                  <a:lumMod val="75000"/>
                </a:schemeClr>
              </a:solidFill>
              <a:latin typeface="+mj-lt"/>
              <a:ea typeface="Calibri Light"/>
              <a:cs typeface="Calibri Light"/>
            </a:endParaRPr>
          </a:p>
          <a:p>
            <a:pPr marL="742950" lvl="1" indent="-285750">
              <a:buFont typeface="Arial" panose="020B0604020202020204" pitchFamily="34" charset="0"/>
              <a:buChar char="•"/>
            </a:pPr>
            <a:r>
              <a:rPr lang="en-US" sz="2400">
                <a:solidFill>
                  <a:schemeClr val="accent1">
                    <a:lumMod val="75000"/>
                  </a:schemeClr>
                </a:solidFill>
                <a:latin typeface="+mj-lt"/>
              </a:rPr>
              <a:t>multi-level ticket handling</a:t>
            </a:r>
            <a:endParaRPr lang="en-US" sz="2400">
              <a:solidFill>
                <a:schemeClr val="accent1">
                  <a:lumMod val="75000"/>
                </a:schemeClr>
              </a:solidFill>
              <a:latin typeface="+mj-lt"/>
              <a:ea typeface="Calibri Light"/>
              <a:cs typeface="Calibri Light"/>
            </a:endParaRPr>
          </a:p>
          <a:p>
            <a:pPr marL="742950" lvl="1" indent="-285750">
              <a:buFont typeface="Arial" panose="020B0604020202020204" pitchFamily="34" charset="0"/>
              <a:buChar char="•"/>
            </a:pPr>
            <a:r>
              <a:rPr lang="en-US" sz="2400">
                <a:solidFill>
                  <a:schemeClr val="accent1">
                    <a:lumMod val="75000"/>
                  </a:schemeClr>
                </a:solidFill>
                <a:latin typeface="+mj-lt"/>
              </a:rPr>
              <a:t>detailed customer feedbacks</a:t>
            </a:r>
            <a:endParaRPr lang="en-US" sz="2400">
              <a:solidFill>
                <a:schemeClr val="accent1">
                  <a:lumMod val="75000"/>
                </a:schemeClr>
              </a:solidFill>
              <a:latin typeface="+mj-lt"/>
              <a:ea typeface="Calibri Light"/>
              <a:cs typeface="Calibri Light"/>
            </a:endParaRPr>
          </a:p>
          <a:p>
            <a:pPr marL="742950" lvl="1" indent="-285750">
              <a:buFont typeface="Arial" panose="020B0604020202020204" pitchFamily="34" charset="0"/>
              <a:buChar char="•"/>
            </a:pPr>
            <a:r>
              <a:rPr lang="en-US" sz="2400">
                <a:solidFill>
                  <a:schemeClr val="accent1">
                    <a:lumMod val="75000"/>
                  </a:schemeClr>
                </a:solidFill>
                <a:latin typeface="+mj-lt"/>
                <a:ea typeface="Calibri Light"/>
                <a:cs typeface="Calibri Light"/>
              </a:rPr>
              <a:t>trainings via tutorial videos</a:t>
            </a:r>
          </a:p>
          <a:p>
            <a:pPr lvl="1"/>
            <a:endParaRPr lang="en-US" sz="2400">
              <a:solidFill>
                <a:schemeClr val="accent1">
                  <a:lumMod val="75000"/>
                </a:schemeClr>
              </a:solidFill>
              <a:latin typeface="+mj-lt"/>
            </a:endParaRPr>
          </a:p>
          <a:p>
            <a:r>
              <a:rPr lang="en-GB" sz="2400">
                <a:solidFill>
                  <a:schemeClr val="accent1">
                    <a:lumMod val="75000"/>
                  </a:schemeClr>
                </a:solidFill>
                <a:latin typeface="+mj-lt"/>
              </a:rPr>
              <a:t>Planned Go-live date: end of July 2025</a:t>
            </a:r>
            <a:endParaRPr lang="en-GB" sz="2400">
              <a:solidFill>
                <a:schemeClr val="accent1">
                  <a:lumMod val="75000"/>
                </a:schemeClr>
              </a:solidFill>
              <a:latin typeface="+mj-lt"/>
              <a:ea typeface="Calibri Light"/>
              <a:cs typeface="Calibri Light"/>
            </a:endParaRPr>
          </a:p>
          <a:p>
            <a:endParaRPr lang="en-GB" sz="2400">
              <a:solidFill>
                <a:schemeClr val="tx1">
                  <a:lumMod val="65000"/>
                  <a:lumOff val="35000"/>
                </a:schemeClr>
              </a:solidFill>
              <a:latin typeface="+mj-lt"/>
            </a:endParaRPr>
          </a:p>
        </p:txBody>
      </p:sp>
      <p:pic>
        <p:nvPicPr>
          <p:cNvPr id="8" name="Graphic 7" descr="Call center with solid fill">
            <a:extLst>
              <a:ext uri="{FF2B5EF4-FFF2-40B4-BE49-F238E27FC236}">
                <a16:creationId xmlns:a16="http://schemas.microsoft.com/office/drawing/2014/main" id="{D131AC03-1183-6DA2-A3E3-12F167268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62" y="2712764"/>
            <a:ext cx="2465782" cy="2465782"/>
          </a:xfrm>
          <a:prstGeom prst="rect">
            <a:avLst/>
          </a:prstGeom>
        </p:spPr>
      </p:pic>
      <p:sp>
        <p:nvSpPr>
          <p:cNvPr id="6" name="Slide Number Placeholder 5">
            <a:extLst>
              <a:ext uri="{FF2B5EF4-FFF2-40B4-BE49-F238E27FC236}">
                <a16:creationId xmlns:a16="http://schemas.microsoft.com/office/drawing/2014/main" id="{5439309D-9FDD-2E66-1DAD-165BEABF9B1E}"/>
              </a:ext>
            </a:extLst>
          </p:cNvPr>
          <p:cNvSpPr>
            <a:spLocks noGrp="1"/>
          </p:cNvSpPr>
          <p:nvPr>
            <p:ph type="sldNum" sz="quarter" idx="12"/>
          </p:nvPr>
        </p:nvSpPr>
        <p:spPr/>
        <p:txBody>
          <a:bodyPr/>
          <a:lstStyle/>
          <a:p>
            <a:fld id="{1C49AE54-70AB-4959-BB99-F77CE3D3F279}" type="slidenum">
              <a:rPr lang="en-US" altLang="tr-TR"/>
              <a:pPr/>
              <a:t>19</a:t>
            </a:fld>
            <a:endParaRPr lang="en-US"/>
          </a:p>
        </p:txBody>
      </p:sp>
    </p:spTree>
    <p:extLst>
      <p:ext uri="{BB962C8B-B14F-4D97-AF65-F5344CB8AC3E}">
        <p14:creationId xmlns:p14="http://schemas.microsoft.com/office/powerpoint/2010/main" val="18871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A98034-807E-C70B-BDDE-D54F28640F0A}"/>
              </a:ext>
            </a:extLst>
          </p:cNvPr>
          <p:cNvSpPr>
            <a:spLocks noGrp="1"/>
          </p:cNvSpPr>
          <p:nvPr>
            <p:ph type="ftr" sz="quarter" idx="11"/>
          </p:nvPr>
        </p:nvSpPr>
        <p:spPr/>
        <p:txBody>
          <a:bodyPr/>
          <a:lstStyle/>
          <a:p>
            <a:pPr>
              <a:defRPr/>
            </a:pPr>
            <a:r>
              <a:rPr lang="en-US"/>
              <a:t>JAO S.A. - Master Copy - Public</a:t>
            </a:r>
          </a:p>
        </p:txBody>
      </p:sp>
      <p:pic>
        <p:nvPicPr>
          <p:cNvPr id="4" name="Picture 3" descr="A row of windmills in a row&#10;&#10;Description automatically generated">
            <a:extLst>
              <a:ext uri="{FF2B5EF4-FFF2-40B4-BE49-F238E27FC236}">
                <a16:creationId xmlns:a16="http://schemas.microsoft.com/office/drawing/2014/main" id="{D79F980C-03C5-D0C0-BE0B-6D3C880A0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5" y="-22278"/>
            <a:ext cx="8561201" cy="6664378"/>
          </a:xfrm>
          <a:prstGeom prst="rect">
            <a:avLst/>
          </a:prstGeom>
        </p:spPr>
      </p:pic>
      <p:sp>
        <p:nvSpPr>
          <p:cNvPr id="6" name="Oval 5">
            <a:extLst>
              <a:ext uri="{FF2B5EF4-FFF2-40B4-BE49-F238E27FC236}">
                <a16:creationId xmlns:a16="http://schemas.microsoft.com/office/drawing/2014/main" id="{DD0B309C-32B4-AE3A-507F-0B40D89DC1EC}"/>
              </a:ext>
            </a:extLst>
          </p:cNvPr>
          <p:cNvSpPr/>
          <p:nvPr/>
        </p:nvSpPr>
        <p:spPr>
          <a:xfrm>
            <a:off x="9172672" y="-107267"/>
            <a:ext cx="6429600" cy="64262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ED56525-B593-C8AE-71BC-7F3F8ABBDFA1}"/>
              </a:ext>
            </a:extLst>
          </p:cNvPr>
          <p:cNvSpPr txBox="1"/>
          <p:nvPr/>
        </p:nvSpPr>
        <p:spPr>
          <a:xfrm>
            <a:off x="9434524" y="2889934"/>
            <a:ext cx="4644571" cy="646331"/>
          </a:xfrm>
          <a:prstGeom prst="rect">
            <a:avLst/>
          </a:prstGeom>
          <a:noFill/>
        </p:spPr>
        <p:txBody>
          <a:bodyPr wrap="square" rtlCol="0">
            <a:spAutoFit/>
          </a:bodyPr>
          <a:lstStyle/>
          <a:p>
            <a:r>
              <a:rPr lang="en-US" sz="3600">
                <a:solidFill>
                  <a:schemeClr val="bg1"/>
                </a:solidFill>
                <a:latin typeface="+mj-lt"/>
              </a:rPr>
              <a:t>Introduction</a:t>
            </a:r>
            <a:endParaRPr lang="en-GB" sz="3600">
              <a:solidFill>
                <a:schemeClr val="bg1"/>
              </a:solidFill>
              <a:latin typeface="+mj-lt"/>
            </a:endParaRPr>
          </a:p>
        </p:txBody>
      </p:sp>
      <p:sp>
        <p:nvSpPr>
          <p:cNvPr id="3" name="Slide Number Placeholder 2">
            <a:extLst>
              <a:ext uri="{FF2B5EF4-FFF2-40B4-BE49-F238E27FC236}">
                <a16:creationId xmlns:a16="http://schemas.microsoft.com/office/drawing/2014/main" id="{E996A8C2-3F15-6BAB-4332-A26A188E2067}"/>
              </a:ext>
            </a:extLst>
          </p:cNvPr>
          <p:cNvSpPr>
            <a:spLocks noGrp="1"/>
          </p:cNvSpPr>
          <p:nvPr>
            <p:ph type="sldNum" sz="quarter" idx="12"/>
          </p:nvPr>
        </p:nvSpPr>
        <p:spPr/>
        <p:txBody>
          <a:bodyPr/>
          <a:lstStyle/>
          <a:p>
            <a:fld id="{F2D0F6CC-7A35-45B5-8491-B4B328EB7009}" type="slidenum">
              <a:rPr lang="en-US" altLang="tr-TR"/>
              <a:pPr/>
              <a:t>2</a:t>
            </a:fld>
            <a:endParaRPr lang="en-US"/>
          </a:p>
        </p:txBody>
      </p:sp>
    </p:spTree>
    <p:extLst>
      <p:ext uri="{BB962C8B-B14F-4D97-AF65-F5344CB8AC3E}">
        <p14:creationId xmlns:p14="http://schemas.microsoft.com/office/powerpoint/2010/main" val="3307852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D88453-A3AA-9F5B-4984-7D105684D152}"/>
              </a:ext>
            </a:extLst>
          </p:cNvPr>
          <p:cNvSpPr>
            <a:spLocks noGrp="1"/>
          </p:cNvSpPr>
          <p:nvPr>
            <p:ph type="sldNum" sz="quarter" idx="12"/>
          </p:nvPr>
        </p:nvSpPr>
        <p:spPr/>
        <p:txBody>
          <a:bodyPr/>
          <a:lstStyle/>
          <a:p>
            <a:fld id="{88555F45-05E1-4AB6-A090-051B6D14F12A}" type="slidenum">
              <a:rPr lang="en-US" smtClean="0"/>
              <a:pPr/>
              <a:t>20</a:t>
            </a:fld>
            <a:endParaRPr lang="en-US"/>
          </a:p>
        </p:txBody>
      </p:sp>
      <p:pic>
        <p:nvPicPr>
          <p:cNvPr id="5" name="Picture 4" descr="A screenshot of a computer&#10;&#10;AI-generated content may be incorrect.">
            <a:extLst>
              <a:ext uri="{FF2B5EF4-FFF2-40B4-BE49-F238E27FC236}">
                <a16:creationId xmlns:a16="http://schemas.microsoft.com/office/drawing/2014/main" id="{B89FE55D-48C4-6E34-FDBB-159091948215}"/>
              </a:ext>
            </a:extLst>
          </p:cNvPr>
          <p:cNvPicPr>
            <a:picLocks noChangeAspect="1"/>
          </p:cNvPicPr>
          <p:nvPr/>
        </p:nvPicPr>
        <p:blipFill>
          <a:blip r:embed="rId2"/>
          <a:stretch>
            <a:fillRect/>
          </a:stretch>
        </p:blipFill>
        <p:spPr>
          <a:xfrm>
            <a:off x="-4826" y="0"/>
            <a:ext cx="12201651" cy="6343403"/>
          </a:xfrm>
          <a:prstGeom prst="rect">
            <a:avLst/>
          </a:prstGeom>
        </p:spPr>
      </p:pic>
      <p:sp>
        <p:nvSpPr>
          <p:cNvPr id="6" name="Footer Placeholder 2">
            <a:extLst>
              <a:ext uri="{FF2B5EF4-FFF2-40B4-BE49-F238E27FC236}">
                <a16:creationId xmlns:a16="http://schemas.microsoft.com/office/drawing/2014/main" id="{CEAC3E99-D57C-260D-3DE7-6BBD7F4B568D}"/>
              </a:ext>
            </a:extLst>
          </p:cNvPr>
          <p:cNvSpPr>
            <a:spLocks noGrp="1"/>
          </p:cNvSpPr>
          <p:nvPr>
            <p:ph type="ftr" sz="quarter" idx="11"/>
          </p:nvPr>
        </p:nvSpPr>
        <p:spPr>
          <a:xfrm>
            <a:off x="3686175" y="6459538"/>
            <a:ext cx="4822825" cy="365125"/>
          </a:xfrm>
        </p:spPr>
        <p:txBody>
          <a:bodyPr/>
          <a:lstStyle/>
          <a:p>
            <a:pPr>
              <a:defRPr/>
            </a:pPr>
            <a:r>
              <a:rPr lang="en-US"/>
              <a:t>JAO S.A. - Master Copy - Public</a:t>
            </a:r>
          </a:p>
        </p:txBody>
      </p:sp>
    </p:spTree>
    <p:extLst>
      <p:ext uri="{BB962C8B-B14F-4D97-AF65-F5344CB8AC3E}">
        <p14:creationId xmlns:p14="http://schemas.microsoft.com/office/powerpoint/2010/main" val="201378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889AF4F-5671-E1E8-EB99-1EA1D720E128}"/>
              </a:ext>
            </a:extLst>
          </p:cNvPr>
          <p:cNvSpPr>
            <a:spLocks noGrp="1"/>
          </p:cNvSpPr>
          <p:nvPr>
            <p:ph type="ftr" sz="quarter" idx="11"/>
          </p:nvPr>
        </p:nvSpPr>
        <p:spPr/>
        <p:txBody>
          <a:bodyPr/>
          <a:lstStyle/>
          <a:p>
            <a:r>
              <a:rPr lang="en-US"/>
              <a:t>SAP council | JAO S.A. November 2024 | JAO S.A. - Commercial in confidence – Master copy</a:t>
            </a:r>
          </a:p>
        </p:txBody>
      </p:sp>
      <p:sp>
        <p:nvSpPr>
          <p:cNvPr id="4" name="Slide Number Placeholder 3">
            <a:extLst>
              <a:ext uri="{FF2B5EF4-FFF2-40B4-BE49-F238E27FC236}">
                <a16:creationId xmlns:a16="http://schemas.microsoft.com/office/drawing/2014/main" id="{96969FA5-3458-BE7D-3ABF-57EDE3EEFCCB}"/>
              </a:ext>
            </a:extLst>
          </p:cNvPr>
          <p:cNvSpPr>
            <a:spLocks noGrp="1"/>
          </p:cNvSpPr>
          <p:nvPr>
            <p:ph type="sldNum" sz="quarter" idx="12"/>
          </p:nvPr>
        </p:nvSpPr>
        <p:spPr/>
        <p:txBody>
          <a:bodyPr/>
          <a:lstStyle/>
          <a:p>
            <a:fld id="{88555F45-05E1-4AB6-A090-051B6D14F12A}" type="slidenum">
              <a:rPr lang="en-US" smtClean="0"/>
              <a:pPr/>
              <a:t>21</a:t>
            </a:fld>
            <a:endParaRPr lang="en-US"/>
          </a:p>
        </p:txBody>
      </p:sp>
      <p:pic>
        <p:nvPicPr>
          <p:cNvPr id="5" name="Picture 4" descr="A screenshot of a computer&#10;&#10;AI-generated content may be incorrect.">
            <a:extLst>
              <a:ext uri="{FF2B5EF4-FFF2-40B4-BE49-F238E27FC236}">
                <a16:creationId xmlns:a16="http://schemas.microsoft.com/office/drawing/2014/main" id="{E5817EAE-FC0E-BFAD-16C5-79333EDCF1FD}"/>
              </a:ext>
            </a:extLst>
          </p:cNvPr>
          <p:cNvPicPr>
            <a:picLocks noChangeAspect="1"/>
          </p:cNvPicPr>
          <p:nvPr/>
        </p:nvPicPr>
        <p:blipFill>
          <a:blip r:embed="rId2"/>
          <a:stretch>
            <a:fillRect/>
          </a:stretch>
        </p:blipFill>
        <p:spPr>
          <a:xfrm>
            <a:off x="0" y="121227"/>
            <a:ext cx="12192000" cy="6219701"/>
          </a:xfrm>
          <a:prstGeom prst="rect">
            <a:avLst/>
          </a:prstGeom>
        </p:spPr>
      </p:pic>
    </p:spTree>
    <p:extLst>
      <p:ext uri="{BB962C8B-B14F-4D97-AF65-F5344CB8AC3E}">
        <p14:creationId xmlns:p14="http://schemas.microsoft.com/office/powerpoint/2010/main" val="826391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A82DF2E-E748-D88F-23EF-E76995BE1271}"/>
              </a:ext>
            </a:extLst>
          </p:cNvPr>
          <p:cNvSpPr/>
          <p:nvPr/>
        </p:nvSpPr>
        <p:spPr>
          <a:xfrm>
            <a:off x="235977" y="1418531"/>
            <a:ext cx="3564722" cy="123334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ytuł 1">
            <a:extLst>
              <a:ext uri="{FF2B5EF4-FFF2-40B4-BE49-F238E27FC236}">
                <a16:creationId xmlns:a16="http://schemas.microsoft.com/office/drawing/2014/main" id="{249FDD15-8439-4A7A-A30A-AB2449A7E35B}"/>
              </a:ext>
            </a:extLst>
          </p:cNvPr>
          <p:cNvSpPr>
            <a:spLocks noGrp="1"/>
          </p:cNvSpPr>
          <p:nvPr>
            <p:ph type="title"/>
          </p:nvPr>
        </p:nvSpPr>
        <p:spPr>
          <a:xfrm>
            <a:off x="203902" y="230850"/>
            <a:ext cx="8712471" cy="972000"/>
          </a:xfrm>
        </p:spPr>
        <p:txBody>
          <a:bodyPr vert="horz" lIns="91440" tIns="45720" rIns="91440" bIns="45720" rtlCol="0" anchor="b">
            <a:noAutofit/>
          </a:bodyPr>
          <a:lstStyle/>
          <a:p>
            <a:pPr fontAlgn="auto">
              <a:spcAft>
                <a:spcPts val="0"/>
              </a:spcAft>
            </a:pPr>
            <a:r>
              <a:rPr lang="en-US" sz="3200">
                <a:solidFill>
                  <a:srgbClr val="96004B"/>
                </a:solidFill>
                <a:ea typeface="Calibri Light"/>
                <a:cs typeface="Calibri Light"/>
              </a:rPr>
              <a:t>Customer Relationship Management Tool</a:t>
            </a:r>
            <a:br>
              <a:rPr lang="en-US" sz="3200">
                <a:solidFill>
                  <a:srgbClr val="96004B"/>
                </a:solidFill>
                <a:ea typeface="Calibri Light"/>
                <a:cs typeface="Calibri Light"/>
              </a:rPr>
            </a:br>
            <a:r>
              <a:rPr lang="en-US" sz="3200">
                <a:solidFill>
                  <a:srgbClr val="96004B"/>
                </a:solidFill>
                <a:ea typeface="Calibri Light"/>
                <a:cs typeface="Calibri Light"/>
              </a:rPr>
              <a:t>Status Update</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555F45-05E1-4AB6-A090-051B6D14F12A}"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5CA1768D-A6FB-843A-9605-84B29D941C2B}"/>
              </a:ext>
            </a:extLst>
          </p:cNvPr>
          <p:cNvSpPr/>
          <p:nvPr/>
        </p:nvSpPr>
        <p:spPr>
          <a:xfrm>
            <a:off x="5196268" y="1395207"/>
            <a:ext cx="4195822" cy="324670"/>
          </a:xfrm>
          <a:prstGeom prst="roundRect">
            <a:avLst/>
          </a:prstGeom>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4D7980D-D0C7-76C1-3207-2969BBE5AA54}"/>
              </a:ext>
            </a:extLst>
          </p:cNvPr>
          <p:cNvSpPr/>
          <p:nvPr/>
        </p:nvSpPr>
        <p:spPr>
          <a:xfrm>
            <a:off x="5198312" y="1399963"/>
            <a:ext cx="6047475" cy="3290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4628D1-4850-DD2F-DD36-F25E72A41700}"/>
              </a:ext>
            </a:extLst>
          </p:cNvPr>
          <p:cNvSpPr txBox="1"/>
          <p:nvPr/>
        </p:nvSpPr>
        <p:spPr>
          <a:xfrm>
            <a:off x="501309" y="3306686"/>
            <a:ext cx="21458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Light"/>
                <a:ea typeface="Calibri Light"/>
                <a:cs typeface="Arial"/>
              </a:rPr>
              <a:t>04.02.2025</a:t>
            </a:r>
          </a:p>
          <a:p>
            <a:pPr algn="ctr"/>
            <a:r>
              <a:rPr lang="en-US" sz="1600">
                <a:latin typeface="Calibri Light"/>
                <a:ea typeface="Calibri Light"/>
                <a:cs typeface="Calibri Light"/>
              </a:rPr>
              <a:t>Implementation validation</a:t>
            </a:r>
            <a:endParaRPr lang="en-US"/>
          </a:p>
        </p:txBody>
      </p:sp>
      <p:sp>
        <p:nvSpPr>
          <p:cNvPr id="15" name="TextBox 14">
            <a:extLst>
              <a:ext uri="{FF2B5EF4-FFF2-40B4-BE49-F238E27FC236}">
                <a16:creationId xmlns:a16="http://schemas.microsoft.com/office/drawing/2014/main" id="{5BA3D6AE-CD71-F5EC-A0DF-BB383AE47D25}"/>
              </a:ext>
            </a:extLst>
          </p:cNvPr>
          <p:cNvSpPr txBox="1"/>
          <p:nvPr/>
        </p:nvSpPr>
        <p:spPr>
          <a:xfrm>
            <a:off x="7930637" y="3290885"/>
            <a:ext cx="14769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Light"/>
                <a:ea typeface="Calibri Light"/>
                <a:cs typeface="Arial"/>
              </a:rPr>
              <a:t>21.07.2025</a:t>
            </a:r>
            <a:endParaRPr lang="en-US"/>
          </a:p>
          <a:p>
            <a:pPr algn="ctr"/>
            <a:r>
              <a:rPr lang="en-US" sz="1600">
                <a:latin typeface="Calibri Light"/>
                <a:ea typeface="Calibri Light"/>
                <a:cs typeface="Arial"/>
              </a:rPr>
              <a:t>Planned Go-live</a:t>
            </a:r>
            <a:endParaRPr lang="en-US" sz="1600">
              <a:latin typeface="Calibri Light"/>
              <a:ea typeface="Calibri Light"/>
            </a:endParaRPr>
          </a:p>
        </p:txBody>
      </p:sp>
      <p:sp>
        <p:nvSpPr>
          <p:cNvPr id="16" name="TextBox 15">
            <a:extLst>
              <a:ext uri="{FF2B5EF4-FFF2-40B4-BE49-F238E27FC236}">
                <a16:creationId xmlns:a16="http://schemas.microsoft.com/office/drawing/2014/main" id="{4FAFC477-C6C2-C086-8DF9-0EAA2343490C}"/>
              </a:ext>
            </a:extLst>
          </p:cNvPr>
          <p:cNvSpPr txBox="1"/>
          <p:nvPr/>
        </p:nvSpPr>
        <p:spPr>
          <a:xfrm>
            <a:off x="4407973" y="3297533"/>
            <a:ext cx="11529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Calibri Light"/>
                <a:ea typeface="Calibri Light"/>
                <a:cs typeface="Arial"/>
              </a:rPr>
              <a:t>14.04.2025</a:t>
            </a:r>
            <a:endParaRPr lang="en-US" sz="1600" b="1">
              <a:latin typeface="Calibri Light"/>
              <a:ea typeface="Calibri Light"/>
            </a:endParaRPr>
          </a:p>
        </p:txBody>
      </p:sp>
      <p:sp>
        <p:nvSpPr>
          <p:cNvPr id="18" name="Oval 17">
            <a:extLst>
              <a:ext uri="{FF2B5EF4-FFF2-40B4-BE49-F238E27FC236}">
                <a16:creationId xmlns:a16="http://schemas.microsoft.com/office/drawing/2014/main" id="{C7D4D8C0-272A-D08D-4284-DB8461124D19}"/>
              </a:ext>
            </a:extLst>
          </p:cNvPr>
          <p:cNvSpPr/>
          <p:nvPr/>
        </p:nvSpPr>
        <p:spPr>
          <a:xfrm>
            <a:off x="3051361" y="4162630"/>
            <a:ext cx="274320" cy="2743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29F059C-4DFC-FF07-2AE4-4FA823106505}"/>
              </a:ext>
            </a:extLst>
          </p:cNvPr>
          <p:cNvSpPr/>
          <p:nvPr/>
        </p:nvSpPr>
        <p:spPr>
          <a:xfrm>
            <a:off x="4821865" y="4164941"/>
            <a:ext cx="274320" cy="2743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414DFED-6D60-7DBF-90C0-F532983188C6}"/>
              </a:ext>
            </a:extLst>
          </p:cNvPr>
          <p:cNvSpPr/>
          <p:nvPr/>
        </p:nvSpPr>
        <p:spPr>
          <a:xfrm>
            <a:off x="6631037" y="4175238"/>
            <a:ext cx="274320" cy="2743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BCA4E7-2E8D-90CB-4AFC-891F0A306150}"/>
              </a:ext>
            </a:extLst>
          </p:cNvPr>
          <p:cNvSpPr/>
          <p:nvPr/>
        </p:nvSpPr>
        <p:spPr>
          <a:xfrm>
            <a:off x="10252533" y="4175239"/>
            <a:ext cx="274320" cy="274320"/>
          </a:xfrm>
          <a:prstGeom prst="ellipse">
            <a:avLst/>
          </a:prstGeom>
          <a:noFill/>
          <a:ln w="57150">
            <a:solidFill>
              <a:srgbClr val="9600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TextBox 25">
            <a:extLst>
              <a:ext uri="{FF2B5EF4-FFF2-40B4-BE49-F238E27FC236}">
                <a16:creationId xmlns:a16="http://schemas.microsoft.com/office/drawing/2014/main" id="{49DE81CF-977D-C661-4F19-DE3B067A16FF}"/>
              </a:ext>
            </a:extLst>
          </p:cNvPr>
          <p:cNvSpPr txBox="1"/>
          <p:nvPr/>
        </p:nvSpPr>
        <p:spPr>
          <a:xfrm>
            <a:off x="6241843" y="3307023"/>
            <a:ext cx="14928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Light"/>
                <a:ea typeface="Calibri Light"/>
                <a:cs typeface="Arial"/>
              </a:rPr>
              <a:t>04.05.2025</a:t>
            </a:r>
            <a:br>
              <a:rPr lang="en-US" sz="1600" b="1">
                <a:latin typeface="Calibri Light"/>
                <a:ea typeface="Calibri Light"/>
                <a:cs typeface="Arial"/>
              </a:rPr>
            </a:br>
            <a:r>
              <a:rPr lang="en-US" sz="1600">
                <a:latin typeface="Calibri Light"/>
                <a:ea typeface="Calibri Light"/>
                <a:cs typeface="Calibri Light"/>
              </a:rPr>
              <a:t>Spec validation</a:t>
            </a:r>
          </a:p>
        </p:txBody>
      </p:sp>
      <p:cxnSp>
        <p:nvCxnSpPr>
          <p:cNvPr id="7" name="Straight Arrow Connector 6">
            <a:extLst>
              <a:ext uri="{FF2B5EF4-FFF2-40B4-BE49-F238E27FC236}">
                <a16:creationId xmlns:a16="http://schemas.microsoft.com/office/drawing/2014/main" id="{7F09D157-5B47-7451-70A7-E9D005087D36}"/>
              </a:ext>
            </a:extLst>
          </p:cNvPr>
          <p:cNvCxnSpPr>
            <a:cxnSpLocks/>
          </p:cNvCxnSpPr>
          <p:nvPr/>
        </p:nvCxnSpPr>
        <p:spPr>
          <a:xfrm flipV="1">
            <a:off x="3285467" y="4294811"/>
            <a:ext cx="1537029" cy="525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BE2070C-0CBA-2824-52DC-8120A775A1DA}"/>
              </a:ext>
            </a:extLst>
          </p:cNvPr>
          <p:cNvCxnSpPr>
            <a:cxnSpLocks/>
          </p:cNvCxnSpPr>
          <p:nvPr/>
        </p:nvCxnSpPr>
        <p:spPr>
          <a:xfrm flipV="1">
            <a:off x="5097791" y="4305108"/>
            <a:ext cx="1537029" cy="525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317F185-6F28-331C-805B-D4DA9DF84D98}"/>
              </a:ext>
            </a:extLst>
          </p:cNvPr>
          <p:cNvCxnSpPr>
            <a:cxnSpLocks/>
          </p:cNvCxnSpPr>
          <p:nvPr/>
        </p:nvCxnSpPr>
        <p:spPr>
          <a:xfrm flipV="1">
            <a:off x="6910115" y="4294811"/>
            <a:ext cx="1537029" cy="525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50F2538-B79D-4F68-9E51-5E3C5FDF1186}"/>
              </a:ext>
            </a:extLst>
          </p:cNvPr>
          <p:cNvCxnSpPr>
            <a:cxnSpLocks/>
          </p:cNvCxnSpPr>
          <p:nvPr/>
        </p:nvCxnSpPr>
        <p:spPr>
          <a:xfrm flipV="1">
            <a:off x="8722439" y="4305108"/>
            <a:ext cx="1537029" cy="525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4895DE-81BB-7A58-EE5C-10A15D48192F}"/>
              </a:ext>
            </a:extLst>
          </p:cNvPr>
          <p:cNvSpPr txBox="1"/>
          <p:nvPr/>
        </p:nvSpPr>
        <p:spPr>
          <a:xfrm>
            <a:off x="9658795" y="3294878"/>
            <a:ext cx="15551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Light"/>
                <a:ea typeface="Calibri Light"/>
                <a:cs typeface="Arial"/>
              </a:rPr>
              <a:t>01.08.2025</a:t>
            </a:r>
            <a:endParaRPr lang="en-US" sz="1600" b="1">
              <a:latin typeface="Calibri Light"/>
              <a:ea typeface="Calibri Light"/>
            </a:endParaRPr>
          </a:p>
          <a:p>
            <a:pPr algn="ctr"/>
            <a:r>
              <a:rPr lang="en-US" sz="1600">
                <a:latin typeface="Calibri Light"/>
                <a:ea typeface="Calibri Light"/>
                <a:cs typeface="Arial"/>
              </a:rPr>
              <a:t>Phase 2 Kick-off</a:t>
            </a:r>
            <a:endParaRPr lang="en-US" sz="1600">
              <a:latin typeface="Calibri Light"/>
              <a:ea typeface="Calibri Light"/>
            </a:endParaRPr>
          </a:p>
        </p:txBody>
      </p:sp>
      <p:sp>
        <p:nvSpPr>
          <p:cNvPr id="21" name="Oval 20">
            <a:extLst>
              <a:ext uri="{FF2B5EF4-FFF2-40B4-BE49-F238E27FC236}">
                <a16:creationId xmlns:a16="http://schemas.microsoft.com/office/drawing/2014/main" id="{AB32B809-3DD2-5A0C-6470-C1856940BF81}"/>
              </a:ext>
            </a:extLst>
          </p:cNvPr>
          <p:cNvSpPr/>
          <p:nvPr/>
        </p:nvSpPr>
        <p:spPr>
          <a:xfrm>
            <a:off x="8471100" y="4164942"/>
            <a:ext cx="274320" cy="274320"/>
          </a:xfrm>
          <a:prstGeom prst="ellipse">
            <a:avLst/>
          </a:prstGeom>
          <a:noFill/>
          <a:ln w="57150">
            <a:solidFill>
              <a:srgbClr val="9600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TextBox 23">
            <a:extLst>
              <a:ext uri="{FF2B5EF4-FFF2-40B4-BE49-F238E27FC236}">
                <a16:creationId xmlns:a16="http://schemas.microsoft.com/office/drawing/2014/main" id="{5691FCA4-45B0-3411-E8CA-8C7CC1B9AAF9}"/>
              </a:ext>
            </a:extLst>
          </p:cNvPr>
          <p:cNvSpPr txBox="1"/>
          <p:nvPr/>
        </p:nvSpPr>
        <p:spPr>
          <a:xfrm>
            <a:off x="3049050" y="5249310"/>
            <a:ext cx="183355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alibri Light"/>
                <a:ea typeface="Calibri Light"/>
                <a:cs typeface="Arial"/>
              </a:rPr>
              <a:t>Functional analysis</a:t>
            </a:r>
            <a:endParaRPr lang="en-US" sz="1600">
              <a:latin typeface="Calibri Light"/>
              <a:ea typeface="Calibri Light"/>
            </a:endParaRPr>
          </a:p>
          <a:p>
            <a:pPr algn="ctr"/>
            <a:r>
              <a:rPr lang="en-US" sz="1600">
                <a:latin typeface="Calibri Light"/>
                <a:ea typeface="Calibri Light"/>
                <a:cs typeface="Arial"/>
              </a:rPr>
              <a:t>Process mapping</a:t>
            </a:r>
            <a:endParaRPr lang="en-US" sz="1600">
              <a:latin typeface="Calibri Light"/>
              <a:ea typeface="Calibri Light"/>
            </a:endParaRPr>
          </a:p>
          <a:p>
            <a:pPr algn="ctr"/>
            <a:endParaRPr lang="en-US"/>
          </a:p>
        </p:txBody>
      </p:sp>
      <p:sp>
        <p:nvSpPr>
          <p:cNvPr id="25" name="TextBox 24">
            <a:extLst>
              <a:ext uri="{FF2B5EF4-FFF2-40B4-BE49-F238E27FC236}">
                <a16:creationId xmlns:a16="http://schemas.microsoft.com/office/drawing/2014/main" id="{E136868A-3D83-FC1C-77F0-4BE3D82E40FC}"/>
              </a:ext>
            </a:extLst>
          </p:cNvPr>
          <p:cNvSpPr txBox="1"/>
          <p:nvPr/>
        </p:nvSpPr>
        <p:spPr>
          <a:xfrm>
            <a:off x="4821655" y="4663205"/>
            <a:ext cx="19564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alibri Light"/>
                <a:ea typeface="Calibri Light"/>
                <a:cs typeface="Arial"/>
              </a:rPr>
              <a:t>Solution Design</a:t>
            </a:r>
            <a:endParaRPr lang="en-US" sz="1600">
              <a:latin typeface="Calibri Light"/>
              <a:ea typeface="Calibri Light"/>
            </a:endParaRPr>
          </a:p>
          <a:p>
            <a:pPr algn="ctr"/>
            <a:r>
              <a:rPr lang="en-US" sz="1600">
                <a:latin typeface="Calibri Light"/>
                <a:ea typeface="Calibri Light"/>
                <a:cs typeface="Arial"/>
              </a:rPr>
              <a:t>Interface preparation</a:t>
            </a:r>
            <a:endParaRPr lang="en-US" sz="1600">
              <a:latin typeface="Calibri Light"/>
              <a:ea typeface="Calibri Light"/>
            </a:endParaRPr>
          </a:p>
        </p:txBody>
      </p:sp>
      <p:sp>
        <p:nvSpPr>
          <p:cNvPr id="27" name="Oval 26">
            <a:extLst>
              <a:ext uri="{FF2B5EF4-FFF2-40B4-BE49-F238E27FC236}">
                <a16:creationId xmlns:a16="http://schemas.microsoft.com/office/drawing/2014/main" id="{72AE8B29-8302-A890-F425-068293FB88D4}"/>
              </a:ext>
            </a:extLst>
          </p:cNvPr>
          <p:cNvSpPr/>
          <p:nvPr/>
        </p:nvSpPr>
        <p:spPr>
          <a:xfrm>
            <a:off x="1372901" y="4172927"/>
            <a:ext cx="274320" cy="2743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9AD5190A-92F0-9381-5095-511B6D6BEFC6}"/>
              </a:ext>
            </a:extLst>
          </p:cNvPr>
          <p:cNvCxnSpPr>
            <a:cxnSpLocks/>
          </p:cNvCxnSpPr>
          <p:nvPr/>
        </p:nvCxnSpPr>
        <p:spPr>
          <a:xfrm flipV="1">
            <a:off x="1514332" y="4294811"/>
            <a:ext cx="1537029" cy="525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F54E9B0-1D9A-2788-8AC4-876C9BF26846}"/>
              </a:ext>
            </a:extLst>
          </p:cNvPr>
          <p:cNvSpPr txBox="1"/>
          <p:nvPr/>
        </p:nvSpPr>
        <p:spPr>
          <a:xfrm>
            <a:off x="2701043" y="3276973"/>
            <a:ext cx="11730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Light"/>
                <a:ea typeface="Calibri Light"/>
                <a:cs typeface="Arial"/>
              </a:rPr>
              <a:t>03.04.2025</a:t>
            </a:r>
            <a:endParaRPr lang="en-US"/>
          </a:p>
          <a:p>
            <a:pPr algn="ctr"/>
            <a:r>
              <a:rPr lang="en-US" sz="1600">
                <a:latin typeface="Calibri Light"/>
                <a:ea typeface="Calibri Light"/>
                <a:cs typeface="Arial"/>
              </a:rPr>
              <a:t>Kick-off</a:t>
            </a:r>
            <a:endParaRPr lang="en-US" sz="1600">
              <a:latin typeface="Calibri Light"/>
              <a:ea typeface="Calibri Light"/>
            </a:endParaRPr>
          </a:p>
        </p:txBody>
      </p:sp>
      <p:cxnSp>
        <p:nvCxnSpPr>
          <p:cNvPr id="31" name="Straight Arrow Connector 30">
            <a:extLst>
              <a:ext uri="{FF2B5EF4-FFF2-40B4-BE49-F238E27FC236}">
                <a16:creationId xmlns:a16="http://schemas.microsoft.com/office/drawing/2014/main" id="{347361AD-9CD6-1CA3-4CDC-03D4B3CF3A5C}"/>
              </a:ext>
            </a:extLst>
          </p:cNvPr>
          <p:cNvCxnSpPr>
            <a:cxnSpLocks/>
          </p:cNvCxnSpPr>
          <p:nvPr/>
        </p:nvCxnSpPr>
        <p:spPr>
          <a:xfrm>
            <a:off x="464008" y="4300065"/>
            <a:ext cx="929488" cy="504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BC60ABF-7F25-E68D-18AB-A5797BDC4AC0}"/>
              </a:ext>
            </a:extLst>
          </p:cNvPr>
          <p:cNvSpPr txBox="1"/>
          <p:nvPr/>
        </p:nvSpPr>
        <p:spPr>
          <a:xfrm>
            <a:off x="-2712" y="5252432"/>
            <a:ext cx="17134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Light"/>
                <a:ea typeface="Calibri Light"/>
                <a:cs typeface="Arial"/>
              </a:rPr>
              <a:t>Proof of concept</a:t>
            </a:r>
          </a:p>
          <a:p>
            <a:r>
              <a:rPr lang="en-US" sz="1600">
                <a:latin typeface="Calibri Light"/>
                <a:ea typeface="Calibri Light"/>
                <a:cs typeface="Calibri Light"/>
              </a:rPr>
              <a:t>Procurement</a:t>
            </a:r>
          </a:p>
        </p:txBody>
      </p:sp>
      <p:sp>
        <p:nvSpPr>
          <p:cNvPr id="36" name="TextBox 35">
            <a:extLst>
              <a:ext uri="{FF2B5EF4-FFF2-40B4-BE49-F238E27FC236}">
                <a16:creationId xmlns:a16="http://schemas.microsoft.com/office/drawing/2014/main" id="{57A22AA6-B69A-5B75-36DE-921ACD0D62D4}"/>
              </a:ext>
            </a:extLst>
          </p:cNvPr>
          <p:cNvSpPr txBox="1"/>
          <p:nvPr/>
        </p:nvSpPr>
        <p:spPr>
          <a:xfrm>
            <a:off x="7198440" y="5138352"/>
            <a:ext cx="152294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Light"/>
                <a:ea typeface="Calibri Light"/>
                <a:cs typeface="Arial"/>
              </a:rPr>
              <a:t>Implementation settings</a:t>
            </a:r>
          </a:p>
          <a:p>
            <a:r>
              <a:rPr lang="en-US" sz="1600">
                <a:latin typeface="Calibri Light"/>
                <a:ea typeface="Calibri Light"/>
                <a:cs typeface="Arial"/>
              </a:rPr>
              <a:t>Tutorials</a:t>
            </a:r>
          </a:p>
          <a:p>
            <a:r>
              <a:rPr lang="en-US" sz="1600">
                <a:latin typeface="Calibri Light"/>
                <a:ea typeface="Calibri Light"/>
                <a:cs typeface="Arial"/>
              </a:rPr>
              <a:t>Testing</a:t>
            </a:r>
            <a:endParaRPr lang="en-US" sz="1600">
              <a:latin typeface="Calibri Light"/>
              <a:ea typeface="Calibri Light"/>
            </a:endParaRPr>
          </a:p>
        </p:txBody>
      </p:sp>
      <p:sp>
        <p:nvSpPr>
          <p:cNvPr id="37" name="TextBox 36">
            <a:extLst>
              <a:ext uri="{FF2B5EF4-FFF2-40B4-BE49-F238E27FC236}">
                <a16:creationId xmlns:a16="http://schemas.microsoft.com/office/drawing/2014/main" id="{B3534CF1-F5EE-B4F6-49F4-4E3182435E45}"/>
              </a:ext>
            </a:extLst>
          </p:cNvPr>
          <p:cNvSpPr txBox="1"/>
          <p:nvPr/>
        </p:nvSpPr>
        <p:spPr>
          <a:xfrm>
            <a:off x="8848321" y="4664466"/>
            <a:ext cx="15326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Light"/>
                <a:ea typeface="Calibri Light"/>
                <a:cs typeface="Arial"/>
              </a:rPr>
              <a:t>Post go-live documentation</a:t>
            </a:r>
            <a:endParaRPr lang="en-US" sz="1600">
              <a:latin typeface="Calibri Light"/>
              <a:ea typeface="Calibri Light"/>
            </a:endParaRPr>
          </a:p>
        </p:txBody>
      </p:sp>
      <p:sp>
        <p:nvSpPr>
          <p:cNvPr id="38" name="TextBox 37">
            <a:extLst>
              <a:ext uri="{FF2B5EF4-FFF2-40B4-BE49-F238E27FC236}">
                <a16:creationId xmlns:a16="http://schemas.microsoft.com/office/drawing/2014/main" id="{CEF1180F-C436-7AA8-97ED-E95AA6369B9F}"/>
              </a:ext>
            </a:extLst>
          </p:cNvPr>
          <p:cNvSpPr txBox="1"/>
          <p:nvPr/>
        </p:nvSpPr>
        <p:spPr>
          <a:xfrm>
            <a:off x="11134740" y="3994510"/>
            <a:ext cx="10538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Light"/>
                <a:ea typeface="Calibri Light"/>
                <a:cs typeface="Arial"/>
              </a:rPr>
              <a:t>Phase 2</a:t>
            </a:r>
          </a:p>
        </p:txBody>
      </p:sp>
      <p:cxnSp>
        <p:nvCxnSpPr>
          <p:cNvPr id="39" name="Straight Arrow Connector 38">
            <a:extLst>
              <a:ext uri="{FF2B5EF4-FFF2-40B4-BE49-F238E27FC236}">
                <a16:creationId xmlns:a16="http://schemas.microsoft.com/office/drawing/2014/main" id="{F33CA496-08D1-1A03-1737-6ADDFFE010D5}"/>
              </a:ext>
            </a:extLst>
          </p:cNvPr>
          <p:cNvCxnSpPr/>
          <p:nvPr/>
        </p:nvCxnSpPr>
        <p:spPr>
          <a:xfrm>
            <a:off x="10556831" y="4311414"/>
            <a:ext cx="979714" cy="15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58ECD2A-D55F-DECF-9199-97F272837737}"/>
              </a:ext>
            </a:extLst>
          </p:cNvPr>
          <p:cNvSpPr txBox="1"/>
          <p:nvPr/>
        </p:nvSpPr>
        <p:spPr>
          <a:xfrm>
            <a:off x="234734" y="1529715"/>
            <a:ext cx="3487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Calibri Light"/>
                <a:cs typeface="Arial"/>
              </a:rPr>
              <a:t>Phase 1 – Ticketing platform</a:t>
            </a:r>
            <a:endParaRPr lang="en-US"/>
          </a:p>
        </p:txBody>
      </p:sp>
      <p:sp>
        <p:nvSpPr>
          <p:cNvPr id="4" name="TextBox 3">
            <a:extLst>
              <a:ext uri="{FF2B5EF4-FFF2-40B4-BE49-F238E27FC236}">
                <a16:creationId xmlns:a16="http://schemas.microsoft.com/office/drawing/2014/main" id="{978DD108-B914-197B-72FD-55CAF125F98A}"/>
              </a:ext>
            </a:extLst>
          </p:cNvPr>
          <p:cNvSpPr txBox="1"/>
          <p:nvPr/>
        </p:nvSpPr>
        <p:spPr>
          <a:xfrm>
            <a:off x="233881" y="1916317"/>
            <a:ext cx="33045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Calibri Light"/>
                <a:cs typeface="Calibri Light"/>
              </a:rPr>
              <a:t>Phase 2 – Registration</a:t>
            </a:r>
            <a:endParaRPr lang="en-US"/>
          </a:p>
        </p:txBody>
      </p:sp>
      <p:sp>
        <p:nvSpPr>
          <p:cNvPr id="12" name="TextBox 11">
            <a:extLst>
              <a:ext uri="{FF2B5EF4-FFF2-40B4-BE49-F238E27FC236}">
                <a16:creationId xmlns:a16="http://schemas.microsoft.com/office/drawing/2014/main" id="{6FA34912-AF3C-E884-31EB-BAF81B5FEB03}"/>
              </a:ext>
            </a:extLst>
          </p:cNvPr>
          <p:cNvSpPr txBox="1"/>
          <p:nvPr/>
        </p:nvSpPr>
        <p:spPr>
          <a:xfrm>
            <a:off x="233880" y="2286000"/>
            <a:ext cx="2610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Calibri Light"/>
                <a:cs typeface="Calibri Light"/>
              </a:rPr>
              <a:t>Phase 3 – AI solutions</a:t>
            </a:r>
            <a:endParaRPr lang="en-US"/>
          </a:p>
        </p:txBody>
      </p:sp>
      <p:sp>
        <p:nvSpPr>
          <p:cNvPr id="14" name="TextBox 13">
            <a:extLst>
              <a:ext uri="{FF2B5EF4-FFF2-40B4-BE49-F238E27FC236}">
                <a16:creationId xmlns:a16="http://schemas.microsoft.com/office/drawing/2014/main" id="{CAEB94B0-5F0E-8032-36DF-18E52A6E94EE}"/>
              </a:ext>
            </a:extLst>
          </p:cNvPr>
          <p:cNvSpPr txBox="1"/>
          <p:nvPr/>
        </p:nvSpPr>
        <p:spPr>
          <a:xfrm>
            <a:off x="1576812" y="4662533"/>
            <a:ext cx="14636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Calibri Light"/>
                <a:ea typeface="Calibri Light"/>
                <a:cs typeface="Arial"/>
              </a:rPr>
              <a:t>Planification</a:t>
            </a:r>
          </a:p>
          <a:p>
            <a:r>
              <a:rPr lang="en-US" sz="1600">
                <a:latin typeface="Calibri Light"/>
                <a:ea typeface="Calibri Light"/>
                <a:cs typeface="Arial"/>
              </a:rPr>
              <a:t>Documentation</a:t>
            </a:r>
            <a:endParaRPr lang="en-US" sz="1600">
              <a:latin typeface="Calibri Light"/>
              <a:ea typeface="Calibri Light"/>
            </a:endParaRPr>
          </a:p>
        </p:txBody>
      </p:sp>
      <p:sp>
        <p:nvSpPr>
          <p:cNvPr id="9" name="TextBox 8">
            <a:extLst>
              <a:ext uri="{FF2B5EF4-FFF2-40B4-BE49-F238E27FC236}">
                <a16:creationId xmlns:a16="http://schemas.microsoft.com/office/drawing/2014/main" id="{AF92C9D9-E5F3-1DFC-9650-CAD03F11725D}"/>
              </a:ext>
            </a:extLst>
          </p:cNvPr>
          <p:cNvSpPr txBox="1"/>
          <p:nvPr/>
        </p:nvSpPr>
        <p:spPr>
          <a:xfrm>
            <a:off x="6491979" y="1356159"/>
            <a:ext cx="30654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Light"/>
                <a:ea typeface="Calibri Light"/>
                <a:cs typeface="Arial"/>
              </a:rPr>
              <a:t>Completion rate of phase 1</a:t>
            </a:r>
            <a:endParaRPr lang="en-US" sz="2000">
              <a:latin typeface="Calibri Light"/>
              <a:ea typeface="Calibri Light"/>
            </a:endParaRPr>
          </a:p>
        </p:txBody>
      </p:sp>
      <p:sp>
        <p:nvSpPr>
          <p:cNvPr id="32" name="Footer Placeholder 2">
            <a:extLst>
              <a:ext uri="{FF2B5EF4-FFF2-40B4-BE49-F238E27FC236}">
                <a16:creationId xmlns:a16="http://schemas.microsoft.com/office/drawing/2014/main" id="{B6BFC130-0250-C8B8-0335-6C387957B10A}"/>
              </a:ext>
            </a:extLst>
          </p:cNvPr>
          <p:cNvSpPr>
            <a:spLocks noGrp="1"/>
          </p:cNvSpPr>
          <p:nvPr>
            <p:ph type="ftr" sz="quarter" idx="11"/>
          </p:nvPr>
        </p:nvSpPr>
        <p:spPr>
          <a:xfrm>
            <a:off x="3686175" y="6459538"/>
            <a:ext cx="4822825" cy="365125"/>
          </a:xfrm>
        </p:spPr>
        <p:txBody>
          <a:bodyPr/>
          <a:lstStyle/>
          <a:p>
            <a:pPr>
              <a:defRPr/>
            </a:pPr>
            <a:r>
              <a:rPr lang="en-US"/>
              <a:t>JAO S.A. - Master Copy - Public</a:t>
            </a:r>
          </a:p>
        </p:txBody>
      </p:sp>
    </p:spTree>
    <p:extLst>
      <p:ext uri="{BB962C8B-B14F-4D97-AF65-F5344CB8AC3E}">
        <p14:creationId xmlns:p14="http://schemas.microsoft.com/office/powerpoint/2010/main" val="164338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0-#ppt_w/2"/>
                                          </p:val>
                                        </p:tav>
                                        <p:tav tm="100000">
                                          <p:val>
                                            <p:strVal val="#ppt_x"/>
                                          </p:val>
                                        </p:tav>
                                      </p:tavLst>
                                    </p:anim>
                                    <p:anim calcmode="lin" valueType="num">
                                      <p:cBhvr additive="base">
                                        <p:cTn id="8" dur="75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1000"/>
                                        <p:tgtEl>
                                          <p:spTgt spid="5"/>
                                        </p:tgtEl>
                                      </p:cBhvr>
                                    </p:animEffect>
                                  </p:childTnLst>
                                </p:cTn>
                              </p:par>
                            </p:childTnLst>
                          </p:cTn>
                        </p:par>
                        <p:par>
                          <p:cTn id="35" fill="hold">
                            <p:stCondLst>
                              <p:cond delay="1750"/>
                            </p:stCondLst>
                            <p:childTnLst>
                              <p:par>
                                <p:cTn id="36" presetID="2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750"/>
                                        <p:tgtEl>
                                          <p:spTgt spid="31"/>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750" fill="hold"/>
                                        <p:tgtEl>
                                          <p:spTgt spid="27"/>
                                        </p:tgtEl>
                                        <p:attrNameLst>
                                          <p:attrName>ppt_w</p:attrName>
                                        </p:attrNameLst>
                                      </p:cBhvr>
                                      <p:tavLst>
                                        <p:tav tm="0">
                                          <p:val>
                                            <p:fltVal val="0"/>
                                          </p:val>
                                        </p:tav>
                                        <p:tav tm="100000">
                                          <p:val>
                                            <p:strVal val="#ppt_w"/>
                                          </p:val>
                                        </p:tav>
                                      </p:tavLst>
                                    </p:anim>
                                    <p:anim calcmode="lin" valueType="num">
                                      <p:cBhvr>
                                        <p:cTn id="47" dur="750" fill="hold"/>
                                        <p:tgtEl>
                                          <p:spTgt spid="27"/>
                                        </p:tgtEl>
                                        <p:attrNameLst>
                                          <p:attrName>ppt_h</p:attrName>
                                        </p:attrNameLst>
                                      </p:cBhvr>
                                      <p:tavLst>
                                        <p:tav tm="0">
                                          <p:val>
                                            <p:fltVal val="0"/>
                                          </p:val>
                                        </p:tav>
                                        <p:tav tm="100000">
                                          <p:val>
                                            <p:strVal val="#ppt_h"/>
                                          </p:val>
                                        </p:tav>
                                      </p:tavLst>
                                    </p:anim>
                                    <p:animEffect transition="in" filter="fade">
                                      <p:cBhvr>
                                        <p:cTn id="48" dur="750"/>
                                        <p:tgtEl>
                                          <p:spTgt spid="27"/>
                                        </p:tgtEl>
                                      </p:cBhvr>
                                    </p:animEffect>
                                  </p:childTnLst>
                                </p:cTn>
                              </p:par>
                              <p:par>
                                <p:cTn id="49" presetID="2"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750" fill="hold"/>
                                        <p:tgtEl>
                                          <p:spTgt spid="13"/>
                                        </p:tgtEl>
                                        <p:attrNameLst>
                                          <p:attrName>ppt_x</p:attrName>
                                        </p:attrNameLst>
                                      </p:cBhvr>
                                      <p:tavLst>
                                        <p:tav tm="0">
                                          <p:val>
                                            <p:strVal val="#ppt_x"/>
                                          </p:val>
                                        </p:tav>
                                        <p:tav tm="100000">
                                          <p:val>
                                            <p:strVal val="#ppt_x"/>
                                          </p:val>
                                        </p:tav>
                                      </p:tavLst>
                                    </p:anim>
                                    <p:anim calcmode="lin" valueType="num">
                                      <p:cBhvr additive="base">
                                        <p:cTn id="52" dur="750" fill="hold"/>
                                        <p:tgtEl>
                                          <p:spTgt spid="13"/>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750"/>
                                        <p:tgtEl>
                                          <p:spTgt spid="28"/>
                                        </p:tgtEl>
                                      </p:cBhvr>
                                    </p:animEffect>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750" fill="hold"/>
                                        <p:tgtEl>
                                          <p:spTgt spid="14"/>
                                        </p:tgtEl>
                                        <p:attrNameLst>
                                          <p:attrName>ppt_x</p:attrName>
                                        </p:attrNameLst>
                                      </p:cBhvr>
                                      <p:tavLst>
                                        <p:tav tm="0">
                                          <p:val>
                                            <p:strVal val="#ppt_x"/>
                                          </p:val>
                                        </p:tav>
                                        <p:tav tm="100000">
                                          <p:val>
                                            <p:strVal val="#ppt_x"/>
                                          </p:val>
                                        </p:tav>
                                      </p:tavLst>
                                    </p:anim>
                                    <p:anim calcmode="lin" valueType="num">
                                      <p:cBhvr additive="base">
                                        <p:cTn id="61" dur="750" fill="hold"/>
                                        <p:tgtEl>
                                          <p:spTgt spid="14"/>
                                        </p:tgtEl>
                                        <p:attrNameLst>
                                          <p:attrName>ppt_y</p:attrName>
                                        </p:attrNameLst>
                                      </p:cBhvr>
                                      <p:tavLst>
                                        <p:tav tm="0">
                                          <p:val>
                                            <p:strVal val="1+#ppt_h/2"/>
                                          </p:val>
                                        </p:tav>
                                        <p:tav tm="100000">
                                          <p:val>
                                            <p:strVal val="#ppt_y"/>
                                          </p:val>
                                        </p:tav>
                                      </p:tavLst>
                                    </p:anim>
                                  </p:childTnLst>
                                </p:cTn>
                              </p:par>
                            </p:childTnLst>
                          </p:cTn>
                        </p:par>
                        <p:par>
                          <p:cTn id="62" fill="hold">
                            <p:stCondLst>
                              <p:cond delay="475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750" fill="hold"/>
                                        <p:tgtEl>
                                          <p:spTgt spid="18"/>
                                        </p:tgtEl>
                                        <p:attrNameLst>
                                          <p:attrName>ppt_w</p:attrName>
                                        </p:attrNameLst>
                                      </p:cBhvr>
                                      <p:tavLst>
                                        <p:tav tm="0">
                                          <p:val>
                                            <p:fltVal val="0"/>
                                          </p:val>
                                        </p:tav>
                                        <p:tav tm="100000">
                                          <p:val>
                                            <p:strVal val="#ppt_w"/>
                                          </p:val>
                                        </p:tav>
                                      </p:tavLst>
                                    </p:anim>
                                    <p:anim calcmode="lin" valueType="num">
                                      <p:cBhvr>
                                        <p:cTn id="66" dur="750" fill="hold"/>
                                        <p:tgtEl>
                                          <p:spTgt spid="18"/>
                                        </p:tgtEl>
                                        <p:attrNameLst>
                                          <p:attrName>ppt_h</p:attrName>
                                        </p:attrNameLst>
                                      </p:cBhvr>
                                      <p:tavLst>
                                        <p:tav tm="0">
                                          <p:val>
                                            <p:fltVal val="0"/>
                                          </p:val>
                                        </p:tav>
                                        <p:tav tm="100000">
                                          <p:val>
                                            <p:strVal val="#ppt_h"/>
                                          </p:val>
                                        </p:tav>
                                      </p:tavLst>
                                    </p:anim>
                                    <p:animEffect transition="in" filter="fade">
                                      <p:cBhvr>
                                        <p:cTn id="67" dur="750"/>
                                        <p:tgtEl>
                                          <p:spTgt spid="18"/>
                                        </p:tgtEl>
                                      </p:cBhvr>
                                    </p:animEffect>
                                  </p:childTnLst>
                                </p:cTn>
                              </p:par>
                              <p:par>
                                <p:cTn id="68" presetID="2" presetClass="entr" presetSubtype="1"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750" fill="hold"/>
                                        <p:tgtEl>
                                          <p:spTgt spid="29"/>
                                        </p:tgtEl>
                                        <p:attrNameLst>
                                          <p:attrName>ppt_x</p:attrName>
                                        </p:attrNameLst>
                                      </p:cBhvr>
                                      <p:tavLst>
                                        <p:tav tm="0">
                                          <p:val>
                                            <p:strVal val="#ppt_x"/>
                                          </p:val>
                                        </p:tav>
                                        <p:tav tm="100000">
                                          <p:val>
                                            <p:strVal val="#ppt_x"/>
                                          </p:val>
                                        </p:tav>
                                      </p:tavLst>
                                    </p:anim>
                                    <p:anim calcmode="lin" valueType="num">
                                      <p:cBhvr additive="base">
                                        <p:cTn id="71" dur="750" fill="hold"/>
                                        <p:tgtEl>
                                          <p:spTgt spid="29"/>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750"/>
                                        <p:tgtEl>
                                          <p:spTgt spid="7"/>
                                        </p:tgtEl>
                                      </p:cBhvr>
                                    </p:animEffect>
                                  </p:childTnLst>
                                </p:cTn>
                              </p:par>
                            </p:childTnLst>
                          </p:cTn>
                        </p:par>
                        <p:par>
                          <p:cTn id="76" fill="hold">
                            <p:stCondLst>
                              <p:cond delay="6250"/>
                            </p:stCondLst>
                            <p:childTnLst>
                              <p:par>
                                <p:cTn id="77" presetID="2" presetClass="entr" presetSubtype="4"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750" fill="hold"/>
                                        <p:tgtEl>
                                          <p:spTgt spid="24"/>
                                        </p:tgtEl>
                                        <p:attrNameLst>
                                          <p:attrName>ppt_x</p:attrName>
                                        </p:attrNameLst>
                                      </p:cBhvr>
                                      <p:tavLst>
                                        <p:tav tm="0">
                                          <p:val>
                                            <p:strVal val="#ppt_x"/>
                                          </p:val>
                                        </p:tav>
                                        <p:tav tm="100000">
                                          <p:val>
                                            <p:strVal val="#ppt_x"/>
                                          </p:val>
                                        </p:tav>
                                      </p:tavLst>
                                    </p:anim>
                                    <p:anim calcmode="lin" valueType="num">
                                      <p:cBhvr additive="base">
                                        <p:cTn id="80" dur="750" fill="hold"/>
                                        <p:tgtEl>
                                          <p:spTgt spid="24"/>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750" fill="hold"/>
                                        <p:tgtEl>
                                          <p:spTgt spid="19"/>
                                        </p:tgtEl>
                                        <p:attrNameLst>
                                          <p:attrName>ppt_w</p:attrName>
                                        </p:attrNameLst>
                                      </p:cBhvr>
                                      <p:tavLst>
                                        <p:tav tm="0">
                                          <p:val>
                                            <p:fltVal val="0"/>
                                          </p:val>
                                        </p:tav>
                                        <p:tav tm="100000">
                                          <p:val>
                                            <p:strVal val="#ppt_w"/>
                                          </p:val>
                                        </p:tav>
                                      </p:tavLst>
                                    </p:anim>
                                    <p:anim calcmode="lin" valueType="num">
                                      <p:cBhvr>
                                        <p:cTn id="85" dur="750" fill="hold"/>
                                        <p:tgtEl>
                                          <p:spTgt spid="19"/>
                                        </p:tgtEl>
                                        <p:attrNameLst>
                                          <p:attrName>ppt_h</p:attrName>
                                        </p:attrNameLst>
                                      </p:cBhvr>
                                      <p:tavLst>
                                        <p:tav tm="0">
                                          <p:val>
                                            <p:fltVal val="0"/>
                                          </p:val>
                                        </p:tav>
                                        <p:tav tm="100000">
                                          <p:val>
                                            <p:strVal val="#ppt_h"/>
                                          </p:val>
                                        </p:tav>
                                      </p:tavLst>
                                    </p:anim>
                                    <p:animEffect transition="in" filter="fade">
                                      <p:cBhvr>
                                        <p:cTn id="86" dur="750"/>
                                        <p:tgtEl>
                                          <p:spTgt spid="19"/>
                                        </p:tgtEl>
                                      </p:cBhvr>
                                    </p:animEffect>
                                  </p:childTnLst>
                                </p:cTn>
                              </p:par>
                              <p:par>
                                <p:cTn id="87" presetID="2" presetClass="entr" presetSubtype="1"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750" fill="hold"/>
                                        <p:tgtEl>
                                          <p:spTgt spid="16"/>
                                        </p:tgtEl>
                                        <p:attrNameLst>
                                          <p:attrName>ppt_x</p:attrName>
                                        </p:attrNameLst>
                                      </p:cBhvr>
                                      <p:tavLst>
                                        <p:tav tm="0">
                                          <p:val>
                                            <p:strVal val="#ppt_x"/>
                                          </p:val>
                                        </p:tav>
                                        <p:tav tm="100000">
                                          <p:val>
                                            <p:strVal val="#ppt_x"/>
                                          </p:val>
                                        </p:tav>
                                      </p:tavLst>
                                    </p:anim>
                                    <p:anim calcmode="lin" valueType="num">
                                      <p:cBhvr additive="base">
                                        <p:cTn id="90" dur="750" fill="hold"/>
                                        <p:tgtEl>
                                          <p:spTgt spid="16"/>
                                        </p:tgtEl>
                                        <p:attrNameLst>
                                          <p:attrName>ppt_y</p:attrName>
                                        </p:attrNameLst>
                                      </p:cBhvr>
                                      <p:tavLst>
                                        <p:tav tm="0">
                                          <p:val>
                                            <p:strVal val="0-#ppt_h/2"/>
                                          </p:val>
                                        </p:tav>
                                        <p:tav tm="100000">
                                          <p:val>
                                            <p:strVal val="#ppt_y"/>
                                          </p:val>
                                        </p:tav>
                                      </p:tavLst>
                                    </p:anim>
                                  </p:childTnLst>
                                </p:cTn>
                              </p:par>
                            </p:childTnLst>
                          </p:cTn>
                        </p:par>
                        <p:par>
                          <p:cTn id="91" fill="hold">
                            <p:stCondLst>
                              <p:cond delay="7750"/>
                            </p:stCondLst>
                            <p:childTnLst>
                              <p:par>
                                <p:cTn id="92" presetID="22" presetClass="entr" presetSubtype="8"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750"/>
                                        <p:tgtEl>
                                          <p:spTgt spid="8"/>
                                        </p:tgtEl>
                                      </p:cBhvr>
                                    </p:animEffect>
                                  </p:childTnLst>
                                </p:cTn>
                              </p:par>
                              <p:par>
                                <p:cTn id="95" presetID="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750" fill="hold"/>
                                        <p:tgtEl>
                                          <p:spTgt spid="25"/>
                                        </p:tgtEl>
                                        <p:attrNameLst>
                                          <p:attrName>ppt_x</p:attrName>
                                        </p:attrNameLst>
                                      </p:cBhvr>
                                      <p:tavLst>
                                        <p:tav tm="0">
                                          <p:val>
                                            <p:strVal val="#ppt_x"/>
                                          </p:val>
                                        </p:tav>
                                        <p:tav tm="100000">
                                          <p:val>
                                            <p:strVal val="#ppt_x"/>
                                          </p:val>
                                        </p:tav>
                                      </p:tavLst>
                                    </p:anim>
                                    <p:anim calcmode="lin" valueType="num">
                                      <p:cBhvr additive="base">
                                        <p:cTn id="98" dur="750" fill="hold"/>
                                        <p:tgtEl>
                                          <p:spTgt spid="25"/>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53" presetClass="entr" presetSubtype="16"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750" fill="hold"/>
                                        <p:tgtEl>
                                          <p:spTgt spid="22"/>
                                        </p:tgtEl>
                                        <p:attrNameLst>
                                          <p:attrName>ppt_w</p:attrName>
                                        </p:attrNameLst>
                                      </p:cBhvr>
                                      <p:tavLst>
                                        <p:tav tm="0">
                                          <p:val>
                                            <p:fltVal val="0"/>
                                          </p:val>
                                        </p:tav>
                                        <p:tav tm="100000">
                                          <p:val>
                                            <p:strVal val="#ppt_w"/>
                                          </p:val>
                                        </p:tav>
                                      </p:tavLst>
                                    </p:anim>
                                    <p:anim calcmode="lin" valueType="num">
                                      <p:cBhvr>
                                        <p:cTn id="103" dur="750" fill="hold"/>
                                        <p:tgtEl>
                                          <p:spTgt spid="22"/>
                                        </p:tgtEl>
                                        <p:attrNameLst>
                                          <p:attrName>ppt_h</p:attrName>
                                        </p:attrNameLst>
                                      </p:cBhvr>
                                      <p:tavLst>
                                        <p:tav tm="0">
                                          <p:val>
                                            <p:fltVal val="0"/>
                                          </p:val>
                                        </p:tav>
                                        <p:tav tm="100000">
                                          <p:val>
                                            <p:strVal val="#ppt_h"/>
                                          </p:val>
                                        </p:tav>
                                      </p:tavLst>
                                    </p:anim>
                                    <p:animEffect transition="in" filter="fade">
                                      <p:cBhvr>
                                        <p:cTn id="104" dur="750"/>
                                        <p:tgtEl>
                                          <p:spTgt spid="22"/>
                                        </p:tgtEl>
                                      </p:cBhvr>
                                    </p:animEffect>
                                  </p:childTnLst>
                                </p:cTn>
                              </p:par>
                              <p:par>
                                <p:cTn id="105" presetID="2" presetClass="entr" presetSubtype="1"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750" fill="hold"/>
                                        <p:tgtEl>
                                          <p:spTgt spid="26"/>
                                        </p:tgtEl>
                                        <p:attrNameLst>
                                          <p:attrName>ppt_x</p:attrName>
                                        </p:attrNameLst>
                                      </p:cBhvr>
                                      <p:tavLst>
                                        <p:tav tm="0">
                                          <p:val>
                                            <p:strVal val="#ppt_x"/>
                                          </p:val>
                                        </p:tav>
                                        <p:tav tm="100000">
                                          <p:val>
                                            <p:strVal val="#ppt_x"/>
                                          </p:val>
                                        </p:tav>
                                      </p:tavLst>
                                    </p:anim>
                                    <p:anim calcmode="lin" valueType="num">
                                      <p:cBhvr additive="base">
                                        <p:cTn id="108" dur="750" fill="hold"/>
                                        <p:tgtEl>
                                          <p:spTgt spid="26"/>
                                        </p:tgtEl>
                                        <p:attrNameLst>
                                          <p:attrName>ppt_y</p:attrName>
                                        </p:attrNameLst>
                                      </p:cBhvr>
                                      <p:tavLst>
                                        <p:tav tm="0">
                                          <p:val>
                                            <p:strVal val="0-#ppt_h/2"/>
                                          </p:val>
                                        </p:tav>
                                        <p:tav tm="100000">
                                          <p:val>
                                            <p:strVal val="#ppt_y"/>
                                          </p:val>
                                        </p:tav>
                                      </p:tavLst>
                                    </p:anim>
                                  </p:childTnLst>
                                </p:cTn>
                              </p:par>
                            </p:childTnLst>
                          </p:cTn>
                        </p:par>
                        <p:par>
                          <p:cTn id="109" fill="hold">
                            <p:stCondLst>
                              <p:cond delay="9250"/>
                            </p:stCondLst>
                            <p:childTnLst>
                              <p:par>
                                <p:cTn id="110" presetID="22" presetClass="entr" presetSubtype="8" fill="hold" nodeType="after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wipe(left)">
                                      <p:cBhvr>
                                        <p:cTn id="112" dur="750"/>
                                        <p:tgtEl>
                                          <p:spTgt spid="10"/>
                                        </p:tgtEl>
                                      </p:cBhvr>
                                    </p:animEffect>
                                  </p:childTnLst>
                                </p:cTn>
                              </p:par>
                              <p:par>
                                <p:cTn id="113" presetID="2" presetClass="entr" presetSubtype="4"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750" fill="hold"/>
                                        <p:tgtEl>
                                          <p:spTgt spid="36"/>
                                        </p:tgtEl>
                                        <p:attrNameLst>
                                          <p:attrName>ppt_x</p:attrName>
                                        </p:attrNameLst>
                                      </p:cBhvr>
                                      <p:tavLst>
                                        <p:tav tm="0">
                                          <p:val>
                                            <p:strVal val="#ppt_x"/>
                                          </p:val>
                                        </p:tav>
                                        <p:tav tm="100000">
                                          <p:val>
                                            <p:strVal val="#ppt_x"/>
                                          </p:val>
                                        </p:tav>
                                      </p:tavLst>
                                    </p:anim>
                                    <p:anim calcmode="lin" valueType="num">
                                      <p:cBhvr additive="base">
                                        <p:cTn id="116" dur="750" fill="hold"/>
                                        <p:tgtEl>
                                          <p:spTgt spid="36"/>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fltVal val="0"/>
                                          </p:val>
                                        </p:tav>
                                        <p:tav tm="100000">
                                          <p:val>
                                            <p:strVal val="#ppt_h"/>
                                          </p:val>
                                        </p:tav>
                                      </p:tavLst>
                                    </p:anim>
                                    <p:animEffect transition="in" filter="fade">
                                      <p:cBhvr>
                                        <p:cTn id="122" dur="500"/>
                                        <p:tgtEl>
                                          <p:spTgt spid="21"/>
                                        </p:tgtEl>
                                      </p:cBhvr>
                                    </p:animEffect>
                                  </p:childTnLst>
                                </p:cTn>
                              </p:par>
                              <p:par>
                                <p:cTn id="123" presetID="2" presetClass="entr" presetSubtype="1"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 calcmode="lin" valueType="num">
                                      <p:cBhvr additive="base">
                                        <p:cTn id="125" dur="750" fill="hold"/>
                                        <p:tgtEl>
                                          <p:spTgt spid="15"/>
                                        </p:tgtEl>
                                        <p:attrNameLst>
                                          <p:attrName>ppt_x</p:attrName>
                                        </p:attrNameLst>
                                      </p:cBhvr>
                                      <p:tavLst>
                                        <p:tav tm="0">
                                          <p:val>
                                            <p:strVal val="#ppt_x"/>
                                          </p:val>
                                        </p:tav>
                                        <p:tav tm="100000">
                                          <p:val>
                                            <p:strVal val="#ppt_x"/>
                                          </p:val>
                                        </p:tav>
                                      </p:tavLst>
                                    </p:anim>
                                    <p:anim calcmode="lin" valueType="num">
                                      <p:cBhvr additive="base">
                                        <p:cTn id="126" dur="750" fill="hold"/>
                                        <p:tgtEl>
                                          <p:spTgt spid="15"/>
                                        </p:tgtEl>
                                        <p:attrNameLst>
                                          <p:attrName>ppt_y</p:attrName>
                                        </p:attrNameLst>
                                      </p:cBhvr>
                                      <p:tavLst>
                                        <p:tav tm="0">
                                          <p:val>
                                            <p:strVal val="0-#ppt_h/2"/>
                                          </p:val>
                                        </p:tav>
                                        <p:tav tm="100000">
                                          <p:val>
                                            <p:strVal val="#ppt_y"/>
                                          </p:val>
                                        </p:tav>
                                      </p:tavLst>
                                    </p:anim>
                                  </p:childTnLst>
                                </p:cTn>
                              </p:par>
                            </p:childTnLst>
                          </p:cTn>
                        </p:par>
                        <p:par>
                          <p:cTn id="127" fill="hold">
                            <p:stCondLst>
                              <p:cond delay="10750"/>
                            </p:stCondLst>
                            <p:childTnLst>
                              <p:par>
                                <p:cTn id="128" presetID="22" presetClass="entr" presetSubtype="8" fill="hold" nodeType="after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wipe(left)">
                                      <p:cBhvr>
                                        <p:cTn id="130" dur="500"/>
                                        <p:tgtEl>
                                          <p:spTgt spid="11"/>
                                        </p:tgtEl>
                                      </p:cBhvr>
                                    </p:animEffect>
                                  </p:childTnLst>
                                </p:cTn>
                              </p:par>
                              <p:par>
                                <p:cTn id="131" presetID="2" presetClass="entr" presetSubtype="4"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750" fill="hold"/>
                                        <p:tgtEl>
                                          <p:spTgt spid="37"/>
                                        </p:tgtEl>
                                        <p:attrNameLst>
                                          <p:attrName>ppt_x</p:attrName>
                                        </p:attrNameLst>
                                      </p:cBhvr>
                                      <p:tavLst>
                                        <p:tav tm="0">
                                          <p:val>
                                            <p:strVal val="#ppt_x"/>
                                          </p:val>
                                        </p:tav>
                                        <p:tav tm="100000">
                                          <p:val>
                                            <p:strVal val="#ppt_x"/>
                                          </p:val>
                                        </p:tav>
                                      </p:tavLst>
                                    </p:anim>
                                    <p:anim calcmode="lin" valueType="num">
                                      <p:cBhvr additive="base">
                                        <p:cTn id="134" dur="750" fill="hold"/>
                                        <p:tgtEl>
                                          <p:spTgt spid="37"/>
                                        </p:tgtEl>
                                        <p:attrNameLst>
                                          <p:attrName>ppt_y</p:attrName>
                                        </p:attrNameLst>
                                      </p:cBhvr>
                                      <p:tavLst>
                                        <p:tav tm="0">
                                          <p:val>
                                            <p:strVal val="1+#ppt_h/2"/>
                                          </p:val>
                                        </p:tav>
                                        <p:tav tm="100000">
                                          <p:val>
                                            <p:strVal val="#ppt_y"/>
                                          </p:val>
                                        </p:tav>
                                      </p:tavLst>
                                    </p:anim>
                                  </p:childTnLst>
                                </p:cTn>
                              </p:par>
                            </p:childTnLst>
                          </p:cTn>
                        </p:par>
                        <p:par>
                          <p:cTn id="135" fill="hold">
                            <p:stCondLst>
                              <p:cond delay="11500"/>
                            </p:stCondLst>
                            <p:childTnLst>
                              <p:par>
                                <p:cTn id="136" presetID="53" presetClass="entr" presetSubtype="16" fill="hold" grpId="0" nodeType="after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750" fill="hold"/>
                                        <p:tgtEl>
                                          <p:spTgt spid="23"/>
                                        </p:tgtEl>
                                        <p:attrNameLst>
                                          <p:attrName>ppt_w</p:attrName>
                                        </p:attrNameLst>
                                      </p:cBhvr>
                                      <p:tavLst>
                                        <p:tav tm="0">
                                          <p:val>
                                            <p:fltVal val="0"/>
                                          </p:val>
                                        </p:tav>
                                        <p:tav tm="100000">
                                          <p:val>
                                            <p:strVal val="#ppt_w"/>
                                          </p:val>
                                        </p:tav>
                                      </p:tavLst>
                                    </p:anim>
                                    <p:anim calcmode="lin" valueType="num">
                                      <p:cBhvr>
                                        <p:cTn id="139" dur="750" fill="hold"/>
                                        <p:tgtEl>
                                          <p:spTgt spid="23"/>
                                        </p:tgtEl>
                                        <p:attrNameLst>
                                          <p:attrName>ppt_h</p:attrName>
                                        </p:attrNameLst>
                                      </p:cBhvr>
                                      <p:tavLst>
                                        <p:tav tm="0">
                                          <p:val>
                                            <p:fltVal val="0"/>
                                          </p:val>
                                        </p:tav>
                                        <p:tav tm="100000">
                                          <p:val>
                                            <p:strVal val="#ppt_h"/>
                                          </p:val>
                                        </p:tav>
                                      </p:tavLst>
                                    </p:anim>
                                    <p:animEffect transition="in" filter="fade">
                                      <p:cBhvr>
                                        <p:cTn id="140" dur="750"/>
                                        <p:tgtEl>
                                          <p:spTgt spid="23"/>
                                        </p:tgtEl>
                                      </p:cBhvr>
                                    </p:animEffect>
                                  </p:childTnLst>
                                </p:cTn>
                              </p:par>
                              <p:par>
                                <p:cTn id="141" presetID="2" presetClass="entr" presetSubtype="1"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additive="base">
                                        <p:cTn id="143" dur="750" fill="hold"/>
                                        <p:tgtEl>
                                          <p:spTgt spid="17"/>
                                        </p:tgtEl>
                                        <p:attrNameLst>
                                          <p:attrName>ppt_x</p:attrName>
                                        </p:attrNameLst>
                                      </p:cBhvr>
                                      <p:tavLst>
                                        <p:tav tm="0">
                                          <p:val>
                                            <p:strVal val="#ppt_x"/>
                                          </p:val>
                                        </p:tav>
                                        <p:tav tm="100000">
                                          <p:val>
                                            <p:strVal val="#ppt_x"/>
                                          </p:val>
                                        </p:tav>
                                      </p:tavLst>
                                    </p:anim>
                                    <p:anim calcmode="lin" valueType="num">
                                      <p:cBhvr additive="base">
                                        <p:cTn id="144" dur="750" fill="hold"/>
                                        <p:tgtEl>
                                          <p:spTgt spid="17"/>
                                        </p:tgtEl>
                                        <p:attrNameLst>
                                          <p:attrName>ppt_y</p:attrName>
                                        </p:attrNameLst>
                                      </p:cBhvr>
                                      <p:tavLst>
                                        <p:tav tm="0">
                                          <p:val>
                                            <p:strVal val="0-#ppt_h/2"/>
                                          </p:val>
                                        </p:tav>
                                        <p:tav tm="100000">
                                          <p:val>
                                            <p:strVal val="#ppt_y"/>
                                          </p:val>
                                        </p:tav>
                                      </p:tavLst>
                                    </p:anim>
                                  </p:childTnLst>
                                </p:cTn>
                              </p:par>
                            </p:childTnLst>
                          </p:cTn>
                        </p:par>
                        <p:par>
                          <p:cTn id="145" fill="hold">
                            <p:stCondLst>
                              <p:cond delay="12250"/>
                            </p:stCondLst>
                            <p:childTnLst>
                              <p:par>
                                <p:cTn id="146" presetID="22" presetClass="entr" presetSubtype="8" fill="hold" nodeType="afterEffect">
                                  <p:stCondLst>
                                    <p:cond delay="0"/>
                                  </p:stCondLst>
                                  <p:childTnLst>
                                    <p:set>
                                      <p:cBhvr>
                                        <p:cTn id="147" dur="1" fill="hold">
                                          <p:stCondLst>
                                            <p:cond delay="0"/>
                                          </p:stCondLst>
                                        </p:cTn>
                                        <p:tgtEl>
                                          <p:spTgt spid="39"/>
                                        </p:tgtEl>
                                        <p:attrNameLst>
                                          <p:attrName>style.visibility</p:attrName>
                                        </p:attrNameLst>
                                      </p:cBhvr>
                                      <p:to>
                                        <p:strVal val="visible"/>
                                      </p:to>
                                    </p:set>
                                    <p:animEffect transition="in" filter="wipe(left)">
                                      <p:cBhvr>
                                        <p:cTn id="148" dur="750"/>
                                        <p:tgtEl>
                                          <p:spTgt spid="39"/>
                                        </p:tgtEl>
                                      </p:cBhvr>
                                    </p:animEffect>
                                  </p:childTnLst>
                                </p:cTn>
                              </p:par>
                              <p:par>
                                <p:cTn id="149" presetID="2" presetClass="entr" presetSubtype="2" fill="hold" grpId="0" nodeType="with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additive="base">
                                        <p:cTn id="151" dur="750" fill="hold"/>
                                        <p:tgtEl>
                                          <p:spTgt spid="38"/>
                                        </p:tgtEl>
                                        <p:attrNameLst>
                                          <p:attrName>ppt_x</p:attrName>
                                        </p:attrNameLst>
                                      </p:cBhvr>
                                      <p:tavLst>
                                        <p:tav tm="0">
                                          <p:val>
                                            <p:strVal val="1+#ppt_w/2"/>
                                          </p:val>
                                        </p:tav>
                                        <p:tav tm="100000">
                                          <p:val>
                                            <p:strVal val="#ppt_x"/>
                                          </p:val>
                                        </p:tav>
                                      </p:tavLst>
                                    </p:anim>
                                    <p:anim calcmode="lin" valueType="num">
                                      <p:cBhvr additive="base">
                                        <p:cTn id="152" dur="7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6" grpId="0" animBg="1"/>
      <p:bldP spid="13" grpId="0"/>
      <p:bldP spid="15" grpId="0"/>
      <p:bldP spid="16" grpId="0"/>
      <p:bldP spid="18" grpId="0" animBg="1"/>
      <p:bldP spid="19" grpId="0" animBg="1"/>
      <p:bldP spid="22" grpId="0" animBg="1"/>
      <p:bldP spid="23" grpId="0" animBg="1"/>
      <p:bldP spid="26" grpId="0"/>
      <p:bldP spid="17" grpId="0"/>
      <p:bldP spid="21" grpId="0" animBg="1"/>
      <p:bldP spid="24" grpId="0"/>
      <p:bldP spid="25" grpId="0"/>
      <p:bldP spid="27" grpId="0" animBg="1"/>
      <p:bldP spid="29" grpId="0"/>
      <p:bldP spid="33" grpId="0"/>
      <p:bldP spid="36" grpId="0"/>
      <p:bldP spid="37" grpId="0"/>
      <p:bldP spid="38" grpId="0"/>
      <p:bldP spid="40" grpId="0"/>
      <p:bldP spid="4" grpId="0"/>
      <p:bldP spid="12" grpId="0"/>
      <p:bldP spid="1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502DC-1196-757B-C5D3-DEA4AC0AB7A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0A1923-FEC8-8315-BBB4-A6A603B36EF9}"/>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2174B77B-912B-856F-E8D5-1F7F6EBD1E71}"/>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23</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1237C8B1-25C4-278B-D594-BB46189649E5}"/>
              </a:ext>
            </a:extLst>
          </p:cNvPr>
          <p:cNvSpPr>
            <a:spLocks noGrp="1"/>
          </p:cNvSpPr>
          <p:nvPr>
            <p:ph type="title"/>
          </p:nvPr>
        </p:nvSpPr>
        <p:spPr>
          <a:xfrm>
            <a:off x="5082105" y="2059210"/>
            <a:ext cx="6856838" cy="617177"/>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7. Orion: The Allocation Tool</a:t>
            </a:r>
          </a:p>
        </p:txBody>
      </p:sp>
      <p:cxnSp>
        <p:nvCxnSpPr>
          <p:cNvPr id="8" name="Straight Connector 7">
            <a:extLst>
              <a:ext uri="{FF2B5EF4-FFF2-40B4-BE49-F238E27FC236}">
                <a16:creationId xmlns:a16="http://schemas.microsoft.com/office/drawing/2014/main" id="{5407F0B9-AF52-01FC-845F-3B4E539BF4FF}"/>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8199FC98-550C-C186-778A-2349A6F72C4F}"/>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152999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B9EB17-16FB-EC46-92AE-E3D27AE95EDE}"/>
              </a:ext>
            </a:extLst>
          </p:cNvPr>
          <p:cNvSpPr txBox="1">
            <a:spLocks noGrp="1"/>
          </p:cNvSpPr>
          <p:nvPr>
            <p:ph type="title"/>
          </p:nvPr>
        </p:nvSpPr>
        <p:spPr>
          <a:xfrm>
            <a:off x="1012613" y="265437"/>
            <a:ext cx="4925484" cy="1450757"/>
          </a:xfrm>
        </p:spPr>
        <p:txBody>
          <a:bodyPr vert="horz" lIns="91440" tIns="45720" rIns="91440" bIns="45720" rtlCol="0" anchor="b">
            <a:normAutofit/>
          </a:bodyPr>
          <a:lstStyle/>
          <a:p>
            <a:r>
              <a:rPr lang="en-US">
                <a:solidFill>
                  <a:srgbClr val="C22564"/>
                </a:solidFill>
              </a:rPr>
              <a:t>Orion</a:t>
            </a:r>
            <a:br>
              <a:rPr lang="en-US"/>
            </a:br>
            <a:r>
              <a:rPr lang="en-US" sz="2800">
                <a:solidFill>
                  <a:srgbClr val="C22564"/>
                </a:solidFill>
                <a:ea typeface="Calibri Light"/>
                <a:cs typeface="Calibri Light"/>
              </a:rPr>
              <a:t>The new allocation platform</a:t>
            </a:r>
            <a:endParaRPr lang="en-US" sz="3600">
              <a:solidFill>
                <a:srgbClr val="C22564"/>
              </a:solidFill>
              <a:ea typeface="Calibri Light"/>
              <a:cs typeface="Calibri Light"/>
            </a:endParaRPr>
          </a:p>
        </p:txBody>
      </p:sp>
      <p:sp>
        <p:nvSpPr>
          <p:cNvPr id="10" name="TextBox 9">
            <a:extLst>
              <a:ext uri="{FF2B5EF4-FFF2-40B4-BE49-F238E27FC236}">
                <a16:creationId xmlns:a16="http://schemas.microsoft.com/office/drawing/2014/main" id="{DF2E5C0F-6344-1B26-B0C7-1F0356CB9CEA}"/>
              </a:ext>
            </a:extLst>
          </p:cNvPr>
          <p:cNvSpPr txBox="1"/>
          <p:nvPr/>
        </p:nvSpPr>
        <p:spPr bwMode="auto">
          <a:xfrm>
            <a:off x="733547" y="2015625"/>
            <a:ext cx="6247865" cy="4023359"/>
          </a:xfrm>
          <a:prstGeom prst="rect">
            <a:avLst/>
          </a:prstGeom>
          <a:noFill/>
          <a:ln>
            <a:noFill/>
          </a:ln>
        </p:spPr>
        <p:txBody>
          <a:bodyPr vert="horz" wrap="square" lIns="0" tIns="45720" rIns="0" bIns="45720" numCol="1" rtlCol="0" anchor="t" anchorCtr="0" compatLnSpc="1">
            <a:prstTxWarp prst="textNoShape">
              <a:avLst/>
            </a:prstTxWarp>
            <a:normAutofit/>
          </a:bodyPr>
          <a:lstStyle/>
          <a:p>
            <a:pPr marL="90170" indent="-90170">
              <a:lnSpc>
                <a:spcPct val="90000"/>
              </a:lnSpc>
              <a:spcBef>
                <a:spcPts val="1200"/>
              </a:spcBef>
              <a:spcAft>
                <a:spcPts val="200"/>
              </a:spcAft>
              <a:buClr>
                <a:schemeClr val="accent1"/>
              </a:buClr>
              <a:buSzPct val="100000"/>
              <a:buFont typeface="Calibri" panose="020F0502020204030204" pitchFamily="34" charset="0"/>
              <a:buChar char=" "/>
            </a:pPr>
            <a:r>
              <a:rPr lang="en-US" sz="1600" b="1">
                <a:solidFill>
                  <a:srgbClr val="404040"/>
                </a:solidFill>
                <a:latin typeface="+mn-lt"/>
                <a:cs typeface="+mn-cs"/>
              </a:rPr>
              <a:t>ORION</a:t>
            </a:r>
            <a:r>
              <a:rPr lang="en-US" sz="1600">
                <a:solidFill>
                  <a:srgbClr val="404040"/>
                </a:solidFill>
                <a:latin typeface="+mn-lt"/>
                <a:cs typeface="+mn-cs"/>
              </a:rPr>
              <a:t>: New Auction Platform</a:t>
            </a:r>
            <a:endParaRPr lang="en-US">
              <a:cs typeface="+mn-cs"/>
            </a:endParaRPr>
          </a:p>
          <a:p>
            <a:pPr marL="90170" indent="-90170">
              <a:lnSpc>
                <a:spcPct val="90000"/>
              </a:lnSpc>
              <a:spcBef>
                <a:spcPts val="1200"/>
              </a:spcBef>
              <a:spcAft>
                <a:spcPts val="200"/>
              </a:spcAft>
              <a:buClr>
                <a:schemeClr val="accent1"/>
              </a:buClr>
              <a:buSzPct val="100000"/>
              <a:buFont typeface="Calibri" panose="020F0502020204030204" pitchFamily="34" charset="0"/>
              <a:buChar char=" "/>
            </a:pPr>
            <a:r>
              <a:rPr lang="en-US" sz="1600" b="1">
                <a:solidFill>
                  <a:srgbClr val="404040"/>
                </a:solidFill>
                <a:latin typeface="+mn-lt"/>
                <a:cs typeface="+mn-cs"/>
              </a:rPr>
              <a:t>Actual start:</a:t>
            </a:r>
            <a:r>
              <a:rPr lang="en-US" sz="1600">
                <a:solidFill>
                  <a:srgbClr val="404040"/>
                </a:solidFill>
                <a:latin typeface="+mn-lt"/>
                <a:cs typeface="+mn-cs"/>
              </a:rPr>
              <a:t> April-2025 | </a:t>
            </a:r>
            <a:r>
              <a:rPr lang="en-US" sz="1600" b="1">
                <a:solidFill>
                  <a:srgbClr val="404040"/>
                </a:solidFill>
                <a:latin typeface="+mn-lt"/>
                <a:cs typeface="+mn-cs"/>
              </a:rPr>
              <a:t>Target Go-Live:</a:t>
            </a:r>
            <a:r>
              <a:rPr lang="en-US" sz="1600">
                <a:solidFill>
                  <a:srgbClr val="404040"/>
                </a:solidFill>
                <a:latin typeface="+mn-lt"/>
                <a:cs typeface="+mn-cs"/>
              </a:rPr>
              <a:t> September-2027</a:t>
            </a:r>
            <a:endParaRPr lang="en-US" sz="1600">
              <a:solidFill>
                <a:srgbClr val="404040"/>
              </a:solidFill>
              <a:latin typeface="+mn-lt"/>
              <a:ea typeface="Calibri"/>
              <a:cs typeface="Calibri"/>
            </a:endParaRPr>
          </a:p>
          <a:p>
            <a:pPr marL="90170" indent="-90170">
              <a:lnSpc>
                <a:spcPct val="90000"/>
              </a:lnSpc>
              <a:spcBef>
                <a:spcPts val="1200"/>
              </a:spcBef>
              <a:spcAft>
                <a:spcPts val="200"/>
              </a:spcAft>
              <a:buClr>
                <a:schemeClr val="accent1"/>
              </a:buClr>
              <a:buSzPct val="100000"/>
              <a:buFont typeface="Calibri" panose="020F0502020204030204" pitchFamily="34" charset="0"/>
              <a:buChar char=" "/>
            </a:pPr>
            <a:r>
              <a:rPr lang="en-US" sz="1600" b="1">
                <a:solidFill>
                  <a:srgbClr val="404040"/>
                </a:solidFill>
                <a:latin typeface="+mn-lt"/>
                <a:cs typeface="+mn-cs"/>
              </a:rPr>
              <a:t>Business rationale: </a:t>
            </a:r>
            <a:r>
              <a:rPr lang="en-US" sz="1600" err="1">
                <a:solidFill>
                  <a:srgbClr val="404040"/>
                </a:solidFill>
                <a:latin typeface="+mn-lt"/>
                <a:cs typeface="+mn-cs"/>
              </a:rPr>
              <a:t>eCat</a:t>
            </a:r>
            <a:r>
              <a:rPr lang="en-US" sz="1600">
                <a:solidFill>
                  <a:srgbClr val="404040"/>
                </a:solidFill>
                <a:latin typeface="+mn-lt"/>
                <a:cs typeface="+mn-cs"/>
              </a:rPr>
              <a:t> is outdated, inflexible and vendor-dependent. The project aims to build an internally owned and operated auction platform with improved functionality, scalability and maintainability</a:t>
            </a:r>
            <a:endParaRPr lang="en-US" sz="1600">
              <a:solidFill>
                <a:srgbClr val="404040"/>
              </a:solidFill>
              <a:latin typeface="+mn-lt"/>
              <a:ea typeface="Calibri"/>
              <a:cs typeface="Calibri"/>
            </a:endParaRPr>
          </a:p>
          <a:p>
            <a:pPr marL="90170" indent="-90170">
              <a:lnSpc>
                <a:spcPct val="90000"/>
              </a:lnSpc>
              <a:spcBef>
                <a:spcPts val="1200"/>
              </a:spcBef>
              <a:spcAft>
                <a:spcPts val="200"/>
              </a:spcAft>
              <a:buClr>
                <a:schemeClr val="accent1"/>
              </a:buClr>
              <a:buSzPct val="100000"/>
              <a:buFont typeface="Calibri" panose="020F0502020204030204" pitchFamily="34" charset="0"/>
              <a:buChar char=" "/>
            </a:pPr>
            <a:r>
              <a:rPr lang="en-US" sz="1600" b="1">
                <a:solidFill>
                  <a:srgbClr val="404040"/>
                </a:solidFill>
                <a:latin typeface="+mn-lt"/>
                <a:cs typeface="+mn-cs"/>
              </a:rPr>
              <a:t>Objectives:</a:t>
            </a:r>
            <a:r>
              <a:rPr lang="en-US" sz="1600">
                <a:solidFill>
                  <a:srgbClr val="404040"/>
                </a:solidFill>
                <a:latin typeface="+mn-lt"/>
                <a:cs typeface="+mn-cs"/>
              </a:rPr>
              <a:t> </a:t>
            </a:r>
            <a:endParaRPr lang="en-US" sz="1600">
              <a:solidFill>
                <a:srgbClr val="404040"/>
              </a:solidFill>
              <a:latin typeface="+mn-lt"/>
              <a:ea typeface="Calibri"/>
              <a:cs typeface="Calibri"/>
            </a:endParaRPr>
          </a:p>
          <a:p>
            <a:pPr marL="285750" lvl="1" indent="-285750">
              <a:lnSpc>
                <a:spcPct val="90000"/>
              </a:lnSpc>
              <a:spcBef>
                <a:spcPts val="1200"/>
              </a:spcBef>
              <a:spcAft>
                <a:spcPts val="200"/>
              </a:spcAft>
              <a:buClr>
                <a:schemeClr val="accent1"/>
              </a:buClr>
              <a:buSzPct val="100000"/>
              <a:buFont typeface="Arial"/>
              <a:buChar char="•"/>
            </a:pPr>
            <a:r>
              <a:rPr lang="en-US" sz="1600">
                <a:solidFill>
                  <a:srgbClr val="404040"/>
                </a:solidFill>
                <a:latin typeface="+mn-lt"/>
                <a:cs typeface="+mn-cs"/>
              </a:rPr>
              <a:t>Enable better time-to-market for auction evolution</a:t>
            </a:r>
            <a:endParaRPr lang="en-US" sz="1600">
              <a:solidFill>
                <a:srgbClr val="404040"/>
              </a:solidFill>
              <a:latin typeface="+mn-lt"/>
              <a:ea typeface="Calibri"/>
              <a:cs typeface="Calibri"/>
            </a:endParaRPr>
          </a:p>
          <a:p>
            <a:pPr marL="285750" lvl="1" indent="-285750">
              <a:lnSpc>
                <a:spcPct val="90000"/>
              </a:lnSpc>
              <a:spcBef>
                <a:spcPts val="1200"/>
              </a:spcBef>
              <a:spcAft>
                <a:spcPts val="200"/>
              </a:spcAft>
              <a:buClr>
                <a:schemeClr val="accent1"/>
              </a:buClr>
              <a:buSzPct val="100000"/>
              <a:buFont typeface="Arial"/>
              <a:buChar char="•"/>
            </a:pPr>
            <a:r>
              <a:rPr lang="en-US" sz="1600">
                <a:solidFill>
                  <a:srgbClr val="404040"/>
                </a:solidFill>
                <a:latin typeface="+mn-lt"/>
                <a:cs typeface="+mn-cs"/>
              </a:rPr>
              <a:t>Reduce vendor dependency</a:t>
            </a:r>
            <a:endParaRPr lang="en-US" sz="1600">
              <a:solidFill>
                <a:srgbClr val="404040"/>
              </a:solidFill>
              <a:latin typeface="+mn-lt"/>
              <a:ea typeface="Calibri"/>
              <a:cs typeface="Calibri"/>
            </a:endParaRPr>
          </a:p>
          <a:p>
            <a:pPr marL="285750" lvl="1" indent="-285750">
              <a:lnSpc>
                <a:spcPct val="90000"/>
              </a:lnSpc>
              <a:spcBef>
                <a:spcPts val="1200"/>
              </a:spcBef>
              <a:spcAft>
                <a:spcPts val="200"/>
              </a:spcAft>
              <a:buClr>
                <a:schemeClr val="accent1"/>
              </a:buClr>
              <a:buSzPct val="100000"/>
              <a:buFont typeface="Arial"/>
              <a:buChar char="•"/>
            </a:pPr>
            <a:r>
              <a:rPr lang="en-US" sz="1600">
                <a:solidFill>
                  <a:srgbClr val="404040"/>
                </a:solidFill>
              </a:rPr>
              <a:t>Better</a:t>
            </a:r>
            <a:r>
              <a:rPr lang="en-US" sz="1600">
                <a:solidFill>
                  <a:srgbClr val="404040"/>
                </a:solidFill>
                <a:latin typeface="+mn-lt"/>
                <a:cs typeface="+mn-cs"/>
              </a:rPr>
              <a:t> user experience</a:t>
            </a:r>
            <a:endParaRPr lang="en-US" sz="1600">
              <a:solidFill>
                <a:srgbClr val="404040"/>
              </a:solidFill>
              <a:latin typeface="+mn-lt"/>
              <a:ea typeface="Calibri"/>
              <a:cs typeface="Calibri"/>
            </a:endParaRPr>
          </a:p>
          <a:p>
            <a:pPr marL="285750" lvl="1" indent="-285750">
              <a:lnSpc>
                <a:spcPct val="90000"/>
              </a:lnSpc>
              <a:spcBef>
                <a:spcPts val="1200"/>
              </a:spcBef>
              <a:spcAft>
                <a:spcPts val="200"/>
              </a:spcAft>
              <a:buClr>
                <a:schemeClr val="accent1"/>
              </a:buClr>
              <a:buSzPct val="100000"/>
              <a:buFont typeface="Arial"/>
              <a:buChar char="•"/>
            </a:pPr>
            <a:r>
              <a:rPr lang="en-US" sz="1600">
                <a:solidFill>
                  <a:srgbClr val="404040"/>
                </a:solidFill>
                <a:latin typeface="+mn-lt"/>
                <a:cs typeface="+mn-cs"/>
              </a:rPr>
              <a:t>Ownership of platform and IP</a:t>
            </a:r>
            <a:endParaRPr lang="en-US" sz="1600">
              <a:solidFill>
                <a:srgbClr val="404040"/>
              </a:solidFill>
              <a:latin typeface="+mn-lt"/>
              <a:ea typeface="Calibri"/>
              <a:cs typeface="Calibri"/>
            </a:endParaRPr>
          </a:p>
        </p:txBody>
      </p:sp>
      <p:sp>
        <p:nvSpPr>
          <p:cNvPr id="4" name="Slide Number Placeholder 3"/>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7BF1EAC8-EAE7-456F-BF9D-40FECC92E7BE}" type="slidenum">
              <a:rPr lang="en-US" altLang="tr-TR" kern="1200">
                <a:latin typeface="Calibri" panose="020F0502020204030204" pitchFamily="34" charset="0"/>
                <a:ea typeface="+mn-ea"/>
                <a:cs typeface="Arial" panose="020B0604020202020204" pitchFamily="34" charset="0"/>
              </a:rPr>
              <a:pPr>
                <a:spcAft>
                  <a:spcPts val="600"/>
                </a:spcAft>
              </a:pPr>
              <a:t>24</a:t>
            </a:fld>
            <a:endParaRPr lang="en-US" altLang="tr-TR" kern="1200">
              <a:latin typeface="Calibri" panose="020F050202020403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9E5A743B-F362-0DE9-F3B3-6B37A8925D7B}"/>
              </a:ext>
            </a:extLst>
          </p:cNvPr>
          <p:cNvPicPr>
            <a:picLocks noChangeAspect="1"/>
          </p:cNvPicPr>
          <p:nvPr/>
        </p:nvPicPr>
        <p:blipFill>
          <a:blip r:embed="rId3"/>
          <a:stretch>
            <a:fillRect/>
          </a:stretch>
        </p:blipFill>
        <p:spPr>
          <a:xfrm>
            <a:off x="8239825" y="3522103"/>
            <a:ext cx="4246462" cy="2514894"/>
          </a:xfrm>
          <a:prstGeom prst="rect">
            <a:avLst/>
          </a:prstGeom>
        </p:spPr>
      </p:pic>
      <p:pic>
        <p:nvPicPr>
          <p:cNvPr id="9" name="Picture 8">
            <a:extLst>
              <a:ext uri="{FF2B5EF4-FFF2-40B4-BE49-F238E27FC236}">
                <a16:creationId xmlns:a16="http://schemas.microsoft.com/office/drawing/2014/main" id="{316E82B7-3A85-EFC0-9060-C9E869D12CE0}"/>
              </a:ext>
            </a:extLst>
          </p:cNvPr>
          <p:cNvPicPr>
            <a:picLocks noChangeAspect="1"/>
          </p:cNvPicPr>
          <p:nvPr/>
        </p:nvPicPr>
        <p:blipFill>
          <a:blip r:embed="rId4"/>
          <a:stretch>
            <a:fillRect/>
          </a:stretch>
        </p:blipFill>
        <p:spPr>
          <a:xfrm>
            <a:off x="8189166" y="33337"/>
            <a:ext cx="4735418" cy="2397808"/>
          </a:xfrm>
          <a:prstGeom prst="rect">
            <a:avLst/>
          </a:prstGeom>
        </p:spPr>
      </p:pic>
      <p:pic>
        <p:nvPicPr>
          <p:cNvPr id="11" name="Picture 10">
            <a:extLst>
              <a:ext uri="{FF2B5EF4-FFF2-40B4-BE49-F238E27FC236}">
                <a16:creationId xmlns:a16="http://schemas.microsoft.com/office/drawing/2014/main" id="{AA1B4D3D-B907-18DF-E559-F37B763CBF9C}"/>
              </a:ext>
            </a:extLst>
          </p:cNvPr>
          <p:cNvPicPr>
            <a:picLocks noChangeAspect="1"/>
          </p:cNvPicPr>
          <p:nvPr/>
        </p:nvPicPr>
        <p:blipFill>
          <a:blip r:embed="rId5"/>
          <a:stretch>
            <a:fillRect/>
          </a:stretch>
        </p:blipFill>
        <p:spPr>
          <a:xfrm>
            <a:off x="7456582" y="2348267"/>
            <a:ext cx="4246463" cy="2514895"/>
          </a:xfrm>
          <a:prstGeom prst="rect">
            <a:avLst/>
          </a:prstGeom>
        </p:spPr>
      </p:pic>
      <p:sp>
        <p:nvSpPr>
          <p:cNvPr id="3" name="Footer Placeholder 2">
            <a:extLst>
              <a:ext uri="{FF2B5EF4-FFF2-40B4-BE49-F238E27FC236}">
                <a16:creationId xmlns:a16="http://schemas.microsoft.com/office/drawing/2014/main" id="{ED29B387-B110-48BD-B393-FA6FDC5E1742}"/>
              </a:ext>
            </a:extLst>
          </p:cNvPr>
          <p:cNvSpPr>
            <a:spLocks noGrp="1"/>
          </p:cNvSpPr>
          <p:nvPr>
            <p:ph type="ftr" sz="quarter" idx="11"/>
          </p:nvPr>
        </p:nvSpPr>
        <p:spPr>
          <a:xfrm>
            <a:off x="3686175" y="6459538"/>
            <a:ext cx="4822825" cy="365125"/>
          </a:xfrm>
        </p:spPr>
        <p:txBody>
          <a:bodyPr/>
          <a:lstStyle/>
          <a:p>
            <a:pPr>
              <a:defRPr/>
            </a:pPr>
            <a:r>
              <a:rPr lang="en-US"/>
              <a:t>JAO S.A. - Master Copy - Public</a:t>
            </a:r>
          </a:p>
        </p:txBody>
      </p:sp>
    </p:spTree>
    <p:extLst>
      <p:ext uri="{BB962C8B-B14F-4D97-AF65-F5344CB8AC3E}">
        <p14:creationId xmlns:p14="http://schemas.microsoft.com/office/powerpoint/2010/main" val="3034362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B14C-7819-96C4-1132-0A885AB0E804}"/>
              </a:ext>
            </a:extLst>
          </p:cNvPr>
          <p:cNvSpPr>
            <a:spLocks noGrp="1"/>
          </p:cNvSpPr>
          <p:nvPr>
            <p:ph type="title"/>
          </p:nvPr>
        </p:nvSpPr>
        <p:spPr>
          <a:xfrm>
            <a:off x="853863" y="403020"/>
            <a:ext cx="2724150" cy="859291"/>
          </a:xfrm>
        </p:spPr>
        <p:txBody>
          <a:bodyPr/>
          <a:lstStyle/>
          <a:p>
            <a:r>
              <a:rPr lang="en-US">
                <a:solidFill>
                  <a:srgbClr val="C22564"/>
                </a:solidFill>
                <a:ea typeface="Calibri Light"/>
                <a:cs typeface="Calibri Light"/>
              </a:rPr>
              <a:t>Demo</a:t>
            </a:r>
          </a:p>
        </p:txBody>
      </p:sp>
      <p:sp>
        <p:nvSpPr>
          <p:cNvPr id="5" name="Footer Placeholder 4">
            <a:extLst>
              <a:ext uri="{FF2B5EF4-FFF2-40B4-BE49-F238E27FC236}">
                <a16:creationId xmlns:a16="http://schemas.microsoft.com/office/drawing/2014/main" id="{2F619B33-9731-1E4E-05F0-CD64447D5B55}"/>
              </a:ext>
            </a:extLst>
          </p:cNvPr>
          <p:cNvSpPr>
            <a:spLocks noGrp="1"/>
          </p:cNvSpPr>
          <p:nvPr>
            <p:ph type="ftr" sz="quarter" idx="11"/>
          </p:nvPr>
        </p:nvSpPr>
        <p:spPr/>
        <p:txBody>
          <a:bodyPr/>
          <a:lstStyle/>
          <a:p>
            <a:pPr>
              <a:defRPr/>
            </a:pPr>
            <a:r>
              <a:rPr lang="en-US"/>
              <a:t>JAO S.A. - Master Copy - Public</a:t>
            </a:r>
          </a:p>
        </p:txBody>
      </p:sp>
      <p:sp>
        <p:nvSpPr>
          <p:cNvPr id="6" name="Slide Number Placeholder 5">
            <a:extLst>
              <a:ext uri="{FF2B5EF4-FFF2-40B4-BE49-F238E27FC236}">
                <a16:creationId xmlns:a16="http://schemas.microsoft.com/office/drawing/2014/main" id="{4601DCD1-47CF-B681-7126-237E91D5F618}"/>
              </a:ext>
            </a:extLst>
          </p:cNvPr>
          <p:cNvSpPr>
            <a:spLocks noGrp="1"/>
          </p:cNvSpPr>
          <p:nvPr>
            <p:ph type="sldNum" sz="quarter" idx="12"/>
          </p:nvPr>
        </p:nvSpPr>
        <p:spPr/>
        <p:txBody>
          <a:bodyPr/>
          <a:lstStyle/>
          <a:p>
            <a:fld id="{CEC40F00-2DA6-43DC-9359-F0CDBCDDECA6}" type="slidenum">
              <a:rPr lang="en-US" altLang="tr-TR"/>
              <a:pPr/>
              <a:t>25</a:t>
            </a:fld>
            <a:endParaRPr lang="en-US" altLang="tr-TR"/>
          </a:p>
        </p:txBody>
      </p:sp>
      <p:pic>
        <p:nvPicPr>
          <p:cNvPr id="8" name="Picture 7" descr="A screenshot of a computer&#10;&#10;AI-generated content may be incorrect.">
            <a:extLst>
              <a:ext uri="{FF2B5EF4-FFF2-40B4-BE49-F238E27FC236}">
                <a16:creationId xmlns:a16="http://schemas.microsoft.com/office/drawing/2014/main" id="{5A92C595-321D-C891-E534-9F28055E9BB4}"/>
              </a:ext>
            </a:extLst>
          </p:cNvPr>
          <p:cNvPicPr>
            <a:picLocks noChangeAspect="1"/>
          </p:cNvPicPr>
          <p:nvPr/>
        </p:nvPicPr>
        <p:blipFill>
          <a:blip r:embed="rId2"/>
          <a:stretch>
            <a:fillRect/>
          </a:stretch>
        </p:blipFill>
        <p:spPr>
          <a:xfrm>
            <a:off x="-1440" y="-1379"/>
            <a:ext cx="12193323" cy="6833895"/>
          </a:xfrm>
          <a:prstGeom prst="rect">
            <a:avLst/>
          </a:prstGeom>
        </p:spPr>
      </p:pic>
    </p:spTree>
    <p:extLst>
      <p:ext uri="{BB962C8B-B14F-4D97-AF65-F5344CB8AC3E}">
        <p14:creationId xmlns:p14="http://schemas.microsoft.com/office/powerpoint/2010/main" val="4200912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EBFB-EE0D-D92F-C35A-C76B3CC5AC5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D1702E-B3BC-B90E-E09F-25FCFDFD7A5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45273C-600C-466B-9285-6048C6FBA526}" type="slidenum">
              <a:rPr lang="en-US" altLang="tr-TR">
                <a:solidFill>
                  <a:srgbClr val="FFFFFF"/>
                </a:solidFill>
                <a:latin typeface="Calibri" panose="020F0502020204030204" pitchFamily="34" charset="0"/>
              </a:rPr>
              <a:pPr eaLnBrk="1" hangingPunct="1"/>
              <a:t>26</a:t>
            </a:fld>
            <a:endParaRPr lang="en-US" altLang="tr-TR">
              <a:solidFill>
                <a:srgbClr val="FFFFFF"/>
              </a:solidFill>
              <a:latin typeface="Calibri" panose="020F0502020204030204" pitchFamily="34" charset="0"/>
            </a:endParaRPr>
          </a:p>
        </p:txBody>
      </p:sp>
      <p:sp>
        <p:nvSpPr>
          <p:cNvPr id="3" name="Title 1">
            <a:extLst>
              <a:ext uri="{FF2B5EF4-FFF2-40B4-BE49-F238E27FC236}">
                <a16:creationId xmlns:a16="http://schemas.microsoft.com/office/drawing/2014/main" id="{86965CC9-5644-B3BB-F0E5-5CCA6C708D41}"/>
              </a:ext>
            </a:extLst>
          </p:cNvPr>
          <p:cNvSpPr txBox="1">
            <a:spLocks/>
          </p:cNvSpPr>
          <p:nvPr/>
        </p:nvSpPr>
        <p:spPr>
          <a:xfrm>
            <a:off x="0" y="0"/>
            <a:ext cx="10058400" cy="735496"/>
          </a:xfrm>
          <a:prstGeom prst="rect">
            <a:avLst/>
          </a:prstGeom>
        </p:spPr>
        <p:txBody>
          <a:bodyPr vert="horz" lIns="91440" tIns="45720" rIns="91440" bIns="45720" rtlCol="0" anchor="b">
            <a:normAutofit fontScale="97500"/>
          </a:bodyPr>
          <a:lst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itchFamily="34" charset="0"/>
              </a:defRPr>
            </a:lvl2pPr>
            <a:lvl3pPr algn="l" rtl="0" eaLnBrk="1" fontAlgn="base" hangingPunct="1">
              <a:lnSpc>
                <a:spcPct val="85000"/>
              </a:lnSpc>
              <a:spcBef>
                <a:spcPct val="0"/>
              </a:spcBef>
              <a:spcAft>
                <a:spcPct val="0"/>
              </a:spcAft>
              <a:defRPr sz="4800">
                <a:solidFill>
                  <a:srgbClr val="404040"/>
                </a:solidFill>
                <a:latin typeface="Calibri Light" pitchFamily="34" charset="0"/>
              </a:defRPr>
            </a:lvl3pPr>
            <a:lvl4pPr algn="l" rtl="0" eaLnBrk="1" fontAlgn="base" hangingPunct="1">
              <a:lnSpc>
                <a:spcPct val="85000"/>
              </a:lnSpc>
              <a:spcBef>
                <a:spcPct val="0"/>
              </a:spcBef>
              <a:spcAft>
                <a:spcPct val="0"/>
              </a:spcAft>
              <a:defRPr sz="4800">
                <a:solidFill>
                  <a:srgbClr val="404040"/>
                </a:solidFill>
                <a:latin typeface="Calibri Light" pitchFamily="34" charset="0"/>
              </a:defRPr>
            </a:lvl4pPr>
            <a:lvl5pPr algn="l" rtl="0" eaLnBrk="1" fontAlgn="base" hangingPunct="1">
              <a:lnSpc>
                <a:spcPct val="85000"/>
              </a:lnSpc>
              <a:spcBef>
                <a:spcPct val="0"/>
              </a:spcBef>
              <a:spcAft>
                <a:spcPct val="0"/>
              </a:spcAft>
              <a:defRPr sz="4800">
                <a:solidFill>
                  <a:srgbClr val="404040"/>
                </a:solidFill>
                <a:latin typeface="Calibri Light"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itchFamily="34" charset="0"/>
              </a:defRPr>
            </a:lvl9pPr>
          </a:lstStyle>
          <a:p>
            <a:endParaRPr lang="en-US" sz="4000"/>
          </a:p>
        </p:txBody>
      </p:sp>
      <p:sp>
        <p:nvSpPr>
          <p:cNvPr id="14" name="Title 1">
            <a:extLst>
              <a:ext uri="{FF2B5EF4-FFF2-40B4-BE49-F238E27FC236}">
                <a16:creationId xmlns:a16="http://schemas.microsoft.com/office/drawing/2014/main" id="{5784CAAA-6F5D-F9CB-711D-64C888F9E5F2}"/>
              </a:ext>
            </a:extLst>
          </p:cNvPr>
          <p:cNvSpPr txBox="1">
            <a:spLocks/>
          </p:cNvSpPr>
          <p:nvPr/>
        </p:nvSpPr>
        <p:spPr>
          <a:xfrm>
            <a:off x="3248537" y="4235669"/>
            <a:ext cx="3809234" cy="2017986"/>
          </a:xfrm>
          <a:prstGeom prst="rect">
            <a:avLst/>
          </a:prstGeom>
        </p:spPr>
        <p:txBody>
          <a:bodyPr vert="horz" lIns="91440" tIns="45720" rIns="91440" bIns="45720" rtlCol="0" anchor="b">
            <a:normAutofit/>
          </a:bodyPr>
          <a:lst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itchFamily="34" charset="0"/>
              </a:defRPr>
            </a:lvl2pPr>
            <a:lvl3pPr algn="l" rtl="0" eaLnBrk="1" fontAlgn="base" hangingPunct="1">
              <a:lnSpc>
                <a:spcPct val="85000"/>
              </a:lnSpc>
              <a:spcBef>
                <a:spcPct val="0"/>
              </a:spcBef>
              <a:spcAft>
                <a:spcPct val="0"/>
              </a:spcAft>
              <a:defRPr sz="4800">
                <a:solidFill>
                  <a:srgbClr val="404040"/>
                </a:solidFill>
                <a:latin typeface="Calibri Light" pitchFamily="34" charset="0"/>
              </a:defRPr>
            </a:lvl3pPr>
            <a:lvl4pPr algn="l" rtl="0" eaLnBrk="1" fontAlgn="base" hangingPunct="1">
              <a:lnSpc>
                <a:spcPct val="85000"/>
              </a:lnSpc>
              <a:spcBef>
                <a:spcPct val="0"/>
              </a:spcBef>
              <a:spcAft>
                <a:spcPct val="0"/>
              </a:spcAft>
              <a:defRPr sz="4800">
                <a:solidFill>
                  <a:srgbClr val="404040"/>
                </a:solidFill>
                <a:latin typeface="Calibri Light" pitchFamily="34" charset="0"/>
              </a:defRPr>
            </a:lvl4pPr>
            <a:lvl5pPr algn="l" rtl="0" eaLnBrk="1" fontAlgn="base" hangingPunct="1">
              <a:lnSpc>
                <a:spcPct val="85000"/>
              </a:lnSpc>
              <a:spcBef>
                <a:spcPct val="0"/>
              </a:spcBef>
              <a:spcAft>
                <a:spcPct val="0"/>
              </a:spcAft>
              <a:defRPr sz="4800">
                <a:solidFill>
                  <a:srgbClr val="404040"/>
                </a:solidFill>
                <a:latin typeface="Calibri Light"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itchFamily="34" charset="0"/>
              </a:defRPr>
            </a:lvl9pPr>
          </a:lstStyle>
          <a:p>
            <a:endParaRPr lang="en-US" sz="2000" b="1">
              <a:solidFill>
                <a:srgbClr val="941651"/>
              </a:solidFill>
            </a:endParaRPr>
          </a:p>
          <a:p>
            <a:endParaRPr lang="en-US" sz="2000" b="1">
              <a:solidFill>
                <a:srgbClr val="941651"/>
              </a:solidFill>
            </a:endParaRPr>
          </a:p>
          <a:p>
            <a:endParaRPr lang="en-US" sz="2000" b="1">
              <a:solidFill>
                <a:srgbClr val="941651"/>
              </a:solidFill>
            </a:endParaRPr>
          </a:p>
          <a:p>
            <a:endParaRPr lang="en-US" sz="2000" b="1">
              <a:solidFill>
                <a:srgbClr val="941651"/>
              </a:solidFill>
            </a:endParaRPr>
          </a:p>
          <a:p>
            <a:endParaRPr lang="en-US" sz="2000" b="1">
              <a:solidFill>
                <a:srgbClr val="941651"/>
              </a:solidFill>
            </a:endParaRPr>
          </a:p>
          <a:p>
            <a:endParaRPr lang="en-US" sz="2000" b="1">
              <a:solidFill>
                <a:srgbClr val="941651"/>
              </a:solidFill>
            </a:endParaRPr>
          </a:p>
        </p:txBody>
      </p:sp>
      <p:sp>
        <p:nvSpPr>
          <p:cNvPr id="6" name="Chevron 5">
            <a:extLst>
              <a:ext uri="{FF2B5EF4-FFF2-40B4-BE49-F238E27FC236}">
                <a16:creationId xmlns:a16="http://schemas.microsoft.com/office/drawing/2014/main" id="{B3C0D5F6-4191-6ED4-06B8-38B8B40E854D}"/>
              </a:ext>
            </a:extLst>
          </p:cNvPr>
          <p:cNvSpPr/>
          <p:nvPr/>
        </p:nvSpPr>
        <p:spPr>
          <a:xfrm>
            <a:off x="346915" y="1807779"/>
            <a:ext cx="3339260" cy="48347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chemeClr val="tx1"/>
              </a:solidFill>
            </a:endParaRPr>
          </a:p>
        </p:txBody>
      </p:sp>
      <p:sp>
        <p:nvSpPr>
          <p:cNvPr id="8" name="Chevron 7">
            <a:extLst>
              <a:ext uri="{FF2B5EF4-FFF2-40B4-BE49-F238E27FC236}">
                <a16:creationId xmlns:a16="http://schemas.microsoft.com/office/drawing/2014/main" id="{1EDF0554-765C-7BAD-F620-7C8D09F85B5A}"/>
              </a:ext>
            </a:extLst>
          </p:cNvPr>
          <p:cNvSpPr/>
          <p:nvPr/>
        </p:nvSpPr>
        <p:spPr>
          <a:xfrm>
            <a:off x="6717798" y="1812920"/>
            <a:ext cx="4382808" cy="48347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chemeClr val="tx1"/>
              </a:solidFill>
            </a:endParaRPr>
          </a:p>
        </p:txBody>
      </p:sp>
      <p:sp>
        <p:nvSpPr>
          <p:cNvPr id="10" name="TextBox 9">
            <a:extLst>
              <a:ext uri="{FF2B5EF4-FFF2-40B4-BE49-F238E27FC236}">
                <a16:creationId xmlns:a16="http://schemas.microsoft.com/office/drawing/2014/main" id="{02ECA953-7E75-B27E-FE6A-3135B3950B31}"/>
              </a:ext>
            </a:extLst>
          </p:cNvPr>
          <p:cNvSpPr txBox="1"/>
          <p:nvPr/>
        </p:nvSpPr>
        <p:spPr>
          <a:xfrm>
            <a:off x="1246316" y="1333800"/>
            <a:ext cx="945931" cy="369332"/>
          </a:xfrm>
          <a:prstGeom prst="rect">
            <a:avLst/>
          </a:prstGeom>
          <a:noFill/>
        </p:spPr>
        <p:txBody>
          <a:bodyPr wrap="square" rtlCol="0">
            <a:spAutoFit/>
          </a:bodyPr>
          <a:lstStyle/>
          <a:p>
            <a:pPr algn="ctr"/>
            <a:r>
              <a:rPr lang="en-LU"/>
              <a:t>2025</a:t>
            </a:r>
          </a:p>
        </p:txBody>
      </p:sp>
      <p:sp>
        <p:nvSpPr>
          <p:cNvPr id="11" name="TextBox 10">
            <a:extLst>
              <a:ext uri="{FF2B5EF4-FFF2-40B4-BE49-F238E27FC236}">
                <a16:creationId xmlns:a16="http://schemas.microsoft.com/office/drawing/2014/main" id="{D8053029-6881-5AA7-D0F6-4933D49BF561}"/>
              </a:ext>
            </a:extLst>
          </p:cNvPr>
          <p:cNvSpPr txBox="1"/>
          <p:nvPr/>
        </p:nvSpPr>
        <p:spPr>
          <a:xfrm>
            <a:off x="4688468" y="1328588"/>
            <a:ext cx="945931" cy="369332"/>
          </a:xfrm>
          <a:prstGeom prst="rect">
            <a:avLst/>
          </a:prstGeom>
          <a:noFill/>
        </p:spPr>
        <p:txBody>
          <a:bodyPr wrap="square" rtlCol="0">
            <a:spAutoFit/>
          </a:bodyPr>
          <a:lstStyle/>
          <a:p>
            <a:pPr algn="ctr"/>
            <a:r>
              <a:rPr lang="en-LU"/>
              <a:t>2026</a:t>
            </a:r>
          </a:p>
        </p:txBody>
      </p:sp>
      <p:sp>
        <p:nvSpPr>
          <p:cNvPr id="12" name="TextBox 11">
            <a:extLst>
              <a:ext uri="{FF2B5EF4-FFF2-40B4-BE49-F238E27FC236}">
                <a16:creationId xmlns:a16="http://schemas.microsoft.com/office/drawing/2014/main" id="{42E5DFCE-E28A-ED00-C4F1-055F243263CC}"/>
              </a:ext>
            </a:extLst>
          </p:cNvPr>
          <p:cNvSpPr txBox="1"/>
          <p:nvPr/>
        </p:nvSpPr>
        <p:spPr>
          <a:xfrm>
            <a:off x="8392299" y="1328588"/>
            <a:ext cx="945931" cy="369332"/>
          </a:xfrm>
          <a:prstGeom prst="rect">
            <a:avLst/>
          </a:prstGeom>
          <a:noFill/>
        </p:spPr>
        <p:txBody>
          <a:bodyPr wrap="square" rtlCol="0">
            <a:spAutoFit/>
          </a:bodyPr>
          <a:lstStyle/>
          <a:p>
            <a:pPr algn="ctr"/>
            <a:r>
              <a:rPr lang="en-LU"/>
              <a:t>2027</a:t>
            </a:r>
          </a:p>
        </p:txBody>
      </p:sp>
      <p:sp>
        <p:nvSpPr>
          <p:cNvPr id="22" name="TextBox 21">
            <a:extLst>
              <a:ext uri="{FF2B5EF4-FFF2-40B4-BE49-F238E27FC236}">
                <a16:creationId xmlns:a16="http://schemas.microsoft.com/office/drawing/2014/main" id="{1420BA70-D680-8FBA-AF74-589589F96477}"/>
              </a:ext>
            </a:extLst>
          </p:cNvPr>
          <p:cNvSpPr txBox="1"/>
          <p:nvPr/>
        </p:nvSpPr>
        <p:spPr>
          <a:xfrm>
            <a:off x="1099247" y="3750308"/>
            <a:ext cx="1681624" cy="646331"/>
          </a:xfrm>
          <a:prstGeom prst="rect">
            <a:avLst/>
          </a:prstGeom>
          <a:noFill/>
        </p:spPr>
        <p:txBody>
          <a:bodyPr wrap="square" lIns="91440" tIns="45720" rIns="91440" bIns="45720" anchor="t">
            <a:spAutoFit/>
          </a:bodyPr>
          <a:lstStyle/>
          <a:p>
            <a:r>
              <a:rPr lang="en-US" sz="1200" b="1">
                <a:solidFill>
                  <a:srgbClr val="941651"/>
                </a:solidFill>
              </a:rPr>
              <a:t>Q2-Q3 2025: </a:t>
            </a:r>
            <a:r>
              <a:rPr lang="en-US" sz="1200"/>
              <a:t>Agile Design phase (Detailed specification, UX, UI,)</a:t>
            </a:r>
            <a:endParaRPr lang="en-US" sz="1200" u="sng">
              <a:ea typeface="Calibri"/>
              <a:cs typeface="Calibri"/>
            </a:endParaRPr>
          </a:p>
        </p:txBody>
      </p:sp>
      <p:sp>
        <p:nvSpPr>
          <p:cNvPr id="23" name="TextBox 22">
            <a:extLst>
              <a:ext uri="{FF2B5EF4-FFF2-40B4-BE49-F238E27FC236}">
                <a16:creationId xmlns:a16="http://schemas.microsoft.com/office/drawing/2014/main" id="{4B99C1B4-0A95-0999-B0B1-A36E4BF7FE48}"/>
              </a:ext>
            </a:extLst>
          </p:cNvPr>
          <p:cNvSpPr txBox="1"/>
          <p:nvPr/>
        </p:nvSpPr>
        <p:spPr>
          <a:xfrm>
            <a:off x="10137120" y="4428083"/>
            <a:ext cx="1619351" cy="1569660"/>
          </a:xfrm>
          <a:prstGeom prst="rect">
            <a:avLst/>
          </a:prstGeom>
          <a:noFill/>
        </p:spPr>
        <p:txBody>
          <a:bodyPr wrap="square">
            <a:spAutoFit/>
          </a:bodyPr>
          <a:lstStyle/>
          <a:p>
            <a:r>
              <a:rPr lang="en-US" sz="1200" b="1">
                <a:solidFill>
                  <a:srgbClr val="941651"/>
                </a:solidFill>
              </a:rPr>
              <a:t>Post-Q4 2027: </a:t>
            </a:r>
            <a:r>
              <a:rPr lang="en-US" sz="1200"/>
              <a:t>Optimization and Ongoing Enhancements</a:t>
            </a:r>
          </a:p>
          <a:p>
            <a:r>
              <a:rPr lang="en-US" sz="1200"/>
              <a:t>Continue leveraging platform flexibility for continuous improvement.</a:t>
            </a:r>
          </a:p>
        </p:txBody>
      </p:sp>
      <p:sp>
        <p:nvSpPr>
          <p:cNvPr id="24" name="TextBox 23">
            <a:extLst>
              <a:ext uri="{FF2B5EF4-FFF2-40B4-BE49-F238E27FC236}">
                <a16:creationId xmlns:a16="http://schemas.microsoft.com/office/drawing/2014/main" id="{FD642E8D-07B0-6603-2A77-CF5F354FC9BA}"/>
              </a:ext>
            </a:extLst>
          </p:cNvPr>
          <p:cNvSpPr txBox="1"/>
          <p:nvPr/>
        </p:nvSpPr>
        <p:spPr>
          <a:xfrm>
            <a:off x="10081942" y="2873765"/>
            <a:ext cx="1352111" cy="461665"/>
          </a:xfrm>
          <a:prstGeom prst="rect">
            <a:avLst/>
          </a:prstGeom>
          <a:noFill/>
        </p:spPr>
        <p:txBody>
          <a:bodyPr wrap="square">
            <a:spAutoFit/>
          </a:bodyPr>
          <a:lstStyle/>
          <a:p>
            <a:r>
              <a:rPr lang="en-US" sz="1200" b="1">
                <a:solidFill>
                  <a:srgbClr val="941651"/>
                </a:solidFill>
              </a:rPr>
              <a:t>Q4 2027: </a:t>
            </a:r>
          </a:p>
          <a:p>
            <a:r>
              <a:rPr lang="en-US" sz="1200"/>
              <a:t>hyper care</a:t>
            </a:r>
          </a:p>
        </p:txBody>
      </p:sp>
      <p:sp>
        <p:nvSpPr>
          <p:cNvPr id="25" name="TextBox 24">
            <a:extLst>
              <a:ext uri="{FF2B5EF4-FFF2-40B4-BE49-F238E27FC236}">
                <a16:creationId xmlns:a16="http://schemas.microsoft.com/office/drawing/2014/main" id="{80098AC1-9669-33F5-8E70-51711CB70D0F}"/>
              </a:ext>
            </a:extLst>
          </p:cNvPr>
          <p:cNvSpPr txBox="1"/>
          <p:nvPr/>
        </p:nvSpPr>
        <p:spPr>
          <a:xfrm>
            <a:off x="3958917" y="3760201"/>
            <a:ext cx="1352111" cy="1200329"/>
          </a:xfrm>
          <a:prstGeom prst="rect">
            <a:avLst/>
          </a:prstGeom>
          <a:noFill/>
        </p:spPr>
        <p:txBody>
          <a:bodyPr wrap="square" lIns="91440" tIns="45720" rIns="91440" bIns="45720" anchor="t">
            <a:spAutoFit/>
          </a:bodyPr>
          <a:lstStyle/>
          <a:p>
            <a:r>
              <a:rPr lang="en-US" sz="1200" b="1">
                <a:solidFill>
                  <a:srgbClr val="941651"/>
                </a:solidFill>
              </a:rPr>
              <a:t>Q4 2025 -&gt; Q4 2026: </a:t>
            </a:r>
          </a:p>
          <a:p>
            <a:r>
              <a:rPr lang="en-US" sz="1200"/>
              <a:t>Agile Implementation and validation  phase</a:t>
            </a:r>
            <a:endParaRPr lang="en-US" sz="1200" u="sng"/>
          </a:p>
        </p:txBody>
      </p:sp>
      <p:sp>
        <p:nvSpPr>
          <p:cNvPr id="26" name="TextBox 25">
            <a:extLst>
              <a:ext uri="{FF2B5EF4-FFF2-40B4-BE49-F238E27FC236}">
                <a16:creationId xmlns:a16="http://schemas.microsoft.com/office/drawing/2014/main" id="{55EA9224-2AF2-D9C9-968E-0A3AFB239372}"/>
              </a:ext>
            </a:extLst>
          </p:cNvPr>
          <p:cNvSpPr txBox="1"/>
          <p:nvPr/>
        </p:nvSpPr>
        <p:spPr>
          <a:xfrm>
            <a:off x="89727" y="2851754"/>
            <a:ext cx="1352111" cy="461665"/>
          </a:xfrm>
          <a:prstGeom prst="rect">
            <a:avLst/>
          </a:prstGeom>
          <a:noFill/>
        </p:spPr>
        <p:txBody>
          <a:bodyPr wrap="square">
            <a:spAutoFit/>
          </a:bodyPr>
          <a:lstStyle/>
          <a:p>
            <a:r>
              <a:rPr lang="en-US" sz="1200" b="1">
                <a:solidFill>
                  <a:srgbClr val="941651"/>
                </a:solidFill>
              </a:rPr>
              <a:t>April 2025: </a:t>
            </a:r>
            <a:r>
              <a:rPr lang="en-US" sz="1200"/>
              <a:t>project kickoff</a:t>
            </a:r>
          </a:p>
        </p:txBody>
      </p:sp>
      <p:cxnSp>
        <p:nvCxnSpPr>
          <p:cNvPr id="34" name="Straight Connector 33">
            <a:extLst>
              <a:ext uri="{FF2B5EF4-FFF2-40B4-BE49-F238E27FC236}">
                <a16:creationId xmlns:a16="http://schemas.microsoft.com/office/drawing/2014/main" id="{E8453709-0D87-4CAA-4524-746DFE202720}"/>
              </a:ext>
            </a:extLst>
          </p:cNvPr>
          <p:cNvCxnSpPr>
            <a:cxnSpLocks/>
          </p:cNvCxnSpPr>
          <p:nvPr/>
        </p:nvCxnSpPr>
        <p:spPr>
          <a:xfrm>
            <a:off x="4499264" y="2690648"/>
            <a:ext cx="0" cy="9744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5694D0-E077-6F7F-A1C1-FED93768FC66}"/>
              </a:ext>
            </a:extLst>
          </p:cNvPr>
          <p:cNvCxnSpPr/>
          <p:nvPr/>
        </p:nvCxnSpPr>
        <p:spPr>
          <a:xfrm>
            <a:off x="10379250" y="2315805"/>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6BACD4-DFA1-2160-14B8-DC0DCE45054C}"/>
              </a:ext>
            </a:extLst>
          </p:cNvPr>
          <p:cNvCxnSpPr>
            <a:cxnSpLocks/>
          </p:cNvCxnSpPr>
          <p:nvPr/>
        </p:nvCxnSpPr>
        <p:spPr>
          <a:xfrm>
            <a:off x="2971060" y="2690648"/>
            <a:ext cx="3687287"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BD05F8-231B-E7F8-B680-343D3BAF7D70}"/>
              </a:ext>
            </a:extLst>
          </p:cNvPr>
          <p:cNvCxnSpPr>
            <a:cxnSpLocks/>
          </p:cNvCxnSpPr>
          <p:nvPr/>
        </p:nvCxnSpPr>
        <p:spPr>
          <a:xfrm>
            <a:off x="10899588" y="2286001"/>
            <a:ext cx="0" cy="206002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223AF0-3788-C555-7837-CD312E437558}"/>
              </a:ext>
            </a:extLst>
          </p:cNvPr>
          <p:cNvCxnSpPr/>
          <p:nvPr/>
        </p:nvCxnSpPr>
        <p:spPr>
          <a:xfrm>
            <a:off x="2916196" y="2286001"/>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743ECAE-DD75-48AF-1545-97083C8F3D22}"/>
              </a:ext>
            </a:extLst>
          </p:cNvPr>
          <p:cNvSpPr txBox="1"/>
          <p:nvPr/>
        </p:nvSpPr>
        <p:spPr>
          <a:xfrm>
            <a:off x="7358652" y="3630907"/>
            <a:ext cx="1352111" cy="830997"/>
          </a:xfrm>
          <a:prstGeom prst="rect">
            <a:avLst/>
          </a:prstGeom>
          <a:noFill/>
        </p:spPr>
        <p:txBody>
          <a:bodyPr wrap="square" lIns="91440" tIns="45720" rIns="91440" bIns="45720" anchor="t">
            <a:spAutoFit/>
          </a:bodyPr>
          <a:lstStyle/>
          <a:p>
            <a:r>
              <a:rPr lang="en-US" sz="1200" b="1">
                <a:solidFill>
                  <a:srgbClr val="941651"/>
                </a:solidFill>
              </a:rPr>
              <a:t>April 2027 </a:t>
            </a:r>
            <a:endParaRPr lang="en-US" sz="1200" b="1">
              <a:solidFill>
                <a:srgbClr val="941651"/>
              </a:solidFill>
              <a:ea typeface="Calibri"/>
              <a:cs typeface="Calibri"/>
            </a:endParaRPr>
          </a:p>
          <a:p>
            <a:r>
              <a:rPr lang="en-US" sz="1200" b="1"/>
              <a:t>Testing phases (Access to the test environment)</a:t>
            </a:r>
            <a:endParaRPr lang="en-US" sz="1200" b="1">
              <a:ea typeface="Calibri"/>
              <a:cs typeface="Calibri"/>
            </a:endParaRPr>
          </a:p>
        </p:txBody>
      </p:sp>
      <p:sp>
        <p:nvSpPr>
          <p:cNvPr id="7" name="Chevron 6">
            <a:extLst>
              <a:ext uri="{FF2B5EF4-FFF2-40B4-BE49-F238E27FC236}">
                <a16:creationId xmlns:a16="http://schemas.microsoft.com/office/drawing/2014/main" id="{8EE137E4-0C40-32FA-05CD-501A82B18355}"/>
              </a:ext>
            </a:extLst>
          </p:cNvPr>
          <p:cNvSpPr/>
          <p:nvPr/>
        </p:nvSpPr>
        <p:spPr>
          <a:xfrm>
            <a:off x="3560042" y="1812920"/>
            <a:ext cx="3282531" cy="483476"/>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chemeClr val="tx1"/>
              </a:solidFill>
            </a:endParaRPr>
          </a:p>
        </p:txBody>
      </p:sp>
      <p:sp>
        <p:nvSpPr>
          <p:cNvPr id="20" name="TextBox 19">
            <a:extLst>
              <a:ext uri="{FF2B5EF4-FFF2-40B4-BE49-F238E27FC236}">
                <a16:creationId xmlns:a16="http://schemas.microsoft.com/office/drawing/2014/main" id="{74CC2145-455A-FA76-33F7-0BBCA23EF888}"/>
              </a:ext>
            </a:extLst>
          </p:cNvPr>
          <p:cNvSpPr txBox="1"/>
          <p:nvPr/>
        </p:nvSpPr>
        <p:spPr>
          <a:xfrm>
            <a:off x="9075557" y="2890320"/>
            <a:ext cx="1352111" cy="461665"/>
          </a:xfrm>
          <a:prstGeom prst="rect">
            <a:avLst/>
          </a:prstGeom>
          <a:noFill/>
        </p:spPr>
        <p:txBody>
          <a:bodyPr wrap="square" lIns="91440" tIns="45720" rIns="91440" bIns="45720" anchor="t">
            <a:spAutoFit/>
          </a:bodyPr>
          <a:lstStyle/>
          <a:p>
            <a:r>
              <a:rPr lang="en-US" sz="1200" b="1">
                <a:solidFill>
                  <a:srgbClr val="941651"/>
                </a:solidFill>
              </a:rPr>
              <a:t>Sept 2027: </a:t>
            </a:r>
          </a:p>
          <a:p>
            <a:r>
              <a:rPr lang="en-US" sz="1200" b="1"/>
              <a:t>Go-Live</a:t>
            </a:r>
            <a:endParaRPr lang="en-US" sz="1200" b="1">
              <a:ea typeface="Calibri"/>
              <a:cs typeface="Calibri"/>
            </a:endParaRPr>
          </a:p>
        </p:txBody>
      </p:sp>
      <p:cxnSp>
        <p:nvCxnSpPr>
          <p:cNvPr id="36" name="Straight Connector 35">
            <a:extLst>
              <a:ext uri="{FF2B5EF4-FFF2-40B4-BE49-F238E27FC236}">
                <a16:creationId xmlns:a16="http://schemas.microsoft.com/office/drawing/2014/main" id="{5035AA35-FBC4-7D05-36C8-7D5227860860}"/>
              </a:ext>
            </a:extLst>
          </p:cNvPr>
          <p:cNvCxnSpPr/>
          <p:nvPr/>
        </p:nvCxnSpPr>
        <p:spPr>
          <a:xfrm>
            <a:off x="9421633" y="2332360"/>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8B0D726-1A2D-9D9D-D711-B39536257219}"/>
              </a:ext>
            </a:extLst>
          </p:cNvPr>
          <p:cNvSpPr txBox="1"/>
          <p:nvPr/>
        </p:nvSpPr>
        <p:spPr>
          <a:xfrm>
            <a:off x="6827137" y="2855141"/>
            <a:ext cx="1249138" cy="461665"/>
          </a:xfrm>
          <a:prstGeom prst="rect">
            <a:avLst/>
          </a:prstGeom>
          <a:noFill/>
        </p:spPr>
        <p:txBody>
          <a:bodyPr wrap="square" lIns="91440" tIns="45720" rIns="91440" bIns="45720" anchor="t">
            <a:spAutoFit/>
          </a:bodyPr>
          <a:lstStyle/>
          <a:p>
            <a:r>
              <a:rPr lang="en-US" sz="1200" b="1">
                <a:solidFill>
                  <a:srgbClr val="941651"/>
                </a:solidFill>
              </a:rPr>
              <a:t>March 2027: </a:t>
            </a:r>
          </a:p>
          <a:p>
            <a:r>
              <a:rPr lang="en-US" sz="1200" b="1"/>
              <a:t>Demos for MPs</a:t>
            </a:r>
            <a:endParaRPr lang="en-US" sz="1200" b="1">
              <a:ea typeface="Calibri"/>
              <a:cs typeface="Calibri"/>
            </a:endParaRPr>
          </a:p>
        </p:txBody>
      </p:sp>
      <p:cxnSp>
        <p:nvCxnSpPr>
          <p:cNvPr id="40" name="Straight Connector 39">
            <a:extLst>
              <a:ext uri="{FF2B5EF4-FFF2-40B4-BE49-F238E27FC236}">
                <a16:creationId xmlns:a16="http://schemas.microsoft.com/office/drawing/2014/main" id="{9B9E1BC5-5BBB-1A6E-4BF7-0D8CE568872D}"/>
              </a:ext>
            </a:extLst>
          </p:cNvPr>
          <p:cNvCxnSpPr/>
          <p:nvPr/>
        </p:nvCxnSpPr>
        <p:spPr>
          <a:xfrm>
            <a:off x="6658347" y="2315524"/>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1D026E4-2989-4E63-DADB-2729AA44ED3B}"/>
              </a:ext>
            </a:extLst>
          </p:cNvPr>
          <p:cNvCxnSpPr>
            <a:cxnSpLocks/>
          </p:cNvCxnSpPr>
          <p:nvPr/>
        </p:nvCxnSpPr>
        <p:spPr>
          <a:xfrm flipV="1">
            <a:off x="7618302" y="2676919"/>
            <a:ext cx="1013657" cy="686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5C18A7-D5C7-0E68-7613-29D647DE8CA0}"/>
              </a:ext>
            </a:extLst>
          </p:cNvPr>
          <p:cNvCxnSpPr/>
          <p:nvPr/>
        </p:nvCxnSpPr>
        <p:spPr>
          <a:xfrm>
            <a:off x="7620419" y="2251677"/>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707FB5-C6EE-C63F-DA8C-AD661FBC0FF2}"/>
              </a:ext>
            </a:extLst>
          </p:cNvPr>
          <p:cNvCxnSpPr/>
          <p:nvPr/>
        </p:nvCxnSpPr>
        <p:spPr>
          <a:xfrm>
            <a:off x="8631959" y="2296396"/>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FB0475-BF60-B6E4-2DAC-61726E41A9BF}"/>
              </a:ext>
            </a:extLst>
          </p:cNvPr>
          <p:cNvCxnSpPr>
            <a:cxnSpLocks/>
          </p:cNvCxnSpPr>
          <p:nvPr/>
        </p:nvCxnSpPr>
        <p:spPr>
          <a:xfrm>
            <a:off x="8160104" y="2683783"/>
            <a:ext cx="0" cy="9744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D003A0-FF46-1715-93AB-BA5675B1DFB2}"/>
              </a:ext>
            </a:extLst>
          </p:cNvPr>
          <p:cNvCxnSpPr/>
          <p:nvPr/>
        </p:nvCxnSpPr>
        <p:spPr>
          <a:xfrm>
            <a:off x="621400" y="2296396"/>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79A861-3B80-859E-4111-966EF7B1D677}"/>
              </a:ext>
            </a:extLst>
          </p:cNvPr>
          <p:cNvCxnSpPr>
            <a:cxnSpLocks/>
          </p:cNvCxnSpPr>
          <p:nvPr/>
        </p:nvCxnSpPr>
        <p:spPr>
          <a:xfrm>
            <a:off x="621400" y="2690648"/>
            <a:ext cx="2294796"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143C25-5EC0-6CF4-59AE-5DD3312F389F}"/>
              </a:ext>
            </a:extLst>
          </p:cNvPr>
          <p:cNvCxnSpPr>
            <a:cxnSpLocks/>
          </p:cNvCxnSpPr>
          <p:nvPr/>
        </p:nvCxnSpPr>
        <p:spPr>
          <a:xfrm>
            <a:off x="1774352" y="2690648"/>
            <a:ext cx="0" cy="9744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54F5139-5C01-D843-8333-1CA88E63AC04}"/>
              </a:ext>
            </a:extLst>
          </p:cNvPr>
          <p:cNvCxnSpPr/>
          <p:nvPr/>
        </p:nvCxnSpPr>
        <p:spPr>
          <a:xfrm>
            <a:off x="2971060" y="2292097"/>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466280B-5019-46C8-D487-77C375A680BF}"/>
              </a:ext>
            </a:extLst>
          </p:cNvPr>
          <p:cNvCxnSpPr>
            <a:cxnSpLocks/>
          </p:cNvCxnSpPr>
          <p:nvPr/>
        </p:nvCxnSpPr>
        <p:spPr>
          <a:xfrm>
            <a:off x="8710763" y="2690648"/>
            <a:ext cx="71087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3EFB6F-8628-2797-C09A-94DBDCE5EFD4}"/>
              </a:ext>
            </a:extLst>
          </p:cNvPr>
          <p:cNvCxnSpPr/>
          <p:nvPr/>
        </p:nvCxnSpPr>
        <p:spPr>
          <a:xfrm>
            <a:off x="8686823" y="2302492"/>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15FC4A2-EE26-96E3-3BF6-154C51E16B32}"/>
              </a:ext>
            </a:extLst>
          </p:cNvPr>
          <p:cNvSpPr txBox="1"/>
          <p:nvPr/>
        </p:nvSpPr>
        <p:spPr>
          <a:xfrm>
            <a:off x="8770859" y="4241366"/>
            <a:ext cx="1352111" cy="461665"/>
          </a:xfrm>
          <a:prstGeom prst="rect">
            <a:avLst/>
          </a:prstGeom>
          <a:noFill/>
        </p:spPr>
        <p:txBody>
          <a:bodyPr wrap="square" lIns="91440" tIns="45720" rIns="91440" bIns="45720" anchor="t">
            <a:spAutoFit/>
          </a:bodyPr>
          <a:lstStyle/>
          <a:p>
            <a:r>
              <a:rPr lang="en-US" sz="1200" b="1">
                <a:solidFill>
                  <a:srgbClr val="941651"/>
                </a:solidFill>
              </a:rPr>
              <a:t>May 2027: </a:t>
            </a:r>
          </a:p>
          <a:p>
            <a:r>
              <a:rPr lang="en-US" sz="1200" b="1">
                <a:ea typeface="Calibri"/>
                <a:cs typeface="Calibri"/>
              </a:rPr>
              <a:t>Member tests</a:t>
            </a:r>
          </a:p>
        </p:txBody>
      </p:sp>
      <p:cxnSp>
        <p:nvCxnSpPr>
          <p:cNvPr id="61" name="Straight Connector 60">
            <a:extLst>
              <a:ext uri="{FF2B5EF4-FFF2-40B4-BE49-F238E27FC236}">
                <a16:creationId xmlns:a16="http://schemas.microsoft.com/office/drawing/2014/main" id="{79C48C12-9BC7-D08C-8B4E-0DC39E4FCD4F}"/>
              </a:ext>
            </a:extLst>
          </p:cNvPr>
          <p:cNvCxnSpPr>
            <a:cxnSpLocks/>
          </p:cNvCxnSpPr>
          <p:nvPr/>
        </p:nvCxnSpPr>
        <p:spPr>
          <a:xfrm>
            <a:off x="9072486" y="2690648"/>
            <a:ext cx="3071" cy="154502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8E06B54-78A5-D554-6A68-C96DDD06249E}"/>
              </a:ext>
            </a:extLst>
          </p:cNvPr>
          <p:cNvCxnSpPr>
            <a:cxnSpLocks/>
          </p:cNvCxnSpPr>
          <p:nvPr/>
        </p:nvCxnSpPr>
        <p:spPr>
          <a:xfrm>
            <a:off x="4499264" y="2846500"/>
            <a:ext cx="2159083"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C5A6DD6-ACB2-80BF-6D76-4EDF86DFE5E9}"/>
              </a:ext>
            </a:extLst>
          </p:cNvPr>
          <p:cNvCxnSpPr>
            <a:cxnSpLocks/>
          </p:cNvCxnSpPr>
          <p:nvPr/>
        </p:nvCxnSpPr>
        <p:spPr>
          <a:xfrm>
            <a:off x="5687984" y="2846500"/>
            <a:ext cx="0" cy="13449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FBEEDB9-0DAC-8842-8B79-AB4A32A0DD37}"/>
              </a:ext>
            </a:extLst>
          </p:cNvPr>
          <p:cNvSpPr txBox="1"/>
          <p:nvPr/>
        </p:nvSpPr>
        <p:spPr>
          <a:xfrm>
            <a:off x="5207105" y="4191420"/>
            <a:ext cx="1352111" cy="1200329"/>
          </a:xfrm>
          <a:prstGeom prst="rect">
            <a:avLst/>
          </a:prstGeom>
          <a:noFill/>
        </p:spPr>
        <p:txBody>
          <a:bodyPr wrap="square">
            <a:spAutoFit/>
          </a:bodyPr>
          <a:lstStyle/>
          <a:p>
            <a:r>
              <a:rPr lang="en-US" sz="1200" b="1">
                <a:solidFill>
                  <a:srgbClr val="941651"/>
                </a:solidFill>
              </a:rPr>
              <a:t>Q3 2026 -&gt; Q4 2026: </a:t>
            </a:r>
          </a:p>
          <a:p>
            <a:r>
              <a:rPr lang="en-US" sz="1200"/>
              <a:t>Infrastructure setup and availability/recoverability</a:t>
            </a:r>
          </a:p>
        </p:txBody>
      </p:sp>
      <p:cxnSp>
        <p:nvCxnSpPr>
          <p:cNvPr id="2" name="Straight Connector 1">
            <a:extLst>
              <a:ext uri="{FF2B5EF4-FFF2-40B4-BE49-F238E27FC236}">
                <a16:creationId xmlns:a16="http://schemas.microsoft.com/office/drawing/2014/main" id="{3629BAEF-2243-62FA-8B0D-39FB5E45B084}"/>
              </a:ext>
            </a:extLst>
          </p:cNvPr>
          <p:cNvCxnSpPr/>
          <p:nvPr/>
        </p:nvCxnSpPr>
        <p:spPr>
          <a:xfrm>
            <a:off x="4928055" y="5071528"/>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933FFF0-240E-6670-1D70-522C1E17E29A}"/>
              </a:ext>
            </a:extLst>
          </p:cNvPr>
          <p:cNvCxnSpPr/>
          <p:nvPr/>
        </p:nvCxnSpPr>
        <p:spPr>
          <a:xfrm>
            <a:off x="9021594" y="5101332"/>
            <a:ext cx="0" cy="560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6E3D5C-9397-12BB-279A-D2266A5D9F95}"/>
              </a:ext>
            </a:extLst>
          </p:cNvPr>
          <p:cNvCxnSpPr>
            <a:cxnSpLocks/>
          </p:cNvCxnSpPr>
          <p:nvPr/>
        </p:nvCxnSpPr>
        <p:spPr>
          <a:xfrm>
            <a:off x="4925034" y="5476175"/>
            <a:ext cx="2804553"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6E2202-BC9E-6F37-95C0-376DA6D35F85}"/>
              </a:ext>
            </a:extLst>
          </p:cNvPr>
          <p:cNvCxnSpPr>
            <a:cxnSpLocks/>
          </p:cNvCxnSpPr>
          <p:nvPr/>
        </p:nvCxnSpPr>
        <p:spPr>
          <a:xfrm>
            <a:off x="7729587" y="5476175"/>
            <a:ext cx="128675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0EF1E2A-3B8D-54FE-C68D-7142891C6366}"/>
              </a:ext>
            </a:extLst>
          </p:cNvPr>
          <p:cNvSpPr txBox="1"/>
          <p:nvPr/>
        </p:nvSpPr>
        <p:spPr>
          <a:xfrm>
            <a:off x="5864958" y="5687379"/>
            <a:ext cx="2195528" cy="646331"/>
          </a:xfrm>
          <a:prstGeom prst="rect">
            <a:avLst/>
          </a:prstGeom>
          <a:noFill/>
        </p:spPr>
        <p:txBody>
          <a:bodyPr wrap="square">
            <a:spAutoFit/>
          </a:bodyPr>
          <a:lstStyle/>
          <a:p>
            <a:pPr algn="ctr"/>
            <a:r>
              <a:rPr lang="en-US" sz="1200" b="1">
                <a:solidFill>
                  <a:srgbClr val="941651"/>
                </a:solidFill>
              </a:rPr>
              <a:t>Q3 2025 -&gt; Q2 2027: </a:t>
            </a:r>
          </a:p>
          <a:p>
            <a:pPr algn="ctr"/>
            <a:r>
              <a:rPr lang="en-US" sz="1200"/>
              <a:t>Parallel project integration process</a:t>
            </a:r>
          </a:p>
        </p:txBody>
      </p:sp>
      <p:cxnSp>
        <p:nvCxnSpPr>
          <p:cNvPr id="18" name="Straight Connector 17">
            <a:extLst>
              <a:ext uri="{FF2B5EF4-FFF2-40B4-BE49-F238E27FC236}">
                <a16:creationId xmlns:a16="http://schemas.microsoft.com/office/drawing/2014/main" id="{4D71CA01-DAD6-9BC2-59BA-F089DE9AECC5}"/>
              </a:ext>
            </a:extLst>
          </p:cNvPr>
          <p:cNvCxnSpPr>
            <a:cxnSpLocks/>
          </p:cNvCxnSpPr>
          <p:nvPr/>
        </p:nvCxnSpPr>
        <p:spPr>
          <a:xfrm>
            <a:off x="6957844" y="5488490"/>
            <a:ext cx="0" cy="17334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9" name="Title 4">
            <a:extLst>
              <a:ext uri="{FF2B5EF4-FFF2-40B4-BE49-F238E27FC236}">
                <a16:creationId xmlns:a16="http://schemas.microsoft.com/office/drawing/2014/main" id="{0422ABA2-5B29-0ECA-2461-37EF868C453B}"/>
              </a:ext>
            </a:extLst>
          </p:cNvPr>
          <p:cNvSpPr txBox="1">
            <a:spLocks/>
          </p:cNvSpPr>
          <p:nvPr/>
        </p:nvSpPr>
        <p:spPr>
          <a:xfrm>
            <a:off x="219075" y="33338"/>
            <a:ext cx="10058400" cy="461793"/>
          </a:xfrm>
          <a:prstGeom prst="rect">
            <a:avLst/>
          </a:prstGeom>
          <a:noFill/>
        </p:spPr>
        <p:txBody>
          <a:bodyPr vert="horz" wrap="square" lIns="91440" tIns="45720" rIns="91440" bIns="45720" rtlCol="0" anchor="t">
            <a:spAutoFit/>
          </a:bodyPr>
          <a:lst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itchFamily="34" charset="0"/>
              </a:defRPr>
            </a:lvl2pPr>
            <a:lvl3pPr algn="l" rtl="0" eaLnBrk="1" fontAlgn="base" hangingPunct="1">
              <a:lnSpc>
                <a:spcPct val="85000"/>
              </a:lnSpc>
              <a:spcBef>
                <a:spcPct val="0"/>
              </a:spcBef>
              <a:spcAft>
                <a:spcPct val="0"/>
              </a:spcAft>
              <a:defRPr sz="4800">
                <a:solidFill>
                  <a:srgbClr val="404040"/>
                </a:solidFill>
                <a:latin typeface="Calibri Light" pitchFamily="34" charset="0"/>
              </a:defRPr>
            </a:lvl3pPr>
            <a:lvl4pPr algn="l" rtl="0" eaLnBrk="1" fontAlgn="base" hangingPunct="1">
              <a:lnSpc>
                <a:spcPct val="85000"/>
              </a:lnSpc>
              <a:spcBef>
                <a:spcPct val="0"/>
              </a:spcBef>
              <a:spcAft>
                <a:spcPct val="0"/>
              </a:spcAft>
              <a:defRPr sz="4800">
                <a:solidFill>
                  <a:srgbClr val="404040"/>
                </a:solidFill>
                <a:latin typeface="Calibri Light" pitchFamily="34" charset="0"/>
              </a:defRPr>
            </a:lvl4pPr>
            <a:lvl5pPr algn="l" rtl="0" eaLnBrk="1" fontAlgn="base" hangingPunct="1">
              <a:lnSpc>
                <a:spcPct val="85000"/>
              </a:lnSpc>
              <a:spcBef>
                <a:spcPct val="0"/>
              </a:spcBef>
              <a:spcAft>
                <a:spcPct val="0"/>
              </a:spcAft>
              <a:defRPr sz="4800">
                <a:solidFill>
                  <a:srgbClr val="404040"/>
                </a:solidFill>
                <a:latin typeface="Calibri Light"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itchFamily="34" charset="0"/>
              </a:defRPr>
            </a:lvl9pPr>
          </a:lstStyle>
          <a:p>
            <a:r>
              <a:rPr lang="en-US" sz="2800" b="1">
                <a:solidFill>
                  <a:schemeClr val="accent1"/>
                </a:solidFill>
                <a:cs typeface="Arial"/>
              </a:rPr>
              <a:t>Roadmap and Key Milestones</a:t>
            </a:r>
          </a:p>
        </p:txBody>
      </p:sp>
      <p:sp>
        <p:nvSpPr>
          <p:cNvPr id="28" name="Footer Placeholder 2">
            <a:extLst>
              <a:ext uri="{FF2B5EF4-FFF2-40B4-BE49-F238E27FC236}">
                <a16:creationId xmlns:a16="http://schemas.microsoft.com/office/drawing/2014/main" id="{A478C0D3-F560-5933-636A-2C5A1CECF6A4}"/>
              </a:ext>
            </a:extLst>
          </p:cNvPr>
          <p:cNvSpPr>
            <a:spLocks noGrp="1"/>
          </p:cNvSpPr>
          <p:nvPr>
            <p:ph type="ftr" sz="quarter" idx="11"/>
          </p:nvPr>
        </p:nvSpPr>
        <p:spPr>
          <a:xfrm>
            <a:off x="3686175" y="6459538"/>
            <a:ext cx="4822825" cy="365125"/>
          </a:xfrm>
        </p:spPr>
        <p:txBody>
          <a:bodyPr/>
          <a:lstStyle/>
          <a:p>
            <a:pPr>
              <a:defRPr/>
            </a:pPr>
            <a:r>
              <a:rPr lang="en-US"/>
              <a:t>JAO S.A. - Master Copy - Public</a:t>
            </a:r>
          </a:p>
        </p:txBody>
      </p:sp>
    </p:spTree>
    <p:extLst>
      <p:ext uri="{BB962C8B-B14F-4D97-AF65-F5344CB8AC3E}">
        <p14:creationId xmlns:p14="http://schemas.microsoft.com/office/powerpoint/2010/main" val="4218701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4609F-33AF-1355-A407-1B743435EC1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937C54-4ED2-2E64-5502-5EFD01A96FE3}"/>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39530570-4DE4-73A1-C157-92EE87489E28}"/>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27</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7FE9FDF3-0D1D-FD96-793C-E002FE1C5345}"/>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8. Open Test</a:t>
            </a:r>
          </a:p>
        </p:txBody>
      </p:sp>
      <p:cxnSp>
        <p:nvCxnSpPr>
          <p:cNvPr id="8" name="Straight Connector 7">
            <a:extLst>
              <a:ext uri="{FF2B5EF4-FFF2-40B4-BE49-F238E27FC236}">
                <a16:creationId xmlns:a16="http://schemas.microsoft.com/office/drawing/2014/main" id="{FD137266-FC7A-B031-DDD3-CC06C0204CC0}"/>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BCCB92CF-D98B-63F6-A13A-083468C2B41D}"/>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2307780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E1E0-CAB9-F1F4-A6C0-4E8B8936956A}"/>
              </a:ext>
            </a:extLst>
          </p:cNvPr>
          <p:cNvSpPr>
            <a:spLocks noGrp="1"/>
          </p:cNvSpPr>
          <p:nvPr>
            <p:ph type="title"/>
          </p:nvPr>
        </p:nvSpPr>
        <p:spPr>
          <a:xfrm>
            <a:off x="1065530" y="772025"/>
            <a:ext cx="3433234" cy="954541"/>
          </a:xfrm>
        </p:spPr>
        <p:txBody>
          <a:bodyPr>
            <a:normAutofit/>
          </a:bodyPr>
          <a:lstStyle/>
          <a:p>
            <a:r>
              <a:rPr lang="en-US" sz="4400">
                <a:solidFill>
                  <a:srgbClr val="A11A5D"/>
                </a:solidFill>
                <a:ea typeface="Calibri Light"/>
                <a:cs typeface="Calibri Light"/>
              </a:rPr>
              <a:t>Open Test</a:t>
            </a:r>
            <a:br>
              <a:rPr lang="en-US" sz="4400">
                <a:solidFill>
                  <a:srgbClr val="A11A5D"/>
                </a:solidFill>
                <a:ea typeface="Calibri Light"/>
                <a:cs typeface="Calibri Light"/>
              </a:rPr>
            </a:br>
            <a:r>
              <a:rPr lang="en-US" sz="2200">
                <a:solidFill>
                  <a:srgbClr val="A11A5D"/>
                </a:solidFill>
                <a:ea typeface="Calibri Light"/>
                <a:cs typeface="Calibri Light"/>
              </a:rPr>
              <a:t>Regular free test sessions</a:t>
            </a:r>
            <a:endParaRPr lang="en-US" sz="4400">
              <a:solidFill>
                <a:srgbClr val="A11A5D"/>
              </a:solidFill>
            </a:endParaRPr>
          </a:p>
        </p:txBody>
      </p:sp>
      <p:sp>
        <p:nvSpPr>
          <p:cNvPr id="5" name="Footer Placeholder 4">
            <a:extLst>
              <a:ext uri="{FF2B5EF4-FFF2-40B4-BE49-F238E27FC236}">
                <a16:creationId xmlns:a16="http://schemas.microsoft.com/office/drawing/2014/main" id="{7712F4FF-55ED-BF90-420C-C411BE4E18CC}"/>
              </a:ext>
            </a:extLst>
          </p:cNvPr>
          <p:cNvSpPr>
            <a:spLocks noGrp="1"/>
          </p:cNvSpPr>
          <p:nvPr>
            <p:ph type="ftr" sz="quarter" idx="11"/>
          </p:nvPr>
        </p:nvSpPr>
        <p:spPr/>
        <p:txBody>
          <a:bodyPr/>
          <a:lstStyle/>
          <a:p>
            <a:pPr>
              <a:defRPr/>
            </a:pPr>
            <a:r>
              <a:rPr lang="en-US"/>
              <a:t>JAO S.A. - Master Copy - Public</a:t>
            </a:r>
          </a:p>
        </p:txBody>
      </p:sp>
      <p:sp>
        <p:nvSpPr>
          <p:cNvPr id="6" name="Slide Number Placeholder 5">
            <a:extLst>
              <a:ext uri="{FF2B5EF4-FFF2-40B4-BE49-F238E27FC236}">
                <a16:creationId xmlns:a16="http://schemas.microsoft.com/office/drawing/2014/main" id="{02A15B18-2297-222F-D460-520349DD577B}"/>
              </a:ext>
            </a:extLst>
          </p:cNvPr>
          <p:cNvSpPr>
            <a:spLocks noGrp="1"/>
          </p:cNvSpPr>
          <p:nvPr>
            <p:ph type="sldNum" sz="quarter" idx="12"/>
          </p:nvPr>
        </p:nvSpPr>
        <p:spPr/>
        <p:txBody>
          <a:bodyPr/>
          <a:lstStyle/>
          <a:p>
            <a:fld id="{CEC40F00-2DA6-43DC-9359-F0CDBCDDECA6}" type="slidenum">
              <a:rPr lang="en-US" altLang="tr-TR"/>
              <a:pPr/>
              <a:t>28</a:t>
            </a:fld>
            <a:endParaRPr lang="en-US" altLang="tr-TR"/>
          </a:p>
        </p:txBody>
      </p:sp>
      <p:pic>
        <p:nvPicPr>
          <p:cNvPr id="8" name="Picture 7">
            <a:extLst>
              <a:ext uri="{FF2B5EF4-FFF2-40B4-BE49-F238E27FC236}">
                <a16:creationId xmlns:a16="http://schemas.microsoft.com/office/drawing/2014/main" id="{D40C79ED-4956-D935-3F2F-10C7B054C396}"/>
              </a:ext>
            </a:extLst>
          </p:cNvPr>
          <p:cNvPicPr>
            <a:picLocks noChangeAspect="1"/>
          </p:cNvPicPr>
          <p:nvPr/>
        </p:nvPicPr>
        <p:blipFill>
          <a:blip r:embed="rId2">
            <a:duotone>
              <a:schemeClr val="accent1">
                <a:shade val="45000"/>
                <a:satMod val="135000"/>
              </a:schemeClr>
              <a:prstClr val="white"/>
            </a:duotone>
          </a:blip>
          <a:stretch>
            <a:fillRect/>
          </a:stretch>
        </p:blipFill>
        <p:spPr>
          <a:xfrm>
            <a:off x="5721350" y="3329516"/>
            <a:ext cx="1320801" cy="1320801"/>
          </a:xfrm>
          <a:prstGeom prst="rect">
            <a:avLst/>
          </a:prstGeom>
        </p:spPr>
      </p:pic>
      <p:pic>
        <p:nvPicPr>
          <p:cNvPr id="9" name="Picture 8" descr="A black calendar with a black background&#10;&#10;AI-generated content may be incorrect.">
            <a:extLst>
              <a:ext uri="{FF2B5EF4-FFF2-40B4-BE49-F238E27FC236}">
                <a16:creationId xmlns:a16="http://schemas.microsoft.com/office/drawing/2014/main" id="{43EC9021-11CA-976D-4327-E35F165A2C15}"/>
              </a:ext>
            </a:extLst>
          </p:cNvPr>
          <p:cNvPicPr>
            <a:picLocks noChangeAspect="1"/>
          </p:cNvPicPr>
          <p:nvPr/>
        </p:nvPicPr>
        <p:blipFill>
          <a:blip r:embed="rId3">
            <a:duotone>
              <a:schemeClr val="accent1">
                <a:shade val="45000"/>
                <a:satMod val="135000"/>
              </a:schemeClr>
              <a:prstClr val="white"/>
            </a:duotone>
          </a:blip>
          <a:stretch>
            <a:fillRect/>
          </a:stretch>
        </p:blipFill>
        <p:spPr>
          <a:xfrm>
            <a:off x="6119715" y="2148416"/>
            <a:ext cx="407654" cy="402169"/>
          </a:xfrm>
          <a:prstGeom prst="rect">
            <a:avLst/>
          </a:prstGeom>
        </p:spPr>
      </p:pic>
      <p:pic>
        <p:nvPicPr>
          <p:cNvPr id="10" name="Picture 9">
            <a:extLst>
              <a:ext uri="{FF2B5EF4-FFF2-40B4-BE49-F238E27FC236}">
                <a16:creationId xmlns:a16="http://schemas.microsoft.com/office/drawing/2014/main" id="{29E0F4A0-47DA-D774-65DC-C1D8CF957CC9}"/>
              </a:ext>
            </a:extLst>
          </p:cNvPr>
          <p:cNvPicPr>
            <a:picLocks noChangeAspect="1"/>
          </p:cNvPicPr>
          <p:nvPr/>
        </p:nvPicPr>
        <p:blipFill>
          <a:blip r:embed="rId4">
            <a:duotone>
              <a:schemeClr val="accent1">
                <a:shade val="45000"/>
                <a:satMod val="135000"/>
              </a:schemeClr>
              <a:prstClr val="white"/>
            </a:duotone>
          </a:blip>
          <a:stretch>
            <a:fillRect/>
          </a:stretch>
        </p:blipFill>
        <p:spPr>
          <a:xfrm>
            <a:off x="6124493" y="5365751"/>
            <a:ext cx="419265" cy="370418"/>
          </a:xfrm>
          <a:prstGeom prst="rect">
            <a:avLst/>
          </a:prstGeom>
        </p:spPr>
      </p:pic>
      <p:pic>
        <p:nvPicPr>
          <p:cNvPr id="11" name="Picture 10" descr="A black square with six dots&#10;&#10;AI-generated content may be incorrect.">
            <a:extLst>
              <a:ext uri="{FF2B5EF4-FFF2-40B4-BE49-F238E27FC236}">
                <a16:creationId xmlns:a16="http://schemas.microsoft.com/office/drawing/2014/main" id="{548DB176-FA17-A7EB-B617-6A16386D73FF}"/>
              </a:ext>
            </a:extLst>
          </p:cNvPr>
          <p:cNvPicPr>
            <a:picLocks noChangeAspect="1"/>
          </p:cNvPicPr>
          <p:nvPr/>
        </p:nvPicPr>
        <p:blipFill>
          <a:blip r:embed="rId5">
            <a:duotone>
              <a:schemeClr val="accent1">
                <a:shade val="45000"/>
                <a:satMod val="135000"/>
              </a:schemeClr>
              <a:prstClr val="white"/>
            </a:duotone>
          </a:blip>
          <a:stretch>
            <a:fillRect/>
          </a:stretch>
        </p:blipFill>
        <p:spPr>
          <a:xfrm flipV="1">
            <a:off x="3884084" y="3831169"/>
            <a:ext cx="391585" cy="423332"/>
          </a:xfrm>
          <a:prstGeom prst="rect">
            <a:avLst/>
          </a:prstGeom>
        </p:spPr>
      </p:pic>
      <p:pic>
        <p:nvPicPr>
          <p:cNvPr id="12" name="Picture 11">
            <a:extLst>
              <a:ext uri="{FF2B5EF4-FFF2-40B4-BE49-F238E27FC236}">
                <a16:creationId xmlns:a16="http://schemas.microsoft.com/office/drawing/2014/main" id="{D65C756B-39EA-59DE-B2A8-159B09F184D8}"/>
              </a:ext>
            </a:extLst>
          </p:cNvPr>
          <p:cNvPicPr>
            <a:picLocks noChangeAspect="1"/>
          </p:cNvPicPr>
          <p:nvPr/>
        </p:nvPicPr>
        <p:blipFill>
          <a:blip r:embed="rId6">
            <a:duotone>
              <a:schemeClr val="accent1">
                <a:shade val="45000"/>
                <a:satMod val="135000"/>
              </a:schemeClr>
              <a:prstClr val="white"/>
            </a:duotone>
          </a:blip>
          <a:stretch>
            <a:fillRect/>
          </a:stretch>
        </p:blipFill>
        <p:spPr>
          <a:xfrm>
            <a:off x="8832850" y="3826933"/>
            <a:ext cx="463552" cy="463551"/>
          </a:xfrm>
          <a:prstGeom prst="rect">
            <a:avLst/>
          </a:prstGeom>
        </p:spPr>
      </p:pic>
      <p:cxnSp>
        <p:nvCxnSpPr>
          <p:cNvPr id="13" name="Straight Arrow Connector 12">
            <a:extLst>
              <a:ext uri="{FF2B5EF4-FFF2-40B4-BE49-F238E27FC236}">
                <a16:creationId xmlns:a16="http://schemas.microsoft.com/office/drawing/2014/main" id="{8BCD7056-E940-7172-2024-AD1D9784E293}"/>
              </a:ext>
            </a:extLst>
          </p:cNvPr>
          <p:cNvCxnSpPr/>
          <p:nvPr/>
        </p:nvCxnSpPr>
        <p:spPr>
          <a:xfrm>
            <a:off x="6328833" y="2571749"/>
            <a:ext cx="4234" cy="95673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9257E9-6A48-EC1E-8044-6FD4022356D1}"/>
              </a:ext>
            </a:extLst>
          </p:cNvPr>
          <p:cNvCxnSpPr/>
          <p:nvPr/>
        </p:nvCxnSpPr>
        <p:spPr>
          <a:xfrm>
            <a:off x="7037916" y="4053416"/>
            <a:ext cx="1799166" cy="1058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112F9F-0F3E-A7A2-89BF-D35ACD689D7F}"/>
              </a:ext>
            </a:extLst>
          </p:cNvPr>
          <p:cNvCxnSpPr/>
          <p:nvPr/>
        </p:nvCxnSpPr>
        <p:spPr>
          <a:xfrm flipH="1">
            <a:off x="6328833" y="4445001"/>
            <a:ext cx="0" cy="867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5B987E4-6914-9FE8-3851-EEA79C320DF3}"/>
              </a:ext>
            </a:extLst>
          </p:cNvPr>
          <p:cNvCxnSpPr/>
          <p:nvPr/>
        </p:nvCxnSpPr>
        <p:spPr>
          <a:xfrm>
            <a:off x="4275666" y="4042832"/>
            <a:ext cx="1449916"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BC4500-E6E5-AB6D-377D-C486C0F3002C}"/>
              </a:ext>
            </a:extLst>
          </p:cNvPr>
          <p:cNvSpPr txBox="1"/>
          <p:nvPr/>
        </p:nvSpPr>
        <p:spPr>
          <a:xfrm>
            <a:off x="5725583" y="1396999"/>
            <a:ext cx="1068917" cy="646331"/>
          </a:xfrm>
          <a:prstGeom prst="rect">
            <a:avLst/>
          </a:prstGeom>
          <a:no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49000"/>
                  </a:schemeClr>
                </a:solidFill>
                <a:latin typeface="Calibri Light"/>
                <a:ea typeface="Calibri"/>
                <a:cs typeface="Calibri"/>
              </a:rPr>
              <a:t>Date</a:t>
            </a:r>
            <a:endParaRPr lang="en-US">
              <a:solidFill>
                <a:schemeClr val="bg2">
                  <a:lumMod val="49000"/>
                </a:schemeClr>
              </a:solidFill>
              <a:latin typeface="Calibri Light"/>
              <a:ea typeface="Calibri Light"/>
              <a:cs typeface="Calibri Light"/>
            </a:endParaRPr>
          </a:p>
          <a:p>
            <a:pPr algn="ctr"/>
            <a:r>
              <a:rPr lang="en-US">
                <a:solidFill>
                  <a:schemeClr val="bg2">
                    <a:lumMod val="49000"/>
                  </a:schemeClr>
                </a:solidFill>
                <a:latin typeface="Calibri Light"/>
                <a:ea typeface="Calibri"/>
                <a:cs typeface="Calibri"/>
              </a:rPr>
              <a:t>21-23.07</a:t>
            </a:r>
            <a:endParaRPr lang="en-US">
              <a:solidFill>
                <a:schemeClr val="bg2">
                  <a:lumMod val="49000"/>
                </a:schemeClr>
              </a:solidFill>
              <a:latin typeface="Calibri Light"/>
              <a:ea typeface="Calibri Light"/>
              <a:cs typeface="Calibri Light"/>
            </a:endParaRPr>
          </a:p>
        </p:txBody>
      </p:sp>
      <p:sp>
        <p:nvSpPr>
          <p:cNvPr id="18" name="TextBox 17">
            <a:extLst>
              <a:ext uri="{FF2B5EF4-FFF2-40B4-BE49-F238E27FC236}">
                <a16:creationId xmlns:a16="http://schemas.microsoft.com/office/drawing/2014/main" id="{970B250B-4634-CAA6-30B3-743F4FC0BF34}"/>
              </a:ext>
            </a:extLst>
          </p:cNvPr>
          <p:cNvSpPr txBox="1"/>
          <p:nvPr/>
        </p:nvSpPr>
        <p:spPr>
          <a:xfrm>
            <a:off x="9338030" y="3329516"/>
            <a:ext cx="1516937" cy="1384995"/>
          </a:xfrm>
          <a:prstGeom prst="rect">
            <a:avLst/>
          </a:prstGeom>
          <a:no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2">
                    <a:lumMod val="49000"/>
                  </a:schemeClr>
                </a:solidFill>
                <a:latin typeface="Calibri Light"/>
                <a:ea typeface="Calibri"/>
                <a:cs typeface="Calibri"/>
              </a:rPr>
              <a:t>Registration open:</a:t>
            </a:r>
            <a:endParaRPr lang="en-US">
              <a:solidFill>
                <a:schemeClr val="bg2">
                  <a:lumMod val="49000"/>
                </a:schemeClr>
              </a:solidFill>
              <a:ea typeface="Calibri"/>
              <a:cs typeface="Calibri"/>
            </a:endParaRPr>
          </a:p>
          <a:p>
            <a:pPr algn="ctr"/>
            <a:r>
              <a:rPr lang="en-US" sz="1600" b="1">
                <a:solidFill>
                  <a:schemeClr val="bg2">
                    <a:lumMod val="49000"/>
                  </a:schemeClr>
                </a:solidFill>
                <a:latin typeface="Calibri Light"/>
                <a:ea typeface="Calibri"/>
                <a:cs typeface="Calibri"/>
              </a:rPr>
              <a:t>18.06 – 14.07</a:t>
            </a:r>
          </a:p>
          <a:p>
            <a:pPr algn="ctr"/>
            <a:r>
              <a:rPr lang="en-US" sz="1200" b="1">
                <a:solidFill>
                  <a:schemeClr val="bg2">
                    <a:lumMod val="49000"/>
                  </a:schemeClr>
                </a:solidFill>
                <a:latin typeface="Calibri Light"/>
                <a:ea typeface="Calibri"/>
                <a:cs typeface="Calibri"/>
              </a:rPr>
              <a:t>Via email by answering the invitation email</a:t>
            </a:r>
          </a:p>
        </p:txBody>
      </p:sp>
      <p:sp>
        <p:nvSpPr>
          <p:cNvPr id="19" name="TextBox 18">
            <a:extLst>
              <a:ext uri="{FF2B5EF4-FFF2-40B4-BE49-F238E27FC236}">
                <a16:creationId xmlns:a16="http://schemas.microsoft.com/office/drawing/2014/main" id="{3B67E93B-B1C8-E6C7-BB76-E6A1EF1F109E}"/>
              </a:ext>
            </a:extLst>
          </p:cNvPr>
          <p:cNvSpPr txBox="1"/>
          <p:nvPr/>
        </p:nvSpPr>
        <p:spPr>
          <a:xfrm>
            <a:off x="5397500" y="5831417"/>
            <a:ext cx="1873250" cy="338554"/>
          </a:xfrm>
          <a:prstGeom prst="rect">
            <a:avLst/>
          </a:prstGeom>
          <a:no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2">
                    <a:lumMod val="49000"/>
                  </a:schemeClr>
                </a:solidFill>
                <a:latin typeface="Calibri Light"/>
                <a:ea typeface="Calibri"/>
                <a:cs typeface="Calibri"/>
              </a:rPr>
              <a:t>New Trader UI</a:t>
            </a:r>
            <a:endParaRPr lang="en-US" sz="1600">
              <a:solidFill>
                <a:schemeClr val="bg2">
                  <a:lumMod val="49000"/>
                </a:schemeClr>
              </a:solidFill>
              <a:latin typeface="Calibri Light"/>
              <a:ea typeface="Calibri Light"/>
              <a:cs typeface="Calibri Light"/>
            </a:endParaRPr>
          </a:p>
        </p:txBody>
      </p:sp>
      <p:sp>
        <p:nvSpPr>
          <p:cNvPr id="20" name="TextBox 19">
            <a:extLst>
              <a:ext uri="{FF2B5EF4-FFF2-40B4-BE49-F238E27FC236}">
                <a16:creationId xmlns:a16="http://schemas.microsoft.com/office/drawing/2014/main" id="{6E74EC21-1854-5AC5-C5A7-2E6C1AE4DDC8}"/>
              </a:ext>
            </a:extLst>
          </p:cNvPr>
          <p:cNvSpPr txBox="1"/>
          <p:nvPr/>
        </p:nvSpPr>
        <p:spPr>
          <a:xfrm>
            <a:off x="2095501" y="3534833"/>
            <a:ext cx="1714500" cy="1169551"/>
          </a:xfrm>
          <a:prstGeom prst="rect">
            <a:avLst/>
          </a:prstGeom>
          <a:no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2">
                    <a:lumMod val="49000"/>
                  </a:schemeClr>
                </a:solidFill>
                <a:latin typeface="Calibri Light"/>
                <a:ea typeface="Calibri"/>
                <a:cs typeface="Calibri"/>
              </a:rPr>
              <a:t>Long-term and</a:t>
            </a:r>
            <a:br>
              <a:rPr lang="en-US" sz="1400">
                <a:solidFill>
                  <a:schemeClr val="bg2">
                    <a:lumMod val="49000"/>
                  </a:schemeClr>
                </a:solidFill>
                <a:latin typeface="Calibri Light"/>
                <a:ea typeface="Calibri"/>
                <a:cs typeface="Calibri"/>
              </a:rPr>
            </a:br>
            <a:r>
              <a:rPr lang="en-US" sz="1400">
                <a:solidFill>
                  <a:schemeClr val="bg2">
                    <a:lumMod val="49000"/>
                  </a:schemeClr>
                </a:solidFill>
                <a:latin typeface="Calibri Light"/>
                <a:ea typeface="Calibri"/>
                <a:cs typeface="Calibri"/>
              </a:rPr>
              <a:t>Short-term auctions</a:t>
            </a:r>
            <a:endParaRPr lang="en-US" sz="1400">
              <a:solidFill>
                <a:schemeClr val="bg2">
                  <a:lumMod val="49000"/>
                </a:schemeClr>
              </a:solidFill>
              <a:latin typeface="Calibri Light"/>
              <a:ea typeface="Calibri Light"/>
              <a:cs typeface="Calibri Light"/>
            </a:endParaRPr>
          </a:p>
          <a:p>
            <a:r>
              <a:rPr lang="en-US" sz="1400">
                <a:solidFill>
                  <a:schemeClr val="bg2">
                    <a:lumMod val="49000"/>
                  </a:schemeClr>
                </a:solidFill>
                <a:latin typeface="Calibri Light"/>
                <a:ea typeface="Calibri"/>
                <a:cs typeface="Calibri"/>
              </a:rPr>
              <a:t>API</a:t>
            </a:r>
          </a:p>
          <a:p>
            <a:r>
              <a:rPr lang="en-US" sz="1400">
                <a:solidFill>
                  <a:schemeClr val="bg2">
                    <a:lumMod val="49000"/>
                  </a:schemeClr>
                </a:solidFill>
                <a:latin typeface="Calibri Light"/>
                <a:ea typeface="Calibri"/>
                <a:cs typeface="Calibri"/>
              </a:rPr>
              <a:t>Resale</a:t>
            </a:r>
          </a:p>
          <a:p>
            <a:r>
              <a:rPr lang="en-US" sz="1400">
                <a:solidFill>
                  <a:schemeClr val="bg2">
                    <a:lumMod val="49000"/>
                  </a:schemeClr>
                </a:solidFill>
                <a:latin typeface="Calibri Light"/>
                <a:ea typeface="Calibri"/>
                <a:cs typeface="Calibri"/>
              </a:rPr>
              <a:t>Real time</a:t>
            </a:r>
          </a:p>
        </p:txBody>
      </p:sp>
    </p:spTree>
    <p:extLst>
      <p:ext uri="{BB962C8B-B14F-4D97-AF65-F5344CB8AC3E}">
        <p14:creationId xmlns:p14="http://schemas.microsoft.com/office/powerpoint/2010/main" val="31305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75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750"/>
                                        <p:tgtEl>
                                          <p:spTgt spid="16"/>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750" fill="hold"/>
                                        <p:tgtEl>
                                          <p:spTgt spid="11"/>
                                        </p:tgtEl>
                                        <p:attrNameLst>
                                          <p:attrName>ppt_w</p:attrName>
                                        </p:attrNameLst>
                                      </p:cBhvr>
                                      <p:tavLst>
                                        <p:tav tm="0">
                                          <p:val>
                                            <p:fltVal val="0"/>
                                          </p:val>
                                        </p:tav>
                                        <p:tav tm="100000">
                                          <p:val>
                                            <p:strVal val="#ppt_w"/>
                                          </p:val>
                                        </p:tav>
                                      </p:tavLst>
                                    </p:anim>
                                    <p:anim calcmode="lin" valueType="num">
                                      <p:cBhvr>
                                        <p:cTn id="42" dur="750" fill="hold"/>
                                        <p:tgtEl>
                                          <p:spTgt spid="11"/>
                                        </p:tgtEl>
                                        <p:attrNameLst>
                                          <p:attrName>ppt_h</p:attrName>
                                        </p:attrNameLst>
                                      </p:cBhvr>
                                      <p:tavLst>
                                        <p:tav tm="0">
                                          <p:val>
                                            <p:fltVal val="0"/>
                                          </p:val>
                                        </p:tav>
                                        <p:tav tm="100000">
                                          <p:val>
                                            <p:strVal val="#ppt_h"/>
                                          </p:val>
                                        </p:tav>
                                      </p:tavLst>
                                    </p:anim>
                                    <p:animEffect transition="in" filter="fade">
                                      <p:cBhvr>
                                        <p:cTn id="43" dur="750"/>
                                        <p:tgtEl>
                                          <p:spTgt spid="11"/>
                                        </p:tgtEl>
                                      </p:cBhvr>
                                    </p:animEffect>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750" fill="hold"/>
                                        <p:tgtEl>
                                          <p:spTgt spid="19"/>
                                        </p:tgtEl>
                                        <p:attrNameLst>
                                          <p:attrName>ppt_x</p:attrName>
                                        </p:attrNameLst>
                                      </p:cBhvr>
                                      <p:tavLst>
                                        <p:tav tm="0">
                                          <p:val>
                                            <p:strVal val="#ppt_x"/>
                                          </p:val>
                                        </p:tav>
                                        <p:tav tm="100000">
                                          <p:val>
                                            <p:strVal val="#ppt_x"/>
                                          </p:val>
                                        </p:tav>
                                      </p:tavLst>
                                    </p:anim>
                                    <p:anim calcmode="lin" valueType="num">
                                      <p:cBhvr additive="base">
                                        <p:cTn id="51" dur="750" fill="hold"/>
                                        <p:tgtEl>
                                          <p:spTgt spid="19"/>
                                        </p:tgtEl>
                                        <p:attrNameLst>
                                          <p:attrName>ppt_y</p:attrName>
                                        </p:attrNameLst>
                                      </p:cBhvr>
                                      <p:tavLst>
                                        <p:tav tm="0">
                                          <p:val>
                                            <p:strVal val="1+#ppt_h/2"/>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1+#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750" fill="hold"/>
                                        <p:tgtEl>
                                          <p:spTgt spid="20"/>
                                        </p:tgtEl>
                                        <p:attrNameLst>
                                          <p:attrName>ppt_x</p:attrName>
                                        </p:attrNameLst>
                                      </p:cBhvr>
                                      <p:tavLst>
                                        <p:tav tm="0">
                                          <p:val>
                                            <p:strVal val="0-#ppt_w/2"/>
                                          </p:val>
                                        </p:tav>
                                        <p:tav tm="100000">
                                          <p:val>
                                            <p:strVal val="#ppt_x"/>
                                          </p:val>
                                        </p:tav>
                                      </p:tavLst>
                                    </p:anim>
                                    <p:anim calcmode="lin" valueType="num">
                                      <p:cBhvr additive="base">
                                        <p:cTn id="59"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45D96-3C6A-2F45-8ABC-8C68811F8A9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A04E0E-17D3-6B41-E9BF-E0BDC9FD711B}"/>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536A976F-405E-8094-E517-81D8902AEA06}"/>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29</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3223D947-8DC6-962B-F3C8-757DD569754C}"/>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9. Test Surveys Reminder</a:t>
            </a:r>
          </a:p>
        </p:txBody>
      </p:sp>
      <p:cxnSp>
        <p:nvCxnSpPr>
          <p:cNvPr id="8" name="Straight Connector 7">
            <a:extLst>
              <a:ext uri="{FF2B5EF4-FFF2-40B4-BE49-F238E27FC236}">
                <a16:creationId xmlns:a16="http://schemas.microsoft.com/office/drawing/2014/main" id="{9853E850-D865-536E-12F8-4346E03021E2}"/>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92E6EAA0-6588-4FA8-BB1B-4D68FADAE4AE}"/>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122184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FC8F39D-828E-11D2-8D39-3F8D7E7C8312}"/>
              </a:ext>
            </a:extLst>
          </p:cNvPr>
          <p:cNvSpPr/>
          <p:nvPr/>
        </p:nvSpPr>
        <p:spPr>
          <a:xfrm>
            <a:off x="7810499" y="835316"/>
            <a:ext cx="3052085" cy="5514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9" name="Date Placeholder 2">
            <a:extLst>
              <a:ext uri="{FF2B5EF4-FFF2-40B4-BE49-F238E27FC236}">
                <a16:creationId xmlns:a16="http://schemas.microsoft.com/office/drawing/2014/main" id="{FC7255A0-75A4-5522-AB88-A6E7373537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51E9B0-056C-43DE-8A09-DE301DF49906}" type="datetime1">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17/06/2025</a:t>
            </a:fld>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Footer Placeholder 3">
            <a:extLst>
              <a:ext uri="{FF2B5EF4-FFF2-40B4-BE49-F238E27FC236}">
                <a16:creationId xmlns:a16="http://schemas.microsoft.com/office/drawing/2014/main" id="{38CF81A2-FE89-40F1-B8D1-94F0657835A7}"/>
              </a:ext>
            </a:extLst>
          </p:cNvPr>
          <p:cNvSpPr>
            <a:spLocks noGrp="1"/>
          </p:cNvSpPr>
          <p:nvPr>
            <p:ph type="ftr" sz="quarter" idx="11"/>
          </p:nvPr>
        </p:nvSpPr>
        <p:spPr/>
        <p:txBody>
          <a:bodyPr/>
          <a:lstStyle/>
          <a:p>
            <a:pPr lvl="0" algn="ctr" defTabSz="914400">
              <a:lnSpc>
                <a:spcPct val="100000"/>
              </a:lnSpc>
              <a:spcBef>
                <a:spcPts val="0"/>
              </a:spcBef>
              <a:spcAft>
                <a:spcPts val="0"/>
              </a:spcAft>
              <a:buNone/>
              <a:tabLst/>
              <a:defRPr/>
            </a:pPr>
            <a:r>
              <a:rPr kumimoji="0" lang="en-US" sz="900" b="0" i="0" u="none" strike="noStrike" kern="1200" cap="all" spc="0" normalizeH="0" baseline="0" noProof="0">
                <a:ln>
                  <a:noFill/>
                </a:ln>
                <a:solidFill>
                  <a:srgbClr val="FFFFFF"/>
                </a:solidFill>
                <a:effectLst/>
                <a:uLnTx/>
                <a:uFillTx/>
                <a:latin typeface="Calibri"/>
                <a:ea typeface="+mn-ea"/>
                <a:cs typeface="+mn-cs"/>
              </a:rPr>
              <a:t>JAO S.A. - Master Copy - Public</a:t>
            </a:r>
            <a:endParaRPr lang="en-US" sz="900" b="0" i="0" u="none" strike="noStrike" kern="1200" cap="all" spc="0" normalizeH="0" baseline="0" noProof="0">
              <a:ln>
                <a:noFill/>
              </a:ln>
              <a:solidFill>
                <a:srgbClr val="000000"/>
              </a:solidFill>
              <a:effectLst/>
              <a:uLnTx/>
              <a:uFillTx/>
              <a:latin typeface="Calibri"/>
              <a:ea typeface="Calibri"/>
              <a:cs typeface="Calibri"/>
            </a:endParaRPr>
          </a:p>
        </p:txBody>
      </p:sp>
      <p:sp>
        <p:nvSpPr>
          <p:cNvPr id="11" name="Slide Number Placeholder 4">
            <a:extLst>
              <a:ext uri="{FF2B5EF4-FFF2-40B4-BE49-F238E27FC236}">
                <a16:creationId xmlns:a16="http://schemas.microsoft.com/office/drawing/2014/main" id="{10A1ADA6-1142-072B-C17A-BC9FECE5843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49AE54-70AB-4959-BB99-F77CE3D3F279}" type="slidenum">
              <a:rPr kumimoji="0" lang="en-US" altLang="tr-T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 name="Title 15">
            <a:extLst>
              <a:ext uri="{FF2B5EF4-FFF2-40B4-BE49-F238E27FC236}">
                <a16:creationId xmlns:a16="http://schemas.microsoft.com/office/drawing/2014/main" id="{BDF768C8-385C-3790-C007-A8429F275052}"/>
              </a:ext>
            </a:extLst>
          </p:cNvPr>
          <p:cNvSpPr txBox="1">
            <a:spLocks/>
          </p:cNvSpPr>
          <p:nvPr/>
        </p:nvSpPr>
        <p:spPr>
          <a:xfrm>
            <a:off x="634090" y="329184"/>
            <a:ext cx="3052085" cy="640533"/>
          </a:xfrm>
          <a:prstGeom prst="rect">
            <a:avLst/>
          </a:prstGeom>
        </p:spPr>
        <p:txBody>
          <a:bodyPr rtlCol="0"/>
          <a:lstStyle>
            <a:defPPr>
              <a:defRPr lang="en-GB"/>
            </a:defPPr>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itchFamily="34" charset="0"/>
              </a:defRPr>
            </a:lvl2pPr>
            <a:lvl3pPr algn="l" rtl="0" eaLnBrk="1" fontAlgn="base" hangingPunct="1">
              <a:lnSpc>
                <a:spcPct val="85000"/>
              </a:lnSpc>
              <a:spcBef>
                <a:spcPct val="0"/>
              </a:spcBef>
              <a:spcAft>
                <a:spcPct val="0"/>
              </a:spcAft>
              <a:defRPr sz="4800">
                <a:solidFill>
                  <a:srgbClr val="404040"/>
                </a:solidFill>
                <a:latin typeface="Calibri Light" pitchFamily="34" charset="0"/>
              </a:defRPr>
            </a:lvl3pPr>
            <a:lvl4pPr algn="l" rtl="0" eaLnBrk="1" fontAlgn="base" hangingPunct="1">
              <a:lnSpc>
                <a:spcPct val="85000"/>
              </a:lnSpc>
              <a:spcBef>
                <a:spcPct val="0"/>
              </a:spcBef>
              <a:spcAft>
                <a:spcPct val="0"/>
              </a:spcAft>
              <a:defRPr sz="4800">
                <a:solidFill>
                  <a:srgbClr val="404040"/>
                </a:solidFill>
                <a:latin typeface="Calibri Light" pitchFamily="34" charset="0"/>
              </a:defRPr>
            </a:lvl4pPr>
            <a:lvl5pPr algn="l" rtl="0" eaLnBrk="1" fontAlgn="base" hangingPunct="1">
              <a:lnSpc>
                <a:spcPct val="85000"/>
              </a:lnSpc>
              <a:spcBef>
                <a:spcPct val="0"/>
              </a:spcBef>
              <a:spcAft>
                <a:spcPct val="0"/>
              </a:spcAft>
              <a:defRPr sz="4800">
                <a:solidFill>
                  <a:srgbClr val="404040"/>
                </a:solidFill>
                <a:latin typeface="Calibri Light"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itchFamily="34" charset="0"/>
              </a:defRPr>
            </a:lvl9pPr>
          </a:lstStyle>
          <a:p>
            <a:pPr marL="180975"/>
            <a:r>
              <a:rPr lang="en-GB" sz="3600">
                <a:solidFill>
                  <a:schemeClr val="accent1"/>
                </a:solidFill>
              </a:rPr>
              <a:t>Agenda</a:t>
            </a:r>
          </a:p>
        </p:txBody>
      </p:sp>
      <p:sp>
        <p:nvSpPr>
          <p:cNvPr id="3" name="TextBox 2">
            <a:extLst>
              <a:ext uri="{FF2B5EF4-FFF2-40B4-BE49-F238E27FC236}">
                <a16:creationId xmlns:a16="http://schemas.microsoft.com/office/drawing/2014/main" id="{459D0344-E2DC-01CE-06D4-33804EFA26D7}"/>
              </a:ext>
            </a:extLst>
          </p:cNvPr>
          <p:cNvSpPr txBox="1"/>
          <p:nvPr/>
        </p:nvSpPr>
        <p:spPr>
          <a:xfrm>
            <a:off x="1092726" y="1943604"/>
            <a:ext cx="4833401" cy="461665"/>
          </a:xfrm>
          <a:prstGeom prst="rect">
            <a:avLst/>
          </a:prstGeom>
          <a:noFill/>
        </p:spPr>
        <p:txBody>
          <a:bodyPr wrap="square" lIns="91440" tIns="45720" rIns="91440" bIns="45720" rtlCol="0" anchor="t">
            <a:spAutoFit/>
          </a:bodyPr>
          <a:lstStyle/>
          <a:p>
            <a:r>
              <a:rPr lang="en-GB" sz="2400">
                <a:solidFill>
                  <a:schemeClr val="accent1"/>
                </a:solidFill>
                <a:latin typeface="+mj-lt"/>
              </a:rPr>
              <a:t>1. User Group – Status Update</a:t>
            </a:r>
          </a:p>
        </p:txBody>
      </p:sp>
      <p:sp>
        <p:nvSpPr>
          <p:cNvPr id="12" name="TextBox 11">
            <a:extLst>
              <a:ext uri="{FF2B5EF4-FFF2-40B4-BE49-F238E27FC236}">
                <a16:creationId xmlns:a16="http://schemas.microsoft.com/office/drawing/2014/main" id="{0AA5D486-F371-4B1C-B45E-8D363214E105}"/>
              </a:ext>
            </a:extLst>
          </p:cNvPr>
          <p:cNvSpPr txBox="1"/>
          <p:nvPr/>
        </p:nvSpPr>
        <p:spPr>
          <a:xfrm>
            <a:off x="1092725" y="2322246"/>
            <a:ext cx="5173149" cy="461665"/>
          </a:xfrm>
          <a:prstGeom prst="rect">
            <a:avLst/>
          </a:prstGeom>
          <a:noFill/>
        </p:spPr>
        <p:txBody>
          <a:bodyPr wrap="square" lIns="91440" tIns="45720" rIns="91440" bIns="45720" rtlCol="0" anchor="t">
            <a:spAutoFit/>
          </a:bodyPr>
          <a:lstStyle/>
          <a:p>
            <a:r>
              <a:rPr lang="en-GB" sz="2400">
                <a:solidFill>
                  <a:schemeClr val="accent1"/>
                </a:solidFill>
                <a:latin typeface="+mj-lt"/>
                <a:cs typeface="Calibri"/>
              </a:rPr>
              <a:t>2. </a:t>
            </a:r>
            <a:r>
              <a:rPr lang="en-GB" sz="2400">
                <a:solidFill>
                  <a:schemeClr val="accent1"/>
                </a:solidFill>
                <a:latin typeface="+mj-lt"/>
                <a:cs typeface="Calibri Light"/>
              </a:rPr>
              <a:t>Settlement calculation</a:t>
            </a:r>
            <a:endParaRPr lang="en-US">
              <a:solidFill>
                <a:schemeClr val="accent1"/>
              </a:solidFill>
            </a:endParaRPr>
          </a:p>
        </p:txBody>
      </p:sp>
      <p:sp>
        <p:nvSpPr>
          <p:cNvPr id="18" name="TextBox 17">
            <a:extLst>
              <a:ext uri="{FF2B5EF4-FFF2-40B4-BE49-F238E27FC236}">
                <a16:creationId xmlns:a16="http://schemas.microsoft.com/office/drawing/2014/main" id="{9D89FFD2-0425-2E23-EB7C-06A135D61983}"/>
              </a:ext>
            </a:extLst>
          </p:cNvPr>
          <p:cNvSpPr txBox="1"/>
          <p:nvPr/>
        </p:nvSpPr>
        <p:spPr>
          <a:xfrm>
            <a:off x="1092726" y="2735300"/>
            <a:ext cx="4888113" cy="462597"/>
          </a:xfrm>
          <a:prstGeom prst="rect">
            <a:avLst/>
          </a:prstGeom>
          <a:noFill/>
        </p:spPr>
        <p:txBody>
          <a:bodyPr wrap="square" lIns="91440" tIns="45720" rIns="91440" bIns="45720" rtlCol="0" anchor="t">
            <a:spAutoFit/>
          </a:bodyPr>
          <a:lstStyle/>
          <a:p>
            <a:r>
              <a:rPr lang="en-GB" sz="2400">
                <a:solidFill>
                  <a:schemeClr val="accent1"/>
                </a:solidFill>
                <a:latin typeface="+mj-lt"/>
                <a:cs typeface="Calibri"/>
              </a:rPr>
              <a:t>3. </a:t>
            </a:r>
            <a:r>
              <a:rPr lang="en-GB" sz="2400">
                <a:solidFill>
                  <a:schemeClr val="accent1"/>
                </a:solidFill>
                <a:latin typeface="+mj-lt"/>
                <a:cs typeface="Calibri Light"/>
              </a:rPr>
              <a:t>Curtailment messages</a:t>
            </a:r>
            <a:endParaRPr lang="en-GB" sz="2400">
              <a:solidFill>
                <a:schemeClr val="accent1"/>
              </a:solidFill>
              <a:latin typeface="+mj-lt"/>
              <a:cs typeface="Calibri" panose="020F0502020204030204" pitchFamily="34" charset="0"/>
            </a:endParaRPr>
          </a:p>
        </p:txBody>
      </p:sp>
      <p:sp>
        <p:nvSpPr>
          <p:cNvPr id="22" name="TextBox 21">
            <a:extLst>
              <a:ext uri="{FF2B5EF4-FFF2-40B4-BE49-F238E27FC236}">
                <a16:creationId xmlns:a16="http://schemas.microsoft.com/office/drawing/2014/main" id="{2589DFBC-4728-F881-63AE-5933AFFBACDF}"/>
              </a:ext>
            </a:extLst>
          </p:cNvPr>
          <p:cNvSpPr txBox="1"/>
          <p:nvPr/>
        </p:nvSpPr>
        <p:spPr>
          <a:xfrm>
            <a:off x="1092725" y="3549612"/>
            <a:ext cx="4820014" cy="461665"/>
          </a:xfrm>
          <a:prstGeom prst="rect">
            <a:avLst/>
          </a:prstGeom>
          <a:noFill/>
        </p:spPr>
        <p:txBody>
          <a:bodyPr wrap="square" lIns="91440" tIns="45720" rIns="91440" bIns="45720" rtlCol="0" anchor="t">
            <a:spAutoFit/>
          </a:bodyPr>
          <a:lstStyle/>
          <a:p>
            <a:r>
              <a:rPr lang="en-US" sz="2400">
                <a:solidFill>
                  <a:schemeClr val="accent1"/>
                </a:solidFill>
                <a:latin typeface="+mj-lt"/>
                <a:cs typeface="Calibri"/>
              </a:rPr>
              <a:t>5. Auction Calendar</a:t>
            </a:r>
            <a:endParaRPr lang="en-GB" sz="2400">
              <a:solidFill>
                <a:schemeClr val="accent1"/>
              </a:solidFill>
              <a:latin typeface="+mj-lt"/>
              <a:cs typeface="Calibri" panose="020F0502020204030204" pitchFamily="34" charset="0"/>
            </a:endParaRPr>
          </a:p>
        </p:txBody>
      </p:sp>
      <p:sp>
        <p:nvSpPr>
          <p:cNvPr id="24" name="TextBox 23">
            <a:extLst>
              <a:ext uri="{FF2B5EF4-FFF2-40B4-BE49-F238E27FC236}">
                <a16:creationId xmlns:a16="http://schemas.microsoft.com/office/drawing/2014/main" id="{6F58EE2E-4CFD-980B-22A0-8D0484B2C9FF}"/>
              </a:ext>
            </a:extLst>
          </p:cNvPr>
          <p:cNvSpPr txBox="1"/>
          <p:nvPr/>
        </p:nvSpPr>
        <p:spPr>
          <a:xfrm>
            <a:off x="1092726" y="3933348"/>
            <a:ext cx="4675765" cy="738664"/>
          </a:xfrm>
          <a:prstGeom prst="rect">
            <a:avLst/>
          </a:prstGeom>
          <a:noFill/>
        </p:spPr>
        <p:txBody>
          <a:bodyPr wrap="square" lIns="91440" tIns="45720" rIns="91440" bIns="45720" rtlCol="0" anchor="t">
            <a:spAutoFit/>
          </a:bodyPr>
          <a:lstStyle/>
          <a:p>
            <a:r>
              <a:rPr lang="en-GB" sz="2400">
                <a:solidFill>
                  <a:schemeClr val="accent1"/>
                </a:solidFill>
                <a:latin typeface="+mj-lt"/>
                <a:cs typeface="Calibri"/>
              </a:rPr>
              <a:t>6. Status Update: CRM project</a:t>
            </a:r>
            <a:endParaRPr lang="en-GB" sz="2400">
              <a:solidFill>
                <a:schemeClr val="accent1"/>
              </a:solidFill>
              <a:latin typeface="+mj-lt"/>
              <a:cs typeface="Calibri" panose="020F0502020204030204" pitchFamily="34" charset="0"/>
            </a:endParaRPr>
          </a:p>
          <a:p>
            <a:endParaRPr lang="en-GB"/>
          </a:p>
        </p:txBody>
      </p:sp>
      <p:pic>
        <p:nvPicPr>
          <p:cNvPr id="27" name="Graphic 26" descr="List with solid fill">
            <a:extLst>
              <a:ext uri="{FF2B5EF4-FFF2-40B4-BE49-F238E27FC236}">
                <a16:creationId xmlns:a16="http://schemas.microsoft.com/office/drawing/2014/main" id="{B0ED2B6E-E515-1BF9-18FC-C824ED1746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1279" y="2252231"/>
            <a:ext cx="2590524" cy="2590524"/>
          </a:xfrm>
          <a:prstGeom prst="rect">
            <a:avLst/>
          </a:prstGeom>
        </p:spPr>
      </p:pic>
      <p:sp>
        <p:nvSpPr>
          <p:cNvPr id="31" name="TextBox 30">
            <a:extLst>
              <a:ext uri="{FF2B5EF4-FFF2-40B4-BE49-F238E27FC236}">
                <a16:creationId xmlns:a16="http://schemas.microsoft.com/office/drawing/2014/main" id="{D2114C18-FE76-5788-F1D5-A55CC7846FA6}"/>
              </a:ext>
            </a:extLst>
          </p:cNvPr>
          <p:cNvSpPr txBox="1"/>
          <p:nvPr/>
        </p:nvSpPr>
        <p:spPr>
          <a:xfrm>
            <a:off x="1092725" y="3130551"/>
            <a:ext cx="4417848" cy="461665"/>
          </a:xfrm>
          <a:prstGeom prst="rect">
            <a:avLst/>
          </a:prstGeom>
          <a:noFill/>
        </p:spPr>
        <p:txBody>
          <a:bodyPr wrap="square" lIns="91440" tIns="45720" rIns="91440" bIns="45720" rtlCol="0" anchor="t">
            <a:spAutoFit/>
          </a:bodyPr>
          <a:lstStyle/>
          <a:p>
            <a:r>
              <a:rPr lang="en-GB" sz="2400">
                <a:solidFill>
                  <a:schemeClr val="accent1"/>
                </a:solidFill>
                <a:latin typeface="+mj-lt"/>
                <a:cs typeface="Calibri"/>
              </a:rPr>
              <a:t>4. </a:t>
            </a:r>
            <a:r>
              <a:rPr lang="en-US" sz="2400">
                <a:solidFill>
                  <a:schemeClr val="accent1"/>
                </a:solidFill>
                <a:latin typeface="+mj-lt"/>
                <a:cs typeface="Calibri Light"/>
              </a:rPr>
              <a:t>Financial Updates</a:t>
            </a:r>
            <a:endParaRPr lang="en-GB" sz="2400">
              <a:solidFill>
                <a:schemeClr val="accent1"/>
              </a:solidFill>
              <a:latin typeface="+mj-lt"/>
              <a:cs typeface="Calibri"/>
            </a:endParaRPr>
          </a:p>
        </p:txBody>
      </p:sp>
      <p:cxnSp>
        <p:nvCxnSpPr>
          <p:cNvPr id="4" name="Straight Connector 3">
            <a:extLst>
              <a:ext uri="{FF2B5EF4-FFF2-40B4-BE49-F238E27FC236}">
                <a16:creationId xmlns:a16="http://schemas.microsoft.com/office/drawing/2014/main" id="{713AA17B-1110-551B-4FFD-76D35DC9DB0D}"/>
              </a:ext>
            </a:extLst>
          </p:cNvPr>
          <p:cNvCxnSpPr/>
          <p:nvPr/>
        </p:nvCxnSpPr>
        <p:spPr>
          <a:xfrm>
            <a:off x="-15670" y="875885"/>
            <a:ext cx="452775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B726182-C65E-13F1-6774-E2326A886A4B}"/>
              </a:ext>
            </a:extLst>
          </p:cNvPr>
          <p:cNvSpPr txBox="1"/>
          <p:nvPr/>
        </p:nvSpPr>
        <p:spPr>
          <a:xfrm>
            <a:off x="1092725" y="4352409"/>
            <a:ext cx="3771901" cy="461665"/>
          </a:xfrm>
          <a:prstGeom prst="rect">
            <a:avLst/>
          </a:prstGeom>
          <a:noFill/>
        </p:spPr>
        <p:txBody>
          <a:bodyPr wrap="square" lIns="91440" tIns="45720" rIns="91440" bIns="45720" rtlCol="0" anchor="t">
            <a:spAutoFit/>
          </a:bodyPr>
          <a:lstStyle/>
          <a:p>
            <a:r>
              <a:rPr lang="en-GB" sz="2400">
                <a:solidFill>
                  <a:schemeClr val="accent1"/>
                </a:solidFill>
                <a:latin typeface="+mj-lt"/>
                <a:cs typeface="Calibri"/>
              </a:rPr>
              <a:t>7. Orion: The Allocation Tool</a:t>
            </a:r>
            <a:endParaRPr lang="en-GB" sz="2400">
              <a:solidFill>
                <a:schemeClr val="accent1"/>
              </a:solidFill>
              <a:latin typeface="+mj-lt"/>
              <a:cs typeface="Calibri" panose="020F0502020204030204" pitchFamily="34" charset="0"/>
            </a:endParaRPr>
          </a:p>
        </p:txBody>
      </p:sp>
      <p:sp>
        <p:nvSpPr>
          <p:cNvPr id="2" name="TextBox 1">
            <a:extLst>
              <a:ext uri="{FF2B5EF4-FFF2-40B4-BE49-F238E27FC236}">
                <a16:creationId xmlns:a16="http://schemas.microsoft.com/office/drawing/2014/main" id="{FD015338-42F1-C81E-22C1-2FACACE3595B}"/>
              </a:ext>
            </a:extLst>
          </p:cNvPr>
          <p:cNvSpPr txBox="1"/>
          <p:nvPr/>
        </p:nvSpPr>
        <p:spPr>
          <a:xfrm>
            <a:off x="1092724" y="4773742"/>
            <a:ext cx="2299855" cy="461665"/>
          </a:xfrm>
          <a:prstGeom prst="rect">
            <a:avLst/>
          </a:prstGeom>
          <a:noFill/>
        </p:spPr>
        <p:txBody>
          <a:bodyPr wrap="square" rtlCol="0">
            <a:spAutoFit/>
          </a:bodyPr>
          <a:lstStyle/>
          <a:p>
            <a:r>
              <a:rPr lang="en-GB" sz="2400">
                <a:solidFill>
                  <a:schemeClr val="accent1"/>
                </a:solidFill>
                <a:latin typeface="+mj-lt"/>
                <a:ea typeface="Calibri Light"/>
                <a:cs typeface="Calibri"/>
              </a:rPr>
              <a:t>8. Open Test</a:t>
            </a:r>
          </a:p>
        </p:txBody>
      </p:sp>
      <p:sp>
        <p:nvSpPr>
          <p:cNvPr id="7" name="TextBox 6">
            <a:extLst>
              <a:ext uri="{FF2B5EF4-FFF2-40B4-BE49-F238E27FC236}">
                <a16:creationId xmlns:a16="http://schemas.microsoft.com/office/drawing/2014/main" id="{90622321-8F52-2DA6-7075-C5D5810005B3}"/>
              </a:ext>
            </a:extLst>
          </p:cNvPr>
          <p:cNvSpPr txBox="1"/>
          <p:nvPr/>
        </p:nvSpPr>
        <p:spPr>
          <a:xfrm>
            <a:off x="1092724" y="5196649"/>
            <a:ext cx="3288778" cy="461665"/>
          </a:xfrm>
          <a:prstGeom prst="rect">
            <a:avLst/>
          </a:prstGeom>
          <a:noFill/>
        </p:spPr>
        <p:txBody>
          <a:bodyPr wrap="square" rtlCol="0">
            <a:spAutoFit/>
          </a:bodyPr>
          <a:lstStyle/>
          <a:p>
            <a:r>
              <a:rPr lang="en-GB" sz="2400">
                <a:solidFill>
                  <a:schemeClr val="accent1"/>
                </a:solidFill>
                <a:latin typeface="+mj-lt"/>
                <a:ea typeface="Calibri Light"/>
                <a:cs typeface="Calibri"/>
              </a:rPr>
              <a:t>9. Test surveys reminder</a:t>
            </a:r>
            <a:endParaRPr lang="en-US" sz="2400">
              <a:latin typeface="+mj-lt"/>
            </a:endParaRPr>
          </a:p>
        </p:txBody>
      </p:sp>
      <p:sp>
        <p:nvSpPr>
          <p:cNvPr id="8" name="TextBox 7">
            <a:extLst>
              <a:ext uri="{FF2B5EF4-FFF2-40B4-BE49-F238E27FC236}">
                <a16:creationId xmlns:a16="http://schemas.microsoft.com/office/drawing/2014/main" id="{851CC112-C097-63E8-0AD6-D137F7D75378}"/>
              </a:ext>
            </a:extLst>
          </p:cNvPr>
          <p:cNvSpPr txBox="1"/>
          <p:nvPr/>
        </p:nvSpPr>
        <p:spPr>
          <a:xfrm>
            <a:off x="1013216" y="5656740"/>
            <a:ext cx="2069145" cy="461665"/>
          </a:xfrm>
          <a:prstGeom prst="rect">
            <a:avLst/>
          </a:prstGeom>
          <a:noFill/>
        </p:spPr>
        <p:txBody>
          <a:bodyPr wrap="square" rtlCol="0">
            <a:spAutoFit/>
          </a:bodyPr>
          <a:lstStyle/>
          <a:p>
            <a:r>
              <a:rPr lang="en-GB" sz="2400">
                <a:solidFill>
                  <a:schemeClr val="accent1"/>
                </a:solidFill>
                <a:latin typeface="+mj-lt"/>
                <a:ea typeface="Calibri Light"/>
                <a:cs typeface="Calibri"/>
              </a:rPr>
              <a:t>10. Q&amp;A</a:t>
            </a:r>
          </a:p>
        </p:txBody>
      </p:sp>
    </p:spTree>
    <p:extLst>
      <p:ext uri="{BB962C8B-B14F-4D97-AF65-F5344CB8AC3E}">
        <p14:creationId xmlns:p14="http://schemas.microsoft.com/office/powerpoint/2010/main" val="41925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ppt_x"/>
                                          </p:val>
                                        </p:tav>
                                        <p:tav tm="100000">
                                          <p:val>
                                            <p:strVal val="#ppt_x"/>
                                          </p:val>
                                        </p:tav>
                                      </p:tavLst>
                                    </p:anim>
                                    <p:anim calcmode="lin" valueType="num">
                                      <p:cBhvr additive="base">
                                        <p:cTn id="13" dur="75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750" fill="hold"/>
                                        <p:tgtEl>
                                          <p:spTgt spid="18"/>
                                        </p:tgtEl>
                                        <p:attrNameLst>
                                          <p:attrName>ppt_x</p:attrName>
                                        </p:attrNameLst>
                                      </p:cBhvr>
                                      <p:tavLst>
                                        <p:tav tm="0">
                                          <p:val>
                                            <p:strVal val="#ppt_x"/>
                                          </p:val>
                                        </p:tav>
                                        <p:tav tm="100000">
                                          <p:val>
                                            <p:strVal val="#ppt_x"/>
                                          </p:val>
                                        </p:tav>
                                      </p:tavLst>
                                    </p:anim>
                                    <p:anim calcmode="lin" valueType="num">
                                      <p:cBhvr additive="base">
                                        <p:cTn id="18" dur="75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750" fill="hold"/>
                                        <p:tgtEl>
                                          <p:spTgt spid="31"/>
                                        </p:tgtEl>
                                        <p:attrNameLst>
                                          <p:attrName>ppt_x</p:attrName>
                                        </p:attrNameLst>
                                      </p:cBhvr>
                                      <p:tavLst>
                                        <p:tav tm="0">
                                          <p:val>
                                            <p:strVal val="#ppt_x"/>
                                          </p:val>
                                        </p:tav>
                                        <p:tav tm="100000">
                                          <p:val>
                                            <p:strVal val="#ppt_x"/>
                                          </p:val>
                                        </p:tav>
                                      </p:tavLst>
                                    </p:anim>
                                    <p:anim calcmode="lin" valueType="num">
                                      <p:cBhvr additive="base">
                                        <p:cTn id="23" dur="75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325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ppt_x"/>
                                          </p:val>
                                        </p:tav>
                                        <p:tav tm="100000">
                                          <p:val>
                                            <p:strVal val="#ppt_x"/>
                                          </p:val>
                                        </p:tav>
                                      </p:tavLst>
                                    </p:anim>
                                    <p:anim calcmode="lin" valueType="num">
                                      <p:cBhvr additive="base">
                                        <p:cTn id="28" dur="75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750" fill="hold"/>
                                        <p:tgtEl>
                                          <p:spTgt spid="24"/>
                                        </p:tgtEl>
                                        <p:attrNameLst>
                                          <p:attrName>ppt_x</p:attrName>
                                        </p:attrNameLst>
                                      </p:cBhvr>
                                      <p:tavLst>
                                        <p:tav tm="0">
                                          <p:val>
                                            <p:strVal val="#ppt_x"/>
                                          </p:val>
                                        </p:tav>
                                        <p:tav tm="100000">
                                          <p:val>
                                            <p:strVal val="#ppt_x"/>
                                          </p:val>
                                        </p:tav>
                                      </p:tavLst>
                                    </p:anim>
                                    <p:anim calcmode="lin" valueType="num">
                                      <p:cBhvr additive="base">
                                        <p:cTn id="33" dur="75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475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750" fill="hold"/>
                                        <p:tgtEl>
                                          <p:spTgt spid="6"/>
                                        </p:tgtEl>
                                        <p:attrNameLst>
                                          <p:attrName>ppt_x</p:attrName>
                                        </p:attrNameLst>
                                      </p:cBhvr>
                                      <p:tavLst>
                                        <p:tav tm="0">
                                          <p:val>
                                            <p:strVal val="#ppt_x"/>
                                          </p:val>
                                        </p:tav>
                                        <p:tav tm="100000">
                                          <p:val>
                                            <p:strVal val="#ppt_x"/>
                                          </p:val>
                                        </p:tav>
                                      </p:tavLst>
                                    </p:anim>
                                    <p:anim calcmode="lin" valueType="num">
                                      <p:cBhvr additive="base">
                                        <p:cTn id="38" dur="75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750" fill="hold"/>
                                        <p:tgtEl>
                                          <p:spTgt spid="2"/>
                                        </p:tgtEl>
                                        <p:attrNameLst>
                                          <p:attrName>ppt_x</p:attrName>
                                        </p:attrNameLst>
                                      </p:cBhvr>
                                      <p:tavLst>
                                        <p:tav tm="0">
                                          <p:val>
                                            <p:strVal val="#ppt_x"/>
                                          </p:val>
                                        </p:tav>
                                        <p:tav tm="100000">
                                          <p:val>
                                            <p:strVal val="#ppt_x"/>
                                          </p:val>
                                        </p:tav>
                                      </p:tavLst>
                                    </p:anim>
                                    <p:anim calcmode="lin" valueType="num">
                                      <p:cBhvr additive="base">
                                        <p:cTn id="43" dur="750" fill="hold"/>
                                        <p:tgtEl>
                                          <p:spTgt spid="2"/>
                                        </p:tgtEl>
                                        <p:attrNameLst>
                                          <p:attrName>ppt_y</p:attrName>
                                        </p:attrNameLst>
                                      </p:cBhvr>
                                      <p:tavLst>
                                        <p:tav tm="0">
                                          <p:val>
                                            <p:strVal val="1+#ppt_h/2"/>
                                          </p:val>
                                        </p:tav>
                                        <p:tav tm="100000">
                                          <p:val>
                                            <p:strVal val="#ppt_y"/>
                                          </p:val>
                                        </p:tav>
                                      </p:tavLst>
                                    </p:anim>
                                  </p:childTnLst>
                                </p:cTn>
                              </p:par>
                            </p:childTnLst>
                          </p:cTn>
                        </p:par>
                        <p:par>
                          <p:cTn id="44" fill="hold">
                            <p:stCondLst>
                              <p:cond delay="6250"/>
                            </p:stCondLst>
                            <p:childTnLst>
                              <p:par>
                                <p:cTn id="45" presetID="2" presetClass="entr" presetSubtype="4"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750" fill="hold"/>
                                        <p:tgtEl>
                                          <p:spTgt spid="7"/>
                                        </p:tgtEl>
                                        <p:attrNameLst>
                                          <p:attrName>ppt_x</p:attrName>
                                        </p:attrNameLst>
                                      </p:cBhvr>
                                      <p:tavLst>
                                        <p:tav tm="0">
                                          <p:val>
                                            <p:strVal val="#ppt_x"/>
                                          </p:val>
                                        </p:tav>
                                        <p:tav tm="100000">
                                          <p:val>
                                            <p:strVal val="#ppt_x"/>
                                          </p:val>
                                        </p:tav>
                                      </p:tavLst>
                                    </p:anim>
                                    <p:anim calcmode="lin" valueType="num">
                                      <p:cBhvr additive="base">
                                        <p:cTn id="48" dur="750" fill="hold"/>
                                        <p:tgtEl>
                                          <p:spTgt spid="7"/>
                                        </p:tgtEl>
                                        <p:attrNameLst>
                                          <p:attrName>ppt_y</p:attrName>
                                        </p:attrNameLst>
                                      </p:cBhvr>
                                      <p:tavLst>
                                        <p:tav tm="0">
                                          <p:val>
                                            <p:strVal val="1+#ppt_h/2"/>
                                          </p:val>
                                        </p:tav>
                                        <p:tav tm="100000">
                                          <p:val>
                                            <p:strVal val="#ppt_y"/>
                                          </p:val>
                                        </p:tav>
                                      </p:tavLst>
                                    </p:anim>
                                  </p:childTnLst>
                                </p:cTn>
                              </p:par>
                            </p:childTnLst>
                          </p:cTn>
                        </p:par>
                        <p:par>
                          <p:cTn id="49" fill="hold">
                            <p:stCondLst>
                              <p:cond delay="7000"/>
                            </p:stCondLst>
                            <p:childTnLst>
                              <p:par>
                                <p:cTn id="50" presetID="2" presetClass="entr" presetSubtype="4"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750" fill="hold"/>
                                        <p:tgtEl>
                                          <p:spTgt spid="8"/>
                                        </p:tgtEl>
                                        <p:attrNameLst>
                                          <p:attrName>ppt_x</p:attrName>
                                        </p:attrNameLst>
                                      </p:cBhvr>
                                      <p:tavLst>
                                        <p:tav tm="0">
                                          <p:val>
                                            <p:strVal val="#ppt_x"/>
                                          </p:val>
                                        </p:tav>
                                        <p:tav tm="100000">
                                          <p:val>
                                            <p:strVal val="#ppt_x"/>
                                          </p:val>
                                        </p:tav>
                                      </p:tavLst>
                                    </p:anim>
                                    <p:anim calcmode="lin" valueType="num">
                                      <p:cBhvr additive="base">
                                        <p:cTn id="5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8" grpId="0"/>
      <p:bldP spid="22" grpId="0"/>
      <p:bldP spid="24" grpId="0"/>
      <p:bldP spid="31" grpId="0"/>
      <p:bldP spid="6" grpId="0"/>
      <p:bldP spid="2"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3387-CC24-463C-A7C6-0E965E6F0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F3FBE-18C8-8486-AAC0-1C3594CD69DC}"/>
              </a:ext>
            </a:extLst>
          </p:cNvPr>
          <p:cNvSpPr>
            <a:spLocks noGrp="1"/>
          </p:cNvSpPr>
          <p:nvPr>
            <p:ph type="title"/>
          </p:nvPr>
        </p:nvSpPr>
        <p:spPr>
          <a:xfrm>
            <a:off x="502372" y="385475"/>
            <a:ext cx="10058400" cy="880274"/>
          </a:xfrm>
        </p:spPr>
        <p:txBody>
          <a:bodyPr>
            <a:normAutofit fontScale="90000"/>
          </a:bodyPr>
          <a:lstStyle/>
          <a:p>
            <a:r>
              <a:rPr lang="en-GB" sz="3600">
                <a:solidFill>
                  <a:schemeClr val="accent1"/>
                </a:solidFill>
                <a:ea typeface="Calibri Light"/>
                <a:cs typeface="Calibri Light"/>
              </a:rPr>
              <a:t>9. Test Surveys Reminder</a:t>
            </a:r>
            <a:br>
              <a:rPr lang="en-GB" sz="3600">
                <a:solidFill>
                  <a:schemeClr val="accent1"/>
                </a:solidFill>
                <a:ea typeface="Calibri Light"/>
                <a:cs typeface="Calibri Light"/>
              </a:rPr>
            </a:br>
            <a:endParaRPr lang="en-GB" sz="3600">
              <a:solidFill>
                <a:srgbClr val="000000"/>
              </a:solidFill>
              <a:ea typeface="Calibri Light"/>
              <a:cs typeface="Calibri Light"/>
            </a:endParaRPr>
          </a:p>
        </p:txBody>
      </p:sp>
      <p:sp>
        <p:nvSpPr>
          <p:cNvPr id="3" name="Footer Placeholder 2">
            <a:extLst>
              <a:ext uri="{FF2B5EF4-FFF2-40B4-BE49-F238E27FC236}">
                <a16:creationId xmlns:a16="http://schemas.microsoft.com/office/drawing/2014/main" id="{547768A1-FD05-01F0-27DA-DAED625A8136}"/>
              </a:ext>
            </a:extLst>
          </p:cNvPr>
          <p:cNvSpPr>
            <a:spLocks noGrp="1"/>
          </p:cNvSpPr>
          <p:nvPr>
            <p:ph type="ftr" sz="quarter" idx="11"/>
          </p:nvPr>
        </p:nvSpPr>
        <p:spPr/>
        <p:txBody>
          <a:bodyPr/>
          <a:lstStyle/>
          <a:p>
            <a:pPr>
              <a:defRPr/>
            </a:pPr>
            <a:r>
              <a:rPr lang="en-US"/>
              <a:t>JAO S.A. - Master Copy - Public</a:t>
            </a:r>
          </a:p>
        </p:txBody>
      </p:sp>
      <p:sp>
        <p:nvSpPr>
          <p:cNvPr id="4" name="Slide Number Placeholder 3">
            <a:extLst>
              <a:ext uri="{FF2B5EF4-FFF2-40B4-BE49-F238E27FC236}">
                <a16:creationId xmlns:a16="http://schemas.microsoft.com/office/drawing/2014/main" id="{15D1A71C-EEE1-C692-0ABF-01F5939A60E2}"/>
              </a:ext>
            </a:extLst>
          </p:cNvPr>
          <p:cNvSpPr>
            <a:spLocks noGrp="1"/>
          </p:cNvSpPr>
          <p:nvPr>
            <p:ph type="sldNum" sz="quarter" idx="12"/>
          </p:nvPr>
        </p:nvSpPr>
        <p:spPr/>
        <p:txBody>
          <a:bodyPr/>
          <a:lstStyle/>
          <a:p>
            <a:fld id="{1C49AE54-70AB-4959-BB99-F77CE3D3F279}" type="slidenum">
              <a:rPr lang="en-US" altLang="tr-TR"/>
              <a:pPr/>
              <a:t>30</a:t>
            </a:fld>
            <a:endParaRPr lang="en-US" altLang="tr-TR"/>
          </a:p>
        </p:txBody>
      </p:sp>
      <p:sp>
        <p:nvSpPr>
          <p:cNvPr id="5" name="Rectangle: Rounded Corners 4">
            <a:extLst>
              <a:ext uri="{FF2B5EF4-FFF2-40B4-BE49-F238E27FC236}">
                <a16:creationId xmlns:a16="http://schemas.microsoft.com/office/drawing/2014/main" id="{C2C88948-87C3-E37F-B3B8-1E44BFC2E37C}"/>
              </a:ext>
            </a:extLst>
          </p:cNvPr>
          <p:cNvSpPr/>
          <p:nvPr/>
        </p:nvSpPr>
        <p:spPr>
          <a:xfrm>
            <a:off x="401583" y="1445218"/>
            <a:ext cx="11391279" cy="4692927"/>
          </a:xfrm>
          <a:prstGeom prst="roundRect">
            <a:avLst/>
          </a:prstGeom>
          <a:solidFill>
            <a:srgbClr val="FFFFFF"/>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ts val="1350"/>
              </a:lnSpc>
              <a:buFont typeface="Arial"/>
              <a:buChar char="•"/>
            </a:pPr>
            <a:endParaRPr lang="en-US" sz="1500" b="1">
              <a:solidFill>
                <a:srgbClr val="000000"/>
              </a:solidFill>
              <a:ea typeface="+mn-lt"/>
              <a:cs typeface="+mn-lt"/>
            </a:endParaRPr>
          </a:p>
          <a:p>
            <a:pPr marL="285750" indent="-285750">
              <a:lnSpc>
                <a:spcPts val="1350"/>
              </a:lnSpc>
              <a:buFont typeface="Arial"/>
              <a:buChar char="•"/>
            </a:pPr>
            <a:endParaRPr lang="en-US" sz="1500" b="1">
              <a:solidFill>
                <a:srgbClr val="000000"/>
              </a:solidFill>
              <a:ea typeface="+mn-lt"/>
              <a:cs typeface="+mn-lt"/>
            </a:endParaRPr>
          </a:p>
          <a:p>
            <a:pPr>
              <a:lnSpc>
                <a:spcPts val="1350"/>
              </a:lnSpc>
            </a:pPr>
            <a:r>
              <a:rPr lang="en-US" sz="1500" b="1" err="1">
                <a:solidFill>
                  <a:srgbClr val="000000"/>
                </a:solidFill>
                <a:ea typeface="+mn-lt"/>
                <a:cs typeface="+mn-lt"/>
              </a:rPr>
              <a:t>eCAT</a:t>
            </a:r>
            <a:r>
              <a:rPr lang="en-US" sz="1500" b="1">
                <a:solidFill>
                  <a:srgbClr val="000000"/>
                </a:solidFill>
                <a:ea typeface="+mn-lt"/>
                <a:cs typeface="+mn-lt"/>
              </a:rPr>
              <a:t> 7</a:t>
            </a:r>
            <a:r>
              <a:rPr lang="en-US" sz="1500" b="1" baseline="0">
                <a:solidFill>
                  <a:srgbClr val="000000"/>
                </a:solidFill>
                <a:ea typeface="+mn-lt"/>
                <a:cs typeface="+mn-lt"/>
              </a:rPr>
              <a:t>: </a:t>
            </a:r>
            <a:r>
              <a:rPr lang="en-US" sz="1500" b="1">
                <a:solidFill>
                  <a:srgbClr val="000000"/>
                </a:solidFill>
                <a:ea typeface="+mn-lt"/>
                <a:cs typeface="+mn-lt"/>
              </a:rPr>
              <a:t>New Trader UI Training Session Survey</a:t>
            </a:r>
            <a:br>
              <a:rPr lang="en-US" sz="1500" b="1">
                <a:ea typeface="+mn-lt"/>
                <a:cs typeface="+mn-lt"/>
              </a:rPr>
            </a:br>
            <a:r>
              <a:rPr lang="en-US" sz="1500" b="1">
                <a:solidFill>
                  <a:srgbClr val="000000"/>
                </a:solidFill>
                <a:ea typeface="+mn-lt"/>
                <a:cs typeface="+mn-lt"/>
              </a:rPr>
              <a:t> </a:t>
            </a:r>
            <a:br>
              <a:rPr lang="en-US" sz="1500" b="1">
                <a:ea typeface="+mn-lt"/>
                <a:cs typeface="+mn-lt"/>
              </a:rPr>
            </a:br>
            <a:r>
              <a:rPr lang="en-US" sz="1500" b="1">
                <a:solidFill>
                  <a:srgbClr val="000000"/>
                </a:solidFill>
                <a:ea typeface="+mn-lt"/>
                <a:cs typeface="+mn-lt"/>
              </a:rPr>
              <a:t>SDAC Decoupling training session with Market Participants survey</a:t>
            </a:r>
            <a:endParaRPr lang="en-US" sz="1500">
              <a:solidFill>
                <a:srgbClr val="000000"/>
              </a:solidFill>
              <a:ea typeface="+mn-lt"/>
              <a:cs typeface="+mn-lt"/>
            </a:endParaRPr>
          </a:p>
          <a:p>
            <a:pPr>
              <a:lnSpc>
                <a:spcPts val="1350"/>
              </a:lnSpc>
            </a:pPr>
            <a:br>
              <a:rPr lang="en-US" sz="1500" b="1">
                <a:ea typeface="+mn-lt"/>
                <a:cs typeface="+mn-lt"/>
              </a:rPr>
            </a:br>
            <a:r>
              <a:rPr lang="en-US" sz="1500" b="1">
                <a:solidFill>
                  <a:srgbClr val="000000"/>
                </a:solidFill>
                <a:ea typeface="+mn-lt"/>
                <a:cs typeface="+mn-lt"/>
              </a:rPr>
              <a:t> </a:t>
            </a:r>
            <a:br>
              <a:rPr lang="en-US" sz="1500" b="1">
                <a:ea typeface="+mn-lt"/>
                <a:cs typeface="+mn-lt"/>
              </a:rPr>
            </a:br>
            <a:br>
              <a:rPr lang="en-US" sz="1500">
                <a:solidFill>
                  <a:srgbClr val="000000"/>
                </a:solidFill>
                <a:ea typeface="+mn-lt"/>
                <a:cs typeface="+mn-lt"/>
              </a:rPr>
            </a:br>
            <a:r>
              <a:rPr lang="en-US" sz="1500">
                <a:solidFill>
                  <a:srgbClr val="000000"/>
                </a:solidFill>
                <a:ea typeface="+mn-lt"/>
                <a:cs typeface="+mn-lt"/>
              </a:rPr>
              <a:t>       Deadline for both surveys has been extended to 01/07/2025</a:t>
            </a:r>
            <a:r>
              <a:rPr lang="en-US" sz="1500" strike="noStrike" baseline="0">
                <a:solidFill>
                  <a:srgbClr val="000000"/>
                </a:solidFill>
                <a:ea typeface="+mn-lt"/>
                <a:cs typeface="+mn-lt"/>
              </a:rPr>
              <a:t>.</a:t>
            </a:r>
            <a:br>
              <a:rPr lang="en-US" sz="1500">
                <a:solidFill>
                  <a:srgbClr val="000000"/>
                </a:solidFill>
                <a:ea typeface="+mn-lt"/>
                <a:cs typeface="+mn-lt"/>
              </a:rPr>
            </a:br>
            <a:r>
              <a:rPr lang="en-US" sz="1500">
                <a:solidFill>
                  <a:srgbClr val="000000"/>
                </a:solidFill>
                <a:ea typeface="+mn-lt"/>
                <a:cs typeface="+mn-lt"/>
              </a:rPr>
              <a:t> </a:t>
            </a:r>
            <a:br>
              <a:rPr lang="en-US" sz="1500">
                <a:solidFill>
                  <a:srgbClr val="000000"/>
                </a:solidFill>
                <a:ea typeface="+mn-lt"/>
                <a:cs typeface="+mn-lt"/>
              </a:rPr>
            </a:br>
            <a:r>
              <a:rPr lang="en-US" sz="1500">
                <a:solidFill>
                  <a:srgbClr val="000000"/>
                </a:solidFill>
                <a:ea typeface="+mn-lt"/>
                <a:cs typeface="+mn-lt"/>
              </a:rPr>
              <a:t>       If you have not yet had </a:t>
            </a:r>
            <a:r>
              <a:rPr lang="en-US" sz="1500" baseline="0">
                <a:solidFill>
                  <a:srgbClr val="000000"/>
                </a:solidFill>
                <a:ea typeface="+mn-lt"/>
                <a:cs typeface="+mn-lt"/>
              </a:rPr>
              <a:t>the </a:t>
            </a:r>
            <a:r>
              <a:rPr lang="en-US" sz="1500">
                <a:solidFill>
                  <a:srgbClr val="000000"/>
                </a:solidFill>
                <a:ea typeface="+mn-lt"/>
                <a:cs typeface="+mn-lt"/>
              </a:rPr>
              <a:t>opportunity </a:t>
            </a:r>
            <a:r>
              <a:rPr lang="en-US" sz="1500" baseline="0">
                <a:solidFill>
                  <a:srgbClr val="000000"/>
                </a:solidFill>
                <a:ea typeface="+mn-lt"/>
                <a:cs typeface="+mn-lt"/>
              </a:rPr>
              <a:t>to </a:t>
            </a:r>
            <a:r>
              <a:rPr lang="en-US" sz="1500">
                <a:solidFill>
                  <a:srgbClr val="000000"/>
                </a:solidFill>
                <a:ea typeface="+mn-lt"/>
                <a:cs typeface="+mn-lt"/>
              </a:rPr>
              <a:t>complete them</a:t>
            </a:r>
            <a:r>
              <a:rPr lang="en-US" sz="1500" baseline="0">
                <a:solidFill>
                  <a:srgbClr val="000000"/>
                </a:solidFill>
                <a:ea typeface="+mn-lt"/>
                <a:cs typeface="+mn-lt"/>
              </a:rPr>
              <a:t>, we </a:t>
            </a:r>
            <a:r>
              <a:rPr lang="en-US" sz="1500">
                <a:solidFill>
                  <a:srgbClr val="000000"/>
                </a:solidFill>
                <a:ea typeface="+mn-lt"/>
                <a:cs typeface="+mn-lt"/>
              </a:rPr>
              <a:t>kindly encourage you to </a:t>
            </a:r>
            <a:r>
              <a:rPr lang="en-US" sz="1500" baseline="0">
                <a:solidFill>
                  <a:srgbClr val="000000"/>
                </a:solidFill>
                <a:ea typeface="+mn-lt"/>
                <a:cs typeface="+mn-lt"/>
              </a:rPr>
              <a:t>take a </a:t>
            </a:r>
            <a:r>
              <a:rPr lang="en-US" sz="1500">
                <a:solidFill>
                  <a:srgbClr val="000000"/>
                </a:solidFill>
                <a:ea typeface="+mn-lt"/>
                <a:cs typeface="+mn-lt"/>
              </a:rPr>
              <a:t>few minutes </a:t>
            </a:r>
            <a:r>
              <a:rPr lang="en-US" sz="1500" baseline="0">
                <a:solidFill>
                  <a:srgbClr val="000000"/>
                </a:solidFill>
                <a:ea typeface="+mn-lt"/>
                <a:cs typeface="+mn-lt"/>
              </a:rPr>
              <a:t>to </a:t>
            </a:r>
            <a:r>
              <a:rPr lang="en-US" sz="1500">
                <a:solidFill>
                  <a:srgbClr val="000000"/>
                </a:solidFill>
                <a:ea typeface="+mn-lt"/>
                <a:cs typeface="+mn-lt"/>
              </a:rPr>
              <a:t>share your feedback</a:t>
            </a:r>
            <a:r>
              <a:rPr lang="en-US" sz="1500" baseline="0">
                <a:solidFill>
                  <a:srgbClr val="000000"/>
                </a:solidFill>
                <a:ea typeface="+mn-lt"/>
                <a:cs typeface="+mn-lt"/>
              </a:rPr>
              <a:t>.</a:t>
            </a:r>
            <a:br>
              <a:rPr lang="en-US" sz="1500">
                <a:solidFill>
                  <a:srgbClr val="000000"/>
                </a:solidFill>
                <a:ea typeface="+mn-lt"/>
                <a:cs typeface="+mn-lt"/>
              </a:rPr>
            </a:br>
            <a:r>
              <a:rPr lang="en-US" sz="1500">
                <a:solidFill>
                  <a:srgbClr val="000000"/>
                </a:solidFill>
                <a:ea typeface="+mn-lt"/>
                <a:cs typeface="+mn-lt"/>
              </a:rPr>
              <a:t> </a:t>
            </a:r>
            <a:br>
              <a:rPr lang="en-US" sz="1500">
                <a:solidFill>
                  <a:srgbClr val="000000"/>
                </a:solidFill>
                <a:ea typeface="+mn-lt"/>
                <a:cs typeface="+mn-lt"/>
              </a:rPr>
            </a:br>
            <a:r>
              <a:rPr lang="en-US" sz="1500">
                <a:solidFill>
                  <a:srgbClr val="000000"/>
                </a:solidFill>
                <a:ea typeface="+mn-lt"/>
                <a:cs typeface="+mn-lt"/>
              </a:rPr>
              <a:t>       Your insights</a:t>
            </a:r>
            <a:r>
              <a:rPr lang="en-US" sz="1500" baseline="0">
                <a:solidFill>
                  <a:srgbClr val="000000"/>
                </a:solidFill>
                <a:ea typeface="+mn-lt"/>
                <a:cs typeface="+mn-lt"/>
              </a:rPr>
              <a:t> are </a:t>
            </a:r>
            <a:r>
              <a:rPr lang="en-US" sz="1500">
                <a:solidFill>
                  <a:srgbClr val="000000"/>
                </a:solidFill>
                <a:ea typeface="+mn-lt"/>
                <a:cs typeface="+mn-lt"/>
              </a:rPr>
              <a:t>highly valued and will greatly assist us in enhancing </a:t>
            </a:r>
            <a:r>
              <a:rPr lang="en-US" sz="1500" baseline="0">
                <a:solidFill>
                  <a:srgbClr val="000000"/>
                </a:solidFill>
                <a:ea typeface="+mn-lt"/>
                <a:cs typeface="+mn-lt"/>
              </a:rPr>
              <a:t>the </a:t>
            </a:r>
            <a:r>
              <a:rPr lang="en-US" sz="1500">
                <a:solidFill>
                  <a:srgbClr val="000000"/>
                </a:solidFill>
                <a:ea typeface="+mn-lt"/>
                <a:cs typeface="+mn-lt"/>
              </a:rPr>
              <a:t>quality of </a:t>
            </a:r>
            <a:r>
              <a:rPr lang="en-US" sz="1500" baseline="0">
                <a:solidFill>
                  <a:srgbClr val="000000"/>
                </a:solidFill>
                <a:ea typeface="+mn-lt"/>
                <a:cs typeface="+mn-lt"/>
              </a:rPr>
              <a:t>our</a:t>
            </a:r>
            <a:r>
              <a:rPr lang="en-US" sz="1500">
                <a:solidFill>
                  <a:srgbClr val="000000"/>
                </a:solidFill>
                <a:ea typeface="+mn-lt"/>
                <a:cs typeface="+mn-lt"/>
              </a:rPr>
              <a:t> services</a:t>
            </a:r>
            <a:r>
              <a:rPr lang="en-US" sz="1500" strike="noStrike" baseline="0">
                <a:solidFill>
                  <a:srgbClr val="000000"/>
                </a:solidFill>
                <a:ea typeface="+mn-lt"/>
                <a:cs typeface="+mn-lt"/>
              </a:rPr>
              <a:t>.</a:t>
            </a:r>
            <a:br>
              <a:rPr lang="en-US" sz="1500">
                <a:solidFill>
                  <a:srgbClr val="000000"/>
                </a:solidFill>
                <a:ea typeface="+mn-lt"/>
                <a:cs typeface="+mn-lt"/>
              </a:rPr>
            </a:br>
            <a:r>
              <a:rPr lang="en-US" sz="1500">
                <a:solidFill>
                  <a:srgbClr val="000000"/>
                </a:solidFill>
                <a:ea typeface="+mn-lt"/>
                <a:cs typeface="+mn-lt"/>
              </a:rPr>
              <a:t> </a:t>
            </a:r>
            <a:br>
              <a:rPr lang="en-US" sz="1500">
                <a:solidFill>
                  <a:srgbClr val="000000"/>
                </a:solidFill>
                <a:ea typeface="+mn-lt"/>
                <a:cs typeface="+mn-lt"/>
              </a:rPr>
            </a:br>
            <a:r>
              <a:rPr lang="en-US" sz="1500">
                <a:solidFill>
                  <a:srgbClr val="000000"/>
                </a:solidFill>
                <a:ea typeface="+mn-lt"/>
                <a:cs typeface="+mn-lt"/>
              </a:rPr>
              <a:t>       You may each surveys at the below links:</a:t>
            </a:r>
            <a:br>
              <a:rPr lang="en-US" sz="1500">
                <a:solidFill>
                  <a:srgbClr val="000000"/>
                </a:solidFill>
                <a:ea typeface="+mn-lt"/>
                <a:cs typeface="+mn-lt"/>
              </a:rPr>
            </a:br>
            <a:r>
              <a:rPr lang="en-US" sz="1500">
                <a:solidFill>
                  <a:srgbClr val="000000"/>
                </a:solidFill>
                <a:ea typeface="+mn-lt"/>
                <a:cs typeface="+mn-lt"/>
              </a:rPr>
              <a:t> </a:t>
            </a:r>
            <a:br>
              <a:rPr lang="en-US" sz="1500">
                <a:solidFill>
                  <a:srgbClr val="000000"/>
                </a:solidFill>
                <a:ea typeface="+mn-lt"/>
                <a:cs typeface="+mn-lt"/>
              </a:rPr>
            </a:br>
            <a:endParaRPr lang="en-US" sz="1500">
              <a:solidFill>
                <a:srgbClr val="000000"/>
              </a:solidFill>
              <a:ea typeface="+mn-lt"/>
              <a:cs typeface="+mn-lt"/>
            </a:endParaRPr>
          </a:p>
          <a:p>
            <a:pPr>
              <a:lnSpc>
                <a:spcPts val="1350"/>
              </a:lnSpc>
            </a:pPr>
            <a:br>
              <a:rPr lang="en-US" sz="1500">
                <a:solidFill>
                  <a:srgbClr val="000000"/>
                </a:solidFill>
                <a:ea typeface="+mn-lt"/>
                <a:cs typeface="+mn-lt"/>
              </a:rPr>
            </a:br>
            <a:br>
              <a:rPr lang="en-US" sz="1500">
                <a:solidFill>
                  <a:srgbClr val="000000"/>
                </a:solidFill>
                <a:ea typeface="+mn-lt"/>
                <a:cs typeface="+mn-lt"/>
              </a:rPr>
            </a:br>
            <a:r>
              <a:rPr lang="en-US" sz="1500">
                <a:solidFill>
                  <a:srgbClr val="000000"/>
                </a:solidFill>
                <a:ea typeface="+mn-lt"/>
                <a:cs typeface="+mn-lt"/>
                <a:hlinkClick r:id="rId2"/>
              </a:rPr>
              <a:t>eCAT 7: New Trader UI Training Session</a:t>
            </a:r>
            <a:br>
              <a:rPr lang="en-US" sz="1500">
                <a:solidFill>
                  <a:srgbClr val="000000"/>
                </a:solidFill>
                <a:ea typeface="+mn-lt"/>
                <a:cs typeface="+mn-lt"/>
              </a:rPr>
            </a:br>
            <a:r>
              <a:rPr lang="en-US" sz="1500">
                <a:solidFill>
                  <a:srgbClr val="000000"/>
                </a:solidFill>
                <a:ea typeface="+mn-lt"/>
                <a:cs typeface="+mn-lt"/>
              </a:rPr>
              <a:t> </a:t>
            </a:r>
            <a:br>
              <a:rPr lang="en-US" sz="1500">
                <a:solidFill>
                  <a:srgbClr val="000000"/>
                </a:solidFill>
                <a:ea typeface="+mn-lt"/>
                <a:cs typeface="+mn-lt"/>
              </a:rPr>
            </a:br>
            <a:r>
              <a:rPr lang="en-US" sz="1500">
                <a:solidFill>
                  <a:srgbClr val="000000"/>
                </a:solidFill>
                <a:ea typeface="+mn-lt"/>
                <a:cs typeface="+mn-lt"/>
                <a:hlinkClick r:id="rId3"/>
              </a:rPr>
              <a:t>SDAC Decoupling training session with Market Participants</a:t>
            </a:r>
            <a:br>
              <a:rPr lang="en-US" sz="1500">
                <a:solidFill>
                  <a:srgbClr val="000000"/>
                </a:solidFill>
                <a:ea typeface="+mn-lt"/>
                <a:cs typeface="+mn-lt"/>
              </a:rPr>
            </a:br>
            <a:r>
              <a:rPr lang="en-US" sz="1500">
                <a:solidFill>
                  <a:srgbClr val="000000"/>
                </a:solidFill>
                <a:ea typeface="+mn-lt"/>
                <a:cs typeface="+mn-lt"/>
              </a:rPr>
              <a:t> </a:t>
            </a:r>
            <a:endParaRPr lang="en-US">
              <a:ea typeface="Calibri"/>
              <a:cs typeface="Calibri"/>
            </a:endParaRPr>
          </a:p>
          <a:p>
            <a:pPr marL="285750" lvl="0" indent="-285750">
              <a:lnSpc>
                <a:spcPts val="1350"/>
              </a:lnSpc>
              <a:buFont typeface="Arial"/>
              <a:buChar char="•"/>
            </a:pPr>
            <a:endParaRPr lang="en-US" sz="1500">
              <a:solidFill>
                <a:srgbClr val="000000"/>
              </a:solidFill>
              <a:ea typeface="Calibri"/>
              <a:cs typeface="Arial"/>
            </a:endParaRPr>
          </a:p>
        </p:txBody>
      </p:sp>
      <p:sp>
        <p:nvSpPr>
          <p:cNvPr id="6" name="Left Brace 5">
            <a:extLst>
              <a:ext uri="{FF2B5EF4-FFF2-40B4-BE49-F238E27FC236}">
                <a16:creationId xmlns:a16="http://schemas.microsoft.com/office/drawing/2014/main" id="{98469EAB-33DB-08C1-7BF7-E7A276AE0242}"/>
              </a:ext>
            </a:extLst>
          </p:cNvPr>
          <p:cNvSpPr/>
          <p:nvPr/>
        </p:nvSpPr>
        <p:spPr>
          <a:xfrm>
            <a:off x="502196" y="2918255"/>
            <a:ext cx="299803" cy="173598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56184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4D010A-8B09-A666-C728-11A32531A244}"/>
              </a:ext>
            </a:extLst>
          </p:cNvPr>
          <p:cNvSpPr>
            <a:spLocks noGrp="1"/>
          </p:cNvSpPr>
          <p:nvPr>
            <p:ph type="ftr" sz="quarter" idx="11"/>
          </p:nvPr>
        </p:nvSpPr>
        <p:spPr/>
        <p:txBody>
          <a:bodyPr/>
          <a:lstStyle/>
          <a:p>
            <a:pPr>
              <a:defRPr/>
            </a:pPr>
            <a:r>
              <a:rPr lang="en-US"/>
              <a:t>JAO S.A. - Master Copy - Public</a:t>
            </a:r>
          </a:p>
        </p:txBody>
      </p:sp>
      <p:sp>
        <p:nvSpPr>
          <p:cNvPr id="10" name="Rectangle 9">
            <a:extLst>
              <a:ext uri="{FF2B5EF4-FFF2-40B4-BE49-F238E27FC236}">
                <a16:creationId xmlns:a16="http://schemas.microsoft.com/office/drawing/2014/main" id="{38645DBF-72AB-BA7B-B0A1-1B2CC6BCB4BE}"/>
              </a:ext>
            </a:extLst>
          </p:cNvPr>
          <p:cNvSpPr/>
          <p:nvPr/>
        </p:nvSpPr>
        <p:spPr>
          <a:xfrm>
            <a:off x="7165298" y="-1"/>
            <a:ext cx="5026702" cy="68246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large metal structure with wires and cables&#10;&#10;Description automatically generated">
            <a:extLst>
              <a:ext uri="{FF2B5EF4-FFF2-40B4-BE49-F238E27FC236}">
                <a16:creationId xmlns:a16="http://schemas.microsoft.com/office/drawing/2014/main" id="{00F929D6-23E5-951E-CF42-ED4745FAC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113" y="1338224"/>
            <a:ext cx="8553760" cy="4654301"/>
          </a:xfrm>
          <a:prstGeom prst="rect">
            <a:avLst/>
          </a:prstGeom>
          <a:effectLst>
            <a:softEdge rad="12700"/>
          </a:effectLst>
        </p:spPr>
      </p:pic>
      <p:sp>
        <p:nvSpPr>
          <p:cNvPr id="12" name="TextBox 11">
            <a:extLst>
              <a:ext uri="{FF2B5EF4-FFF2-40B4-BE49-F238E27FC236}">
                <a16:creationId xmlns:a16="http://schemas.microsoft.com/office/drawing/2014/main" id="{9020A17C-CB9A-CD8D-4D52-78BE6FDE308E}"/>
              </a:ext>
            </a:extLst>
          </p:cNvPr>
          <p:cNvSpPr txBox="1"/>
          <p:nvPr/>
        </p:nvSpPr>
        <p:spPr>
          <a:xfrm>
            <a:off x="4343043" y="178176"/>
            <a:ext cx="3505913" cy="707886"/>
          </a:xfrm>
          <a:prstGeom prst="rect">
            <a:avLst/>
          </a:prstGeom>
          <a:noFill/>
        </p:spPr>
        <p:txBody>
          <a:bodyPr wrap="square" rtlCol="0">
            <a:spAutoFit/>
          </a:bodyPr>
          <a:lstStyle/>
          <a:p>
            <a:r>
              <a:rPr lang="en-GB" sz="4000">
                <a:solidFill>
                  <a:srgbClr val="A11A5D"/>
                </a:solidFill>
              </a:rPr>
              <a:t>Q &amp; A</a:t>
            </a:r>
          </a:p>
        </p:txBody>
      </p:sp>
      <p:cxnSp>
        <p:nvCxnSpPr>
          <p:cNvPr id="16" name="Straight Connector 15">
            <a:extLst>
              <a:ext uri="{FF2B5EF4-FFF2-40B4-BE49-F238E27FC236}">
                <a16:creationId xmlns:a16="http://schemas.microsoft.com/office/drawing/2014/main" id="{0A8C772F-0B99-4D9E-DA71-BBBA80056BDA}"/>
              </a:ext>
            </a:extLst>
          </p:cNvPr>
          <p:cNvCxnSpPr/>
          <p:nvPr/>
        </p:nvCxnSpPr>
        <p:spPr>
          <a:xfrm flipH="1">
            <a:off x="3387777" y="892821"/>
            <a:ext cx="391243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6B12369-9843-8471-6BF9-E794042E51C2}"/>
              </a:ext>
            </a:extLst>
          </p:cNvPr>
          <p:cNvSpPr>
            <a:spLocks noGrp="1"/>
          </p:cNvSpPr>
          <p:nvPr>
            <p:ph type="sldNum" sz="quarter" idx="12"/>
          </p:nvPr>
        </p:nvSpPr>
        <p:spPr/>
        <p:txBody>
          <a:bodyPr/>
          <a:lstStyle/>
          <a:p>
            <a:fld id="{F2D0F6CC-7A35-45B5-8491-B4B328EB7009}" type="slidenum">
              <a:rPr lang="en-US" altLang="tr-TR"/>
              <a:pPr/>
              <a:t>31</a:t>
            </a:fld>
            <a:endParaRPr lang="en-US"/>
          </a:p>
        </p:txBody>
      </p:sp>
      <p:pic>
        <p:nvPicPr>
          <p:cNvPr id="4" name="Picture 3" descr="A black and white logo&#10;&#10;AI-generated content may be incorrect.">
            <a:extLst>
              <a:ext uri="{FF2B5EF4-FFF2-40B4-BE49-F238E27FC236}">
                <a16:creationId xmlns:a16="http://schemas.microsoft.com/office/drawing/2014/main" id="{F11CFF32-4A3F-D3E7-3DAB-968D04DE613C}"/>
              </a:ext>
            </a:extLst>
          </p:cNvPr>
          <p:cNvPicPr>
            <a:picLocks noChangeAspect="1"/>
          </p:cNvPicPr>
          <p:nvPr/>
        </p:nvPicPr>
        <p:blipFill>
          <a:blip r:embed="rId4"/>
          <a:stretch>
            <a:fillRect/>
          </a:stretch>
        </p:blipFill>
        <p:spPr>
          <a:xfrm>
            <a:off x="9582150" y="713906"/>
            <a:ext cx="2240405" cy="1245433"/>
          </a:xfrm>
          <a:prstGeom prst="rect">
            <a:avLst/>
          </a:prstGeom>
        </p:spPr>
      </p:pic>
      <p:sp>
        <p:nvSpPr>
          <p:cNvPr id="3" name="TextBox 2">
            <a:extLst>
              <a:ext uri="{FF2B5EF4-FFF2-40B4-BE49-F238E27FC236}">
                <a16:creationId xmlns:a16="http://schemas.microsoft.com/office/drawing/2014/main" id="{EC854DF6-187E-2D6F-4CFC-AE7F27F31721}"/>
              </a:ext>
            </a:extLst>
          </p:cNvPr>
          <p:cNvSpPr txBox="1"/>
          <p:nvPr/>
        </p:nvSpPr>
        <p:spPr>
          <a:xfrm>
            <a:off x="8340435" y="2327564"/>
            <a:ext cx="3075709" cy="3447098"/>
          </a:xfrm>
          <a:prstGeom prst="rect">
            <a:avLst/>
          </a:prstGeom>
          <a:noFill/>
        </p:spPr>
        <p:txBody>
          <a:bodyPr wrap="square" rtlCol="0">
            <a:spAutoFit/>
          </a:bodyPr>
          <a:lstStyle/>
          <a:p>
            <a:r>
              <a:rPr lang="en-US" sz="2000">
                <a:solidFill>
                  <a:schemeClr val="bg1"/>
                </a:solidFill>
                <a:latin typeface="+mj-lt"/>
              </a:rPr>
              <a:t>It would be very useful to have an additional Full decoupling session with right timings before the 15-MTU is implemented for SDAC, given that in the session in April the shadow auctions were run even before the auction bidding time had closed.</a:t>
            </a:r>
          </a:p>
          <a:p>
            <a:endParaRPr lang="en-US" sz="2000">
              <a:latin typeface="+mj-lt"/>
            </a:endParaRPr>
          </a:p>
        </p:txBody>
      </p:sp>
    </p:spTree>
    <p:extLst>
      <p:ext uri="{BB962C8B-B14F-4D97-AF65-F5344CB8AC3E}">
        <p14:creationId xmlns:p14="http://schemas.microsoft.com/office/powerpoint/2010/main" val="6134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9912B6-0566-3959-F3CD-9F5754B5A341}"/>
              </a:ext>
            </a:extLst>
          </p:cNvPr>
          <p:cNvSpPr>
            <a:spLocks noGrp="1"/>
          </p:cNvSpPr>
          <p:nvPr>
            <p:ph type="ftr" sz="quarter" idx="11"/>
          </p:nvPr>
        </p:nvSpPr>
        <p:spPr/>
        <p:txBody>
          <a:bodyPr/>
          <a:lstStyle/>
          <a:p>
            <a:pPr>
              <a:defRPr/>
            </a:pPr>
            <a:r>
              <a:rPr lang="en-US"/>
              <a:t>JAO S.A. - Master Copy - Public</a:t>
            </a:r>
          </a:p>
        </p:txBody>
      </p:sp>
      <p:pic>
        <p:nvPicPr>
          <p:cNvPr id="6" name="Picture 5" descr="A power line tower with wires&#10;&#10;Description automatically generated">
            <a:extLst>
              <a:ext uri="{FF2B5EF4-FFF2-40B4-BE49-F238E27FC236}">
                <a16:creationId xmlns:a16="http://schemas.microsoft.com/office/drawing/2014/main" id="{F83F4709-5A6E-0A46-7C7D-E69E17505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2" y="-476056"/>
            <a:ext cx="5126266" cy="6833314"/>
          </a:xfrm>
          <a:prstGeom prst="rect">
            <a:avLst/>
          </a:prstGeom>
        </p:spPr>
      </p:pic>
      <p:sp>
        <p:nvSpPr>
          <p:cNvPr id="3" name="Oval 2">
            <a:extLst>
              <a:ext uri="{FF2B5EF4-FFF2-40B4-BE49-F238E27FC236}">
                <a16:creationId xmlns:a16="http://schemas.microsoft.com/office/drawing/2014/main" id="{2DD2AF81-5C77-53D5-F767-D754C2657831}"/>
              </a:ext>
            </a:extLst>
          </p:cNvPr>
          <p:cNvSpPr/>
          <p:nvPr/>
        </p:nvSpPr>
        <p:spPr>
          <a:xfrm>
            <a:off x="6865257" y="1886857"/>
            <a:ext cx="7454901" cy="7390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EFEE36-E43E-2D56-8D85-4D5DED828855}"/>
              </a:ext>
            </a:extLst>
          </p:cNvPr>
          <p:cNvSpPr txBox="1"/>
          <p:nvPr/>
        </p:nvSpPr>
        <p:spPr>
          <a:xfrm>
            <a:off x="8331201" y="4422732"/>
            <a:ext cx="3628571" cy="923330"/>
          </a:xfrm>
          <a:prstGeom prst="rect">
            <a:avLst/>
          </a:prstGeom>
          <a:noFill/>
        </p:spPr>
        <p:txBody>
          <a:bodyPr wrap="square" rtlCol="0">
            <a:spAutoFit/>
          </a:bodyPr>
          <a:lstStyle/>
          <a:p>
            <a:r>
              <a:rPr lang="en-GB" sz="5400">
                <a:solidFill>
                  <a:schemeClr val="bg1"/>
                </a:solidFill>
              </a:rPr>
              <a:t>Thank you!</a:t>
            </a:r>
          </a:p>
        </p:txBody>
      </p:sp>
      <p:sp>
        <p:nvSpPr>
          <p:cNvPr id="5" name="Slide Number Placeholder 4">
            <a:extLst>
              <a:ext uri="{FF2B5EF4-FFF2-40B4-BE49-F238E27FC236}">
                <a16:creationId xmlns:a16="http://schemas.microsoft.com/office/drawing/2014/main" id="{B50C3172-ED6C-4508-43EF-20435AB7103D}"/>
              </a:ext>
            </a:extLst>
          </p:cNvPr>
          <p:cNvSpPr>
            <a:spLocks noGrp="1"/>
          </p:cNvSpPr>
          <p:nvPr>
            <p:ph type="sldNum" sz="quarter" idx="12"/>
          </p:nvPr>
        </p:nvSpPr>
        <p:spPr/>
        <p:txBody>
          <a:bodyPr/>
          <a:lstStyle/>
          <a:p>
            <a:fld id="{F2D0F6CC-7A35-45B5-8491-B4B328EB7009}" type="slidenum">
              <a:rPr lang="en-US" altLang="tr-TR"/>
              <a:pPr/>
              <a:t>32</a:t>
            </a:fld>
            <a:endParaRPr lang="en-US"/>
          </a:p>
        </p:txBody>
      </p:sp>
    </p:spTree>
    <p:extLst>
      <p:ext uri="{BB962C8B-B14F-4D97-AF65-F5344CB8AC3E}">
        <p14:creationId xmlns:p14="http://schemas.microsoft.com/office/powerpoint/2010/main" val="72811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A001-0ED1-32C9-7AE4-A653AD63794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092743-3534-75E4-FD3A-B1AC4547C849}"/>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2064BC5C-C323-AD9F-4198-CB81DEACABBD}"/>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4</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EADB7139-31E5-C63D-F7FD-54428CB15237}"/>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pPr marL="742950" indent="-742950">
              <a:buAutoNum type="arabicPeriod"/>
            </a:pPr>
            <a:r>
              <a:rPr lang="en-GB">
                <a:solidFill>
                  <a:schemeClr val="accent1"/>
                </a:solidFill>
                <a:ea typeface="Calibri Light"/>
                <a:cs typeface="Calibri Light"/>
              </a:rPr>
              <a:t>User Group status update</a:t>
            </a:r>
          </a:p>
        </p:txBody>
      </p:sp>
      <p:cxnSp>
        <p:nvCxnSpPr>
          <p:cNvPr id="8" name="Straight Connector 7">
            <a:extLst>
              <a:ext uri="{FF2B5EF4-FFF2-40B4-BE49-F238E27FC236}">
                <a16:creationId xmlns:a16="http://schemas.microsoft.com/office/drawing/2014/main" id="{41F54196-AE11-77BC-D39C-E6CD27DF0EF2}"/>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A black and white logo&#10;&#10;AI-generated content may be incorrect.">
            <a:extLst>
              <a:ext uri="{FF2B5EF4-FFF2-40B4-BE49-F238E27FC236}">
                <a16:creationId xmlns:a16="http://schemas.microsoft.com/office/drawing/2014/main" id="{924DE149-AAD8-2E23-3060-0057D6B78F42}"/>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383646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D367-735E-FB92-AE67-07FD58969D3E}"/>
              </a:ext>
            </a:extLst>
          </p:cNvPr>
          <p:cNvSpPr>
            <a:spLocks noGrp="1"/>
          </p:cNvSpPr>
          <p:nvPr>
            <p:ph type="title"/>
          </p:nvPr>
        </p:nvSpPr>
        <p:spPr>
          <a:xfrm>
            <a:off x="434343" y="1854798"/>
            <a:ext cx="4124035" cy="2286000"/>
          </a:xfrm>
        </p:spPr>
        <p:txBody>
          <a:bodyPr anchor="ctr">
            <a:normAutofit/>
          </a:bodyPr>
          <a:lstStyle/>
          <a:p>
            <a:pPr marL="514350" indent="-514350">
              <a:buAutoNum type="arabicPeriod"/>
            </a:pPr>
            <a:r>
              <a:rPr lang="en-GB" sz="3200" b="1">
                <a:solidFill>
                  <a:schemeClr val="accent1"/>
                </a:solidFill>
              </a:rPr>
              <a:t>User Group</a:t>
            </a:r>
            <a:r>
              <a:rPr lang="en-GB" sz="2800" b="1">
                <a:solidFill>
                  <a:schemeClr val="accent1"/>
                </a:solidFill>
              </a:rPr>
              <a:t> </a:t>
            </a:r>
            <a:br>
              <a:rPr lang="en-GB" sz="2800" b="1">
                <a:solidFill>
                  <a:schemeClr val="accent1"/>
                </a:solidFill>
                <a:ea typeface="Calibri Light"/>
                <a:cs typeface="Calibri Light"/>
              </a:rPr>
            </a:br>
            <a:br>
              <a:rPr lang="en-GB" sz="2800" b="1">
                <a:solidFill>
                  <a:schemeClr val="accent1"/>
                </a:solidFill>
                <a:ea typeface="Calibri Light"/>
                <a:cs typeface="Calibri Light"/>
              </a:rPr>
            </a:br>
            <a:r>
              <a:rPr lang="en-GB" sz="2800" b="1">
                <a:solidFill>
                  <a:schemeClr val="accent1"/>
                </a:solidFill>
                <a:ea typeface="Calibri Light"/>
                <a:cs typeface="Calibri Light"/>
              </a:rPr>
              <a:t>status update</a:t>
            </a:r>
            <a:br>
              <a:rPr lang="en-GB" sz="2800" b="1"/>
            </a:br>
            <a:endParaRPr lang="en-GB" b="1">
              <a:solidFill>
                <a:schemeClr val="tx1">
                  <a:lumMod val="65000"/>
                  <a:lumOff val="35000"/>
                </a:schemeClr>
              </a:solidFill>
              <a:ea typeface="Calibri Light"/>
              <a:cs typeface="Calibri Light"/>
            </a:endParaRPr>
          </a:p>
        </p:txBody>
      </p:sp>
      <p:pic>
        <p:nvPicPr>
          <p:cNvPr id="7" name="Graphic 6" descr="Group brainstorm outline">
            <a:extLst>
              <a:ext uri="{FF2B5EF4-FFF2-40B4-BE49-F238E27FC236}">
                <a16:creationId xmlns:a16="http://schemas.microsoft.com/office/drawing/2014/main" id="{42F19BAE-613B-77AB-9C77-D9ED04900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7820" y="594359"/>
            <a:ext cx="5257800" cy="5257800"/>
          </a:xfrm>
          <a:prstGeom prst="rect">
            <a:avLst/>
          </a:prstGeom>
        </p:spPr>
      </p:pic>
      <p:sp>
        <p:nvSpPr>
          <p:cNvPr id="3" name="Footer Placeholder 2">
            <a:extLst>
              <a:ext uri="{FF2B5EF4-FFF2-40B4-BE49-F238E27FC236}">
                <a16:creationId xmlns:a16="http://schemas.microsoft.com/office/drawing/2014/main" id="{A376936F-5C41-CAE6-AE84-A91EE2DD0C85}"/>
              </a:ext>
            </a:extLst>
          </p:cNvPr>
          <p:cNvSpPr>
            <a:spLocks noGrp="1"/>
          </p:cNvSpPr>
          <p:nvPr>
            <p:ph type="ftr" sz="quarter" idx="11"/>
          </p:nvPr>
        </p:nvSpPr>
        <p:spPr>
          <a:xfrm>
            <a:off x="4800600" y="6459538"/>
            <a:ext cx="4648200" cy="365125"/>
          </a:xfrm>
        </p:spPr>
        <p:txBody>
          <a:bodyPr anchor="ctr">
            <a:normAutofit/>
          </a:bodyPr>
          <a:lstStyle/>
          <a:p>
            <a:pPr>
              <a:spcAft>
                <a:spcPts val="600"/>
              </a:spcAft>
              <a:defRPr/>
            </a:pPr>
            <a:r>
              <a:rPr kumimoji="0" lang="en-US" b="0" i="0" u="none" strike="noStrike" kern="1200" cap="all" spc="0" normalizeH="0" baseline="0" noProof="0">
                <a:ln>
                  <a:noFill/>
                </a:ln>
                <a:effectLst/>
                <a:uLnTx/>
                <a:uFillTx/>
              </a:rPr>
              <a:t>JAO S.A. - Master Copy - Public</a:t>
            </a:r>
          </a:p>
        </p:txBody>
      </p:sp>
      <p:sp>
        <p:nvSpPr>
          <p:cNvPr id="11" name="Slide Number Placeholder 10">
            <a:extLst>
              <a:ext uri="{FF2B5EF4-FFF2-40B4-BE49-F238E27FC236}">
                <a16:creationId xmlns:a16="http://schemas.microsoft.com/office/drawing/2014/main" id="{387DCB86-A405-97A5-E26E-D6AF310A285A}"/>
              </a:ext>
            </a:extLst>
          </p:cNvPr>
          <p:cNvSpPr>
            <a:spLocks noGrp="1"/>
          </p:cNvSpPr>
          <p:nvPr>
            <p:ph type="sldNum" sz="quarter" idx="12"/>
          </p:nvPr>
        </p:nvSpPr>
        <p:spPr>
          <a:xfrm>
            <a:off x="9901238" y="6459538"/>
            <a:ext cx="1311275" cy="365125"/>
          </a:xfrm>
        </p:spPr>
        <p:txBody>
          <a:bodyPr wrap="square" anchor="ctr">
            <a:normAutofit/>
          </a:bodyPr>
          <a:lstStyle/>
          <a:p>
            <a:pPr>
              <a:spcAft>
                <a:spcPts val="600"/>
              </a:spcAft>
            </a:pPr>
            <a:fld id="{1C49AE54-70AB-4959-BB99-F77CE3D3F279}" type="slidenum">
              <a:rPr lang="en-US" altLang="tr-TR"/>
              <a:pPr>
                <a:spcAft>
                  <a:spcPts val="600"/>
                </a:spcAft>
              </a:pPr>
              <a:t>5</a:t>
            </a:fld>
            <a:endParaRPr lang="en-US"/>
          </a:p>
        </p:txBody>
      </p:sp>
      <p:sp>
        <p:nvSpPr>
          <p:cNvPr id="8" name="Rectangle: Rounded Corners 7">
            <a:extLst>
              <a:ext uri="{FF2B5EF4-FFF2-40B4-BE49-F238E27FC236}">
                <a16:creationId xmlns:a16="http://schemas.microsoft.com/office/drawing/2014/main" id="{C5131C95-6AF7-9D55-28CF-34FE7C9F2089}"/>
              </a:ext>
            </a:extLst>
          </p:cNvPr>
          <p:cNvSpPr/>
          <p:nvPr/>
        </p:nvSpPr>
        <p:spPr>
          <a:xfrm>
            <a:off x="4328805" y="290009"/>
            <a:ext cx="7693623" cy="1144512"/>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nSpc>
                <a:spcPts val="825"/>
              </a:lnSpc>
            </a:pPr>
            <a:r>
              <a:rPr lang="en-US" sz="1400" b="1" u="sng" baseline="0">
                <a:solidFill>
                  <a:schemeClr val="accent1"/>
                </a:solidFill>
                <a:latin typeface="Calibri"/>
                <a:ea typeface="Arial"/>
                <a:cs typeface="Arial"/>
              </a:rPr>
              <a:t>SCOPE of the User Group:</a:t>
            </a:r>
            <a:r>
              <a:rPr lang="en-US" sz="1400" b="1">
                <a:solidFill>
                  <a:schemeClr val="accent1"/>
                </a:solidFill>
                <a:latin typeface="Calibri"/>
                <a:ea typeface="Arial"/>
                <a:cs typeface="Arial"/>
              </a:rPr>
              <a:t>​</a:t>
            </a:r>
            <a:endParaRPr lang="en-US" sz="1400" b="1">
              <a:solidFill>
                <a:schemeClr val="accent1"/>
              </a:solidFill>
              <a:latin typeface="Calibri"/>
              <a:ea typeface="Calibri"/>
              <a:cs typeface="Calibri"/>
            </a:endParaRPr>
          </a:p>
          <a:p>
            <a:pPr>
              <a:lnSpc>
                <a:spcPts val="825"/>
              </a:lnSpc>
            </a:pPr>
            <a:endParaRPr lang="en-US" sz="1100">
              <a:solidFill>
                <a:srgbClr val="000000"/>
              </a:solidFill>
              <a:latin typeface="Calibri"/>
              <a:ea typeface="Arial"/>
              <a:cs typeface="Arial"/>
            </a:endParaRPr>
          </a:p>
          <a:p>
            <a:pPr lvl="0">
              <a:lnSpc>
                <a:spcPts val="825"/>
              </a:lnSpc>
            </a:pPr>
            <a:r>
              <a:rPr lang="en-US" sz="1200" baseline="0">
                <a:solidFill>
                  <a:srgbClr val="404040"/>
                </a:solidFill>
                <a:latin typeface="Calibri"/>
                <a:ea typeface="Arial"/>
                <a:cs typeface="Arial"/>
              </a:rPr>
              <a:t>Enables collaboration on key areas;</a:t>
            </a:r>
            <a:r>
              <a:rPr lang="en-US" sz="1200">
                <a:latin typeface="Calibri"/>
                <a:ea typeface="Arial"/>
                <a:cs typeface="Arial"/>
              </a:rPr>
              <a:t>​</a:t>
            </a:r>
            <a:endParaRPr lang="en-US" sz="1200">
              <a:latin typeface="Calibri"/>
              <a:ea typeface="Calibri"/>
              <a:cs typeface="Calibri"/>
            </a:endParaRPr>
          </a:p>
          <a:p>
            <a:pPr>
              <a:lnSpc>
                <a:spcPts val="825"/>
              </a:lnSpc>
            </a:pPr>
            <a:endParaRPr lang="en-US" sz="1200">
              <a:solidFill>
                <a:srgbClr val="000000"/>
              </a:solidFill>
              <a:latin typeface="Calibri"/>
              <a:ea typeface="Arial"/>
              <a:cs typeface="Arial"/>
            </a:endParaRPr>
          </a:p>
          <a:p>
            <a:pPr lvl="0" rtl="0">
              <a:lnSpc>
                <a:spcPts val="825"/>
              </a:lnSpc>
            </a:pPr>
            <a:r>
              <a:rPr lang="en-US" sz="1200" baseline="0">
                <a:solidFill>
                  <a:srgbClr val="404040"/>
                </a:solidFill>
                <a:latin typeface="Calibri"/>
                <a:ea typeface="Arial"/>
                <a:cs typeface="Arial"/>
              </a:rPr>
              <a:t>Facilitates exchange on IT tools, services &amp; expectations;</a:t>
            </a:r>
            <a:r>
              <a:rPr lang="en-US" sz="1200">
                <a:latin typeface="Calibri"/>
                <a:ea typeface="Arial"/>
                <a:cs typeface="Arial"/>
              </a:rPr>
              <a:t>​</a:t>
            </a:r>
          </a:p>
          <a:p>
            <a:pPr>
              <a:lnSpc>
                <a:spcPts val="825"/>
              </a:lnSpc>
            </a:pPr>
            <a:endParaRPr lang="en-US" sz="1200">
              <a:solidFill>
                <a:srgbClr val="000000"/>
              </a:solidFill>
              <a:latin typeface="Calibri"/>
              <a:ea typeface="Arial"/>
              <a:cs typeface="Arial"/>
            </a:endParaRPr>
          </a:p>
          <a:p>
            <a:pPr lvl="0" rtl="0">
              <a:lnSpc>
                <a:spcPts val="825"/>
              </a:lnSpc>
            </a:pPr>
            <a:r>
              <a:rPr lang="en-US" sz="1200" baseline="0">
                <a:solidFill>
                  <a:srgbClr val="404040"/>
                </a:solidFill>
                <a:latin typeface="Calibri"/>
                <a:ea typeface="Arial"/>
                <a:cs typeface="Arial"/>
              </a:rPr>
              <a:t>Supports ongoing improvement of JAO’s offerings.</a:t>
            </a:r>
            <a:r>
              <a:rPr lang="en-US" sz="1200">
                <a:latin typeface="Calibri"/>
                <a:ea typeface="Arial"/>
                <a:cs typeface="Arial"/>
              </a:rPr>
              <a:t>​</a:t>
            </a:r>
            <a:endParaRPr lang="en-GB" sz="1200">
              <a:ea typeface="Calibri"/>
              <a:cs typeface="Calibri"/>
            </a:endParaRPr>
          </a:p>
        </p:txBody>
      </p:sp>
      <p:sp>
        <p:nvSpPr>
          <p:cNvPr id="10" name="Rectangle: Rounded Corners 9">
            <a:extLst>
              <a:ext uri="{FF2B5EF4-FFF2-40B4-BE49-F238E27FC236}">
                <a16:creationId xmlns:a16="http://schemas.microsoft.com/office/drawing/2014/main" id="{061FCC6C-9C32-0F6E-D86F-F0349C164453}"/>
              </a:ext>
            </a:extLst>
          </p:cNvPr>
          <p:cNvSpPr/>
          <p:nvPr/>
        </p:nvSpPr>
        <p:spPr>
          <a:xfrm>
            <a:off x="4328805" y="1690020"/>
            <a:ext cx="7693623" cy="1188488"/>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nSpc>
                <a:spcPts val="825"/>
              </a:lnSpc>
            </a:pPr>
            <a:r>
              <a:rPr lang="en-US" sz="1400" b="1" u="sng">
                <a:solidFill>
                  <a:schemeClr val="accent1"/>
                </a:solidFill>
                <a:latin typeface="Calibri"/>
                <a:cs typeface="Arial"/>
              </a:rPr>
              <a:t>Initial Version of the User Group</a:t>
            </a:r>
          </a:p>
          <a:p>
            <a:pPr>
              <a:lnSpc>
                <a:spcPts val="825"/>
              </a:lnSpc>
            </a:pPr>
            <a:endParaRPr lang="en-US" sz="1400" b="1" u="sng">
              <a:solidFill>
                <a:schemeClr val="accent1"/>
              </a:solidFill>
              <a:latin typeface="Calibri"/>
              <a:cs typeface="Arial"/>
            </a:endParaRPr>
          </a:p>
          <a:p>
            <a:pPr>
              <a:lnSpc>
                <a:spcPts val="825"/>
              </a:lnSpc>
            </a:pPr>
            <a:r>
              <a:rPr lang="en-US" sz="1200">
                <a:solidFill>
                  <a:srgbClr val="404040"/>
                </a:solidFill>
                <a:latin typeface="Calibri"/>
                <a:cs typeface="Arial"/>
              </a:rPr>
              <a:t>Started with 14 Market Participants, holding biannual workshops.</a:t>
            </a:r>
          </a:p>
          <a:p>
            <a:pPr>
              <a:lnSpc>
                <a:spcPts val="825"/>
              </a:lnSpc>
            </a:pPr>
            <a:endParaRPr lang="en-US" sz="1200">
              <a:solidFill>
                <a:srgbClr val="404040"/>
              </a:solidFill>
              <a:latin typeface="Calibri"/>
              <a:cs typeface="Arial"/>
            </a:endParaRPr>
          </a:p>
          <a:p>
            <a:pPr>
              <a:lnSpc>
                <a:spcPts val="825"/>
              </a:lnSpc>
            </a:pPr>
            <a:r>
              <a:rPr lang="en-US" sz="1200">
                <a:solidFill>
                  <a:srgbClr val="404040"/>
                </a:solidFill>
                <a:latin typeface="Calibri"/>
                <a:cs typeface="Arial"/>
              </a:rPr>
              <a:t>Key objectives:</a:t>
            </a:r>
          </a:p>
          <a:p>
            <a:pPr>
              <a:lnSpc>
                <a:spcPts val="825"/>
              </a:lnSpc>
            </a:pPr>
            <a:endParaRPr lang="en-US" sz="1200">
              <a:solidFill>
                <a:srgbClr val="404040"/>
              </a:solidFill>
              <a:latin typeface="Calibri"/>
              <a:cs typeface="Arial"/>
            </a:endParaRPr>
          </a:p>
          <a:p>
            <a:pPr marL="171450" indent="-171450">
              <a:lnSpc>
                <a:spcPts val="825"/>
              </a:lnSpc>
              <a:buFont typeface="Arial"/>
              <a:buChar char="•"/>
            </a:pPr>
            <a:r>
              <a:rPr lang="en-US" sz="1200">
                <a:solidFill>
                  <a:srgbClr val="404040"/>
                </a:solidFill>
                <a:latin typeface="Calibri"/>
                <a:cs typeface="Arial"/>
              </a:rPr>
              <a:t>Enhanced communication;</a:t>
            </a:r>
            <a:endParaRPr lang="en-US" sz="1200">
              <a:solidFill>
                <a:srgbClr val="404040"/>
              </a:solidFill>
              <a:latin typeface="Calibri"/>
              <a:ea typeface="Calibri"/>
              <a:cs typeface="Arial"/>
            </a:endParaRPr>
          </a:p>
          <a:p>
            <a:pPr marL="171450" indent="-171450">
              <a:lnSpc>
                <a:spcPts val="825"/>
              </a:lnSpc>
              <a:buFont typeface="Arial"/>
              <a:buChar char="•"/>
            </a:pPr>
            <a:endParaRPr lang="en-US" sz="1200">
              <a:solidFill>
                <a:srgbClr val="404040"/>
              </a:solidFill>
              <a:latin typeface="Calibri"/>
              <a:ea typeface="Calibri"/>
              <a:cs typeface="Arial"/>
            </a:endParaRPr>
          </a:p>
          <a:p>
            <a:pPr marL="171450" indent="-171450">
              <a:lnSpc>
                <a:spcPts val="825"/>
              </a:lnSpc>
              <a:buFont typeface="Arial"/>
              <a:buChar char="•"/>
            </a:pPr>
            <a:r>
              <a:rPr lang="en-US" sz="1200">
                <a:solidFill>
                  <a:srgbClr val="404040"/>
                </a:solidFill>
                <a:latin typeface="Calibri"/>
                <a:cs typeface="Arial"/>
              </a:rPr>
              <a:t>Promoting awareness of upcoming system developments while collecting feature requests from users</a:t>
            </a:r>
            <a:endParaRPr lang="en-GB" sz="1200">
              <a:solidFill>
                <a:srgbClr val="404040"/>
              </a:solidFill>
              <a:latin typeface="Calibri"/>
              <a:ea typeface="Calibri"/>
              <a:cs typeface="Arial"/>
            </a:endParaRPr>
          </a:p>
        </p:txBody>
      </p:sp>
      <p:sp>
        <p:nvSpPr>
          <p:cNvPr id="13" name="Rectangle: Rounded Corners 12">
            <a:extLst>
              <a:ext uri="{FF2B5EF4-FFF2-40B4-BE49-F238E27FC236}">
                <a16:creationId xmlns:a16="http://schemas.microsoft.com/office/drawing/2014/main" id="{1C0B273E-3F06-1AB1-D810-06AC1116E4BD}"/>
              </a:ext>
            </a:extLst>
          </p:cNvPr>
          <p:cNvSpPr/>
          <p:nvPr/>
        </p:nvSpPr>
        <p:spPr>
          <a:xfrm>
            <a:off x="4328805" y="3316675"/>
            <a:ext cx="7693623" cy="107805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lvl="0" rtl="0">
              <a:lnSpc>
                <a:spcPts val="825"/>
              </a:lnSpc>
            </a:pPr>
            <a:r>
              <a:rPr lang="en-US" sz="1400" b="1" u="sng">
                <a:solidFill>
                  <a:schemeClr val="accent1"/>
                </a:solidFill>
                <a:latin typeface="Calibri"/>
                <a:cs typeface="Arial"/>
              </a:rPr>
              <a:t>Upgraded User Group​</a:t>
            </a:r>
          </a:p>
          <a:p>
            <a:pPr>
              <a:lnSpc>
                <a:spcPts val="825"/>
              </a:lnSpc>
            </a:pPr>
            <a:endParaRPr lang="en-US" sz="1400" b="1" u="sng">
              <a:solidFill>
                <a:schemeClr val="accent1"/>
              </a:solidFill>
              <a:latin typeface="Calibri"/>
              <a:ea typeface="Calibri"/>
              <a:cs typeface="Arial"/>
            </a:endParaRPr>
          </a:p>
          <a:p>
            <a:pPr>
              <a:lnSpc>
                <a:spcPts val="825"/>
              </a:lnSpc>
            </a:pPr>
            <a:endParaRPr lang="en-US" sz="1400" b="1" u="sng">
              <a:solidFill>
                <a:srgbClr val="BD2D67"/>
              </a:solidFill>
              <a:latin typeface="Calibri"/>
              <a:ea typeface="Calibri"/>
              <a:cs typeface="Arial"/>
            </a:endParaRPr>
          </a:p>
          <a:p>
            <a:pPr lvl="0" rtl="0">
              <a:lnSpc>
                <a:spcPts val="825"/>
              </a:lnSpc>
            </a:pPr>
            <a:r>
              <a:rPr lang="en-US" sz="1200" baseline="0">
                <a:solidFill>
                  <a:srgbClr val="404040"/>
                </a:solidFill>
                <a:latin typeface="Calibri"/>
                <a:ea typeface="Arial"/>
                <a:cs typeface="Arial"/>
              </a:rPr>
              <a:t>Capacity up to 25 Market Participants;</a:t>
            </a:r>
            <a:r>
              <a:rPr lang="en-US" sz="1200">
                <a:latin typeface="Calibri"/>
                <a:ea typeface="Arial"/>
                <a:cs typeface="Arial"/>
              </a:rPr>
              <a:t>​</a:t>
            </a:r>
          </a:p>
          <a:p>
            <a:pPr>
              <a:lnSpc>
                <a:spcPts val="825"/>
              </a:lnSpc>
            </a:pPr>
            <a:endParaRPr lang="en-US" sz="1200">
              <a:solidFill>
                <a:srgbClr val="000000"/>
              </a:solidFill>
              <a:latin typeface="Calibri"/>
              <a:ea typeface="Arial"/>
              <a:cs typeface="Arial"/>
            </a:endParaRPr>
          </a:p>
          <a:p>
            <a:pPr lvl="0" rtl="0">
              <a:lnSpc>
                <a:spcPts val="825"/>
              </a:lnSpc>
            </a:pPr>
            <a:r>
              <a:rPr lang="en-US" sz="1200" baseline="0">
                <a:solidFill>
                  <a:srgbClr val="404040"/>
                </a:solidFill>
                <a:latin typeface="Calibri"/>
                <a:ea typeface="Arial"/>
                <a:cs typeface="Arial"/>
              </a:rPr>
              <a:t>Few previous members remain in the group as per their request</a:t>
            </a:r>
            <a:r>
              <a:rPr lang="en-US" sz="1200">
                <a:solidFill>
                  <a:srgbClr val="404040"/>
                </a:solidFill>
                <a:latin typeface="Calibri"/>
                <a:ea typeface="Arial"/>
                <a:cs typeface="Arial"/>
              </a:rPr>
              <a:t>.</a:t>
            </a:r>
            <a:endParaRPr lang="en-US" sz="1200">
              <a:latin typeface="Calibri"/>
              <a:ea typeface="Arial"/>
              <a:cs typeface="Arial"/>
            </a:endParaRPr>
          </a:p>
          <a:p>
            <a:pPr lvl="0" rtl="0">
              <a:lnSpc>
                <a:spcPts val="825"/>
              </a:lnSpc>
            </a:pPr>
            <a:endParaRPr lang="en-GB" sz="1200">
              <a:ea typeface="Calibri"/>
              <a:cs typeface="Calibri"/>
            </a:endParaRPr>
          </a:p>
        </p:txBody>
      </p:sp>
      <p:sp>
        <p:nvSpPr>
          <p:cNvPr id="15" name="Rectangle: Rounded Corners 14">
            <a:extLst>
              <a:ext uri="{FF2B5EF4-FFF2-40B4-BE49-F238E27FC236}">
                <a16:creationId xmlns:a16="http://schemas.microsoft.com/office/drawing/2014/main" id="{99C520B2-5FCA-0411-F218-F199F552B5BF}"/>
              </a:ext>
            </a:extLst>
          </p:cNvPr>
          <p:cNvSpPr/>
          <p:nvPr/>
        </p:nvSpPr>
        <p:spPr>
          <a:xfrm>
            <a:off x="4328805" y="4872802"/>
            <a:ext cx="7693623" cy="12657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825"/>
              </a:lnSpc>
            </a:pPr>
            <a:r>
              <a:rPr lang="en-US" sz="1400" b="1" u="sng">
                <a:solidFill>
                  <a:schemeClr val="accent1"/>
                </a:solidFill>
                <a:latin typeface="Calibri"/>
                <a:cs typeface="Arial"/>
              </a:rPr>
              <a:t>Ambition: What Will Be Different?</a:t>
            </a:r>
            <a:endParaRPr lang="en-US" sz="1400" b="1" u="sng">
              <a:solidFill>
                <a:schemeClr val="accent1"/>
              </a:solidFill>
              <a:latin typeface="Calibri"/>
              <a:ea typeface="Calibri"/>
              <a:cs typeface="Arial"/>
            </a:endParaRPr>
          </a:p>
          <a:p>
            <a:pPr>
              <a:lnSpc>
                <a:spcPts val="825"/>
              </a:lnSpc>
            </a:pPr>
            <a:endParaRPr lang="en-US" sz="1400" b="1" u="sng">
              <a:solidFill>
                <a:schemeClr val="accent1"/>
              </a:solidFill>
              <a:latin typeface="Calibri"/>
              <a:cs typeface="Arial"/>
            </a:endParaRPr>
          </a:p>
          <a:p>
            <a:pPr>
              <a:lnSpc>
                <a:spcPts val="825"/>
              </a:lnSpc>
            </a:pPr>
            <a:r>
              <a:rPr lang="en-US" sz="1200">
                <a:solidFill>
                  <a:srgbClr val="404040"/>
                </a:solidFill>
                <a:latin typeface="Calibri"/>
                <a:cs typeface="Arial"/>
              </a:rPr>
              <a:t>Enhanced participant engagement;</a:t>
            </a:r>
            <a:endParaRPr lang="en-US" sz="1200">
              <a:solidFill>
                <a:srgbClr val="404040"/>
              </a:solidFill>
              <a:latin typeface="Calibri"/>
              <a:ea typeface="Calibri"/>
              <a:cs typeface="Arial"/>
            </a:endParaRPr>
          </a:p>
          <a:p>
            <a:pPr>
              <a:lnSpc>
                <a:spcPts val="825"/>
              </a:lnSpc>
            </a:pPr>
            <a:endParaRPr lang="en-US" sz="1200">
              <a:solidFill>
                <a:srgbClr val="404040"/>
              </a:solidFill>
              <a:latin typeface="Calibri"/>
              <a:cs typeface="Arial"/>
            </a:endParaRPr>
          </a:p>
          <a:p>
            <a:pPr>
              <a:lnSpc>
                <a:spcPts val="825"/>
              </a:lnSpc>
            </a:pPr>
            <a:r>
              <a:rPr lang="en-US" sz="1200">
                <a:solidFill>
                  <a:srgbClr val="404040"/>
                </a:solidFill>
                <a:latin typeface="Calibri"/>
                <a:cs typeface="Arial"/>
              </a:rPr>
              <a:t>Fresh ideas, perspectives, and feedback;</a:t>
            </a:r>
            <a:endParaRPr lang="en-US" sz="1200">
              <a:solidFill>
                <a:srgbClr val="404040"/>
              </a:solidFill>
              <a:latin typeface="Calibri"/>
              <a:ea typeface="Calibri"/>
              <a:cs typeface="Arial"/>
            </a:endParaRPr>
          </a:p>
          <a:p>
            <a:pPr>
              <a:lnSpc>
                <a:spcPts val="825"/>
              </a:lnSpc>
            </a:pPr>
            <a:endParaRPr lang="en-US" sz="1200">
              <a:solidFill>
                <a:srgbClr val="404040"/>
              </a:solidFill>
              <a:latin typeface="Calibri"/>
              <a:cs typeface="Arial"/>
            </a:endParaRPr>
          </a:p>
          <a:p>
            <a:pPr>
              <a:lnSpc>
                <a:spcPts val="825"/>
              </a:lnSpc>
            </a:pPr>
            <a:r>
              <a:rPr lang="en-US" sz="1200">
                <a:solidFill>
                  <a:srgbClr val="404040"/>
                </a:solidFill>
                <a:latin typeface="Calibri"/>
                <a:cs typeface="Arial"/>
              </a:rPr>
              <a:t>Focus shifted towards operational topics ;</a:t>
            </a:r>
            <a:endParaRPr lang="en-US" sz="1200">
              <a:solidFill>
                <a:srgbClr val="404040"/>
              </a:solidFill>
              <a:latin typeface="Calibri"/>
              <a:ea typeface="Calibri"/>
              <a:cs typeface="Arial"/>
            </a:endParaRPr>
          </a:p>
          <a:p>
            <a:pPr>
              <a:lnSpc>
                <a:spcPts val="825"/>
              </a:lnSpc>
            </a:pPr>
            <a:endParaRPr lang="en-US" sz="1200">
              <a:solidFill>
                <a:srgbClr val="404040"/>
              </a:solidFill>
              <a:latin typeface="Calibri"/>
              <a:ea typeface="Calibri"/>
              <a:cs typeface="Arial"/>
            </a:endParaRPr>
          </a:p>
          <a:p>
            <a:pPr>
              <a:lnSpc>
                <a:spcPts val="825"/>
              </a:lnSpc>
            </a:pPr>
            <a:r>
              <a:rPr lang="en-US" sz="1200">
                <a:solidFill>
                  <a:srgbClr val="404040"/>
                </a:solidFill>
                <a:latin typeface="Calibri"/>
                <a:cs typeface="Arial"/>
              </a:rPr>
              <a:t>Two-way exchange =&gt; driving the development of more tailored and effective services.</a:t>
            </a:r>
            <a:br>
              <a:rPr lang="en-US" sz="2000">
                <a:ea typeface="Calibri"/>
                <a:cs typeface="Calibri"/>
              </a:rPr>
            </a:br>
            <a:endParaRPr lang="en-US" sz="2000">
              <a:ea typeface="Calibri"/>
              <a:cs typeface="Calibri"/>
            </a:endParaRPr>
          </a:p>
        </p:txBody>
      </p:sp>
      <p:sp>
        <p:nvSpPr>
          <p:cNvPr id="4" name="Arrow: Right 3">
            <a:extLst>
              <a:ext uri="{FF2B5EF4-FFF2-40B4-BE49-F238E27FC236}">
                <a16:creationId xmlns:a16="http://schemas.microsoft.com/office/drawing/2014/main" id="{7E42BCAC-6853-69C3-6D5B-BF09702CA0E1}"/>
              </a:ext>
            </a:extLst>
          </p:cNvPr>
          <p:cNvSpPr/>
          <p:nvPr/>
        </p:nvSpPr>
        <p:spPr>
          <a:xfrm>
            <a:off x="435879" y="3050244"/>
            <a:ext cx="488271" cy="2663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799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7656-A52B-C5F3-0D2E-A75BC52DDD9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B0774A-EEDB-A46C-B218-59F92DDCA775}"/>
              </a:ext>
            </a:extLst>
          </p:cNvPr>
          <p:cNvSpPr>
            <a:spLocks noGrp="1"/>
          </p:cNvSpPr>
          <p:nvPr>
            <p:ph type="ftr" sz="quarter" idx="11"/>
          </p:nvPr>
        </p:nvSpPr>
        <p:spPr>
          <a:xfrm>
            <a:off x="3686175" y="6459538"/>
            <a:ext cx="4822825" cy="365125"/>
          </a:xfrm>
        </p:spPr>
        <p:txBody>
          <a:bodyPr vert="horz" lIns="91440" tIns="45720" rIns="91440" bIns="45720" rtlCol="0" anchor="ctr">
            <a:normAutofit/>
          </a:bodyPr>
          <a:lstStyle/>
          <a:p>
            <a:pPr>
              <a:spcAft>
                <a:spcPts val="600"/>
              </a:spcAft>
              <a:defRPr/>
            </a:pPr>
            <a:r>
              <a:rPr lang="en-US"/>
              <a:t>JAO S.A. - Master Copy - Public</a:t>
            </a:r>
          </a:p>
        </p:txBody>
      </p:sp>
      <p:sp>
        <p:nvSpPr>
          <p:cNvPr id="3" name="Slide Number Placeholder 2">
            <a:extLst>
              <a:ext uri="{FF2B5EF4-FFF2-40B4-BE49-F238E27FC236}">
                <a16:creationId xmlns:a16="http://schemas.microsoft.com/office/drawing/2014/main" id="{0803D593-89A9-5233-3A52-0B6A4A8EE6F5}"/>
              </a:ext>
            </a:extLst>
          </p:cNvPr>
          <p:cNvSpPr>
            <a:spLocks noGrp="1"/>
          </p:cNvSpPr>
          <p:nvPr>
            <p:ph type="sldNum" sz="quarter" idx="12"/>
          </p:nvPr>
        </p:nvSpPr>
        <p:spPr>
          <a:xfrm>
            <a:off x="9901238" y="6459538"/>
            <a:ext cx="1311275" cy="365125"/>
          </a:xfrm>
        </p:spPr>
        <p:txBody>
          <a:bodyPr vert="horz" wrap="square" lIns="91440" tIns="45720" rIns="91440" bIns="45720" numCol="1" anchor="ctr" anchorCtr="0" compatLnSpc="1">
            <a:prstTxWarp prst="textNoShape">
              <a:avLst/>
            </a:prstTxWarp>
            <a:normAutofit/>
          </a:bodyPr>
          <a:lstStyle/>
          <a:p>
            <a:pPr>
              <a:spcAft>
                <a:spcPts val="600"/>
              </a:spcAft>
            </a:pPr>
            <a:fld id="{F2D0F6CC-7A35-45B5-8491-B4B328EB7009}" type="slidenum">
              <a:rPr lang="en-US" altLang="tr-TR" kern="1200">
                <a:latin typeface="Calibri" panose="020F0502020204030204" pitchFamily="34" charset="0"/>
                <a:ea typeface="+mn-ea"/>
                <a:cs typeface="+mn-cs"/>
              </a:rPr>
              <a:pPr>
                <a:spcAft>
                  <a:spcPts val="600"/>
                </a:spcAft>
              </a:pPr>
              <a:t>6</a:t>
            </a:fld>
            <a:endParaRPr lang="en-US" altLang="tr-TR" kern="1200">
              <a:latin typeface="Calibri" panose="020F0502020204030204" pitchFamily="34" charset="0"/>
              <a:ea typeface="+mn-ea"/>
              <a:cs typeface="+mn-cs"/>
            </a:endParaRPr>
          </a:p>
        </p:txBody>
      </p:sp>
      <p:sp>
        <p:nvSpPr>
          <p:cNvPr id="6" name="Title 3">
            <a:extLst>
              <a:ext uri="{FF2B5EF4-FFF2-40B4-BE49-F238E27FC236}">
                <a16:creationId xmlns:a16="http://schemas.microsoft.com/office/drawing/2014/main" id="{33E47023-CE2D-FC20-0B78-15F8521D2D96}"/>
              </a:ext>
            </a:extLst>
          </p:cNvPr>
          <p:cNvSpPr>
            <a:spLocks noGrp="1"/>
          </p:cNvSpPr>
          <p:nvPr>
            <p:ph type="title"/>
          </p:nvPr>
        </p:nvSpPr>
        <p:spPr>
          <a:xfrm>
            <a:off x="5082105" y="2059210"/>
            <a:ext cx="10506416" cy="1128519"/>
          </a:xfrm>
          <a:noFill/>
          <a:ln>
            <a:noFill/>
          </a:ln>
        </p:spPr>
        <p:style>
          <a:lnRef idx="2">
            <a:schemeClr val="dk1"/>
          </a:lnRef>
          <a:fillRef idx="1">
            <a:schemeClr val="lt1"/>
          </a:fillRef>
          <a:effectRef idx="0">
            <a:schemeClr val="dk1"/>
          </a:effectRef>
          <a:fontRef idx="minor">
            <a:schemeClr val="dk1"/>
          </a:fontRef>
        </p:style>
        <p:txBody>
          <a:bodyPr/>
          <a:lstStyle/>
          <a:p>
            <a:r>
              <a:rPr lang="en-GB">
                <a:solidFill>
                  <a:schemeClr val="accent1"/>
                </a:solidFill>
                <a:ea typeface="Calibri Light"/>
                <a:cs typeface="Calibri Light"/>
              </a:rPr>
              <a:t>2. Settlement Calculation</a:t>
            </a:r>
            <a:endParaRPr lang="en-US"/>
          </a:p>
        </p:txBody>
      </p:sp>
      <p:cxnSp>
        <p:nvCxnSpPr>
          <p:cNvPr id="8" name="Straight Connector 7">
            <a:extLst>
              <a:ext uri="{FF2B5EF4-FFF2-40B4-BE49-F238E27FC236}">
                <a16:creationId xmlns:a16="http://schemas.microsoft.com/office/drawing/2014/main" id="{22F8E1E1-3E54-6C28-9548-429CF77C0D70}"/>
              </a:ext>
            </a:extLst>
          </p:cNvPr>
          <p:cNvCxnSpPr>
            <a:cxnSpLocks/>
          </p:cNvCxnSpPr>
          <p:nvPr/>
        </p:nvCxnSpPr>
        <p:spPr>
          <a:xfrm flipH="1">
            <a:off x="5188676" y="2617291"/>
            <a:ext cx="6755987" cy="62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A black and white logo&#10;&#10;AI-generated content may be incorrect.">
            <a:extLst>
              <a:ext uri="{FF2B5EF4-FFF2-40B4-BE49-F238E27FC236}">
                <a16:creationId xmlns:a16="http://schemas.microsoft.com/office/drawing/2014/main" id="{D5957301-A297-21C0-C135-574EF5E01CC7}"/>
              </a:ext>
            </a:extLst>
          </p:cNvPr>
          <p:cNvPicPr>
            <a:picLocks noChangeAspect="1"/>
          </p:cNvPicPr>
          <p:nvPr/>
        </p:nvPicPr>
        <p:blipFill>
          <a:blip r:embed="rId2"/>
          <a:stretch>
            <a:fillRect/>
          </a:stretch>
        </p:blipFill>
        <p:spPr>
          <a:xfrm>
            <a:off x="2024609" y="607726"/>
            <a:ext cx="2240405" cy="1245433"/>
          </a:xfrm>
          <a:prstGeom prst="rect">
            <a:avLst/>
          </a:prstGeom>
        </p:spPr>
      </p:pic>
    </p:spTree>
    <p:extLst>
      <p:ext uri="{BB962C8B-B14F-4D97-AF65-F5344CB8AC3E}">
        <p14:creationId xmlns:p14="http://schemas.microsoft.com/office/powerpoint/2010/main" val="72189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D367-735E-FB92-AE67-07FD58969D3E}"/>
              </a:ext>
            </a:extLst>
          </p:cNvPr>
          <p:cNvSpPr>
            <a:spLocks noGrp="1"/>
          </p:cNvSpPr>
          <p:nvPr>
            <p:ph type="title"/>
          </p:nvPr>
        </p:nvSpPr>
        <p:spPr>
          <a:xfrm>
            <a:off x="492650" y="1041980"/>
            <a:ext cx="10058400" cy="505520"/>
          </a:xfrm>
        </p:spPr>
        <p:txBody>
          <a:bodyPr>
            <a:normAutofit fontScale="90000"/>
          </a:bodyPr>
          <a:lstStyle/>
          <a:p>
            <a:r>
              <a:rPr lang="en-GB" sz="4000">
                <a:solidFill>
                  <a:schemeClr val="accent1"/>
                </a:solidFill>
              </a:rPr>
              <a:t>2. Settlement Calculation</a:t>
            </a:r>
            <a:br>
              <a:rPr lang="en-GB" sz="6000"/>
            </a:br>
            <a:br>
              <a:rPr lang="en-GB" sz="4800"/>
            </a:br>
            <a:endParaRPr lang="en-GB">
              <a:ea typeface="Calibri Light"/>
              <a:cs typeface="Calibri Light"/>
            </a:endParaRPr>
          </a:p>
        </p:txBody>
      </p:sp>
      <p:sp>
        <p:nvSpPr>
          <p:cNvPr id="3" name="Footer Placeholder 2">
            <a:extLst>
              <a:ext uri="{FF2B5EF4-FFF2-40B4-BE49-F238E27FC236}">
                <a16:creationId xmlns:a16="http://schemas.microsoft.com/office/drawing/2014/main" id="{A376936F-5C41-CAE6-AE84-A91EE2DD0C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a:ea typeface="+mn-ea"/>
                <a:cs typeface="+mn-cs"/>
              </a:rPr>
              <a:t>JAO S.A. - Master Copy - Public</a:t>
            </a:r>
          </a:p>
        </p:txBody>
      </p:sp>
      <p:pic>
        <p:nvPicPr>
          <p:cNvPr id="10" name="Picture 9" descr="A black lightning bolt in a circle&#10;&#10;Description automatically generated">
            <a:extLst>
              <a:ext uri="{FF2B5EF4-FFF2-40B4-BE49-F238E27FC236}">
                <a16:creationId xmlns:a16="http://schemas.microsoft.com/office/drawing/2014/main" id="{1E497EF0-2DAD-7B68-4046-C8DE3D7489A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82000"/>
                    </a14:imgEffect>
                  </a14:imgLayer>
                </a14:imgProps>
              </a:ext>
              <a:ext uri="{28A0092B-C50C-407E-A947-70E740481C1C}">
                <a14:useLocalDpi xmlns:a14="http://schemas.microsoft.com/office/drawing/2010/main" val="0"/>
              </a:ext>
            </a:extLst>
          </a:blip>
          <a:stretch>
            <a:fillRect/>
          </a:stretch>
        </p:blipFill>
        <p:spPr>
          <a:xfrm>
            <a:off x="9325743" y="2653129"/>
            <a:ext cx="1675362" cy="1812202"/>
          </a:xfrm>
          <a:prstGeom prst="rect">
            <a:avLst/>
          </a:prstGeom>
          <a:ln>
            <a:noFill/>
          </a:ln>
        </p:spPr>
      </p:pic>
      <p:sp>
        <p:nvSpPr>
          <p:cNvPr id="6" name="Slide Number Placeholder 5">
            <a:extLst>
              <a:ext uri="{FF2B5EF4-FFF2-40B4-BE49-F238E27FC236}">
                <a16:creationId xmlns:a16="http://schemas.microsoft.com/office/drawing/2014/main" id="{72D16B28-AEF5-30E1-49B9-9BC4A519596F}"/>
              </a:ext>
            </a:extLst>
          </p:cNvPr>
          <p:cNvSpPr>
            <a:spLocks noGrp="1"/>
          </p:cNvSpPr>
          <p:nvPr>
            <p:ph type="sldNum" sz="quarter" idx="12"/>
          </p:nvPr>
        </p:nvSpPr>
        <p:spPr/>
        <p:txBody>
          <a:bodyPr/>
          <a:lstStyle/>
          <a:p>
            <a:fld id="{1C49AE54-70AB-4959-BB99-F77CE3D3F279}" type="slidenum">
              <a:rPr lang="en-US" altLang="tr-TR"/>
              <a:pPr/>
              <a:t>7</a:t>
            </a:fld>
            <a:endParaRPr lang="en-US"/>
          </a:p>
        </p:txBody>
      </p:sp>
      <p:sp>
        <p:nvSpPr>
          <p:cNvPr id="7" name="TextBox 6">
            <a:extLst>
              <a:ext uri="{FF2B5EF4-FFF2-40B4-BE49-F238E27FC236}">
                <a16:creationId xmlns:a16="http://schemas.microsoft.com/office/drawing/2014/main" id="{E08CAF7D-0996-78E4-88E5-63108AF1C3A6}"/>
              </a:ext>
            </a:extLst>
          </p:cNvPr>
          <p:cNvSpPr txBox="1"/>
          <p:nvPr/>
        </p:nvSpPr>
        <p:spPr>
          <a:xfrm>
            <a:off x="6248" y="1292901"/>
            <a:ext cx="1211704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There</a:t>
            </a:r>
            <a:r>
              <a:rPr lang="en-GB">
                <a:ea typeface="+mn-lt"/>
                <a:cs typeface="+mn-lt"/>
              </a:rPr>
              <a:t> are several charge types that can be found on settlements. Let’s consider a settlement file for the MP “X” :</a:t>
            </a:r>
          </a:p>
          <a:p>
            <a:endParaRPr lang="en-GB">
              <a:ea typeface="+mn-lt"/>
              <a:cs typeface="+mn-lt"/>
            </a:endParaRPr>
          </a:p>
          <a:p>
            <a:endParaRPr lang="en-GB">
              <a:ea typeface="+mn-lt"/>
              <a:cs typeface="+mn-lt"/>
            </a:endParaRPr>
          </a:p>
          <a:p>
            <a:r>
              <a:rPr lang="en-GB" b="1">
                <a:ea typeface="+mn-lt"/>
                <a:cs typeface="+mn-lt"/>
              </a:rPr>
              <a:t>ALLOC</a:t>
            </a:r>
            <a:r>
              <a:rPr lang="en-GB">
                <a:ea typeface="+mn-lt"/>
                <a:cs typeface="+mn-lt"/>
              </a:rPr>
              <a:t> = meaning the allocated capacity to company “X” on a certain border =&gt; in this case 24MW at a price of 10.54 euro. </a:t>
            </a:r>
          </a:p>
          <a:p>
            <a:endParaRPr lang="en-GB">
              <a:ea typeface="+mn-lt"/>
              <a:cs typeface="+mn-lt"/>
            </a:endParaRPr>
          </a:p>
          <a:p>
            <a:br>
              <a:rPr lang="en-GB">
                <a:ea typeface="+mn-lt"/>
                <a:cs typeface="+mn-lt"/>
              </a:rPr>
            </a:br>
            <a:endParaRPr lang="en-GB">
              <a:ea typeface="+mn-lt"/>
              <a:cs typeface="+mn-lt"/>
            </a:endParaRPr>
          </a:p>
          <a:p>
            <a:br>
              <a:rPr lang="en-GB">
                <a:ea typeface="+mn-lt"/>
                <a:cs typeface="+mn-lt"/>
              </a:rPr>
            </a:br>
            <a:r>
              <a:rPr lang="en-GB" b="1">
                <a:ea typeface="+mn-lt"/>
                <a:cs typeface="+mn-lt"/>
              </a:rPr>
              <a:t>UIOSI</a:t>
            </a:r>
            <a:r>
              <a:rPr lang="en-GB">
                <a:ea typeface="+mn-lt"/>
                <a:cs typeface="+mn-lt"/>
              </a:rPr>
              <a:t>= Use It or Sell it compensation, applicable for PTR products, meaning the capacity which was not nominated and resold automatically on short- term. </a:t>
            </a:r>
            <a:br>
              <a:rPr lang="en-GB">
                <a:ea typeface="+mn-lt"/>
                <a:cs typeface="+mn-lt"/>
              </a:rPr>
            </a:br>
            <a:br>
              <a:rPr lang="en-GB">
                <a:ea typeface="+mn-lt"/>
                <a:cs typeface="+mn-lt"/>
              </a:rPr>
            </a:br>
            <a:endParaRPr lang="en-GB">
              <a:ea typeface="+mn-lt"/>
              <a:cs typeface="+mn-lt"/>
            </a:endParaRPr>
          </a:p>
          <a:p>
            <a:r>
              <a:rPr lang="en-GB">
                <a:ea typeface="+mn-lt"/>
                <a:cs typeface="+mn-lt"/>
              </a:rPr>
              <a:t>Example in settlement file: company “X” did not nominate the capacity of 196 MW =&gt; UIOSI compensation is 196MW x 1,04 euro =&gt; 203.84 euro.</a:t>
            </a:r>
            <a:endParaRPr lang="en-GB"/>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pic>
        <p:nvPicPr>
          <p:cNvPr id="12" name="Picture 11">
            <a:extLst>
              <a:ext uri="{FF2B5EF4-FFF2-40B4-BE49-F238E27FC236}">
                <a16:creationId xmlns:a16="http://schemas.microsoft.com/office/drawing/2014/main" id="{D9B09C9E-90CA-43C2-8765-7CF0F1A4AF57}"/>
              </a:ext>
            </a:extLst>
          </p:cNvPr>
          <p:cNvPicPr>
            <a:picLocks noChangeAspect="1"/>
          </p:cNvPicPr>
          <p:nvPr/>
        </p:nvPicPr>
        <p:blipFill>
          <a:blip r:embed="rId5"/>
          <a:stretch>
            <a:fillRect/>
          </a:stretch>
        </p:blipFill>
        <p:spPr>
          <a:xfrm>
            <a:off x="71986" y="2779271"/>
            <a:ext cx="11985570" cy="437525"/>
          </a:xfrm>
          <a:prstGeom prst="rect">
            <a:avLst/>
          </a:prstGeom>
        </p:spPr>
      </p:pic>
      <p:pic>
        <p:nvPicPr>
          <p:cNvPr id="14" name="Picture 13">
            <a:extLst>
              <a:ext uri="{FF2B5EF4-FFF2-40B4-BE49-F238E27FC236}">
                <a16:creationId xmlns:a16="http://schemas.microsoft.com/office/drawing/2014/main" id="{A2178A9E-B6D8-9628-A3FE-32BE7B9D5B91}"/>
              </a:ext>
            </a:extLst>
          </p:cNvPr>
          <p:cNvPicPr>
            <a:picLocks noChangeAspect="1"/>
          </p:cNvPicPr>
          <p:nvPr/>
        </p:nvPicPr>
        <p:blipFill>
          <a:blip r:embed="rId6"/>
          <a:stretch>
            <a:fillRect/>
          </a:stretch>
        </p:blipFill>
        <p:spPr>
          <a:xfrm>
            <a:off x="75186" y="5449549"/>
            <a:ext cx="11979170" cy="393491"/>
          </a:xfrm>
          <a:prstGeom prst="rect">
            <a:avLst/>
          </a:prstGeom>
        </p:spPr>
      </p:pic>
    </p:spTree>
    <p:extLst>
      <p:ext uri="{BB962C8B-B14F-4D97-AF65-F5344CB8AC3E}">
        <p14:creationId xmlns:p14="http://schemas.microsoft.com/office/powerpoint/2010/main" val="254835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C8C-2326-3AE7-4A15-2438651D6879}"/>
              </a:ext>
            </a:extLst>
          </p:cNvPr>
          <p:cNvSpPr>
            <a:spLocks noGrp="1"/>
          </p:cNvSpPr>
          <p:nvPr>
            <p:ph type="title"/>
          </p:nvPr>
        </p:nvSpPr>
        <p:spPr>
          <a:xfrm>
            <a:off x="271464" y="679885"/>
            <a:ext cx="11749807" cy="5729364"/>
          </a:xfrm>
        </p:spPr>
        <p:txBody>
          <a:bodyPr>
            <a:normAutofit/>
          </a:bodyPr>
          <a:lstStyle/>
          <a:p>
            <a:r>
              <a:rPr lang="en-GB" sz="1800" b="1">
                <a:solidFill>
                  <a:schemeClr val="tx1"/>
                </a:solidFill>
                <a:latin typeface="Calibri"/>
                <a:ea typeface="+mj-lt"/>
                <a:cs typeface="+mj-lt"/>
              </a:rPr>
              <a:t>RESALE</a:t>
            </a:r>
            <a:r>
              <a:rPr lang="en-GB" sz="1800">
                <a:solidFill>
                  <a:schemeClr val="tx1"/>
                </a:solidFill>
                <a:latin typeface="Calibri"/>
                <a:ea typeface="+mj-lt"/>
                <a:cs typeface="+mj-lt"/>
              </a:rPr>
              <a:t>= Marking in the below settlement the resold capacity of 27MW at a price of 20 euro: </a:t>
            </a:r>
            <a:br>
              <a:rPr lang="en-GB" sz="1800">
                <a:solidFill>
                  <a:schemeClr val="tx1"/>
                </a:solidFill>
                <a:latin typeface="Calibri"/>
                <a:ea typeface="Calibri Light"/>
                <a:cs typeface="Calibri Light"/>
              </a:rPr>
            </a:br>
            <a:br>
              <a:rPr lang="en-US"/>
            </a:br>
            <a:endParaRPr lang="en-US">
              <a:solidFill>
                <a:schemeClr val="tx1"/>
              </a:solidFill>
              <a:ea typeface="Calibri Light"/>
              <a:cs typeface="Calibri Light"/>
            </a:endParaRPr>
          </a:p>
          <a:p>
            <a:r>
              <a:rPr lang="en-GB" sz="1800" b="1">
                <a:solidFill>
                  <a:schemeClr val="tx1"/>
                </a:solidFill>
                <a:latin typeface="Calibri"/>
                <a:ea typeface="+mj-lt"/>
                <a:cs typeface="+mj-lt"/>
              </a:rPr>
              <a:t>CFCCU</a:t>
            </a:r>
            <a:r>
              <a:rPr lang="en-GB" sz="1800">
                <a:solidFill>
                  <a:schemeClr val="tx1"/>
                </a:solidFill>
                <a:latin typeface="Calibri"/>
                <a:ea typeface="+mj-lt"/>
                <a:cs typeface="+mj-lt"/>
              </a:rPr>
              <a:t>= Compensation for capacity curtailment, in this case company “X” is compensated for 5MW at the price of 2.46 euro =&gt;  curtailment compensation is 12.3 euro</a:t>
            </a:r>
            <a:br>
              <a:rPr lang="en-GB" sz="1800">
                <a:solidFill>
                  <a:schemeClr val="tx1"/>
                </a:solidFill>
                <a:latin typeface="Calibri"/>
                <a:ea typeface="+mj-lt"/>
                <a:cs typeface="+mj-lt"/>
              </a:rPr>
            </a:br>
            <a:br>
              <a:rPr lang="en-GB" sz="1800">
                <a:solidFill>
                  <a:schemeClr val="tx1"/>
                </a:solidFill>
                <a:latin typeface="Calibri"/>
                <a:ea typeface="+mj-lt"/>
                <a:cs typeface="+mj-lt"/>
              </a:rPr>
            </a:br>
            <a:br>
              <a:rPr lang="en-GB" sz="1800">
                <a:solidFill>
                  <a:schemeClr val="tx1"/>
                </a:solidFill>
                <a:latin typeface="Calibri"/>
                <a:ea typeface="+mj-lt"/>
                <a:cs typeface="+mj-lt"/>
              </a:rPr>
            </a:br>
            <a:br>
              <a:rPr lang="en-GB" sz="1800">
                <a:solidFill>
                  <a:schemeClr val="tx1"/>
                </a:solidFill>
                <a:latin typeface="Calibri"/>
                <a:ea typeface="+mj-lt"/>
                <a:cs typeface="+mj-lt"/>
              </a:rPr>
            </a:br>
            <a:br>
              <a:rPr lang="en-GB" sz="1800">
                <a:solidFill>
                  <a:schemeClr val="tx1"/>
                </a:solidFill>
                <a:latin typeface="Calibri"/>
                <a:ea typeface="+mj-lt"/>
                <a:cs typeface="+mj-lt"/>
              </a:rPr>
            </a:br>
            <a:br>
              <a:rPr lang="en-GB" sz="1800">
                <a:solidFill>
                  <a:schemeClr val="tx1"/>
                </a:solidFill>
                <a:latin typeface="Calibri"/>
                <a:ea typeface="+mj-lt"/>
                <a:cs typeface="+mj-lt"/>
              </a:rPr>
            </a:br>
            <a:r>
              <a:rPr lang="en-GB" sz="1800" b="1">
                <a:solidFill>
                  <a:schemeClr val="tx1"/>
                </a:solidFill>
                <a:latin typeface="Calibri"/>
                <a:ea typeface="+mj-lt"/>
                <a:cs typeface="+mj-lt"/>
              </a:rPr>
              <a:t>CFACL</a:t>
            </a:r>
            <a:r>
              <a:rPr lang="en-GB" sz="1800">
                <a:solidFill>
                  <a:schemeClr val="tx1"/>
                </a:solidFill>
                <a:latin typeface="Calibri"/>
                <a:ea typeface="+mj-lt"/>
                <a:cs typeface="+mj-lt"/>
              </a:rPr>
              <a:t>= Compensation for Auction Cancellation, applicable when an auction is cancelled after the auction is finished (as fees have already been blocked from MPs accounts. In order to balance out the charge, JAO pays back the amounts in the form of a CFACL compensation).</a:t>
            </a:r>
            <a:endParaRPr lang="en-GB" sz="1800">
              <a:solidFill>
                <a:schemeClr val="tx1"/>
              </a:solidFill>
              <a:latin typeface="Calibri"/>
              <a:ea typeface="Calibri"/>
              <a:cs typeface="Calibri"/>
            </a:endParaRPr>
          </a:p>
          <a:p>
            <a:br>
              <a:rPr lang="en-GB" sz="1800">
                <a:ea typeface="+mj-lt"/>
                <a:cs typeface="+mj-lt"/>
              </a:rPr>
            </a:br>
            <a:endParaRPr lang="en-GB" sz="1800">
              <a:solidFill>
                <a:schemeClr val="tx1"/>
              </a:solidFill>
              <a:latin typeface="Calibri"/>
              <a:ea typeface="Calibri"/>
              <a:cs typeface="Calibri"/>
            </a:endParaRPr>
          </a:p>
          <a:p>
            <a:br>
              <a:rPr lang="en-GB" sz="1800" b="1">
                <a:solidFill>
                  <a:schemeClr val="tx1"/>
                </a:solidFill>
                <a:latin typeface="Calibri"/>
                <a:ea typeface="+mj-lt"/>
                <a:cs typeface="+mj-lt"/>
              </a:rPr>
            </a:br>
            <a:br>
              <a:rPr lang="en-GB" sz="1800" b="1">
                <a:solidFill>
                  <a:schemeClr val="tx1"/>
                </a:solidFill>
                <a:latin typeface="Calibri"/>
                <a:ea typeface="+mj-lt"/>
                <a:cs typeface="+mj-lt"/>
              </a:rPr>
            </a:br>
            <a:r>
              <a:rPr lang="en-GB" sz="1800" b="1">
                <a:solidFill>
                  <a:schemeClr val="tx1"/>
                </a:solidFill>
                <a:latin typeface="Calibri"/>
                <a:ea typeface="+mj-lt"/>
                <a:cs typeface="+mj-lt"/>
              </a:rPr>
              <a:t>CFNCU</a:t>
            </a:r>
            <a:r>
              <a:rPr lang="en-GB" sz="1800">
                <a:solidFill>
                  <a:schemeClr val="tx1"/>
                </a:solidFill>
                <a:latin typeface="Calibri"/>
                <a:ea typeface="+mj-lt"/>
                <a:cs typeface="+mj-lt"/>
              </a:rPr>
              <a:t>= Compensation for Nomination Curtailment</a:t>
            </a:r>
            <a:br>
              <a:rPr lang="en-GB" sz="1800">
                <a:solidFill>
                  <a:schemeClr val="tx1"/>
                </a:solidFill>
                <a:latin typeface="Calibri"/>
                <a:ea typeface="+mj-lt"/>
                <a:cs typeface="+mj-lt"/>
              </a:rPr>
            </a:br>
            <a:r>
              <a:rPr lang="en-GB" sz="1800">
                <a:solidFill>
                  <a:schemeClr val="tx1"/>
                </a:solidFill>
                <a:latin typeface="Calibri"/>
                <a:ea typeface="+mj-lt"/>
                <a:cs typeface="+mj-lt"/>
              </a:rPr>
              <a:t>= reduction of the nominated PTRs by the TSOs in order to guarantee the stability of the grid. It is applied in case the TSOs did not reduce the allocated PTR within the timeframe for curtailment of capacity and after the nomination deadline.</a:t>
            </a:r>
            <a:endParaRPr lang="en-GB" sz="1800">
              <a:solidFill>
                <a:schemeClr val="tx1"/>
              </a:solidFill>
              <a:latin typeface="Calibri"/>
              <a:ea typeface="Calibri Light"/>
              <a:cs typeface="Calibri Light"/>
            </a:endParaRPr>
          </a:p>
          <a:p>
            <a:endParaRPr lang="en-GB" sz="1800">
              <a:latin typeface="Calibri"/>
              <a:ea typeface="+mj-lt"/>
              <a:cs typeface="+mj-lt"/>
            </a:endParaRPr>
          </a:p>
          <a:p>
            <a:endParaRPr lang="en-GB">
              <a:ea typeface="Calibri Light"/>
              <a:cs typeface="Calibri Light"/>
            </a:endParaRPr>
          </a:p>
        </p:txBody>
      </p:sp>
      <p:sp>
        <p:nvSpPr>
          <p:cNvPr id="3" name="Footer Placeholder 2">
            <a:extLst>
              <a:ext uri="{FF2B5EF4-FFF2-40B4-BE49-F238E27FC236}">
                <a16:creationId xmlns:a16="http://schemas.microsoft.com/office/drawing/2014/main" id="{E10B05F0-2DF4-3F74-6801-81C2E84671C6}"/>
              </a:ext>
            </a:extLst>
          </p:cNvPr>
          <p:cNvSpPr>
            <a:spLocks noGrp="1"/>
          </p:cNvSpPr>
          <p:nvPr>
            <p:ph type="ftr" sz="quarter" idx="11"/>
          </p:nvPr>
        </p:nvSpPr>
        <p:spPr/>
        <p:txBody>
          <a:bodyPr/>
          <a:lstStyle/>
          <a:p>
            <a:pPr>
              <a:defRPr/>
            </a:pPr>
            <a:r>
              <a:rPr lang="en-US"/>
              <a:t>JAO S.A. - Master Copy - Public</a:t>
            </a:r>
          </a:p>
        </p:txBody>
      </p:sp>
      <p:sp>
        <p:nvSpPr>
          <p:cNvPr id="4" name="Slide Number Placeholder 3">
            <a:extLst>
              <a:ext uri="{FF2B5EF4-FFF2-40B4-BE49-F238E27FC236}">
                <a16:creationId xmlns:a16="http://schemas.microsoft.com/office/drawing/2014/main" id="{D1D46587-2C04-E083-FCB3-CFB0EAB7B010}"/>
              </a:ext>
            </a:extLst>
          </p:cNvPr>
          <p:cNvSpPr>
            <a:spLocks noGrp="1"/>
          </p:cNvSpPr>
          <p:nvPr>
            <p:ph type="sldNum" sz="quarter" idx="12"/>
          </p:nvPr>
        </p:nvSpPr>
        <p:spPr/>
        <p:txBody>
          <a:bodyPr/>
          <a:lstStyle/>
          <a:p>
            <a:fld id="{1C49AE54-70AB-4959-BB99-F77CE3D3F279}" type="slidenum">
              <a:rPr lang="en-US" altLang="tr-TR"/>
              <a:pPr/>
              <a:t>8</a:t>
            </a:fld>
            <a:endParaRPr lang="en-US" altLang="tr-TR"/>
          </a:p>
        </p:txBody>
      </p:sp>
      <p:pic>
        <p:nvPicPr>
          <p:cNvPr id="5" name="Picture 4">
            <a:extLst>
              <a:ext uri="{FF2B5EF4-FFF2-40B4-BE49-F238E27FC236}">
                <a16:creationId xmlns:a16="http://schemas.microsoft.com/office/drawing/2014/main" id="{496D4990-0DCC-7B79-8AE0-C005E28C2AB1}"/>
              </a:ext>
            </a:extLst>
          </p:cNvPr>
          <p:cNvPicPr>
            <a:picLocks noChangeAspect="1"/>
          </p:cNvPicPr>
          <p:nvPr/>
        </p:nvPicPr>
        <p:blipFill>
          <a:blip r:embed="rId2"/>
          <a:stretch>
            <a:fillRect/>
          </a:stretch>
        </p:blipFill>
        <p:spPr>
          <a:xfrm>
            <a:off x="269009" y="892321"/>
            <a:ext cx="11538529" cy="466725"/>
          </a:xfrm>
          <a:prstGeom prst="rect">
            <a:avLst/>
          </a:prstGeom>
        </p:spPr>
      </p:pic>
      <p:pic>
        <p:nvPicPr>
          <p:cNvPr id="6" name="Picture 5">
            <a:extLst>
              <a:ext uri="{FF2B5EF4-FFF2-40B4-BE49-F238E27FC236}">
                <a16:creationId xmlns:a16="http://schemas.microsoft.com/office/drawing/2014/main" id="{8C7E518A-82F6-FCA8-C34F-FA360ECE3799}"/>
              </a:ext>
            </a:extLst>
          </p:cNvPr>
          <p:cNvPicPr>
            <a:picLocks noChangeAspect="1"/>
          </p:cNvPicPr>
          <p:nvPr/>
        </p:nvPicPr>
        <p:blipFill>
          <a:blip r:embed="rId3"/>
          <a:stretch>
            <a:fillRect/>
          </a:stretch>
        </p:blipFill>
        <p:spPr>
          <a:xfrm>
            <a:off x="392256" y="2498580"/>
            <a:ext cx="11626850" cy="510020"/>
          </a:xfrm>
          <a:prstGeom prst="rect">
            <a:avLst/>
          </a:prstGeom>
        </p:spPr>
      </p:pic>
      <p:pic>
        <p:nvPicPr>
          <p:cNvPr id="8" name="Picture 7">
            <a:extLst>
              <a:ext uri="{FF2B5EF4-FFF2-40B4-BE49-F238E27FC236}">
                <a16:creationId xmlns:a16="http://schemas.microsoft.com/office/drawing/2014/main" id="{C17F4122-C8E2-6681-3CE0-138482C7D0F6}"/>
              </a:ext>
            </a:extLst>
          </p:cNvPr>
          <p:cNvPicPr>
            <a:picLocks noChangeAspect="1"/>
          </p:cNvPicPr>
          <p:nvPr/>
        </p:nvPicPr>
        <p:blipFill>
          <a:blip r:embed="rId4"/>
          <a:stretch>
            <a:fillRect/>
          </a:stretch>
        </p:blipFill>
        <p:spPr>
          <a:xfrm>
            <a:off x="381145" y="4470112"/>
            <a:ext cx="11527847" cy="400050"/>
          </a:xfrm>
          <a:prstGeom prst="rect">
            <a:avLst/>
          </a:prstGeom>
        </p:spPr>
      </p:pic>
    </p:spTree>
    <p:extLst>
      <p:ext uri="{BB962C8B-B14F-4D97-AF65-F5344CB8AC3E}">
        <p14:creationId xmlns:p14="http://schemas.microsoft.com/office/powerpoint/2010/main" val="391836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F2EDF8AE-B8D8-69B9-E68C-EA0B7A531CCC}"/>
              </a:ext>
            </a:extLst>
          </p:cNvPr>
          <p:cNvSpPr>
            <a:spLocks noGrp="1"/>
          </p:cNvSpPr>
          <p:nvPr>
            <p:ph type="body" sz="quarter" idx="3"/>
          </p:nvPr>
        </p:nvSpPr>
        <p:spPr>
          <a:xfrm>
            <a:off x="7891822" y="1236503"/>
            <a:ext cx="4025859" cy="1229707"/>
          </a:xfrm>
          <a:solidFill>
            <a:schemeClr val="bg1"/>
          </a:solidFill>
        </p:spPr>
        <p:txBody>
          <a:bodyPr vert="horz" wrap="square" lIns="91440" tIns="45720" rIns="91440" bIns="45720" numCol="1" anchor="ctr" anchorCtr="0" compatLnSpc="1">
            <a:prstTxWarp prst="textNoShape">
              <a:avLst/>
            </a:prstTxWarp>
            <a:noAutofit/>
          </a:bodyPr>
          <a:lstStyle/>
          <a:p>
            <a:endParaRPr lang="en-US">
              <a:ea typeface="Calibri"/>
              <a:cs typeface="Calibri"/>
            </a:endParaRPr>
          </a:p>
          <a:p>
            <a:endParaRPr lang="en-US">
              <a:ea typeface="Calibri"/>
              <a:cs typeface="Calibri"/>
            </a:endParaRPr>
          </a:p>
          <a:p>
            <a:endParaRPr lang="en-US" sz="1100">
              <a:ea typeface="Calibri"/>
              <a:cs typeface="Calibri"/>
            </a:endParaRPr>
          </a:p>
          <a:p>
            <a:pPr marL="171450" indent="-171450">
              <a:buFont typeface="Arial" panose="020F0502020204030204" pitchFamily="34" charset="0"/>
              <a:buChar char="•"/>
            </a:pPr>
            <a:r>
              <a:rPr lang="en-US" sz="1100">
                <a:ea typeface="Calibri"/>
                <a:cs typeface="Calibri"/>
              </a:rPr>
              <a:t>For more information please access our website </a:t>
            </a:r>
            <a:endParaRPr lang="en-US">
              <a:ea typeface="Calibri"/>
              <a:cs typeface="Calibri"/>
            </a:endParaRPr>
          </a:p>
          <a:p>
            <a:r>
              <a:rPr lang="en-US" sz="1100">
                <a:ea typeface="Calibri"/>
                <a:cs typeface="Calibri"/>
              </a:rPr>
              <a:t>             Financial information section:</a:t>
            </a:r>
            <a:endParaRPr lang="en-US"/>
          </a:p>
          <a:p>
            <a:r>
              <a:rPr lang="en-US" sz="1100">
                <a:ea typeface="+mn-lt"/>
                <a:cs typeface="+mn-lt"/>
                <a:hlinkClick r:id="rId2"/>
              </a:rPr>
              <a:t>http://www.jao.eu/resource-center/financial-information</a:t>
            </a:r>
            <a:endParaRPr lang="en-US" sz="1100">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3" name="Footer Placeholder 2">
            <a:extLst>
              <a:ext uri="{FF2B5EF4-FFF2-40B4-BE49-F238E27FC236}">
                <a16:creationId xmlns:a16="http://schemas.microsoft.com/office/drawing/2014/main" id="{027023A7-1731-FDD3-30C1-81AC266EDE44}"/>
              </a:ext>
            </a:extLst>
          </p:cNvPr>
          <p:cNvSpPr>
            <a:spLocks noGrp="1"/>
          </p:cNvSpPr>
          <p:nvPr>
            <p:ph type="ftr" sz="quarter" idx="11"/>
          </p:nvPr>
        </p:nvSpPr>
        <p:spPr>
          <a:xfrm>
            <a:off x="3686175" y="6459538"/>
            <a:ext cx="4822825" cy="365125"/>
          </a:xfrm>
        </p:spPr>
        <p:txBody>
          <a:bodyPr anchor="ctr">
            <a:normAutofit/>
          </a:bodyPr>
          <a:lstStyle/>
          <a:p>
            <a:pPr>
              <a:spcAft>
                <a:spcPts val="600"/>
              </a:spcAft>
              <a:defRPr/>
            </a:pPr>
            <a:r>
              <a:rPr lang="en-US"/>
              <a:t>JAO S.A. - Master Copy - Public</a:t>
            </a:r>
          </a:p>
        </p:txBody>
      </p:sp>
      <p:sp>
        <p:nvSpPr>
          <p:cNvPr id="4" name="Slide Number Placeholder 3">
            <a:extLst>
              <a:ext uri="{FF2B5EF4-FFF2-40B4-BE49-F238E27FC236}">
                <a16:creationId xmlns:a16="http://schemas.microsoft.com/office/drawing/2014/main" id="{4971E8E4-C4F4-3FE5-7A9F-56640AEBCED7}"/>
              </a:ext>
            </a:extLst>
          </p:cNvPr>
          <p:cNvSpPr>
            <a:spLocks noGrp="1"/>
          </p:cNvSpPr>
          <p:nvPr>
            <p:ph type="sldNum" sz="quarter" idx="12"/>
          </p:nvPr>
        </p:nvSpPr>
        <p:spPr>
          <a:xfrm>
            <a:off x="9901238" y="6459538"/>
            <a:ext cx="1311275" cy="365125"/>
          </a:xfrm>
        </p:spPr>
        <p:txBody>
          <a:bodyPr wrap="square" anchor="ctr">
            <a:normAutofit/>
          </a:bodyPr>
          <a:lstStyle/>
          <a:p>
            <a:pPr>
              <a:spcAft>
                <a:spcPts val="600"/>
              </a:spcAft>
            </a:pPr>
            <a:fld id="{1C49AE54-70AB-4959-BB99-F77CE3D3F279}" type="slidenum">
              <a:rPr lang="en-US" altLang="tr-TR"/>
              <a:pPr>
                <a:spcAft>
                  <a:spcPts val="600"/>
                </a:spcAft>
              </a:pPr>
              <a:t>9</a:t>
            </a:fld>
            <a:endParaRPr lang="en-US" altLang="tr-TR"/>
          </a:p>
        </p:txBody>
      </p:sp>
      <p:pic>
        <p:nvPicPr>
          <p:cNvPr id="7" name="Picture 6" descr="A calendar with numbers and text&#10;&#10;AI-generated content may be incorrect.">
            <a:extLst>
              <a:ext uri="{FF2B5EF4-FFF2-40B4-BE49-F238E27FC236}">
                <a16:creationId xmlns:a16="http://schemas.microsoft.com/office/drawing/2014/main" id="{5C180436-8B71-8867-B114-9D97E9AF2834}"/>
              </a:ext>
            </a:extLst>
          </p:cNvPr>
          <p:cNvPicPr>
            <a:picLocks noChangeAspect="1"/>
          </p:cNvPicPr>
          <p:nvPr/>
        </p:nvPicPr>
        <p:blipFill>
          <a:blip r:embed="rId3"/>
          <a:srcRect l="-47" t="8766" r="2749" b="-179"/>
          <a:stretch>
            <a:fillRect/>
          </a:stretch>
        </p:blipFill>
        <p:spPr>
          <a:xfrm>
            <a:off x="458843" y="478176"/>
            <a:ext cx="7441546" cy="3502162"/>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2A2CBED8-437E-BC48-EF02-A0AC7A71C13F}"/>
              </a:ext>
            </a:extLst>
          </p:cNvPr>
          <p:cNvPicPr>
            <a:picLocks noChangeAspect="1"/>
          </p:cNvPicPr>
          <p:nvPr/>
        </p:nvPicPr>
        <p:blipFill>
          <a:blip r:embed="rId4"/>
          <a:stretch>
            <a:fillRect/>
          </a:stretch>
        </p:blipFill>
        <p:spPr>
          <a:xfrm>
            <a:off x="3403523" y="4158172"/>
            <a:ext cx="8351575" cy="1974357"/>
          </a:xfrm>
          <a:prstGeom prst="rect">
            <a:avLst/>
          </a:prstGeom>
        </p:spPr>
      </p:pic>
      <p:sp>
        <p:nvSpPr>
          <p:cNvPr id="9" name="Arrow: Right 8">
            <a:extLst>
              <a:ext uri="{FF2B5EF4-FFF2-40B4-BE49-F238E27FC236}">
                <a16:creationId xmlns:a16="http://schemas.microsoft.com/office/drawing/2014/main" id="{EE51D7B7-8F77-1361-1A04-594E9BC03890}"/>
              </a:ext>
            </a:extLst>
          </p:cNvPr>
          <p:cNvSpPr/>
          <p:nvPr/>
        </p:nvSpPr>
        <p:spPr>
          <a:xfrm>
            <a:off x="324787" y="4347147"/>
            <a:ext cx="2748195" cy="17863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ea typeface="Calibri"/>
                <a:cs typeface="Calibri"/>
              </a:rPr>
              <a:t>When are the invoices and </a:t>
            </a:r>
            <a:r>
              <a:rPr lang="en-GB" err="1">
                <a:ea typeface="Calibri"/>
                <a:cs typeface="Calibri"/>
              </a:rPr>
              <a:t>selfbilling</a:t>
            </a:r>
            <a:r>
              <a:rPr lang="en-GB">
                <a:ea typeface="Calibri"/>
                <a:cs typeface="Calibri"/>
              </a:rPr>
              <a:t> issued?</a:t>
            </a:r>
            <a:endParaRPr lang="en-GB"/>
          </a:p>
        </p:txBody>
      </p:sp>
      <p:sp>
        <p:nvSpPr>
          <p:cNvPr id="2" name="Arrow: Right 1">
            <a:extLst>
              <a:ext uri="{FF2B5EF4-FFF2-40B4-BE49-F238E27FC236}">
                <a16:creationId xmlns:a16="http://schemas.microsoft.com/office/drawing/2014/main" id="{37C0C2BC-BA35-1AF9-163C-09184BD8FFE8}"/>
              </a:ext>
            </a:extLst>
          </p:cNvPr>
          <p:cNvSpPr/>
          <p:nvPr/>
        </p:nvSpPr>
        <p:spPr>
          <a:xfrm>
            <a:off x="8055225" y="1670968"/>
            <a:ext cx="249836" cy="87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1524672"/>
      </p:ext>
    </p:extLst>
  </p:cSld>
  <p:clrMapOvr>
    <a:masterClrMapping/>
  </p:clrMapOvr>
</p:sld>
</file>

<file path=ppt/theme/theme1.xml><?xml version="1.0" encoding="utf-8"?>
<a:theme xmlns:a="http://schemas.openxmlformats.org/drawingml/2006/main" name="Retrospect">
  <a:themeElements>
    <a:clrScheme name="Custom 11">
      <a:dk1>
        <a:srgbClr val="000000"/>
      </a:dk1>
      <a:lt1>
        <a:srgbClr val="FFFFFF"/>
      </a:lt1>
      <a:dk2>
        <a:srgbClr val="000000"/>
      </a:dk2>
      <a:lt2>
        <a:srgbClr val="C1C8CE"/>
      </a:lt2>
      <a:accent1>
        <a:srgbClr val="BD2D67"/>
      </a:accent1>
      <a:accent2>
        <a:srgbClr val="C0C7CD"/>
      </a:accent2>
      <a:accent3>
        <a:srgbClr val="297FD5"/>
      </a:accent3>
      <a:accent4>
        <a:srgbClr val="A94D1E"/>
      </a:accent4>
      <a:accent5>
        <a:srgbClr val="000000"/>
      </a:accent5>
      <a:accent6>
        <a:srgbClr val="3D66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21027_SupportingDocument_SupervisoryBoard_StrategySession_draft_v1" id="{6B659156-830B-5C44-A50B-9C6D88B1F65D}" vid="{99D543EB-B5D0-DC4C-8127-5099BC5615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32</Slides>
  <Notes>12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Retrospect</vt:lpstr>
      <vt:lpstr>Quarterly JAO Open Call 17.06.2025</vt:lpstr>
      <vt:lpstr>PowerPoint Presentation</vt:lpstr>
      <vt:lpstr>PowerPoint Presentation</vt:lpstr>
      <vt:lpstr>User Group status update</vt:lpstr>
      <vt:lpstr>User Group   status update </vt:lpstr>
      <vt:lpstr>2. Settlement Calculation</vt:lpstr>
      <vt:lpstr>2. Settlement Calculation  </vt:lpstr>
      <vt:lpstr>RESALE= Marking in the below settlement the resold capacity of 27MW at a price of 20 euro:    CFCCU= Compensation for capacity curtailment, in this case company “X” is compensated for 5MW at the price of 2.46 euro =&gt;  curtailment compensation is 12.3 euro      CFACL= Compensation for Auction Cancellation, applicable when an auction is cancelled after the auction is finished (as fees have already been blocked from MPs accounts. In order to balance out the charge, JAO pays back the amounts in the form of a CFACL compensation).     CFNCU= Compensation for Nomination Curtailment = reduction of the nominated PTRs by the TSOs in order to guarantee the stability of the grid. It is applied in case the TSOs did not reduce the allocated PTR within the timeframe for curtailment of capacity and after the nomination deadline.  </vt:lpstr>
      <vt:lpstr>PowerPoint Presentation</vt:lpstr>
      <vt:lpstr>3. Curtailment messages</vt:lpstr>
      <vt:lpstr>3. Curtailment messages </vt:lpstr>
      <vt:lpstr>4. Financial Updates</vt:lpstr>
      <vt:lpstr>Finance Related Updates</vt:lpstr>
      <vt:lpstr>Credit limit Update</vt:lpstr>
      <vt:lpstr>5. Auction Calendar</vt:lpstr>
      <vt:lpstr>PowerPoint Presentation</vt:lpstr>
      <vt:lpstr>PowerPoint Presentation</vt:lpstr>
      <vt:lpstr>6. CRM Project - status update</vt:lpstr>
      <vt:lpstr>New Service Desk</vt:lpstr>
      <vt:lpstr>PowerPoint Presentation</vt:lpstr>
      <vt:lpstr>PowerPoint Presentation</vt:lpstr>
      <vt:lpstr>Customer Relationship Management Tool Status Update</vt:lpstr>
      <vt:lpstr>7. Orion: The Allocation Tool</vt:lpstr>
      <vt:lpstr>Orion The new allocation platform</vt:lpstr>
      <vt:lpstr>Demo</vt:lpstr>
      <vt:lpstr>PowerPoint Presentation</vt:lpstr>
      <vt:lpstr>8. Open Test</vt:lpstr>
      <vt:lpstr>Open Test Regular free test sessions</vt:lpstr>
      <vt:lpstr>9. Test Surveys Reminder</vt:lpstr>
      <vt:lpstr>9. Test Surveys Reminder </vt:lpstr>
      <vt:lpstr>PowerPoint Presentation</vt:lpstr>
      <vt:lpstr>PowerPoint Presentation</vt:lpstr>
    </vt:vector>
  </TitlesOfParts>
  <Company>EBRC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Vizintin</dc:creator>
  <cp:revision>3</cp:revision>
  <cp:lastPrinted>2025-02-18T15:01:59Z</cp:lastPrinted>
  <dcterms:created xsi:type="dcterms:W3CDTF">2023-07-11T05:26:45Z</dcterms:created>
  <dcterms:modified xsi:type="dcterms:W3CDTF">2025-06-17T14:43:38Z</dcterms:modified>
</cp:coreProperties>
</file>