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ppt/comments/modernComment_6F5_5C640E3A.xml" ContentType="application/vnd.ms-powerpoint.comments+xml"/>
  <Override PartName="/ppt/tags/tag22.xml" ContentType="application/vnd.openxmlformats-officedocument.presentationml.tags+xml"/>
  <Override PartName="/ppt/notesSlides/notesSlide9.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91" r:id="rId5"/>
    <p:sldMasterId id="2147483703" r:id="rId6"/>
  </p:sldMasterIdLst>
  <p:notesMasterIdLst>
    <p:notesMasterId r:id="rId20"/>
  </p:notesMasterIdLst>
  <p:handoutMasterIdLst>
    <p:handoutMasterId r:id="rId21"/>
  </p:handoutMasterIdLst>
  <p:sldIdLst>
    <p:sldId id="261" r:id="rId7"/>
    <p:sldId id="2298" r:id="rId8"/>
    <p:sldId id="2302" r:id="rId9"/>
    <p:sldId id="2300" r:id="rId10"/>
    <p:sldId id="2311" r:id="rId11"/>
    <p:sldId id="2312" r:id="rId12"/>
    <p:sldId id="2310" r:id="rId13"/>
    <p:sldId id="1781" r:id="rId14"/>
    <p:sldId id="2309" r:id="rId15"/>
    <p:sldId id="329" r:id="rId16"/>
    <p:sldId id="330" r:id="rId17"/>
    <p:sldId id="1779" r:id="rId18"/>
    <p:sldId id="2308"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sign slides" id="{82D33899-E82E-492A-A847-D508262942E3}">
          <p14:sldIdLst>
            <p14:sldId id="261"/>
            <p14:sldId id="2298"/>
            <p14:sldId id="2302"/>
            <p14:sldId id="2300"/>
            <p14:sldId id="2311"/>
            <p14:sldId id="2312"/>
            <p14:sldId id="2310"/>
            <p14:sldId id="1781"/>
            <p14:sldId id="2309"/>
            <p14:sldId id="329"/>
            <p14:sldId id="330"/>
            <p14:sldId id="1779"/>
            <p14:sldId id="2308"/>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C3EC3E-98D2-5230-6F76-D081B0FA473A}" name="Benjamin MOSSOT" initials="BM" userId="U3xBKWqK2GI6XjJMTmOSxcEoT2xqxZvAZGcsFI22IVQ=" providerId="None"/>
  <p188:author id="{75DE1246-499B-6B51-DDE7-4B00CDEEC286}" name="Luiza Holban-Fediuc" initials="LH" userId="9fnFRfJiKEZ0E0kZg/vkcfPika94+uZizp5j8Lyiiu4=" providerId="None"/>
  <p188:author id="{A6998053-2CF7-13F4-80DB-DBF04E507C66}" name="Tom Vonk" initials="TV" userId="Tom Vonk" providerId="None"/>
  <p188:author id="{D9E7B7FE-B3B2-5267-B0E0-B892384E7267}" name="Sebastian Pacierz" initials="SP" userId="lm2fw1W27Bj1uyws9yKwlZeUIp8s0R90+On1Z1bI/GE="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2E2E2"/>
    <a:srgbClr val="303030"/>
    <a:srgbClr val="1B1B1B"/>
    <a:srgbClr val="680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CD9A66-AE5A-4108-AB15-1AC4EC352D6E}" v="149" dt="2025-10-17T10:18:18.338"/>
    <p1510:client id="{E6371E9D-E52E-4AF0-81FB-CA36C544AF6F}" v="1" dt="2025-10-16T14:10:59.065"/>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Helle Formatvorlage 1 - Akz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Helle Formatvorlage 1 - Akz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80" autoAdjust="0"/>
    <p:restoredTop sz="96842" autoAdjust="0"/>
  </p:normalViewPr>
  <p:slideViewPr>
    <p:cSldViewPr snapToGrid="0" showGuides="1">
      <p:cViewPr varScale="1">
        <p:scale>
          <a:sx n="123" d="100"/>
          <a:sy n="123" d="100"/>
        </p:scale>
        <p:origin x="184" y="160"/>
      </p:cViewPr>
      <p:guideLst>
        <p:guide orient="horz" pos="2160"/>
        <p:guide pos="3840"/>
      </p:guideLst>
    </p:cSldViewPr>
  </p:slideViewPr>
  <p:outlineViewPr>
    <p:cViewPr>
      <p:scale>
        <a:sx n="33" d="100"/>
        <a:sy n="33" d="100"/>
      </p:scale>
      <p:origin x="0" y="0"/>
    </p:cViewPr>
    <p:sldLst>
      <p:sld r:id="rId1" collapse="1"/>
      <p:sld r:id="rId2" collapse="1"/>
    </p:sldLst>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106" d="100"/>
          <a:sy n="106" d="100"/>
        </p:scale>
        <p:origin x="2526" y="6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 Id="rId27" Type="http://schemas.microsoft.com/office/2015/10/relationships/revisionInfo" Target="revisionInfo.xml"/></Relationships>
</file>

<file path=ppt/_rels/viewProps.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bastian Pacierz" userId="lm2fw1W27Bj1uyws9yKwlZeUIp8s0R90+On1Z1bI/GE=" providerId="None" clId="Web-{8AB480C8-E4C8-4BDE-AC57-1467C214DDE4}"/>
    <pc:docChg chg="mod">
      <pc:chgData name="Sebastian Pacierz" userId="lm2fw1W27Bj1uyws9yKwlZeUIp8s0R90+On1Z1bI/GE=" providerId="None" clId="Web-{8AB480C8-E4C8-4BDE-AC57-1467C214DDE4}" dt="2025-10-12T09:23:35.734" v="0"/>
      <pc:docMkLst>
        <pc:docMk/>
      </pc:docMkLst>
    </pc:docChg>
  </pc:docChgLst>
  <pc:docChgLst>
    <pc:chgData name="Luiza Holban-Fediuc" userId="9fnFRfJiKEZ0E0kZg/vkcfPika94+uZizp5j8Lyiiu4=" providerId="None" clId="Web-{4A4C6275-7449-4BCB-8E97-8CC0E0A0276C}"/>
    <pc:docChg chg="addSld delSld modSld modSection">
      <pc:chgData name="Luiza Holban-Fediuc" userId="9fnFRfJiKEZ0E0kZg/vkcfPika94+uZizp5j8Lyiiu4=" providerId="None" clId="Web-{4A4C6275-7449-4BCB-8E97-8CC0E0A0276C}" dt="2025-10-09T13:22:32.142" v="1615" actId="20577"/>
      <pc:docMkLst>
        <pc:docMk/>
      </pc:docMkLst>
      <pc:sldChg chg="addSp delSp modSp">
        <pc:chgData name="Luiza Holban-Fediuc" userId="9fnFRfJiKEZ0E0kZg/vkcfPika94+uZizp5j8Lyiiu4=" providerId="None" clId="Web-{4A4C6275-7449-4BCB-8E97-8CC0E0A0276C}" dt="2025-10-09T13:21:17.983" v="1597"/>
        <pc:sldMkLst>
          <pc:docMk/>
          <pc:sldMk cId="1850468213" sldId="2310"/>
        </pc:sldMkLst>
        <pc:spChg chg="add mod">
          <ac:chgData name="Luiza Holban-Fediuc" userId="9fnFRfJiKEZ0E0kZg/vkcfPika94+uZizp5j8Lyiiu4=" providerId="None" clId="Web-{4A4C6275-7449-4BCB-8E97-8CC0E0A0276C}" dt="2025-10-09T10:39:45.686" v="1548" actId="20577"/>
          <ac:spMkLst>
            <pc:docMk/>
            <pc:sldMk cId="1850468213" sldId="2310"/>
            <ac:spMk id="5" creationId="{B9D13CC5-C4B7-536D-52C1-D0A82EA6309A}"/>
          </ac:spMkLst>
        </pc:spChg>
        <pc:spChg chg="mod">
          <ac:chgData name="Luiza Holban-Fediuc" userId="9fnFRfJiKEZ0E0kZg/vkcfPika94+uZizp5j8Lyiiu4=" providerId="None" clId="Web-{4A4C6275-7449-4BCB-8E97-8CC0E0A0276C}" dt="2025-10-09T10:39:35.842" v="1538" actId="20577"/>
          <ac:spMkLst>
            <pc:docMk/>
            <pc:sldMk cId="1850468213" sldId="2310"/>
            <ac:spMk id="14" creationId="{E1A5FBCA-E9B3-0110-FCD3-76C14E1E031C}"/>
          </ac:spMkLst>
        </pc:spChg>
        <pc:spChg chg="mod">
          <ac:chgData name="Luiza Holban-Fediuc" userId="9fnFRfJiKEZ0E0kZg/vkcfPika94+uZizp5j8Lyiiu4=" providerId="None" clId="Web-{4A4C6275-7449-4BCB-8E97-8CC0E0A0276C}" dt="2025-10-09T09:50:50.639" v="50" actId="1076"/>
          <ac:spMkLst>
            <pc:docMk/>
            <pc:sldMk cId="1850468213" sldId="2310"/>
            <ac:spMk id="15" creationId="{D108C19E-EF5F-19C4-F64A-AB9D6C637EC4}"/>
          </ac:spMkLst>
        </pc:spChg>
        <pc:graphicFrameChg chg="add mod modGraphic">
          <ac:chgData name="Luiza Holban-Fediuc" userId="9fnFRfJiKEZ0E0kZg/vkcfPika94+uZizp5j8Lyiiu4=" providerId="None" clId="Web-{4A4C6275-7449-4BCB-8E97-8CC0E0A0276C}" dt="2025-10-09T13:21:17.983" v="1597"/>
          <ac:graphicFrameMkLst>
            <pc:docMk/>
            <pc:sldMk cId="1850468213" sldId="2310"/>
            <ac:graphicFrameMk id="3" creationId="{C4B5DD74-A1F8-E20F-AEA6-EECEFDAB1756}"/>
          </ac:graphicFrameMkLst>
        </pc:graphicFrameChg>
      </pc:sldChg>
      <pc:sldChg chg="modSp add">
        <pc:chgData name="Luiza Holban-Fediuc" userId="9fnFRfJiKEZ0E0kZg/vkcfPika94+uZizp5j8Lyiiu4=" providerId="None" clId="Web-{4A4C6275-7449-4BCB-8E97-8CC0E0A0276C}" dt="2025-10-09T13:22:32.142" v="1615" actId="20577"/>
        <pc:sldMkLst>
          <pc:docMk/>
          <pc:sldMk cId="1996288428" sldId="2311"/>
        </pc:sldMkLst>
        <pc:spChg chg="mod">
          <ac:chgData name="Luiza Holban-Fediuc" userId="9fnFRfJiKEZ0E0kZg/vkcfPika94+uZizp5j8Lyiiu4=" providerId="None" clId="Web-{4A4C6275-7449-4BCB-8E97-8CC0E0A0276C}" dt="2025-10-09T13:22:32.142" v="1615" actId="20577"/>
          <ac:spMkLst>
            <pc:docMk/>
            <pc:sldMk cId="1996288428" sldId="2311"/>
            <ac:spMk id="5" creationId="{F332AC5D-442C-22B9-71E5-B879B858B6C5}"/>
          </ac:spMkLst>
        </pc:spChg>
      </pc:sldChg>
      <pc:sldChg chg="modSp add">
        <pc:chgData name="Luiza Holban-Fediuc" userId="9fnFRfJiKEZ0E0kZg/vkcfPika94+uZizp5j8Lyiiu4=" providerId="None" clId="Web-{4A4C6275-7449-4BCB-8E97-8CC0E0A0276C}" dt="2025-10-09T13:22:13.079" v="1614"/>
        <pc:sldMkLst>
          <pc:docMk/>
          <pc:sldMk cId="665189101" sldId="2312"/>
        </pc:sldMkLst>
        <pc:graphicFrameChg chg="mod modGraphic">
          <ac:chgData name="Luiza Holban-Fediuc" userId="9fnFRfJiKEZ0E0kZg/vkcfPika94+uZizp5j8Lyiiu4=" providerId="None" clId="Web-{4A4C6275-7449-4BCB-8E97-8CC0E0A0276C}" dt="2025-10-09T13:22:13.079" v="1614"/>
          <ac:graphicFrameMkLst>
            <pc:docMk/>
            <pc:sldMk cId="665189101" sldId="2312"/>
            <ac:graphicFrameMk id="2" creationId="{C1D8E66A-8D8B-1A24-AC1A-2675F27BBE7E}"/>
          </ac:graphicFrameMkLst>
        </pc:graphicFrameChg>
      </pc:sldChg>
    </pc:docChg>
  </pc:docChgLst>
  <pc:docChgLst>
    <pc:chgData name="Luiza Holban-Fediuc" userId="9fnFRfJiKEZ0E0kZg/vkcfPika94+uZizp5j8Lyiiu4=" providerId="None" clId="Web-{E1CD9A66-AE5A-4108-AB15-1AC4EC352D6E}"/>
    <pc:docChg chg="mod delSld modSld sldOrd modSection">
      <pc:chgData name="Luiza Holban-Fediuc" userId="9fnFRfJiKEZ0E0kZg/vkcfPika94+uZizp5j8Lyiiu4=" providerId="None" clId="Web-{E1CD9A66-AE5A-4108-AB15-1AC4EC352D6E}" dt="2025-10-17T10:18:18.338" v="137" actId="20577"/>
      <pc:docMkLst>
        <pc:docMk/>
      </pc:docMkLst>
      <pc:sldChg chg="delSp modSp">
        <pc:chgData name="Luiza Holban-Fediuc" userId="9fnFRfJiKEZ0E0kZg/vkcfPika94+uZizp5j8Lyiiu4=" providerId="None" clId="Web-{E1CD9A66-AE5A-4108-AB15-1AC4EC352D6E}" dt="2025-10-17T10:16:36.416" v="110" actId="20577"/>
        <pc:sldMkLst>
          <pc:docMk/>
          <pc:sldMk cId="1218145685" sldId="1779"/>
        </pc:sldMkLst>
        <pc:spChg chg="mod">
          <ac:chgData name="Luiza Holban-Fediuc" userId="9fnFRfJiKEZ0E0kZg/vkcfPika94+uZizp5j8Lyiiu4=" providerId="None" clId="Web-{E1CD9A66-AE5A-4108-AB15-1AC4EC352D6E}" dt="2025-10-17T10:16:36.416" v="110" actId="20577"/>
          <ac:spMkLst>
            <pc:docMk/>
            <pc:sldMk cId="1218145685" sldId="1779"/>
            <ac:spMk id="2" creationId="{E1022193-83D2-419A-BDDB-76FEEDF8F04F}"/>
          </ac:spMkLst>
        </pc:spChg>
        <pc:spChg chg="mod">
          <ac:chgData name="Luiza Holban-Fediuc" userId="9fnFRfJiKEZ0E0kZg/vkcfPika94+uZizp5j8Lyiiu4=" providerId="None" clId="Web-{E1CD9A66-AE5A-4108-AB15-1AC4EC352D6E}" dt="2025-10-17T10:16:29.307" v="109" actId="20577"/>
          <ac:spMkLst>
            <pc:docMk/>
            <pc:sldMk cId="1218145685" sldId="1779"/>
            <ac:spMk id="3" creationId="{BCEC042C-82E1-AB72-1B71-B632C4461E6B}"/>
          </ac:spMkLst>
        </pc:spChg>
        <pc:spChg chg="mod">
          <ac:chgData name="Luiza Holban-Fediuc" userId="9fnFRfJiKEZ0E0kZg/vkcfPika94+uZizp5j8Lyiiu4=" providerId="None" clId="Web-{E1CD9A66-AE5A-4108-AB15-1AC4EC352D6E}" dt="2025-10-17T10:16:23.947" v="106" actId="1076"/>
          <ac:spMkLst>
            <pc:docMk/>
            <pc:sldMk cId="1218145685" sldId="1779"/>
            <ac:spMk id="9" creationId="{91CCFFBA-04F5-C4C1-3AFC-262B6D8A0C56}"/>
          </ac:spMkLst>
        </pc:spChg>
        <pc:graphicFrameChg chg="del">
          <ac:chgData name="Luiza Holban-Fediuc" userId="9fnFRfJiKEZ0E0kZg/vkcfPika94+uZizp5j8Lyiiu4=" providerId="None" clId="Web-{E1CD9A66-AE5A-4108-AB15-1AC4EC352D6E}" dt="2025-10-17T10:16:18.807" v="105"/>
          <ac:graphicFrameMkLst>
            <pc:docMk/>
            <pc:sldMk cId="1218145685" sldId="1779"/>
            <ac:graphicFrameMk id="8" creationId="{12C3AA37-836B-BED4-90FB-1CD53D3C3FE2}"/>
          </ac:graphicFrameMkLst>
        </pc:graphicFrameChg>
      </pc:sldChg>
      <pc:sldChg chg="modSp">
        <pc:chgData name="Luiza Holban-Fediuc" userId="9fnFRfJiKEZ0E0kZg/vkcfPika94+uZizp5j8Lyiiu4=" providerId="None" clId="Web-{E1CD9A66-AE5A-4108-AB15-1AC4EC352D6E}" dt="2025-10-17T10:17:46.307" v="133" actId="20577"/>
        <pc:sldMkLst>
          <pc:docMk/>
          <pc:sldMk cId="1550061114" sldId="1781"/>
        </pc:sldMkLst>
        <pc:spChg chg="mod">
          <ac:chgData name="Luiza Holban-Fediuc" userId="9fnFRfJiKEZ0E0kZg/vkcfPika94+uZizp5j8Lyiiu4=" providerId="None" clId="Web-{E1CD9A66-AE5A-4108-AB15-1AC4EC352D6E}" dt="2025-10-17T10:17:46.307" v="133" actId="20577"/>
          <ac:spMkLst>
            <pc:docMk/>
            <pc:sldMk cId="1550061114" sldId="1781"/>
            <ac:spMk id="8" creationId="{A5D90803-F428-65C7-4673-864E124D5693}"/>
          </ac:spMkLst>
        </pc:spChg>
      </pc:sldChg>
      <pc:sldChg chg="modSp">
        <pc:chgData name="Luiza Holban-Fediuc" userId="9fnFRfJiKEZ0E0kZg/vkcfPika94+uZizp5j8Lyiiu4=" providerId="None" clId="Web-{E1CD9A66-AE5A-4108-AB15-1AC4EC352D6E}" dt="2025-10-17T10:17:14.166" v="130" actId="20577"/>
        <pc:sldMkLst>
          <pc:docMk/>
          <pc:sldMk cId="1886439107" sldId="2298"/>
        </pc:sldMkLst>
        <pc:spChg chg="mod">
          <ac:chgData name="Luiza Holban-Fediuc" userId="9fnFRfJiKEZ0E0kZg/vkcfPika94+uZizp5j8Lyiiu4=" providerId="None" clId="Web-{E1CD9A66-AE5A-4108-AB15-1AC4EC352D6E}" dt="2025-10-17T10:17:14.166" v="130" actId="20577"/>
          <ac:spMkLst>
            <pc:docMk/>
            <pc:sldMk cId="1886439107" sldId="2298"/>
            <ac:spMk id="4" creationId="{2A110847-97B7-762E-5BC7-36E08FAFAC3B}"/>
          </ac:spMkLst>
        </pc:spChg>
        <pc:graphicFrameChg chg="mod modGraphic">
          <ac:chgData name="Luiza Holban-Fediuc" userId="9fnFRfJiKEZ0E0kZg/vkcfPika94+uZizp5j8Lyiiu4=" providerId="None" clId="Web-{E1CD9A66-AE5A-4108-AB15-1AC4EC352D6E}" dt="2025-10-17T10:17:01.807" v="129"/>
          <ac:graphicFrameMkLst>
            <pc:docMk/>
            <pc:sldMk cId="1886439107" sldId="2298"/>
            <ac:graphicFrameMk id="2" creationId="{ED328CA9-CADD-A2F7-2FBA-EDD810CD6B69}"/>
          </ac:graphicFrameMkLst>
        </pc:graphicFrameChg>
      </pc:sldChg>
      <pc:sldChg chg="del">
        <pc:chgData name="Luiza Holban-Fediuc" userId="9fnFRfJiKEZ0E0kZg/vkcfPika94+uZizp5j8Lyiiu4=" providerId="None" clId="Web-{E1CD9A66-AE5A-4108-AB15-1AC4EC352D6E}" dt="2025-10-17T10:11:30.706" v="1"/>
        <pc:sldMkLst>
          <pc:docMk/>
          <pc:sldMk cId="2904081451" sldId="2303"/>
        </pc:sldMkLst>
      </pc:sldChg>
      <pc:sldChg chg="modSp ord">
        <pc:chgData name="Luiza Holban-Fediuc" userId="9fnFRfJiKEZ0E0kZg/vkcfPika94+uZizp5j8Lyiiu4=" providerId="None" clId="Web-{E1CD9A66-AE5A-4108-AB15-1AC4EC352D6E}" dt="2025-10-17T10:18:18.338" v="137" actId="20577"/>
        <pc:sldMkLst>
          <pc:docMk/>
          <pc:sldMk cId="2569458830" sldId="2308"/>
        </pc:sldMkLst>
        <pc:spChg chg="mod">
          <ac:chgData name="Luiza Holban-Fediuc" userId="9fnFRfJiKEZ0E0kZg/vkcfPika94+uZizp5j8Lyiiu4=" providerId="None" clId="Web-{E1CD9A66-AE5A-4108-AB15-1AC4EC352D6E}" dt="2025-10-17T10:18:18.338" v="137" actId="20577"/>
          <ac:spMkLst>
            <pc:docMk/>
            <pc:sldMk cId="2569458830" sldId="2308"/>
            <ac:spMk id="4" creationId="{F82CA147-A45B-21D7-7189-CF8B812A8F88}"/>
          </ac:spMkLst>
        </pc:spChg>
      </pc:sldChg>
      <pc:sldChg chg="modSp">
        <pc:chgData name="Luiza Holban-Fediuc" userId="9fnFRfJiKEZ0E0kZg/vkcfPika94+uZizp5j8Lyiiu4=" providerId="None" clId="Web-{E1CD9A66-AE5A-4108-AB15-1AC4EC352D6E}" dt="2025-10-17T10:14:51.791" v="88"/>
        <pc:sldMkLst>
          <pc:docMk/>
          <pc:sldMk cId="1850468213" sldId="2310"/>
        </pc:sldMkLst>
        <pc:spChg chg="mod">
          <ac:chgData name="Luiza Holban-Fediuc" userId="9fnFRfJiKEZ0E0kZg/vkcfPika94+uZizp5j8Lyiiu4=" providerId="None" clId="Web-{E1CD9A66-AE5A-4108-AB15-1AC4EC352D6E}" dt="2025-10-17T10:13:52.494" v="13" actId="14100"/>
          <ac:spMkLst>
            <pc:docMk/>
            <pc:sldMk cId="1850468213" sldId="2310"/>
            <ac:spMk id="5" creationId="{B9D13CC5-C4B7-536D-52C1-D0A82EA6309A}"/>
          </ac:spMkLst>
        </pc:spChg>
        <pc:spChg chg="mod">
          <ac:chgData name="Luiza Holban-Fediuc" userId="9fnFRfJiKEZ0E0kZg/vkcfPika94+uZizp5j8Lyiiu4=" providerId="None" clId="Web-{E1CD9A66-AE5A-4108-AB15-1AC4EC352D6E}" dt="2025-10-17T10:13:55.572" v="14" actId="14100"/>
          <ac:spMkLst>
            <pc:docMk/>
            <pc:sldMk cId="1850468213" sldId="2310"/>
            <ac:spMk id="14" creationId="{E1A5FBCA-E9B3-0110-FCD3-76C14E1E031C}"/>
          </ac:spMkLst>
        </pc:spChg>
        <pc:spChg chg="mod">
          <ac:chgData name="Luiza Holban-Fediuc" userId="9fnFRfJiKEZ0E0kZg/vkcfPika94+uZizp5j8Lyiiu4=" providerId="None" clId="Web-{E1CD9A66-AE5A-4108-AB15-1AC4EC352D6E}" dt="2025-10-17T10:13:42.838" v="10" actId="14100"/>
          <ac:spMkLst>
            <pc:docMk/>
            <pc:sldMk cId="1850468213" sldId="2310"/>
            <ac:spMk id="15" creationId="{D108C19E-EF5F-19C4-F64A-AB9D6C637EC4}"/>
          </ac:spMkLst>
        </pc:spChg>
        <pc:graphicFrameChg chg="mod modGraphic">
          <ac:chgData name="Luiza Holban-Fediuc" userId="9fnFRfJiKEZ0E0kZg/vkcfPika94+uZizp5j8Lyiiu4=" providerId="None" clId="Web-{E1CD9A66-AE5A-4108-AB15-1AC4EC352D6E}" dt="2025-10-17T10:14:51.791" v="88"/>
          <ac:graphicFrameMkLst>
            <pc:docMk/>
            <pc:sldMk cId="1850468213" sldId="2310"/>
            <ac:graphicFrameMk id="3" creationId="{C4B5DD74-A1F8-E20F-AEA6-EECEFDAB1756}"/>
          </ac:graphicFrameMkLst>
        </pc:graphicFrameChg>
      </pc:sldChg>
    </pc:docChg>
  </pc:docChgLst>
  <pc:docChgLst>
    <pc:chgData name="Benjamin MOSSOT" userId="U3xBKWqK2GI6XjJMTmOSxcEoT2xqxZvAZGcsFI22IVQ=" providerId="None" clId="Web-{916659B3-2925-49EC-A67F-A05D12F9664B}"/>
    <pc:docChg chg="mod modSld">
      <pc:chgData name="Benjamin MOSSOT" userId="U3xBKWqK2GI6XjJMTmOSxcEoT2xqxZvAZGcsFI22IVQ=" providerId="None" clId="Web-{916659B3-2925-49EC-A67F-A05D12F9664B}" dt="2025-10-07T12:45:31.232" v="96"/>
      <pc:docMkLst>
        <pc:docMk/>
      </pc:docMkLst>
      <pc:sldChg chg="modSp modCm">
        <pc:chgData name="Benjamin MOSSOT" userId="U3xBKWqK2GI6XjJMTmOSxcEoT2xqxZvAZGcsFI22IVQ=" providerId="None" clId="Web-{916659B3-2925-49EC-A67F-A05D12F9664B}" dt="2025-10-07T12:45:13.419" v="95" actId="20577"/>
        <pc:sldMkLst>
          <pc:docMk/>
          <pc:sldMk cId="1756110064" sldId="2309"/>
        </pc:sldMkLst>
        <pc:spChg chg="mod">
          <ac:chgData name="Benjamin MOSSOT" userId="U3xBKWqK2GI6XjJMTmOSxcEoT2xqxZvAZGcsFI22IVQ=" providerId="None" clId="Web-{916659B3-2925-49EC-A67F-A05D12F9664B}" dt="2025-10-07T12:45:13.419" v="95" actId="20577"/>
          <ac:spMkLst>
            <pc:docMk/>
            <pc:sldMk cId="1756110064" sldId="2309"/>
            <ac:spMk id="3" creationId="{2594BB9F-7BAD-4978-6418-0F3EB93CF156}"/>
          </ac:spMkLst>
        </pc:spChg>
        <pc:extLst>
          <p:ext xmlns:p="http://schemas.openxmlformats.org/presentationml/2006/main" uri="{D6D511B9-2390-475A-947B-AFAB55BFBCF1}">
            <pc226:cmChg xmlns:pc226="http://schemas.microsoft.com/office/powerpoint/2022/06/main/command" chg="mod">
              <pc226:chgData name="Benjamin MOSSOT" userId="U3xBKWqK2GI6XjJMTmOSxcEoT2xqxZvAZGcsFI22IVQ=" providerId="None" clId="Web-{916659B3-2925-49EC-A67F-A05D12F9664B}" dt="2025-10-07T12:45:06.794" v="94" actId="20577"/>
              <pc2:cmMkLst xmlns:pc2="http://schemas.microsoft.com/office/powerpoint/2019/9/main/command">
                <pc:docMk/>
                <pc:sldMk cId="1756110064" sldId="2309"/>
                <pc2:cmMk id="{5AF765A0-6E2E-E14C-8095-4197230AEE34}"/>
              </pc2:cmMkLst>
            </pc226:cmChg>
          </p:ext>
        </pc:extLst>
      </pc:sldChg>
    </pc:docChg>
  </pc:docChgLst>
  <pc:docChgLst>
    <pc:chgData name="Tom Vonk" userId="8d8b888e-80b6-49c8-a33a-1f00c40dd13d" providerId="ADAL" clId="{248941CA-AF45-509D-9893-128D29B993DF}"/>
    <pc:docChg chg="undo custSel addSld delSld modSld modMainMaster modSection">
      <pc:chgData name="Tom Vonk" userId="8d8b888e-80b6-49c8-a33a-1f00c40dd13d" providerId="ADAL" clId="{248941CA-AF45-509D-9893-128D29B993DF}" dt="2025-10-02T11:15:12.087" v="1204"/>
      <pc:docMkLst>
        <pc:docMk/>
      </pc:docMkLst>
      <pc:sldChg chg="addSp delSp modSp add del mod modClrScheme modCm chgLayout">
        <pc:chgData name="Tom Vonk" userId="8d8b888e-80b6-49c8-a33a-1f00c40dd13d" providerId="ADAL" clId="{248941CA-AF45-509D-9893-128D29B993DF}" dt="2025-10-02T10:56:33.651" v="183" actId="1076"/>
        <pc:sldMkLst>
          <pc:docMk/>
          <pc:sldMk cId="3193092780" sldId="261"/>
        </pc:sldMkLst>
        <pc:spChg chg="mod ord">
          <ac:chgData name="Tom Vonk" userId="8d8b888e-80b6-49c8-a33a-1f00c40dd13d" providerId="ADAL" clId="{248941CA-AF45-509D-9893-128D29B993DF}" dt="2025-10-02T10:56:29.451" v="182" actId="6264"/>
          <ac:spMkLst>
            <pc:docMk/>
            <pc:sldMk cId="3193092780" sldId="261"/>
            <ac:spMk id="6" creationId="{11799A2C-A1AF-C5FE-05A0-A49A0AFD7F36}"/>
          </ac:spMkLst>
        </pc:spChg>
        <pc:spChg chg="mod ord">
          <ac:chgData name="Tom Vonk" userId="8d8b888e-80b6-49c8-a33a-1f00c40dd13d" providerId="ADAL" clId="{248941CA-AF45-509D-9893-128D29B993DF}" dt="2025-10-02T10:56:29.451" v="182" actId="6264"/>
          <ac:spMkLst>
            <pc:docMk/>
            <pc:sldMk cId="3193092780" sldId="261"/>
            <ac:spMk id="9" creationId="{D80E635D-D4CA-B09C-04B8-7831D626A8F4}"/>
          </ac:spMkLst>
        </pc:spChg>
        <pc:spChg chg="mod ord">
          <ac:chgData name="Tom Vonk" userId="8d8b888e-80b6-49c8-a33a-1f00c40dd13d" providerId="ADAL" clId="{248941CA-AF45-509D-9893-128D29B993DF}" dt="2025-10-02T10:56:29.451" v="182" actId="6264"/>
          <ac:spMkLst>
            <pc:docMk/>
            <pc:sldMk cId="3193092780" sldId="261"/>
            <ac:spMk id="10" creationId="{3465A41F-53E2-A2A0-7017-319DEC6599C0}"/>
          </ac:spMkLst>
        </pc:spChg>
        <pc:spChg chg="mod ord">
          <ac:chgData name="Tom Vonk" userId="8d8b888e-80b6-49c8-a33a-1f00c40dd13d" providerId="ADAL" clId="{248941CA-AF45-509D-9893-128D29B993DF}" dt="2025-10-02T10:56:29.451" v="182" actId="6264"/>
          <ac:spMkLst>
            <pc:docMk/>
            <pc:sldMk cId="3193092780" sldId="261"/>
            <ac:spMk id="11" creationId="{32D73F16-4940-B245-8AD8-08F82DA3FDD8}"/>
          </ac:spMkLst>
        </pc:spChg>
        <pc:spChg chg="mod ord">
          <ac:chgData name="Tom Vonk" userId="8d8b888e-80b6-49c8-a33a-1f00c40dd13d" providerId="ADAL" clId="{248941CA-AF45-509D-9893-128D29B993DF}" dt="2025-10-02T10:56:33.651" v="183" actId="1076"/>
          <ac:spMkLst>
            <pc:docMk/>
            <pc:sldMk cId="3193092780" sldId="261"/>
            <ac:spMk id="12" creationId="{9966DCD8-C752-064C-3A50-1B85637035B6}"/>
          </ac:spMkLst>
        </pc:spChg>
        <pc:graphicFrameChg chg="mod">
          <ac:chgData name="Tom Vonk" userId="8d8b888e-80b6-49c8-a33a-1f00c40dd13d" providerId="ADAL" clId="{248941CA-AF45-509D-9893-128D29B993DF}" dt="2025-10-02T10:56:25.773" v="180"/>
          <ac:graphicFrameMkLst>
            <pc:docMk/>
            <pc:sldMk cId="3193092780" sldId="261"/>
            <ac:graphicFrameMk id="3" creationId="{7D528181-DBE3-0E85-E3D8-17141E8E4720}"/>
          </ac:graphicFrameMkLst>
        </pc:graphicFrameChg>
        <pc:extLst>
          <p:ext xmlns:p="http://schemas.openxmlformats.org/presentationml/2006/main" uri="{D6D511B9-2390-475A-947B-AFAB55BFBCF1}">
            <pc226:cmChg xmlns:pc226="http://schemas.microsoft.com/office/powerpoint/2022/06/main/command" chg="mod">
              <pc226:chgData name="Tom Vonk" userId="8d8b888e-80b6-49c8-a33a-1f00c40dd13d" providerId="ADAL" clId="{248941CA-AF45-509D-9893-128D29B993DF}" dt="2025-10-02T10:56:29.451" v="182" actId="6264"/>
              <pc2:cmMkLst xmlns:pc2="http://schemas.microsoft.com/office/powerpoint/2019/9/main/command">
                <pc:docMk/>
                <pc:sldMk cId="3193092780" sldId="261"/>
                <pc2:cmMk id="{294B2B33-E7FE-734C-96EB-79ADC7002BFA}"/>
              </pc2:cmMkLst>
            </pc226:cmChg>
          </p:ext>
        </pc:extLst>
      </pc:sldChg>
      <pc:sldChg chg="add del">
        <pc:chgData name="Tom Vonk" userId="8d8b888e-80b6-49c8-a33a-1f00c40dd13d" providerId="ADAL" clId="{248941CA-AF45-509D-9893-128D29B993DF}" dt="2025-10-02T10:53:13.673" v="4"/>
        <pc:sldMkLst>
          <pc:docMk/>
          <pc:sldMk cId="1218145685" sldId="1779"/>
        </pc:sldMkLst>
      </pc:sldChg>
      <pc:sldChg chg="addSp delSp modSp add del mod modClrScheme chgLayout">
        <pc:chgData name="Tom Vonk" userId="8d8b888e-80b6-49c8-a33a-1f00c40dd13d" providerId="ADAL" clId="{248941CA-AF45-509D-9893-128D29B993DF}" dt="2025-10-02T11:13:38.108" v="978"/>
        <pc:sldMkLst>
          <pc:docMk/>
          <pc:sldMk cId="1550061114" sldId="1781"/>
        </pc:sldMkLst>
        <pc:spChg chg="add mod ord">
          <ac:chgData name="Tom Vonk" userId="8d8b888e-80b6-49c8-a33a-1f00c40dd13d" providerId="ADAL" clId="{248941CA-AF45-509D-9893-128D29B993DF}" dt="2025-10-02T11:13:30.948" v="952" actId="15"/>
          <ac:spMkLst>
            <pc:docMk/>
            <pc:sldMk cId="1550061114" sldId="1781"/>
            <ac:spMk id="4" creationId="{571DD7C2-0A01-9457-8BCF-CE8F0171B43B}"/>
          </ac:spMkLst>
        </pc:spChg>
        <pc:spChg chg="mod ord">
          <ac:chgData name="Tom Vonk" userId="8d8b888e-80b6-49c8-a33a-1f00c40dd13d" providerId="ADAL" clId="{248941CA-AF45-509D-9893-128D29B993DF}" dt="2025-10-02T11:13:28.325" v="949" actId="6264"/>
          <ac:spMkLst>
            <pc:docMk/>
            <pc:sldMk cId="1550061114" sldId="1781"/>
            <ac:spMk id="8" creationId="{A5D90803-F428-65C7-4673-864E124D5693}"/>
          </ac:spMkLst>
        </pc:spChg>
        <pc:spChg chg="add mod ord">
          <ac:chgData name="Tom Vonk" userId="8d8b888e-80b6-49c8-a33a-1f00c40dd13d" providerId="ADAL" clId="{248941CA-AF45-509D-9893-128D29B993DF}" dt="2025-10-02T11:13:38.093" v="954" actId="948"/>
          <ac:spMkLst>
            <pc:docMk/>
            <pc:sldMk cId="1550061114" sldId="1781"/>
            <ac:spMk id="12" creationId="{FC36DCF3-10EE-FAB7-C979-660E9DAC654B}"/>
          </ac:spMkLst>
        </pc:spChg>
        <pc:graphicFrameChg chg="mod">
          <ac:chgData name="Tom Vonk" userId="8d8b888e-80b6-49c8-a33a-1f00c40dd13d" providerId="ADAL" clId="{248941CA-AF45-509D-9893-128D29B993DF}" dt="2025-10-02T11:13:38.108" v="978"/>
          <ac:graphicFrameMkLst>
            <pc:docMk/>
            <pc:sldMk cId="1550061114" sldId="1781"/>
            <ac:graphicFrameMk id="5" creationId="{CAFFE395-F47A-04CC-FE7E-F3A5976882D1}"/>
          </ac:graphicFrameMkLst>
        </pc:graphicFrameChg>
      </pc:sldChg>
      <pc:sldChg chg="addSp delSp modSp add del mod modClrScheme chgLayout">
        <pc:chgData name="Tom Vonk" userId="8d8b888e-80b6-49c8-a33a-1f00c40dd13d" providerId="ADAL" clId="{248941CA-AF45-509D-9893-128D29B993DF}" dt="2025-10-02T10:57:27.382" v="409"/>
        <pc:sldMkLst>
          <pc:docMk/>
          <pc:sldMk cId="1886439107" sldId="2298"/>
        </pc:sldMkLst>
        <pc:spChg chg="mod ord">
          <ac:chgData name="Tom Vonk" userId="8d8b888e-80b6-49c8-a33a-1f00c40dd13d" providerId="ADAL" clId="{248941CA-AF45-509D-9893-128D29B993DF}" dt="2025-10-02T10:57:27.367" v="385" actId="948"/>
          <ac:spMkLst>
            <pc:docMk/>
            <pc:sldMk cId="1886439107" sldId="2298"/>
            <ac:spMk id="4" creationId="{2A110847-97B7-762E-5BC7-36E08FAFAC3B}"/>
          </ac:spMkLst>
        </pc:spChg>
        <pc:spChg chg="mod ord">
          <ac:chgData name="Tom Vonk" userId="8d8b888e-80b6-49c8-a33a-1f00c40dd13d" providerId="ADAL" clId="{248941CA-AF45-509D-9893-128D29B993DF}" dt="2025-10-02T10:56:59.523" v="290" actId="700"/>
          <ac:spMkLst>
            <pc:docMk/>
            <pc:sldMk cId="1886439107" sldId="2298"/>
            <ac:spMk id="5" creationId="{4F595691-B604-5115-ADBB-173E38DC87EB}"/>
          </ac:spMkLst>
        </pc:spChg>
        <pc:graphicFrameChg chg="mod">
          <ac:chgData name="Tom Vonk" userId="8d8b888e-80b6-49c8-a33a-1f00c40dd13d" providerId="ADAL" clId="{248941CA-AF45-509D-9893-128D29B993DF}" dt="2025-10-02T10:57:27.382" v="409"/>
          <ac:graphicFrameMkLst>
            <pc:docMk/>
            <pc:sldMk cId="1886439107" sldId="2298"/>
            <ac:graphicFrameMk id="6" creationId="{AB2A12EE-0000-6B16-6B6E-8822BBAA24F8}"/>
          </ac:graphicFrameMkLst>
        </pc:graphicFrameChg>
      </pc:sldChg>
      <pc:sldChg chg="addSp delSp modSp add del mod modClrScheme modCm chgLayout">
        <pc:chgData name="Tom Vonk" userId="8d8b888e-80b6-49c8-a33a-1f00c40dd13d" providerId="ADAL" clId="{248941CA-AF45-509D-9893-128D29B993DF}" dt="2025-10-02T10:59:00.867" v="651" actId="20577"/>
        <pc:sldMkLst>
          <pc:docMk/>
          <pc:sldMk cId="2428475971" sldId="2300"/>
        </pc:sldMkLst>
        <pc:spChg chg="mod ord">
          <ac:chgData name="Tom Vonk" userId="8d8b888e-80b6-49c8-a33a-1f00c40dd13d" providerId="ADAL" clId="{248941CA-AF45-509D-9893-128D29B993DF}" dt="2025-10-02T10:58:56.666" v="619" actId="948"/>
          <ac:spMkLst>
            <pc:docMk/>
            <pc:sldMk cId="2428475971" sldId="2300"/>
            <ac:spMk id="2" creationId="{BAFC3AEE-713B-4DCE-BBEF-C3B7F32E4123}"/>
          </ac:spMkLst>
        </pc:spChg>
        <pc:spChg chg="add mod ord">
          <ac:chgData name="Tom Vonk" userId="8d8b888e-80b6-49c8-a33a-1f00c40dd13d" providerId="ADAL" clId="{248941CA-AF45-509D-9893-128D29B993DF}" dt="2025-10-02T10:58:24.613" v="591" actId="15"/>
          <ac:spMkLst>
            <pc:docMk/>
            <pc:sldMk cId="2428475971" sldId="2300"/>
            <ac:spMk id="4" creationId="{9E6746E9-440C-0851-79AD-84D7C464B340}"/>
          </ac:spMkLst>
        </pc:spChg>
        <pc:spChg chg="add mod ord">
          <ac:chgData name="Tom Vonk" userId="8d8b888e-80b6-49c8-a33a-1f00c40dd13d" providerId="ADAL" clId="{248941CA-AF45-509D-9893-128D29B993DF}" dt="2025-10-02T10:59:00.867" v="651" actId="20577"/>
          <ac:spMkLst>
            <pc:docMk/>
            <pc:sldMk cId="2428475971" sldId="2300"/>
            <ac:spMk id="10" creationId="{C577EE5E-3117-8EFA-9D27-E534732ABB6B}"/>
          </ac:spMkLst>
        </pc:spChg>
        <pc:graphicFrameChg chg="mod">
          <ac:chgData name="Tom Vonk" userId="8d8b888e-80b6-49c8-a33a-1f00c40dd13d" providerId="ADAL" clId="{248941CA-AF45-509D-9893-128D29B993DF}" dt="2025-10-02T10:58:56.687" v="643"/>
          <ac:graphicFrameMkLst>
            <pc:docMk/>
            <pc:sldMk cId="2428475971" sldId="2300"/>
            <ac:graphicFrameMk id="6" creationId="{8756819E-F688-60BF-FA62-7C5DE2D90357}"/>
          </ac:graphicFrameMkLst>
        </pc:graphicFrameChg>
        <pc:extLst>
          <p:ext xmlns:p="http://schemas.openxmlformats.org/presentationml/2006/main" uri="{D6D511B9-2390-475A-947B-AFAB55BFBCF1}">
            <pc226:cmChg xmlns:pc226="http://schemas.microsoft.com/office/powerpoint/2022/06/main/command" chg="mod">
              <pc226:chgData name="Tom Vonk" userId="8d8b888e-80b6-49c8-a33a-1f00c40dd13d" providerId="ADAL" clId="{248941CA-AF45-509D-9893-128D29B993DF}" dt="2025-10-02T10:58:14.626" v="560" actId="6264"/>
              <pc2:cmMkLst xmlns:pc2="http://schemas.microsoft.com/office/powerpoint/2019/9/main/command">
                <pc:docMk/>
                <pc:sldMk cId="2428475971" sldId="2300"/>
                <pc2:cmMk id="{A4729A91-0EBF-FF42-8565-7EFDC6D46FFE}"/>
              </pc2:cmMkLst>
            </pc226:cmChg>
          </p:ext>
        </pc:extLst>
      </pc:sldChg>
      <pc:sldChg chg="addSp delSp modSp add del mod modClrScheme modCm chgLayout">
        <pc:chgData name="Tom Vonk" userId="8d8b888e-80b6-49c8-a33a-1f00c40dd13d" providerId="ADAL" clId="{248941CA-AF45-509D-9893-128D29B993DF}" dt="2025-10-02T10:58:53.347" v="617"/>
        <pc:sldMkLst>
          <pc:docMk/>
          <pc:sldMk cId="438029737" sldId="2302"/>
        </pc:sldMkLst>
        <pc:spChg chg="mod ord">
          <ac:chgData name="Tom Vonk" userId="8d8b888e-80b6-49c8-a33a-1f00c40dd13d" providerId="ADAL" clId="{248941CA-AF45-509D-9893-128D29B993DF}" dt="2025-10-02T10:58:53.323" v="593" actId="948"/>
          <ac:spMkLst>
            <pc:docMk/>
            <pc:sldMk cId="438029737" sldId="2302"/>
            <ac:spMk id="2" creationId="{BAFC3AEE-713B-4DCE-BBEF-C3B7F32E4123}"/>
          </ac:spMkLst>
        </pc:spChg>
        <pc:spChg chg="mod ord">
          <ac:chgData name="Tom Vonk" userId="8d8b888e-80b6-49c8-a33a-1f00c40dd13d" providerId="ADAL" clId="{248941CA-AF45-509D-9893-128D29B993DF}" dt="2025-10-02T10:57:50.446" v="492" actId="20577"/>
          <ac:spMkLst>
            <pc:docMk/>
            <pc:sldMk cId="438029737" sldId="2302"/>
            <ac:spMk id="7" creationId="{0F1C209F-2914-DCBD-4569-5510356D7B8B}"/>
          </ac:spMkLst>
        </pc:spChg>
        <pc:spChg chg="add mod ord">
          <ac:chgData name="Tom Vonk" userId="8d8b888e-80b6-49c8-a33a-1f00c40dd13d" providerId="ADAL" clId="{248941CA-AF45-509D-9893-128D29B993DF}" dt="2025-10-02T10:58:02.781" v="521" actId="15"/>
          <ac:spMkLst>
            <pc:docMk/>
            <pc:sldMk cId="438029737" sldId="2302"/>
            <ac:spMk id="12" creationId="{80FB3255-CDD8-5E09-D736-BB9CD2599046}"/>
          </ac:spMkLst>
        </pc:spChg>
        <pc:graphicFrameChg chg="mod">
          <ac:chgData name="Tom Vonk" userId="8d8b888e-80b6-49c8-a33a-1f00c40dd13d" providerId="ADAL" clId="{248941CA-AF45-509D-9893-128D29B993DF}" dt="2025-10-02T10:58:53.347" v="617"/>
          <ac:graphicFrameMkLst>
            <pc:docMk/>
            <pc:sldMk cId="438029737" sldId="2302"/>
            <ac:graphicFrameMk id="5" creationId="{269DDC08-DBA0-D937-292B-49F9A26AB661}"/>
          </ac:graphicFrameMkLst>
        </pc:graphicFrameChg>
        <pc:extLst>
          <p:ext xmlns:p="http://schemas.openxmlformats.org/presentationml/2006/main" uri="{D6D511B9-2390-475A-947B-AFAB55BFBCF1}">
            <pc226:cmChg xmlns:pc226="http://schemas.microsoft.com/office/powerpoint/2022/06/main/command" chg="mod">
              <pc226:chgData name="Tom Vonk" userId="8d8b888e-80b6-49c8-a33a-1f00c40dd13d" providerId="ADAL" clId="{248941CA-AF45-509D-9893-128D29B993DF}" dt="2025-10-02T10:57:37.300" v="470" actId="21"/>
              <pc2:cmMkLst xmlns:pc2="http://schemas.microsoft.com/office/powerpoint/2019/9/main/command">
                <pc:docMk/>
                <pc:sldMk cId="438029737" sldId="2302"/>
                <pc2:cmMk id="{5841F55A-0119-CF4D-A879-23B375D576DE}"/>
              </pc2:cmMkLst>
            </pc226:cmChg>
          </p:ext>
        </pc:extLst>
      </pc:sldChg>
      <pc:sldChg chg="addSp delSp modSp add del mod modClrScheme chgLayout">
        <pc:chgData name="Tom Vonk" userId="8d8b888e-80b6-49c8-a33a-1f00c40dd13d" providerId="ADAL" clId="{248941CA-AF45-509D-9893-128D29B993DF}" dt="2025-10-02T11:15:12.087" v="1204"/>
        <pc:sldMkLst>
          <pc:docMk/>
          <pc:sldMk cId="2569458830" sldId="2308"/>
        </pc:sldMkLst>
        <pc:spChg chg="mod ord">
          <ac:chgData name="Tom Vonk" userId="8d8b888e-80b6-49c8-a33a-1f00c40dd13d" providerId="ADAL" clId="{248941CA-AF45-509D-9893-128D29B993DF}" dt="2025-10-02T11:15:12.071" v="1180" actId="948"/>
          <ac:spMkLst>
            <pc:docMk/>
            <pc:sldMk cId="2569458830" sldId="2308"/>
            <ac:spMk id="2" creationId="{BAFC3AEE-713B-4DCE-BBEF-C3B7F32E4123}"/>
          </ac:spMkLst>
        </pc:spChg>
        <pc:spChg chg="add mod ord">
          <ac:chgData name="Tom Vonk" userId="8d8b888e-80b6-49c8-a33a-1f00c40dd13d" providerId="ADAL" clId="{248941CA-AF45-509D-9893-128D29B993DF}" dt="2025-10-02T11:15:10.896" v="1179" actId="6264"/>
          <ac:spMkLst>
            <pc:docMk/>
            <pc:sldMk cId="2569458830" sldId="2308"/>
            <ac:spMk id="4" creationId="{F82CA147-A45B-21D7-7189-CF8B812A8F88}"/>
          </ac:spMkLst>
        </pc:spChg>
        <pc:spChg chg="mod ord">
          <ac:chgData name="Tom Vonk" userId="8d8b888e-80b6-49c8-a33a-1f00c40dd13d" providerId="ADAL" clId="{248941CA-AF45-509D-9893-128D29B993DF}" dt="2025-10-02T11:15:10.896" v="1179" actId="6264"/>
          <ac:spMkLst>
            <pc:docMk/>
            <pc:sldMk cId="2569458830" sldId="2308"/>
            <ac:spMk id="7" creationId="{DF983CF1-BB5E-29B2-4E0C-693E3DA461F0}"/>
          </ac:spMkLst>
        </pc:spChg>
        <pc:graphicFrameChg chg="mod">
          <ac:chgData name="Tom Vonk" userId="8d8b888e-80b6-49c8-a33a-1f00c40dd13d" providerId="ADAL" clId="{248941CA-AF45-509D-9893-128D29B993DF}" dt="2025-10-02T11:15:12.087" v="1204"/>
          <ac:graphicFrameMkLst>
            <pc:docMk/>
            <pc:sldMk cId="2569458830" sldId="2308"/>
            <ac:graphicFrameMk id="5" creationId="{85E269B2-2075-E381-E441-9F6D28BAAD14}"/>
          </ac:graphicFrameMkLst>
        </pc:graphicFrameChg>
      </pc:sldChg>
      <pc:sldChg chg="addSp delSp modSp add del mod modClrScheme modCm chgLayout">
        <pc:chgData name="Tom Vonk" userId="8d8b888e-80b6-49c8-a33a-1f00c40dd13d" providerId="ADAL" clId="{248941CA-AF45-509D-9893-128D29B993DF}" dt="2025-10-02T11:14:16.062" v="1068"/>
        <pc:sldMkLst>
          <pc:docMk/>
          <pc:sldMk cId="1756110064" sldId="2309"/>
        </pc:sldMkLst>
        <pc:spChg chg="mod ord">
          <ac:chgData name="Tom Vonk" userId="8d8b888e-80b6-49c8-a33a-1f00c40dd13d" providerId="ADAL" clId="{248941CA-AF45-509D-9893-128D29B993DF}" dt="2025-10-02T11:14:16.047" v="1044" actId="948"/>
          <ac:spMkLst>
            <pc:docMk/>
            <pc:sldMk cId="1756110064" sldId="2309"/>
            <ac:spMk id="2" creationId="{BAFC3AEE-713B-4DCE-BBEF-C3B7F32E4123}"/>
          </ac:spMkLst>
        </pc:spChg>
        <pc:spChg chg="add mod ord">
          <ac:chgData name="Tom Vonk" userId="8d8b888e-80b6-49c8-a33a-1f00c40dd13d" providerId="ADAL" clId="{248941CA-AF45-509D-9893-128D29B993DF}" dt="2025-10-02T11:14:01.562" v="1035" actId="15"/>
          <ac:spMkLst>
            <pc:docMk/>
            <pc:sldMk cId="1756110064" sldId="2309"/>
            <ac:spMk id="3" creationId="{2594BB9F-7BAD-4978-6418-0F3EB93CF156}"/>
          </ac:spMkLst>
        </pc:spChg>
        <pc:spChg chg="add mod ord">
          <ac:chgData name="Tom Vonk" userId="8d8b888e-80b6-49c8-a33a-1f00c40dd13d" providerId="ADAL" clId="{248941CA-AF45-509D-9893-128D29B993DF}" dt="2025-10-02T11:14:10.616" v="1042" actId="6549"/>
          <ac:spMkLst>
            <pc:docMk/>
            <pc:sldMk cId="1756110064" sldId="2309"/>
            <ac:spMk id="10" creationId="{85423D01-7C48-5F26-9531-7783B6F92D4D}"/>
          </ac:spMkLst>
        </pc:spChg>
        <pc:graphicFrameChg chg="mod">
          <ac:chgData name="Tom Vonk" userId="8d8b888e-80b6-49c8-a33a-1f00c40dd13d" providerId="ADAL" clId="{248941CA-AF45-509D-9893-128D29B993DF}" dt="2025-10-02T11:14:16.062" v="1068"/>
          <ac:graphicFrameMkLst>
            <pc:docMk/>
            <pc:sldMk cId="1756110064" sldId="2309"/>
            <ac:graphicFrameMk id="5" creationId="{98407451-3A45-C1C8-67B8-4B0DF9DD0140}"/>
          </ac:graphicFrameMkLst>
        </pc:graphicFrameChg>
        <pc:extLst>
          <p:ext xmlns:p="http://schemas.openxmlformats.org/presentationml/2006/main" uri="{D6D511B9-2390-475A-947B-AFAB55BFBCF1}">
            <pc226:cmChg xmlns:pc226="http://schemas.microsoft.com/office/powerpoint/2022/06/main/command" chg="mod">
              <pc226:chgData name="Tom Vonk" userId="8d8b888e-80b6-49c8-a33a-1f00c40dd13d" providerId="ADAL" clId="{248941CA-AF45-509D-9893-128D29B993DF}" dt="2025-10-02T11:13:55.277" v="1007" actId="6264"/>
              <pc2:cmMkLst xmlns:pc2="http://schemas.microsoft.com/office/powerpoint/2019/9/main/command">
                <pc:docMk/>
                <pc:sldMk cId="1756110064" sldId="2309"/>
                <pc2:cmMk id="{5AF765A0-6E2E-E14C-8095-4197230AEE34}"/>
              </pc2:cmMkLst>
            </pc226:cmChg>
          </p:ext>
        </pc:extLst>
      </pc:sldChg>
      <pc:sldChg chg="addSp delSp modSp new mod">
        <pc:chgData name="Tom Vonk" userId="8d8b888e-80b6-49c8-a33a-1f00c40dd13d" providerId="ADAL" clId="{248941CA-AF45-509D-9893-128D29B993DF}" dt="2025-10-02T11:00:55.066" v="874"/>
        <pc:sldMkLst>
          <pc:docMk/>
          <pc:sldMk cId="1850468213" sldId="2310"/>
        </pc:sldMkLst>
        <pc:spChg chg="mod">
          <ac:chgData name="Tom Vonk" userId="8d8b888e-80b6-49c8-a33a-1f00c40dd13d" providerId="ADAL" clId="{248941CA-AF45-509D-9893-128D29B993DF}" dt="2025-10-02T11:00:18.949" v="831" actId="948"/>
          <ac:spMkLst>
            <pc:docMk/>
            <pc:sldMk cId="1850468213" sldId="2310"/>
            <ac:spMk id="2" creationId="{C04417D2-2F52-F03E-0D49-B991A71786B5}"/>
          </ac:spMkLst>
        </pc:spChg>
        <pc:spChg chg="mod">
          <ac:chgData name="Tom Vonk" userId="8d8b888e-80b6-49c8-a33a-1f00c40dd13d" providerId="ADAL" clId="{248941CA-AF45-509D-9893-128D29B993DF}" dt="2025-10-02T11:00:19.572" v="872" actId="20577"/>
          <ac:spMkLst>
            <pc:docMk/>
            <pc:sldMk cId="1850468213" sldId="2310"/>
            <ac:spMk id="4" creationId="{2E3A9006-8F11-28F4-326C-1BF8C306631A}"/>
          </ac:spMkLst>
        </pc:spChg>
        <pc:spChg chg="add mod">
          <ac:chgData name="Tom Vonk" userId="8d8b888e-80b6-49c8-a33a-1f00c40dd13d" providerId="ADAL" clId="{248941CA-AF45-509D-9893-128D29B993DF}" dt="2025-10-02T11:00:55.066" v="874"/>
          <ac:spMkLst>
            <pc:docMk/>
            <pc:sldMk cId="1850468213" sldId="2310"/>
            <ac:spMk id="14" creationId="{E1A5FBCA-E9B3-0110-FCD3-76C14E1E031C}"/>
          </ac:spMkLst>
        </pc:spChg>
        <pc:spChg chg="add mod">
          <ac:chgData name="Tom Vonk" userId="8d8b888e-80b6-49c8-a33a-1f00c40dd13d" providerId="ADAL" clId="{248941CA-AF45-509D-9893-128D29B993DF}" dt="2025-10-02T11:00:55.066" v="874"/>
          <ac:spMkLst>
            <pc:docMk/>
            <pc:sldMk cId="1850468213" sldId="2310"/>
            <ac:spMk id="15" creationId="{D108C19E-EF5F-19C4-F64A-AB9D6C637EC4}"/>
          </ac:spMkLst>
        </pc:spChg>
        <pc:graphicFrameChg chg="add mod modVis">
          <ac:chgData name="Tom Vonk" userId="8d8b888e-80b6-49c8-a33a-1f00c40dd13d" providerId="ADAL" clId="{248941CA-AF45-509D-9893-128D29B993DF}" dt="2025-10-02T11:00:19.002" v="866"/>
          <ac:graphicFrameMkLst>
            <pc:docMk/>
            <pc:sldMk cId="1850468213" sldId="2310"/>
            <ac:graphicFrameMk id="6" creationId="{C0C4D1B0-7F7A-22B9-1151-9DC9CAE80DA2}"/>
          </ac:graphicFrameMkLst>
        </pc:graphicFrameChg>
      </pc:sldChg>
      <pc:sldMasterChg chg="modSldLayout">
        <pc:chgData name="Tom Vonk" userId="8d8b888e-80b6-49c8-a33a-1f00c40dd13d" providerId="ADAL" clId="{248941CA-AF45-509D-9893-128D29B993DF}" dt="2025-10-02T10:57:17.954" v="383"/>
        <pc:sldMasterMkLst>
          <pc:docMk/>
          <pc:sldMasterMk cId="2986718475" sldId="2147483703"/>
        </pc:sldMasterMkLst>
        <pc:sldLayoutChg chg="addSp delSp modSp mod">
          <pc:chgData name="Tom Vonk" userId="8d8b888e-80b6-49c8-a33a-1f00c40dd13d" providerId="ADAL" clId="{248941CA-AF45-509D-9893-128D29B993DF}" dt="2025-10-02T10:57:17.954" v="383"/>
          <pc:sldLayoutMkLst>
            <pc:docMk/>
            <pc:sldMasterMk cId="2986718475" sldId="2147483703"/>
            <pc:sldLayoutMk cId="650765254" sldId="2147483706"/>
          </pc:sldLayoutMkLst>
          <pc:spChg chg="mod">
            <ac:chgData name="Tom Vonk" userId="8d8b888e-80b6-49c8-a33a-1f00c40dd13d" providerId="ADAL" clId="{248941CA-AF45-509D-9893-128D29B993DF}" dt="2025-10-02T10:57:17.319" v="357" actId="20577"/>
            <ac:spMkLst>
              <pc:docMk/>
              <pc:sldMasterMk cId="2986718475" sldId="2147483703"/>
              <pc:sldLayoutMk cId="650765254" sldId="2147483706"/>
              <ac:spMk id="3" creationId="{B5720E43-7736-07FC-573F-D0E7935E5DC3}"/>
            </ac:spMkLst>
          </pc:spChg>
          <pc:spChg chg="mod">
            <ac:chgData name="Tom Vonk" userId="8d8b888e-80b6-49c8-a33a-1f00c40dd13d" providerId="ADAL" clId="{248941CA-AF45-509D-9893-128D29B993DF}" dt="2025-10-02T10:57:17.894" v="381" actId="20577"/>
            <ac:spMkLst>
              <pc:docMk/>
              <pc:sldMasterMk cId="2986718475" sldId="2147483703"/>
              <pc:sldLayoutMk cId="650765254" sldId="2147483706"/>
              <ac:spMk id="10" creationId="{0540C2FA-3E33-C43B-0D63-7D51451197CF}"/>
            </ac:spMkLst>
          </pc:spChg>
          <pc:graphicFrameChg chg="mod">
            <ac:chgData name="Tom Vonk" userId="8d8b888e-80b6-49c8-a33a-1f00c40dd13d" providerId="ADAL" clId="{248941CA-AF45-509D-9893-128D29B993DF}" dt="2025-10-02T10:57:17.954" v="383"/>
            <ac:graphicFrameMkLst>
              <pc:docMk/>
              <pc:sldMasterMk cId="2986718475" sldId="2147483703"/>
              <pc:sldLayoutMk cId="650765254" sldId="2147483706"/>
              <ac:graphicFrameMk id="5" creationId="{0DD006E3-09FF-8C81-2F8A-7093C77B6927}"/>
            </ac:graphicFrameMkLst>
          </pc:graphicFrameChg>
        </pc:sldLayoutChg>
      </pc:sldMasterChg>
    </pc:docChg>
  </pc:docChgLst>
  <pc:docChgLst>
    <pc:chgData name="Shreyash Okhade" userId="jmeN5iTid4cvOt3FDaRoOeBMaEucQ9jQHsl7nz5zxJo=" providerId="None" clId="Web-{E6371E9D-E52E-4AF0-81FB-CA36C544AF6F}"/>
    <pc:docChg chg="sldOrd">
      <pc:chgData name="Shreyash Okhade" userId="jmeN5iTid4cvOt3FDaRoOeBMaEucQ9jQHsl7nz5zxJo=" providerId="None" clId="Web-{E6371E9D-E52E-4AF0-81FB-CA36C544AF6F}" dt="2025-10-16T14:10:59.065" v="0"/>
      <pc:docMkLst>
        <pc:docMk/>
      </pc:docMkLst>
      <pc:sldChg chg="ord">
        <pc:chgData name="Shreyash Okhade" userId="jmeN5iTid4cvOt3FDaRoOeBMaEucQ9jQHsl7nz5zxJo=" providerId="None" clId="Web-{E6371E9D-E52E-4AF0-81FB-CA36C544AF6F}" dt="2025-10-16T14:10:59.065" v="0"/>
        <pc:sldMkLst>
          <pc:docMk/>
          <pc:sldMk cId="1550061114" sldId="1781"/>
        </pc:sldMkLst>
      </pc:sldChg>
    </pc:docChg>
  </pc:docChgLst>
  <pc:docChgLst>
    <pc:chgData name="Benjamin MOSSOT" userId="U3xBKWqK2GI6XjJMTmOSxcEoT2xqxZvAZGcsFI22IVQ=" providerId="None" clId="Web-{6AB54E35-4C46-474B-8AD9-C73A6B37FA86}"/>
    <pc:docChg chg="modSld">
      <pc:chgData name="Benjamin MOSSOT" userId="U3xBKWqK2GI6XjJMTmOSxcEoT2xqxZvAZGcsFI22IVQ=" providerId="None" clId="Web-{6AB54E35-4C46-474B-8AD9-C73A6B37FA86}" dt="2025-10-06T06:32:40.188" v="2" actId="20577"/>
      <pc:docMkLst>
        <pc:docMk/>
      </pc:docMkLst>
      <pc:sldChg chg="modSp">
        <pc:chgData name="Benjamin MOSSOT" userId="U3xBKWqK2GI6XjJMTmOSxcEoT2xqxZvAZGcsFI22IVQ=" providerId="None" clId="Web-{6AB54E35-4C46-474B-8AD9-C73A6B37FA86}" dt="2025-10-06T06:32:40.188" v="2" actId="20577"/>
        <pc:sldMkLst>
          <pc:docMk/>
          <pc:sldMk cId="1756110064" sldId="2309"/>
        </pc:sldMkLst>
        <pc:spChg chg="mod">
          <ac:chgData name="Benjamin MOSSOT" userId="U3xBKWqK2GI6XjJMTmOSxcEoT2xqxZvAZGcsFI22IVQ=" providerId="None" clId="Web-{6AB54E35-4C46-474B-8AD9-C73A6B37FA86}" dt="2025-10-06T06:32:40.188" v="2" actId="20577"/>
          <ac:spMkLst>
            <pc:docMk/>
            <pc:sldMk cId="1756110064" sldId="2309"/>
            <ac:spMk id="3" creationId="{2594BB9F-7BAD-4978-6418-0F3EB93CF156}"/>
          </ac:spMkLst>
        </pc:spChg>
      </pc:sldChg>
    </pc:docChg>
  </pc:docChgLst>
</pc:chgInfo>
</file>

<file path=ppt/comments/modernComment_6F5_5C640E3A.xml><?xml version="1.0" encoding="utf-8"?>
<p188:cmLst xmlns:a="http://schemas.openxmlformats.org/drawingml/2006/main" xmlns:r="http://schemas.openxmlformats.org/officeDocument/2006/relationships" xmlns:p188="http://schemas.microsoft.com/office/powerpoint/2018/8/main">
  <p188:cm id="{5AF765A0-6E2E-E14C-8095-4197230AEE34}" authorId="{A6998053-2CF7-13F4-80DB-DBF04E507C66}" created="2025-10-02T10:20:41.555">
    <ac:txMkLst xmlns:ac="http://schemas.microsoft.com/office/drawing/2013/main/command">
      <pc:docMk xmlns:pc="http://schemas.microsoft.com/office/powerpoint/2013/main/command"/>
      <pc:sldMk xmlns:pc="http://schemas.microsoft.com/office/powerpoint/2013/main/command" cId="1550061114" sldId="1781"/>
      <ac:spMk id="4" creationId="{571DD7C2-0A01-9457-8BCF-CE8F0171B43B}"/>
      <ac:txMk cp="94" len="182">
        <ac:context len="356" hash="3836856275"/>
      </ac:txMk>
    </ac:txMkLst>
    <p188:replyLst>
      <p188:reply id="{EF4C2BB1-5897-4ACF-839D-574194396D8A}" authorId="{D9E7B7FE-B3B2-5267-B0E0-B892384E7267}" created="2025-10-13T10:16:36.248">
        <p188:txBody>
          <a:bodyPr/>
          <a:lstStyle/>
          <a:p>
            <a:r>
              <a:rPr lang="en-GB"/>
              <a:t>I checked from PSE perspective and there is 15:30 production timing for DA nominations and nominations form MPs as well</a:t>
            </a:r>
          </a:p>
        </p188:txBody>
      </p188:reply>
    </p188:replyLst>
    <p188:txBody>
      <a:bodyPr/>
      <a:lstStyle/>
      <a:p>
        <a:r>
          <a:rPr lang="en-US"/>
          <a:t>Refer to excel file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234F73FF-7B94-FC93-2DE4-3693136CC5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7E4CD931-30CA-8E51-7623-4268475C422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13C76B-B806-4386-BB11-9F0AB754AB9B}" type="datetimeFigureOut">
              <a:rPr lang="de-DE" smtClean="0"/>
              <a:t>17.10.2025</a:t>
            </a:fld>
            <a:endParaRPr lang="de-DE"/>
          </a:p>
        </p:txBody>
      </p:sp>
      <p:sp>
        <p:nvSpPr>
          <p:cNvPr id="4" name="Fußzeilenplatzhalter 3">
            <a:extLst>
              <a:ext uri="{FF2B5EF4-FFF2-40B4-BE49-F238E27FC236}">
                <a16:creationId xmlns:a16="http://schemas.microsoft.com/office/drawing/2014/main" id="{0BBFFC0C-462A-E062-BEFB-1955F3C3468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B15B84FA-72B0-FED3-1EFF-37EF092869C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0A65BE-A5B6-4F67-AA38-3DB911F7D58B}" type="slidenum">
              <a:rPr lang="de-DE" smtClean="0"/>
              <a:t>‹#›</a:t>
            </a:fld>
            <a:endParaRPr lang="de-DE"/>
          </a:p>
        </p:txBody>
      </p:sp>
    </p:spTree>
    <p:extLst>
      <p:ext uri="{BB962C8B-B14F-4D97-AF65-F5344CB8AC3E}">
        <p14:creationId xmlns:p14="http://schemas.microsoft.com/office/powerpoint/2010/main" val="161254377"/>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076449-D0C1-4C86-B089-EC6C726C5DB2}" type="datetimeFigureOut">
              <a:rPr lang="de-DE" smtClean="0"/>
              <a:t>17.10.2025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13BD8A-665C-437F-A0F9-B328727C2A52}" type="slidenum">
              <a:rPr lang="de-DE" smtClean="0"/>
              <a:t>‹#›</a:t>
            </a:fld>
            <a:endParaRPr lang="de-DE"/>
          </a:p>
        </p:txBody>
      </p:sp>
    </p:spTree>
    <p:extLst>
      <p:ext uri="{BB962C8B-B14F-4D97-AF65-F5344CB8AC3E}">
        <p14:creationId xmlns:p14="http://schemas.microsoft.com/office/powerpoint/2010/main" val="4119668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1</a:t>
            </a:fld>
            <a:endParaRPr lang="en-US" altLang="en-US" dirty="0"/>
          </a:p>
        </p:txBody>
      </p:sp>
    </p:spTree>
    <p:extLst>
      <p:ext uri="{BB962C8B-B14F-4D97-AF65-F5344CB8AC3E}">
        <p14:creationId xmlns:p14="http://schemas.microsoft.com/office/powerpoint/2010/main" val="580132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13BD8A-665C-437F-A0F9-B328727C2A52}" type="slidenum">
              <a:rPr lang="de-DE" smtClean="0"/>
              <a:t>13</a:t>
            </a:fld>
            <a:endParaRPr lang="de-DE"/>
          </a:p>
        </p:txBody>
      </p:sp>
    </p:spTree>
    <p:extLst>
      <p:ext uri="{BB962C8B-B14F-4D97-AF65-F5344CB8AC3E}">
        <p14:creationId xmlns:p14="http://schemas.microsoft.com/office/powerpoint/2010/main" val="1082013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14</a:t>
            </a:fld>
            <a:endParaRPr lang="en-US" altLang="en-US" dirty="0"/>
          </a:p>
        </p:txBody>
      </p:sp>
    </p:spTree>
    <p:extLst>
      <p:ext uri="{BB962C8B-B14F-4D97-AF65-F5344CB8AC3E}">
        <p14:creationId xmlns:p14="http://schemas.microsoft.com/office/powerpoint/2010/main" val="4204019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10</a:t>
            </a:fld>
            <a:endParaRPr lang="en-US" altLang="en-US" dirty="0"/>
          </a:p>
        </p:txBody>
      </p:sp>
    </p:spTree>
    <p:extLst>
      <p:ext uri="{BB962C8B-B14F-4D97-AF65-F5344CB8AC3E}">
        <p14:creationId xmlns:p14="http://schemas.microsoft.com/office/powerpoint/2010/main" val="1206335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2</a:t>
            </a:fld>
            <a:endParaRPr lang="en-US" altLang="en-US" dirty="0"/>
          </a:p>
        </p:txBody>
      </p:sp>
    </p:spTree>
    <p:extLst>
      <p:ext uri="{BB962C8B-B14F-4D97-AF65-F5344CB8AC3E}">
        <p14:creationId xmlns:p14="http://schemas.microsoft.com/office/powerpoint/2010/main" val="2083314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3</a:t>
            </a:fld>
            <a:endParaRPr lang="en-US" altLang="en-US" dirty="0"/>
          </a:p>
        </p:txBody>
      </p:sp>
    </p:spTree>
    <p:extLst>
      <p:ext uri="{BB962C8B-B14F-4D97-AF65-F5344CB8AC3E}">
        <p14:creationId xmlns:p14="http://schemas.microsoft.com/office/powerpoint/2010/main" val="420240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4</a:t>
            </a:fld>
            <a:endParaRPr lang="en-US" altLang="en-US" dirty="0"/>
          </a:p>
        </p:txBody>
      </p:sp>
    </p:spTree>
    <p:extLst>
      <p:ext uri="{BB962C8B-B14F-4D97-AF65-F5344CB8AC3E}">
        <p14:creationId xmlns:p14="http://schemas.microsoft.com/office/powerpoint/2010/main" val="2170294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13BD8A-665C-437F-A0F9-B328727C2A52}" type="slidenum">
              <a:rPr lang="de-DE" smtClean="0"/>
              <a:t>5</a:t>
            </a:fld>
            <a:endParaRPr lang="de-DE"/>
          </a:p>
        </p:txBody>
      </p:sp>
    </p:spTree>
    <p:extLst>
      <p:ext uri="{BB962C8B-B14F-4D97-AF65-F5344CB8AC3E}">
        <p14:creationId xmlns:p14="http://schemas.microsoft.com/office/powerpoint/2010/main" val="1942134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13BD8A-665C-437F-A0F9-B328727C2A52}" type="slidenum">
              <a:rPr lang="de-DE" smtClean="0"/>
              <a:t>6</a:t>
            </a:fld>
            <a:endParaRPr lang="de-DE"/>
          </a:p>
        </p:txBody>
      </p:sp>
    </p:spTree>
    <p:extLst>
      <p:ext uri="{BB962C8B-B14F-4D97-AF65-F5344CB8AC3E}">
        <p14:creationId xmlns:p14="http://schemas.microsoft.com/office/powerpoint/2010/main" val="3616786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13BD8A-665C-437F-A0F9-B328727C2A52}" type="slidenum">
              <a:rPr lang="de-DE" smtClean="0"/>
              <a:t>7</a:t>
            </a:fld>
            <a:endParaRPr lang="de-DE"/>
          </a:p>
        </p:txBody>
      </p:sp>
    </p:spTree>
    <p:extLst>
      <p:ext uri="{BB962C8B-B14F-4D97-AF65-F5344CB8AC3E}">
        <p14:creationId xmlns:p14="http://schemas.microsoft.com/office/powerpoint/2010/main" val="3210340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8</a:t>
            </a:fld>
            <a:endParaRPr lang="en-US" altLang="en-US" dirty="0"/>
          </a:p>
        </p:txBody>
      </p:sp>
    </p:spTree>
    <p:extLst>
      <p:ext uri="{BB962C8B-B14F-4D97-AF65-F5344CB8AC3E}">
        <p14:creationId xmlns:p14="http://schemas.microsoft.com/office/powerpoint/2010/main" val="1383353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a:defRPr/>
            </a:pPr>
            <a:fld id="{60325E30-007A-4EC7-826C-F28AC8A99589}" type="slidenum">
              <a:rPr lang="en-US" altLang="en-US" smtClean="0"/>
              <a:pPr>
                <a:defRPr/>
              </a:pPr>
              <a:t>9</a:t>
            </a:fld>
            <a:endParaRPr lang="en-US" altLang="en-US" dirty="0"/>
          </a:p>
        </p:txBody>
      </p:sp>
    </p:spTree>
    <p:extLst>
      <p:ext uri="{BB962C8B-B14F-4D97-AF65-F5344CB8AC3E}">
        <p14:creationId xmlns:p14="http://schemas.microsoft.com/office/powerpoint/2010/main" val="35638973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9.emf"/><Relationship Id="rId4" Type="http://schemas.openxmlformats.org/officeDocument/2006/relationships/oleObject" Target="../embeddings/oleObject6.bin"/></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11.xml"/><Relationship Id="rId4" Type="http://schemas.openxmlformats.org/officeDocument/2006/relationships/image" Target="../media/image13.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3.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3.xml"/><Relationship Id="rId1" Type="http://schemas.openxmlformats.org/officeDocument/2006/relationships/tags" Target="../tags/tag13.xml"/><Relationship Id="rId4" Type="http://schemas.openxmlformats.org/officeDocument/2006/relationships/image" Target="../media/image17.e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9.emf"/><Relationship Id="rId4" Type="http://schemas.openxmlformats.org/officeDocument/2006/relationships/oleObject" Target="../embeddings/oleObject3.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9.emf"/></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9.emf"/><Relationship Id="rId4" Type="http://schemas.openxmlformats.org/officeDocument/2006/relationships/oleObject" Target="../embeddings/oleObject5.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icture right">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70F05-4ADF-55BB-EBCE-53099A67BA49}"/>
              </a:ext>
            </a:extLst>
          </p:cNvPr>
          <p:cNvSpPr>
            <a:spLocks noGrp="1"/>
          </p:cNvSpPr>
          <p:nvPr>
            <p:ph type="ctrTitle" hasCustomPrompt="1"/>
          </p:nvPr>
        </p:nvSpPr>
        <p:spPr>
          <a:xfrm>
            <a:off x="1842933" y="1690300"/>
            <a:ext cx="8170862" cy="941388"/>
          </a:xfrm>
          <a:prstGeom prst="rect">
            <a:avLst/>
          </a:prstGeom>
        </p:spPr>
        <p:txBody>
          <a:bodyPr anchor="t" anchorCtr="0"/>
          <a:lstStyle>
            <a:lvl1pPr algn="l">
              <a:defRPr sz="3600"/>
            </a:lvl1pPr>
          </a:lstStyle>
          <a:p>
            <a:r>
              <a:rPr lang="de-DE" dirty="0"/>
              <a:t>Click </a:t>
            </a:r>
            <a:r>
              <a:rPr lang="de-DE" dirty="0" err="1"/>
              <a:t>to</a:t>
            </a:r>
            <a:r>
              <a:rPr lang="de-DE" dirty="0"/>
              <a:t> </a:t>
            </a:r>
            <a:r>
              <a:rPr lang="de-DE" dirty="0" err="1"/>
              <a:t>edit</a:t>
            </a:r>
            <a:r>
              <a:rPr lang="de-DE" dirty="0"/>
              <a:t> </a:t>
            </a:r>
            <a:r>
              <a:rPr lang="de-DE" dirty="0" err="1"/>
              <a:t>primary</a:t>
            </a:r>
            <a:r>
              <a:rPr lang="de-DE" dirty="0"/>
              <a:t> Headline</a:t>
            </a:r>
          </a:p>
        </p:txBody>
      </p:sp>
      <p:sp>
        <p:nvSpPr>
          <p:cNvPr id="3" name="Untertitel 2">
            <a:extLst>
              <a:ext uri="{FF2B5EF4-FFF2-40B4-BE49-F238E27FC236}">
                <a16:creationId xmlns:a16="http://schemas.microsoft.com/office/drawing/2014/main" id="{9AF78B23-D158-02BE-F610-CD25F85101CC}"/>
              </a:ext>
            </a:extLst>
          </p:cNvPr>
          <p:cNvSpPr>
            <a:spLocks noGrp="1"/>
          </p:cNvSpPr>
          <p:nvPr>
            <p:ph type="subTitle" idx="1" hasCustomPrompt="1"/>
          </p:nvPr>
        </p:nvSpPr>
        <p:spPr>
          <a:xfrm>
            <a:off x="1842933" y="2913064"/>
            <a:ext cx="8170862" cy="410000"/>
          </a:xfrm>
          <a:prstGeom prst="rect">
            <a:avLst/>
          </a:prstGeom>
        </p:spPr>
        <p:txBody>
          <a:bodyPr anchor="t" anchorCtr="0"/>
          <a:lstStyle>
            <a:lvl1pPr marL="0" indent="0" algn="l">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Click </a:t>
            </a:r>
            <a:r>
              <a:rPr lang="de-DE" dirty="0" err="1"/>
              <a:t>to</a:t>
            </a:r>
            <a:r>
              <a:rPr lang="de-DE" dirty="0"/>
              <a:t> </a:t>
            </a:r>
            <a:r>
              <a:rPr lang="de-DE" dirty="0" err="1"/>
              <a:t>edit</a:t>
            </a:r>
            <a:r>
              <a:rPr lang="de-DE" dirty="0"/>
              <a:t> Subheadline</a:t>
            </a:r>
          </a:p>
        </p:txBody>
      </p:sp>
      <p:pic>
        <p:nvPicPr>
          <p:cNvPr id="5" name="Grafik 4">
            <a:extLst>
              <a:ext uri="{FF2B5EF4-FFF2-40B4-BE49-F238E27FC236}">
                <a16:creationId xmlns:a16="http://schemas.microsoft.com/office/drawing/2014/main" id="{9DA77A77-E714-C8B3-0A7F-A392BC33CCE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750" y="6150230"/>
            <a:ext cx="917204" cy="321494"/>
          </a:xfrm>
          <a:prstGeom prst="rect">
            <a:avLst/>
          </a:prstGeom>
        </p:spPr>
      </p:pic>
      <p:sp>
        <p:nvSpPr>
          <p:cNvPr id="10" name="Textplatzhalter 9">
            <a:extLst>
              <a:ext uri="{FF2B5EF4-FFF2-40B4-BE49-F238E27FC236}">
                <a16:creationId xmlns:a16="http://schemas.microsoft.com/office/drawing/2014/main" id="{B4FA8F35-E994-8250-4CC2-9E91847E5C63}"/>
              </a:ext>
            </a:extLst>
          </p:cNvPr>
          <p:cNvSpPr>
            <a:spLocks noGrp="1"/>
          </p:cNvSpPr>
          <p:nvPr>
            <p:ph type="body" sz="quarter" idx="10" hasCustomPrompt="1"/>
          </p:nvPr>
        </p:nvSpPr>
        <p:spPr>
          <a:xfrm>
            <a:off x="1843088" y="3429000"/>
            <a:ext cx="8170862" cy="455613"/>
          </a:xfrm>
        </p:spPr>
        <p:txBody>
          <a:bodyPr/>
          <a:lstStyle>
            <a:lvl1pPr>
              <a:defRPr sz="1800"/>
            </a:lvl1pPr>
          </a:lstStyle>
          <a:p>
            <a:pPr lvl="0"/>
            <a:r>
              <a:rPr lang="de-DE" dirty="0"/>
              <a:t>Date</a:t>
            </a:r>
          </a:p>
        </p:txBody>
      </p:sp>
      <p:pic>
        <p:nvPicPr>
          <p:cNvPr id="7" name="Graphic 6">
            <a:extLst>
              <a:ext uri="{FF2B5EF4-FFF2-40B4-BE49-F238E27FC236}">
                <a16:creationId xmlns:a16="http://schemas.microsoft.com/office/drawing/2014/main" id="{129B6A81-F0AB-87CF-68D5-3B8D9033A93B}"/>
              </a:ext>
            </a:extLst>
          </p:cNvPr>
          <p:cNvPicPr>
            <a:picLocks noChangeAspect="1"/>
          </p:cNvPicPr>
          <p:nvPr userDrawn="1"/>
        </p:nvPicPr>
        <p:blipFill>
          <a:blip r:embed="rId4">
            <a:extLst>
              <a:ext uri="{96DAC541-7B7A-43D3-8B79-37D633B846F1}">
                <asvg:svgBlip xmlns:asvg="http://schemas.microsoft.com/office/drawing/2016/SVG/main" r:embed="rId5"/>
              </a:ext>
            </a:extLst>
          </a:blip>
          <a:srcRect l="369" t="123" r="429" b="308"/>
          <a:stretch>
            <a:fillRect/>
          </a:stretch>
        </p:blipFill>
        <p:spPr>
          <a:xfrm rot="10800000">
            <a:off x="0" y="0"/>
            <a:ext cx="12192000" cy="6858000"/>
          </a:xfrm>
          <a:prstGeom prst="rect">
            <a:avLst/>
          </a:prstGeom>
        </p:spPr>
      </p:pic>
    </p:spTree>
    <p:extLst>
      <p:ext uri="{BB962C8B-B14F-4D97-AF65-F5344CB8AC3E}">
        <p14:creationId xmlns:p14="http://schemas.microsoft.com/office/powerpoint/2010/main" val="3368671371"/>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and 2 contents">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5C04B6E4-45F4-42A3-967A-4C6C6E53BDD8}"/>
              </a:ext>
            </a:extLst>
          </p:cNvPr>
          <p:cNvGraphicFramePr>
            <a:graphicFrameLocks noChangeAspect="1"/>
          </p:cNvGraphicFramePr>
          <p:nvPr userDrawn="1">
            <p:custDataLst>
              <p:tags r:id="rId1"/>
            </p:custDataLst>
            <p:extLst>
              <p:ext uri="{D42A27DB-BD31-4B8C-83A1-F6EECF244321}">
                <p14:modId xmlns:p14="http://schemas.microsoft.com/office/powerpoint/2010/main" val="2427227409"/>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5C04B6E4-45F4-42A3-967A-4C6C6E53BDD8}"/>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D573C5EA-CBDA-42FD-ADB9-72BFC6618BE2}"/>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667"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
        <p:nvSpPr>
          <p:cNvPr id="13" name="Textplatzhalter 7"/>
          <p:cNvSpPr>
            <a:spLocks noGrp="1"/>
          </p:cNvSpPr>
          <p:nvPr>
            <p:ph type="body" sz="quarter" idx="14" hasCustomPrompt="1"/>
          </p:nvPr>
        </p:nvSpPr>
        <p:spPr>
          <a:xfrm>
            <a:off x="6234133" y="1440000"/>
            <a:ext cx="5212800" cy="4896000"/>
          </a:xfrm>
        </p:spPr>
        <p:txBody>
          <a:bodyPr/>
          <a:lstStyle>
            <a:lvl1pPr>
              <a:defRPr/>
            </a:lvl1pPr>
            <a:lvl2pPr>
              <a:defRPr/>
            </a:lvl2pPr>
            <a:lvl3pPr>
              <a:defRPr/>
            </a:lvl3pPr>
            <a:lvl4pPr>
              <a:defRPr baseline="0"/>
            </a:lvl4pPr>
            <a:lvl5pPr>
              <a:defRPr/>
            </a:lvl5pPr>
            <a:lvl6pPr>
              <a:defRPr/>
            </a:lvl6pPr>
            <a:lvl8pPr>
              <a:defRPr/>
            </a:lvl8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6"/>
            <a:r>
              <a:rPr lang="de-DE" dirty="0" err="1"/>
              <a:t>Seventh</a:t>
            </a:r>
            <a:r>
              <a:rPr lang="de-DE" dirty="0"/>
              <a:t> </a:t>
            </a:r>
            <a:r>
              <a:rPr lang="de-DE" dirty="0" err="1"/>
              <a:t>level</a:t>
            </a:r>
            <a:endParaRPr lang="de-DE" dirty="0"/>
          </a:p>
          <a:p>
            <a:pPr lvl="7"/>
            <a:r>
              <a:rPr lang="de-DE" dirty="0" err="1"/>
              <a:t>Eighth</a:t>
            </a:r>
            <a:r>
              <a:rPr lang="de-DE" dirty="0"/>
              <a:t> </a:t>
            </a:r>
            <a:r>
              <a:rPr lang="de-DE" dirty="0" err="1"/>
              <a:t>level</a:t>
            </a:r>
            <a:endParaRPr lang="de-DE" dirty="0"/>
          </a:p>
          <a:p>
            <a:pPr lvl="8"/>
            <a:r>
              <a:rPr lang="de-DE" dirty="0" err="1"/>
              <a:t>Ninth</a:t>
            </a:r>
            <a:r>
              <a:rPr lang="de-DE" dirty="0"/>
              <a:t> </a:t>
            </a:r>
            <a:r>
              <a:rPr lang="de-DE" dirty="0" err="1"/>
              <a:t>level</a:t>
            </a:r>
            <a:endParaRPr lang="de-DE" dirty="0"/>
          </a:p>
        </p:txBody>
      </p:sp>
    </p:spTree>
    <p:extLst>
      <p:ext uri="{BB962C8B-B14F-4D97-AF65-F5344CB8AC3E}">
        <p14:creationId xmlns:p14="http://schemas.microsoft.com/office/powerpoint/2010/main" val="30740230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picture right">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70F05-4ADF-55BB-EBCE-53099A67BA49}"/>
              </a:ext>
            </a:extLst>
          </p:cNvPr>
          <p:cNvSpPr>
            <a:spLocks noGrp="1"/>
          </p:cNvSpPr>
          <p:nvPr>
            <p:ph type="ctrTitle" hasCustomPrompt="1"/>
          </p:nvPr>
        </p:nvSpPr>
        <p:spPr>
          <a:xfrm>
            <a:off x="1842933" y="1690300"/>
            <a:ext cx="8170862" cy="941388"/>
          </a:xfrm>
          <a:prstGeom prst="rect">
            <a:avLst/>
          </a:prstGeom>
        </p:spPr>
        <p:txBody>
          <a:bodyPr anchor="t" anchorCtr="0"/>
          <a:lstStyle>
            <a:lvl1pPr algn="l">
              <a:defRPr sz="3600"/>
            </a:lvl1pPr>
          </a:lstStyle>
          <a:p>
            <a:r>
              <a:rPr lang="de-DE" dirty="0"/>
              <a:t>Click </a:t>
            </a:r>
            <a:r>
              <a:rPr lang="de-DE" dirty="0" err="1"/>
              <a:t>to</a:t>
            </a:r>
            <a:r>
              <a:rPr lang="de-DE" dirty="0"/>
              <a:t> </a:t>
            </a:r>
            <a:r>
              <a:rPr lang="de-DE" dirty="0" err="1"/>
              <a:t>edit</a:t>
            </a:r>
            <a:r>
              <a:rPr lang="de-DE" dirty="0"/>
              <a:t> </a:t>
            </a:r>
            <a:r>
              <a:rPr lang="de-DE" dirty="0" err="1"/>
              <a:t>primary</a:t>
            </a:r>
            <a:r>
              <a:rPr lang="de-DE" dirty="0"/>
              <a:t> Headline</a:t>
            </a:r>
          </a:p>
        </p:txBody>
      </p:sp>
      <p:sp>
        <p:nvSpPr>
          <p:cNvPr id="3" name="Untertitel 2">
            <a:extLst>
              <a:ext uri="{FF2B5EF4-FFF2-40B4-BE49-F238E27FC236}">
                <a16:creationId xmlns:a16="http://schemas.microsoft.com/office/drawing/2014/main" id="{9AF78B23-D158-02BE-F610-CD25F85101CC}"/>
              </a:ext>
            </a:extLst>
          </p:cNvPr>
          <p:cNvSpPr>
            <a:spLocks noGrp="1"/>
          </p:cNvSpPr>
          <p:nvPr>
            <p:ph type="subTitle" idx="1" hasCustomPrompt="1"/>
          </p:nvPr>
        </p:nvSpPr>
        <p:spPr>
          <a:xfrm>
            <a:off x="1842933" y="2913064"/>
            <a:ext cx="8170862" cy="410000"/>
          </a:xfrm>
          <a:prstGeom prst="rect">
            <a:avLst/>
          </a:prstGeom>
        </p:spPr>
        <p:txBody>
          <a:bodyPr anchor="t" anchorCtr="0"/>
          <a:lstStyle>
            <a:lvl1pPr marL="0" indent="0" algn="l">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Click </a:t>
            </a:r>
            <a:r>
              <a:rPr lang="de-DE" dirty="0" err="1"/>
              <a:t>to</a:t>
            </a:r>
            <a:r>
              <a:rPr lang="de-DE" dirty="0"/>
              <a:t> </a:t>
            </a:r>
            <a:r>
              <a:rPr lang="de-DE" dirty="0" err="1"/>
              <a:t>edit</a:t>
            </a:r>
            <a:r>
              <a:rPr lang="de-DE" dirty="0"/>
              <a:t> Subheadline</a:t>
            </a:r>
          </a:p>
        </p:txBody>
      </p:sp>
      <p:sp>
        <p:nvSpPr>
          <p:cNvPr id="10" name="Textplatzhalter 9">
            <a:extLst>
              <a:ext uri="{FF2B5EF4-FFF2-40B4-BE49-F238E27FC236}">
                <a16:creationId xmlns:a16="http://schemas.microsoft.com/office/drawing/2014/main" id="{B4FA8F35-E994-8250-4CC2-9E91847E5C63}"/>
              </a:ext>
            </a:extLst>
          </p:cNvPr>
          <p:cNvSpPr>
            <a:spLocks noGrp="1"/>
          </p:cNvSpPr>
          <p:nvPr>
            <p:ph type="body" sz="quarter" idx="10" hasCustomPrompt="1"/>
          </p:nvPr>
        </p:nvSpPr>
        <p:spPr>
          <a:xfrm>
            <a:off x="1843088" y="3429000"/>
            <a:ext cx="8170862" cy="455613"/>
          </a:xfrm>
        </p:spPr>
        <p:txBody>
          <a:bodyPr/>
          <a:lstStyle>
            <a:lvl1pPr>
              <a:defRPr sz="1800"/>
            </a:lvl1pPr>
          </a:lstStyle>
          <a:p>
            <a:pPr lvl="0"/>
            <a:r>
              <a:rPr lang="de-DE" dirty="0"/>
              <a:t>Date</a:t>
            </a:r>
          </a:p>
        </p:txBody>
      </p:sp>
      <p:pic>
        <p:nvPicPr>
          <p:cNvPr id="4" name="Grafik 3">
            <a:extLst>
              <a:ext uri="{FF2B5EF4-FFF2-40B4-BE49-F238E27FC236}">
                <a16:creationId xmlns:a16="http://schemas.microsoft.com/office/drawing/2014/main" id="{BF3C6BDF-4AB9-6291-B334-820EA797F58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964433" y="6128344"/>
            <a:ext cx="800118" cy="377834"/>
          </a:xfrm>
          <a:prstGeom prst="rect">
            <a:avLst/>
          </a:prstGeom>
        </p:spPr>
      </p:pic>
      <p:pic>
        <p:nvPicPr>
          <p:cNvPr id="6" name="Graphic 5">
            <a:extLst>
              <a:ext uri="{FF2B5EF4-FFF2-40B4-BE49-F238E27FC236}">
                <a16:creationId xmlns:a16="http://schemas.microsoft.com/office/drawing/2014/main" id="{86FAB5B2-5505-E7FB-0BA2-70FEDA0AAFB7}"/>
              </a:ext>
            </a:extLst>
          </p:cNvPr>
          <p:cNvPicPr>
            <a:picLocks noChangeAspect="1"/>
          </p:cNvPicPr>
          <p:nvPr userDrawn="1"/>
        </p:nvPicPr>
        <p:blipFill>
          <a:blip r:embed="rId4">
            <a:extLst>
              <a:ext uri="{96DAC541-7B7A-43D3-8B79-37D633B846F1}">
                <asvg:svgBlip xmlns:asvg="http://schemas.microsoft.com/office/drawing/2016/SVG/main" r:embed="rId5"/>
              </a:ext>
            </a:extLst>
          </a:blip>
          <a:srcRect l="369" t="1" r="50030" b="308"/>
          <a:stretch>
            <a:fillRect/>
          </a:stretch>
        </p:blipFill>
        <p:spPr>
          <a:xfrm rot="10800000">
            <a:off x="6096000" y="0"/>
            <a:ext cx="6096000" cy="6866408"/>
          </a:xfrm>
          <a:prstGeom prst="rect">
            <a:avLst/>
          </a:prstGeom>
        </p:spPr>
      </p:pic>
      <p:pic>
        <p:nvPicPr>
          <p:cNvPr id="7" name="Graphic 6">
            <a:extLst>
              <a:ext uri="{FF2B5EF4-FFF2-40B4-BE49-F238E27FC236}">
                <a16:creationId xmlns:a16="http://schemas.microsoft.com/office/drawing/2014/main" id="{A29B8E52-7AB0-F11B-E837-88094F4F602B}"/>
              </a:ext>
            </a:extLst>
          </p:cNvPr>
          <p:cNvPicPr>
            <a:picLocks noChangeAspect="1"/>
          </p:cNvPicPr>
          <p:nvPr userDrawn="1"/>
        </p:nvPicPr>
        <p:blipFill>
          <a:blip r:embed="rId4">
            <a:extLst>
              <a:ext uri="{96DAC541-7B7A-43D3-8B79-37D633B846F1}">
                <asvg:svgBlip xmlns:asvg="http://schemas.microsoft.com/office/drawing/2016/SVG/main" r:embed="rId5"/>
              </a:ext>
            </a:extLst>
          </a:blip>
          <a:srcRect l="369" t="856" r="50030" b="308"/>
          <a:stretch>
            <a:fillRect/>
          </a:stretch>
        </p:blipFill>
        <p:spPr>
          <a:xfrm>
            <a:off x="0" y="50488"/>
            <a:ext cx="6096000" cy="6807512"/>
          </a:xfrm>
          <a:prstGeom prst="rect">
            <a:avLst/>
          </a:prstGeom>
        </p:spPr>
      </p:pic>
    </p:spTree>
    <p:extLst>
      <p:ext uri="{BB962C8B-B14F-4D97-AF65-F5344CB8AC3E}">
        <p14:creationId xmlns:p14="http://schemas.microsoft.com/office/powerpoint/2010/main" val="2558428323"/>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blanko">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2B5488-131A-65A8-20D1-CDC22163EFEB}"/>
              </a:ext>
            </a:extLst>
          </p:cNvPr>
          <p:cNvSpPr>
            <a:spLocks noGrp="1"/>
          </p:cNvSpPr>
          <p:nvPr>
            <p:ph type="title" hasCustomPrompt="1"/>
          </p:nvPr>
        </p:nvSpPr>
        <p:spPr/>
        <p:txBody>
          <a:bodyPr/>
          <a:lstStyle/>
          <a:p>
            <a:r>
              <a:rPr lang="en-US" dirty="0"/>
              <a:t>Click to edit primary Headline</a:t>
            </a:r>
            <a:endParaRPr lang="de-DE" dirty="0"/>
          </a:p>
        </p:txBody>
      </p:sp>
    </p:spTree>
    <p:extLst>
      <p:ext uri="{BB962C8B-B14F-4D97-AF65-F5344CB8AC3E}">
        <p14:creationId xmlns:p14="http://schemas.microsoft.com/office/powerpoint/2010/main" val="3117081473"/>
      </p:ext>
    </p:extLst>
  </p:cSld>
  <p:clrMapOvr>
    <a:masterClrMapping/>
  </p:clrMapOvr>
  <p:extLst>
    <p:ext uri="{DCECCB84-F9BA-43D5-87BE-67443E8EF086}">
      <p15:sldGuideLst xmlns:p15="http://schemas.microsoft.com/office/powerpoint/2012/main">
        <p15:guide id="1" pos="3885" userDrawn="1">
          <p15:clr>
            <a:srgbClr val="FBAE40"/>
          </p15:clr>
        </p15:guide>
        <p15:guide id="2" pos="3795" userDrawn="1">
          <p15:clr>
            <a:srgbClr val="FBAE40"/>
          </p15:clr>
        </p15:guide>
        <p15:guide id="3" pos="2105" userDrawn="1">
          <p15:clr>
            <a:srgbClr val="FBAE40"/>
          </p15:clr>
        </p15:guide>
        <p15:guide id="4" pos="2015" userDrawn="1">
          <p15:clr>
            <a:srgbClr val="FBAE40"/>
          </p15:clr>
        </p15:guide>
        <p15:guide id="5" pos="5575" userDrawn="1">
          <p15:clr>
            <a:srgbClr val="FBAE40"/>
          </p15:clr>
        </p15:guide>
        <p15:guide id="6" pos="5665"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and content">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50F36CD-D6AA-99BA-D447-98CB51089E58}"/>
              </a:ext>
            </a:extLst>
          </p:cNvPr>
          <p:cNvGraphicFramePr>
            <a:graphicFrameLocks noChangeAspect="1"/>
          </p:cNvGraphicFramePr>
          <p:nvPr userDrawn="1">
            <p:custDataLst>
              <p:tags r:id="rId1"/>
            </p:custDataLst>
            <p:extLst>
              <p:ext uri="{D42A27DB-BD31-4B8C-83A1-F6EECF244321}">
                <p14:modId xmlns:p14="http://schemas.microsoft.com/office/powerpoint/2010/main" val="666321287"/>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5" name="think-cell data - do not delete" hidden="1">
                        <a:extLst>
                          <a:ext uri="{FF2B5EF4-FFF2-40B4-BE49-F238E27FC236}">
                            <a16:creationId xmlns:a16="http://schemas.microsoft.com/office/drawing/2014/main" id="{450F36CD-D6AA-99BA-D447-98CB51089E58}"/>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0" name="Titelplatzhalter 1">
            <a:extLst>
              <a:ext uri="{FF2B5EF4-FFF2-40B4-BE49-F238E27FC236}">
                <a16:creationId xmlns:a16="http://schemas.microsoft.com/office/drawing/2014/main" id="{0540C2FA-3E33-C43B-0D63-7D51451197CF}"/>
              </a:ext>
            </a:extLst>
          </p:cNvPr>
          <p:cNvSpPr>
            <a:spLocks noGrp="1"/>
          </p:cNvSpPr>
          <p:nvPr>
            <p:ph type="title" hasCustomPrompt="1"/>
          </p:nvPr>
        </p:nvSpPr>
        <p:spPr>
          <a:xfrm>
            <a:off x="515938" y="448248"/>
            <a:ext cx="11160125" cy="523302"/>
          </a:xfrm>
          <a:prstGeom prst="rect">
            <a:avLst/>
          </a:prstGeom>
        </p:spPr>
        <p:txBody>
          <a:bodyPr vert="horz" lIns="0" tIns="0" rIns="0" bIns="0" rtlCol="0" anchor="t" anchorCtr="0">
            <a:noAutofit/>
          </a:bodyPr>
          <a:lstStyle>
            <a:lvl1pPr>
              <a:defRPr>
                <a:solidFill>
                  <a:schemeClr val="accent4"/>
                </a:solidFill>
              </a:defRPr>
            </a:lvl1pPr>
          </a:lstStyle>
          <a:p>
            <a:r>
              <a:rPr lang="en-US" dirty="0"/>
              <a:t>Click to edit primary Headline</a:t>
            </a:r>
            <a:endParaRPr lang="en-US" noProof="0" dirty="0"/>
          </a:p>
        </p:txBody>
      </p:sp>
      <p:sp>
        <p:nvSpPr>
          <p:cNvPr id="11" name="Inhaltsplatzhalter 2">
            <a:extLst>
              <a:ext uri="{FF2B5EF4-FFF2-40B4-BE49-F238E27FC236}">
                <a16:creationId xmlns:a16="http://schemas.microsoft.com/office/drawing/2014/main" id="{5C329955-7184-3FD4-16F1-FB71768EE4CB}"/>
              </a:ext>
            </a:extLst>
          </p:cNvPr>
          <p:cNvSpPr>
            <a:spLocks noGrp="1"/>
          </p:cNvSpPr>
          <p:nvPr>
            <p:ph sz="quarter" idx="19"/>
          </p:nvPr>
        </p:nvSpPr>
        <p:spPr>
          <a:xfrm>
            <a:off x="515938" y="1375577"/>
            <a:ext cx="11160125" cy="4429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3" name="Text Placeholder 2">
            <a:extLst>
              <a:ext uri="{FF2B5EF4-FFF2-40B4-BE49-F238E27FC236}">
                <a16:creationId xmlns:a16="http://schemas.microsoft.com/office/drawing/2014/main" id="{0618CB5B-9B2A-DBBA-C3CE-094B88837ADA}"/>
              </a:ext>
            </a:extLst>
          </p:cNvPr>
          <p:cNvSpPr>
            <a:spLocks noGrp="1"/>
          </p:cNvSpPr>
          <p:nvPr>
            <p:ph type="body" sz="quarter" idx="20"/>
          </p:nvPr>
        </p:nvSpPr>
        <p:spPr>
          <a:xfrm>
            <a:off x="515938" y="754064"/>
            <a:ext cx="11160125" cy="217486"/>
          </a:xfrm>
        </p:spPr>
        <p:txBody>
          <a:bodyPr/>
          <a:lstStyle>
            <a:lvl2pPr marL="0" indent="0">
              <a:buNone/>
              <a:defRPr/>
            </a:lvl2pPr>
          </a:lstStyle>
          <a:p>
            <a:pPr lvl="0"/>
            <a:r>
              <a:rPr lang="en-GB" dirty="0"/>
              <a:t>Click to edit Master text styles</a:t>
            </a:r>
          </a:p>
          <a:p>
            <a:pPr lvl="4"/>
            <a:endParaRPr lang="en-NL" dirty="0"/>
          </a:p>
        </p:txBody>
      </p:sp>
    </p:spTree>
    <p:extLst>
      <p:ext uri="{BB962C8B-B14F-4D97-AF65-F5344CB8AC3E}">
        <p14:creationId xmlns:p14="http://schemas.microsoft.com/office/powerpoint/2010/main" val="1647530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wo contents">
    <p:spTree>
      <p:nvGrpSpPr>
        <p:cNvPr id="1" name=""/>
        <p:cNvGrpSpPr/>
        <p:nvPr/>
      </p:nvGrpSpPr>
      <p:grpSpPr>
        <a:xfrm>
          <a:off x="0" y="0"/>
          <a:ext cx="0" cy="0"/>
          <a:chOff x="0" y="0"/>
          <a:chExt cx="0" cy="0"/>
        </a:xfrm>
      </p:grpSpPr>
      <p:sp>
        <p:nvSpPr>
          <p:cNvPr id="7" name="Titelplatzhalter 1">
            <a:extLst>
              <a:ext uri="{FF2B5EF4-FFF2-40B4-BE49-F238E27FC236}">
                <a16:creationId xmlns:a16="http://schemas.microsoft.com/office/drawing/2014/main" id="{57D8B1B7-2A01-9876-909A-3624E3E33401}"/>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US" dirty="0"/>
              <a:t>Click to edit primary Headline</a:t>
            </a:r>
            <a:endParaRPr lang="en-US" noProof="0" dirty="0"/>
          </a:p>
        </p:txBody>
      </p:sp>
      <p:sp>
        <p:nvSpPr>
          <p:cNvPr id="12" name="Inhaltsplatzhalter 2">
            <a:extLst>
              <a:ext uri="{FF2B5EF4-FFF2-40B4-BE49-F238E27FC236}">
                <a16:creationId xmlns:a16="http://schemas.microsoft.com/office/drawing/2014/main" id="{D284E76D-64C9-B1E4-0754-858BD4E2CD09}"/>
              </a:ext>
            </a:extLst>
          </p:cNvPr>
          <p:cNvSpPr>
            <a:spLocks noGrp="1"/>
          </p:cNvSpPr>
          <p:nvPr>
            <p:ph sz="quarter" idx="20"/>
          </p:nvPr>
        </p:nvSpPr>
        <p:spPr>
          <a:xfrm>
            <a:off x="515938" y="1375577"/>
            <a:ext cx="5505449" cy="4429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3" name="Inhaltsplatzhalter 2">
            <a:extLst>
              <a:ext uri="{FF2B5EF4-FFF2-40B4-BE49-F238E27FC236}">
                <a16:creationId xmlns:a16="http://schemas.microsoft.com/office/drawing/2014/main" id="{376BA811-6E97-8116-9916-6637CE260DE3}"/>
              </a:ext>
            </a:extLst>
          </p:cNvPr>
          <p:cNvSpPr>
            <a:spLocks noGrp="1"/>
          </p:cNvSpPr>
          <p:nvPr>
            <p:ph sz="quarter" idx="21"/>
          </p:nvPr>
        </p:nvSpPr>
        <p:spPr>
          <a:xfrm>
            <a:off x="6170615" y="1376363"/>
            <a:ext cx="5505449" cy="4429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83979554"/>
      </p:ext>
    </p:extLst>
  </p:cSld>
  <p:clrMapOvr>
    <a:masterClrMapping/>
  </p:clrMapOvr>
  <p:extLst>
    <p:ext uri="{DCECCB84-F9BA-43D5-87BE-67443E8EF086}">
      <p15:sldGuideLst xmlns:p15="http://schemas.microsoft.com/office/powerpoint/2012/main">
        <p15:guide id="1" pos="3884" userDrawn="1">
          <p15:clr>
            <a:srgbClr val="FBAE40"/>
          </p15:clr>
        </p15:guide>
        <p15:guide id="2" pos="3793"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0A234D-93F8-1192-4174-6C45F44743D5}"/>
              </a:ext>
            </a:extLst>
          </p:cNvPr>
          <p:cNvSpPr>
            <a:spLocks noGrp="1"/>
          </p:cNvSpPr>
          <p:nvPr>
            <p:ph type="title"/>
          </p:nvPr>
        </p:nvSpPr>
        <p:spPr>
          <a:xfrm>
            <a:off x="515938" y="2319454"/>
            <a:ext cx="9297135" cy="1109546"/>
          </a:xfrm>
        </p:spPr>
        <p:txBody>
          <a:bodyPr/>
          <a:lstStyle>
            <a:lvl1pPr>
              <a:defRPr sz="3600"/>
            </a:lvl1pPr>
          </a:lstStyle>
          <a:p>
            <a:r>
              <a:rPr lang="de-DE" dirty="0"/>
              <a:t>Mastertitelformat bearbeiten</a:t>
            </a:r>
          </a:p>
        </p:txBody>
      </p:sp>
      <p:sp>
        <p:nvSpPr>
          <p:cNvPr id="6" name="Textplatzhalter 5">
            <a:extLst>
              <a:ext uri="{FF2B5EF4-FFF2-40B4-BE49-F238E27FC236}">
                <a16:creationId xmlns:a16="http://schemas.microsoft.com/office/drawing/2014/main" id="{3110933A-3A9A-C046-B06C-BE3507543AE6}"/>
              </a:ext>
            </a:extLst>
          </p:cNvPr>
          <p:cNvSpPr>
            <a:spLocks noGrp="1"/>
          </p:cNvSpPr>
          <p:nvPr>
            <p:ph type="body" sz="quarter" idx="10"/>
          </p:nvPr>
        </p:nvSpPr>
        <p:spPr>
          <a:xfrm>
            <a:off x="4616217" y="3432989"/>
            <a:ext cx="6311900" cy="971550"/>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31808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picture right">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70F05-4ADF-55BB-EBCE-53099A67BA49}"/>
              </a:ext>
            </a:extLst>
          </p:cNvPr>
          <p:cNvSpPr>
            <a:spLocks noGrp="1"/>
          </p:cNvSpPr>
          <p:nvPr>
            <p:ph type="ctrTitle" hasCustomPrompt="1"/>
          </p:nvPr>
        </p:nvSpPr>
        <p:spPr>
          <a:xfrm>
            <a:off x="1842933" y="1690300"/>
            <a:ext cx="8170862" cy="941388"/>
          </a:xfrm>
          <a:prstGeom prst="rect">
            <a:avLst/>
          </a:prstGeom>
        </p:spPr>
        <p:txBody>
          <a:bodyPr anchor="t" anchorCtr="0"/>
          <a:lstStyle>
            <a:lvl1pPr algn="l">
              <a:defRPr sz="3600"/>
            </a:lvl1pPr>
          </a:lstStyle>
          <a:p>
            <a:r>
              <a:rPr lang="de-DE" dirty="0"/>
              <a:t>Click </a:t>
            </a:r>
            <a:r>
              <a:rPr lang="de-DE" dirty="0" err="1"/>
              <a:t>to</a:t>
            </a:r>
            <a:r>
              <a:rPr lang="de-DE" dirty="0"/>
              <a:t> </a:t>
            </a:r>
            <a:r>
              <a:rPr lang="de-DE" dirty="0" err="1"/>
              <a:t>edit</a:t>
            </a:r>
            <a:r>
              <a:rPr lang="de-DE" dirty="0"/>
              <a:t> </a:t>
            </a:r>
            <a:r>
              <a:rPr lang="de-DE" dirty="0" err="1"/>
              <a:t>primary</a:t>
            </a:r>
            <a:r>
              <a:rPr lang="de-DE" dirty="0"/>
              <a:t> Headline</a:t>
            </a:r>
          </a:p>
        </p:txBody>
      </p:sp>
      <p:sp>
        <p:nvSpPr>
          <p:cNvPr id="3" name="Untertitel 2">
            <a:extLst>
              <a:ext uri="{FF2B5EF4-FFF2-40B4-BE49-F238E27FC236}">
                <a16:creationId xmlns:a16="http://schemas.microsoft.com/office/drawing/2014/main" id="{9AF78B23-D158-02BE-F610-CD25F85101CC}"/>
              </a:ext>
            </a:extLst>
          </p:cNvPr>
          <p:cNvSpPr>
            <a:spLocks noGrp="1"/>
          </p:cNvSpPr>
          <p:nvPr>
            <p:ph type="subTitle" idx="1" hasCustomPrompt="1"/>
          </p:nvPr>
        </p:nvSpPr>
        <p:spPr>
          <a:xfrm>
            <a:off x="1842933" y="2913064"/>
            <a:ext cx="8170862" cy="410000"/>
          </a:xfrm>
          <a:prstGeom prst="rect">
            <a:avLst/>
          </a:prstGeom>
        </p:spPr>
        <p:txBody>
          <a:bodyPr anchor="t" anchorCtr="0"/>
          <a:lstStyle>
            <a:lvl1pPr marL="0" indent="0" algn="l">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Click </a:t>
            </a:r>
            <a:r>
              <a:rPr lang="de-DE" dirty="0" err="1"/>
              <a:t>to</a:t>
            </a:r>
            <a:r>
              <a:rPr lang="de-DE" dirty="0"/>
              <a:t> </a:t>
            </a:r>
            <a:r>
              <a:rPr lang="de-DE" dirty="0" err="1"/>
              <a:t>edit</a:t>
            </a:r>
            <a:r>
              <a:rPr lang="de-DE" dirty="0"/>
              <a:t> Subheadline</a:t>
            </a:r>
          </a:p>
        </p:txBody>
      </p:sp>
      <p:sp>
        <p:nvSpPr>
          <p:cNvPr id="10" name="Textplatzhalter 9">
            <a:extLst>
              <a:ext uri="{FF2B5EF4-FFF2-40B4-BE49-F238E27FC236}">
                <a16:creationId xmlns:a16="http://schemas.microsoft.com/office/drawing/2014/main" id="{B4FA8F35-E994-8250-4CC2-9E91847E5C63}"/>
              </a:ext>
            </a:extLst>
          </p:cNvPr>
          <p:cNvSpPr>
            <a:spLocks noGrp="1"/>
          </p:cNvSpPr>
          <p:nvPr>
            <p:ph type="body" sz="quarter" idx="10" hasCustomPrompt="1"/>
          </p:nvPr>
        </p:nvSpPr>
        <p:spPr>
          <a:xfrm>
            <a:off x="1843088" y="3429000"/>
            <a:ext cx="8170862" cy="455613"/>
          </a:xfrm>
        </p:spPr>
        <p:txBody>
          <a:bodyPr/>
          <a:lstStyle>
            <a:lvl1pPr>
              <a:defRPr sz="1800"/>
            </a:lvl1pPr>
          </a:lstStyle>
          <a:p>
            <a:pPr lvl="0"/>
            <a:r>
              <a:rPr lang="de-DE" dirty="0"/>
              <a:t>Date</a:t>
            </a:r>
          </a:p>
        </p:txBody>
      </p:sp>
      <p:pic>
        <p:nvPicPr>
          <p:cNvPr id="5" name="Grafik 4">
            <a:extLst>
              <a:ext uri="{FF2B5EF4-FFF2-40B4-BE49-F238E27FC236}">
                <a16:creationId xmlns:a16="http://schemas.microsoft.com/office/drawing/2014/main" id="{BB80E81B-5D2E-6E87-048A-5936767FE0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884805" y="6138327"/>
            <a:ext cx="879746" cy="356296"/>
          </a:xfrm>
          <a:prstGeom prst="rect">
            <a:avLst/>
          </a:prstGeom>
        </p:spPr>
      </p:pic>
      <p:pic>
        <p:nvPicPr>
          <p:cNvPr id="4" name="Graphic 3">
            <a:extLst>
              <a:ext uri="{FF2B5EF4-FFF2-40B4-BE49-F238E27FC236}">
                <a16:creationId xmlns:a16="http://schemas.microsoft.com/office/drawing/2014/main" id="{EBF22195-48EE-58E0-D048-486C825AA24A}"/>
              </a:ext>
            </a:extLst>
          </p:cNvPr>
          <p:cNvPicPr>
            <a:picLocks noChangeAspect="1"/>
          </p:cNvPicPr>
          <p:nvPr userDrawn="1"/>
        </p:nvPicPr>
        <p:blipFill>
          <a:blip r:embed="rId4">
            <a:extLst>
              <a:ext uri="{96DAC541-7B7A-43D3-8B79-37D633B846F1}">
                <asvg:svgBlip xmlns:asvg="http://schemas.microsoft.com/office/drawing/2016/SVG/main" r:embed="rId5"/>
              </a:ext>
            </a:extLst>
          </a:blip>
          <a:srcRect l="50411" t="123" r="429" b="308"/>
          <a:stretch>
            <a:fillRect/>
          </a:stretch>
        </p:blipFill>
        <p:spPr>
          <a:xfrm rot="10800000">
            <a:off x="0" y="0"/>
            <a:ext cx="6041772" cy="6858000"/>
          </a:xfrm>
          <a:prstGeom prst="rect">
            <a:avLst/>
          </a:prstGeom>
        </p:spPr>
      </p:pic>
      <p:pic>
        <p:nvPicPr>
          <p:cNvPr id="6" name="Graphic 5">
            <a:extLst>
              <a:ext uri="{FF2B5EF4-FFF2-40B4-BE49-F238E27FC236}">
                <a16:creationId xmlns:a16="http://schemas.microsoft.com/office/drawing/2014/main" id="{266C9D07-8864-E32B-4ED1-688A1A3821E9}"/>
              </a:ext>
            </a:extLst>
          </p:cNvPr>
          <p:cNvPicPr>
            <a:picLocks noChangeAspect="1"/>
          </p:cNvPicPr>
          <p:nvPr userDrawn="1"/>
        </p:nvPicPr>
        <p:blipFill>
          <a:blip r:embed="rId4">
            <a:extLst>
              <a:ext uri="{96DAC541-7B7A-43D3-8B79-37D633B846F1}">
                <asvg:svgBlip xmlns:asvg="http://schemas.microsoft.com/office/drawing/2016/SVG/main" r:embed="rId5"/>
              </a:ext>
            </a:extLst>
          </a:blip>
          <a:srcRect l="50411" t="123" r="429" b="308"/>
          <a:stretch>
            <a:fillRect/>
          </a:stretch>
        </p:blipFill>
        <p:spPr>
          <a:xfrm>
            <a:off x="6150228" y="0"/>
            <a:ext cx="6041772" cy="6858000"/>
          </a:xfrm>
          <a:prstGeom prst="rect">
            <a:avLst/>
          </a:prstGeom>
        </p:spPr>
      </p:pic>
    </p:spTree>
    <p:extLst>
      <p:ext uri="{BB962C8B-B14F-4D97-AF65-F5344CB8AC3E}">
        <p14:creationId xmlns:p14="http://schemas.microsoft.com/office/powerpoint/2010/main" val="3405080031"/>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blanko">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2B5488-131A-65A8-20D1-CDC22163EFEB}"/>
              </a:ext>
            </a:extLst>
          </p:cNvPr>
          <p:cNvSpPr>
            <a:spLocks noGrp="1"/>
          </p:cNvSpPr>
          <p:nvPr>
            <p:ph type="title" hasCustomPrompt="1"/>
          </p:nvPr>
        </p:nvSpPr>
        <p:spPr/>
        <p:txBody>
          <a:bodyPr/>
          <a:lstStyle/>
          <a:p>
            <a:r>
              <a:rPr lang="en-US" dirty="0"/>
              <a:t>Click to edit primary Headline</a:t>
            </a:r>
            <a:endParaRPr lang="de-DE" dirty="0"/>
          </a:p>
        </p:txBody>
      </p:sp>
    </p:spTree>
    <p:extLst>
      <p:ext uri="{BB962C8B-B14F-4D97-AF65-F5344CB8AC3E}">
        <p14:creationId xmlns:p14="http://schemas.microsoft.com/office/powerpoint/2010/main" val="217357419"/>
      </p:ext>
    </p:extLst>
  </p:cSld>
  <p:clrMapOvr>
    <a:masterClrMapping/>
  </p:clrMapOvr>
  <p:extLst>
    <p:ext uri="{DCECCB84-F9BA-43D5-87BE-67443E8EF086}">
      <p15:sldGuideLst xmlns:p15="http://schemas.microsoft.com/office/powerpoint/2012/main">
        <p15:guide id="1" pos="3885" userDrawn="1">
          <p15:clr>
            <a:srgbClr val="FBAE40"/>
          </p15:clr>
        </p15:guide>
        <p15:guide id="2" pos="3795" userDrawn="1">
          <p15:clr>
            <a:srgbClr val="FBAE40"/>
          </p15:clr>
        </p15:guide>
        <p15:guide id="3" pos="2105" userDrawn="1">
          <p15:clr>
            <a:srgbClr val="FBAE40"/>
          </p15:clr>
        </p15:guide>
        <p15:guide id="4" pos="2015" userDrawn="1">
          <p15:clr>
            <a:srgbClr val="FBAE40"/>
          </p15:clr>
        </p15:guide>
        <p15:guide id="5" pos="5575" userDrawn="1">
          <p15:clr>
            <a:srgbClr val="FBAE40"/>
          </p15:clr>
        </p15:guide>
        <p15:guide id="6" pos="5665"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and content">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DD006E3-09FF-8C81-2F8A-7093C77B6927}"/>
              </a:ext>
            </a:extLst>
          </p:cNvPr>
          <p:cNvGraphicFramePr>
            <a:graphicFrameLocks noChangeAspect="1"/>
          </p:cNvGraphicFramePr>
          <p:nvPr userDrawn="1">
            <p:custDataLst>
              <p:tags r:id="rId1"/>
            </p:custDataLst>
            <p:extLst>
              <p:ext uri="{D42A27DB-BD31-4B8C-83A1-F6EECF244321}">
                <p14:modId xmlns:p14="http://schemas.microsoft.com/office/powerpoint/2010/main" val="4019935482"/>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5" name="think-cell data - do not delete" hidden="1">
                        <a:extLst>
                          <a:ext uri="{FF2B5EF4-FFF2-40B4-BE49-F238E27FC236}">
                            <a16:creationId xmlns:a16="http://schemas.microsoft.com/office/drawing/2014/main" id="{0DD006E3-09FF-8C81-2F8A-7093C77B6927}"/>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0" name="Titelplatzhalter 1">
            <a:extLst>
              <a:ext uri="{FF2B5EF4-FFF2-40B4-BE49-F238E27FC236}">
                <a16:creationId xmlns:a16="http://schemas.microsoft.com/office/drawing/2014/main" id="{0540C2FA-3E33-C43B-0D63-7D51451197CF}"/>
              </a:ext>
            </a:extLst>
          </p:cNvPr>
          <p:cNvSpPr>
            <a:spLocks noGrp="1"/>
          </p:cNvSpPr>
          <p:nvPr>
            <p:ph type="title" hasCustomPrompt="1"/>
          </p:nvPr>
        </p:nvSpPr>
        <p:spPr>
          <a:xfrm>
            <a:off x="515938" y="448248"/>
            <a:ext cx="11160125" cy="523302"/>
          </a:xfrm>
          <a:prstGeom prst="rect">
            <a:avLst/>
          </a:prstGeom>
        </p:spPr>
        <p:txBody>
          <a:bodyPr vert="horz" lIns="0" tIns="0" rIns="0" bIns="0" rtlCol="0" anchor="t" anchorCtr="0">
            <a:noAutofit/>
          </a:bodyPr>
          <a:lstStyle>
            <a:lvl1pPr>
              <a:defRPr>
                <a:solidFill>
                  <a:schemeClr val="accent3"/>
                </a:solidFill>
              </a:defRPr>
            </a:lvl1pPr>
          </a:lstStyle>
          <a:p>
            <a:r>
              <a:rPr lang="en-US" dirty="0"/>
              <a:t>Click to edit primary Headline</a:t>
            </a:r>
            <a:endParaRPr lang="en-US" noProof="0" dirty="0"/>
          </a:p>
        </p:txBody>
      </p:sp>
      <p:sp>
        <p:nvSpPr>
          <p:cNvPr id="11" name="Inhaltsplatzhalter 2">
            <a:extLst>
              <a:ext uri="{FF2B5EF4-FFF2-40B4-BE49-F238E27FC236}">
                <a16:creationId xmlns:a16="http://schemas.microsoft.com/office/drawing/2014/main" id="{5C329955-7184-3FD4-16F1-FB71768EE4CB}"/>
              </a:ext>
            </a:extLst>
          </p:cNvPr>
          <p:cNvSpPr>
            <a:spLocks noGrp="1"/>
          </p:cNvSpPr>
          <p:nvPr>
            <p:ph sz="quarter" idx="19"/>
          </p:nvPr>
        </p:nvSpPr>
        <p:spPr>
          <a:xfrm>
            <a:off x="515938" y="1375576"/>
            <a:ext cx="11160125" cy="4861711"/>
          </a:xfrm>
        </p:spPr>
        <p:txBody>
          <a:bodyPr/>
          <a:lstStyle>
            <a:lvl1pPr>
              <a:defRPr sz="1600"/>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ext Placeholder 2">
            <a:extLst>
              <a:ext uri="{FF2B5EF4-FFF2-40B4-BE49-F238E27FC236}">
                <a16:creationId xmlns:a16="http://schemas.microsoft.com/office/drawing/2014/main" id="{B5720E43-7736-07FC-573F-D0E7935E5DC3}"/>
              </a:ext>
            </a:extLst>
          </p:cNvPr>
          <p:cNvSpPr>
            <a:spLocks noGrp="1"/>
          </p:cNvSpPr>
          <p:nvPr>
            <p:ph type="body" sz="quarter" idx="20"/>
          </p:nvPr>
        </p:nvSpPr>
        <p:spPr>
          <a:xfrm>
            <a:off x="515938" y="742566"/>
            <a:ext cx="11160125" cy="228984"/>
          </a:xfrm>
        </p:spPr>
        <p:txBody>
          <a:bodyPr/>
          <a:lstStyle>
            <a:lvl2pPr marL="0" indent="0">
              <a:buNone/>
              <a:defRPr/>
            </a:lvl2pPr>
          </a:lstStyle>
          <a:p>
            <a:pPr lvl="0"/>
            <a:r>
              <a:rPr lang="en-GB" dirty="0"/>
              <a:t>Click to edit Master text styles</a:t>
            </a:r>
          </a:p>
        </p:txBody>
      </p:sp>
    </p:spTree>
    <p:extLst>
      <p:ext uri="{BB962C8B-B14F-4D97-AF65-F5344CB8AC3E}">
        <p14:creationId xmlns:p14="http://schemas.microsoft.com/office/powerpoint/2010/main" val="6507652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wo contents">
    <p:spTree>
      <p:nvGrpSpPr>
        <p:cNvPr id="1" name=""/>
        <p:cNvGrpSpPr/>
        <p:nvPr/>
      </p:nvGrpSpPr>
      <p:grpSpPr>
        <a:xfrm>
          <a:off x="0" y="0"/>
          <a:ext cx="0" cy="0"/>
          <a:chOff x="0" y="0"/>
          <a:chExt cx="0" cy="0"/>
        </a:xfrm>
      </p:grpSpPr>
      <p:sp>
        <p:nvSpPr>
          <p:cNvPr id="7" name="Titelplatzhalter 1">
            <a:extLst>
              <a:ext uri="{FF2B5EF4-FFF2-40B4-BE49-F238E27FC236}">
                <a16:creationId xmlns:a16="http://schemas.microsoft.com/office/drawing/2014/main" id="{57D8B1B7-2A01-9876-909A-3624E3E33401}"/>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US" dirty="0"/>
              <a:t>Click to edit primary Headline</a:t>
            </a:r>
            <a:endParaRPr lang="en-US" noProof="0" dirty="0"/>
          </a:p>
        </p:txBody>
      </p:sp>
      <p:sp>
        <p:nvSpPr>
          <p:cNvPr id="12" name="Inhaltsplatzhalter 2">
            <a:extLst>
              <a:ext uri="{FF2B5EF4-FFF2-40B4-BE49-F238E27FC236}">
                <a16:creationId xmlns:a16="http://schemas.microsoft.com/office/drawing/2014/main" id="{D284E76D-64C9-B1E4-0754-858BD4E2CD09}"/>
              </a:ext>
            </a:extLst>
          </p:cNvPr>
          <p:cNvSpPr>
            <a:spLocks noGrp="1"/>
          </p:cNvSpPr>
          <p:nvPr>
            <p:ph sz="quarter" idx="20"/>
          </p:nvPr>
        </p:nvSpPr>
        <p:spPr>
          <a:xfrm>
            <a:off x="515938" y="1375577"/>
            <a:ext cx="5505449" cy="4429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3" name="Inhaltsplatzhalter 2">
            <a:extLst>
              <a:ext uri="{FF2B5EF4-FFF2-40B4-BE49-F238E27FC236}">
                <a16:creationId xmlns:a16="http://schemas.microsoft.com/office/drawing/2014/main" id="{376BA811-6E97-8116-9916-6637CE260DE3}"/>
              </a:ext>
            </a:extLst>
          </p:cNvPr>
          <p:cNvSpPr>
            <a:spLocks noGrp="1"/>
          </p:cNvSpPr>
          <p:nvPr>
            <p:ph sz="quarter" idx="21"/>
          </p:nvPr>
        </p:nvSpPr>
        <p:spPr>
          <a:xfrm>
            <a:off x="6170615" y="1376363"/>
            <a:ext cx="5505449" cy="4429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327388563"/>
      </p:ext>
    </p:extLst>
  </p:cSld>
  <p:clrMapOvr>
    <a:masterClrMapping/>
  </p:clrMapOvr>
  <p:extLst>
    <p:ext uri="{DCECCB84-F9BA-43D5-87BE-67443E8EF086}">
      <p15:sldGuideLst xmlns:p15="http://schemas.microsoft.com/office/powerpoint/2012/main">
        <p15:guide id="1" pos="3884" userDrawn="1">
          <p15:clr>
            <a:srgbClr val="FBAE40"/>
          </p15:clr>
        </p15:guide>
        <p15:guide id="2" pos="379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and content">
    <p:spTree>
      <p:nvGrpSpPr>
        <p:cNvPr id="1" name=""/>
        <p:cNvGrpSpPr/>
        <p:nvPr/>
      </p:nvGrpSpPr>
      <p:grpSpPr>
        <a:xfrm>
          <a:off x="0" y="0"/>
          <a:ext cx="0" cy="0"/>
          <a:chOff x="0" y="0"/>
          <a:chExt cx="0" cy="0"/>
        </a:xfrm>
      </p:grpSpPr>
      <p:sp>
        <p:nvSpPr>
          <p:cNvPr id="10" name="Titelplatzhalter 1">
            <a:extLst>
              <a:ext uri="{FF2B5EF4-FFF2-40B4-BE49-F238E27FC236}">
                <a16:creationId xmlns:a16="http://schemas.microsoft.com/office/drawing/2014/main" id="{0540C2FA-3E33-C43B-0D63-7D51451197CF}"/>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GB"/>
              <a:t>Click to edit Master title style</a:t>
            </a:r>
            <a:endParaRPr lang="en-US" noProof="0" dirty="0"/>
          </a:p>
        </p:txBody>
      </p:sp>
      <p:sp>
        <p:nvSpPr>
          <p:cNvPr id="11" name="Inhaltsplatzhalter 2">
            <a:extLst>
              <a:ext uri="{FF2B5EF4-FFF2-40B4-BE49-F238E27FC236}">
                <a16:creationId xmlns:a16="http://schemas.microsoft.com/office/drawing/2014/main" id="{5C329955-7184-3FD4-16F1-FB71768EE4CB}"/>
              </a:ext>
            </a:extLst>
          </p:cNvPr>
          <p:cNvSpPr>
            <a:spLocks noGrp="1"/>
          </p:cNvSpPr>
          <p:nvPr>
            <p:ph sz="quarter" idx="19"/>
          </p:nvPr>
        </p:nvSpPr>
        <p:spPr>
          <a:xfrm>
            <a:off x="515938" y="1375577"/>
            <a:ext cx="11160125" cy="44299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Tree>
    <p:extLst>
      <p:ext uri="{BB962C8B-B14F-4D97-AF65-F5344CB8AC3E}">
        <p14:creationId xmlns:p14="http://schemas.microsoft.com/office/powerpoint/2010/main" val="11779767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0A234D-93F8-1192-4174-6C45F44743D5}"/>
              </a:ext>
            </a:extLst>
          </p:cNvPr>
          <p:cNvSpPr>
            <a:spLocks noGrp="1"/>
          </p:cNvSpPr>
          <p:nvPr>
            <p:ph type="title"/>
          </p:nvPr>
        </p:nvSpPr>
        <p:spPr>
          <a:xfrm>
            <a:off x="515938" y="2319454"/>
            <a:ext cx="9297135" cy="1109546"/>
          </a:xfrm>
        </p:spPr>
        <p:txBody>
          <a:bodyPr/>
          <a:lstStyle>
            <a:lvl1pPr>
              <a:defRPr sz="3600"/>
            </a:lvl1pPr>
          </a:lstStyle>
          <a:p>
            <a:r>
              <a:rPr lang="de-DE" dirty="0"/>
              <a:t>Mastertitelformat bearbeiten</a:t>
            </a:r>
          </a:p>
        </p:txBody>
      </p:sp>
      <p:sp>
        <p:nvSpPr>
          <p:cNvPr id="6" name="Textplatzhalter 5">
            <a:extLst>
              <a:ext uri="{FF2B5EF4-FFF2-40B4-BE49-F238E27FC236}">
                <a16:creationId xmlns:a16="http://schemas.microsoft.com/office/drawing/2014/main" id="{3110933A-3A9A-C046-B06C-BE3507543AE6}"/>
              </a:ext>
            </a:extLst>
          </p:cNvPr>
          <p:cNvSpPr>
            <a:spLocks noGrp="1"/>
          </p:cNvSpPr>
          <p:nvPr>
            <p:ph type="body" sz="quarter" idx="10"/>
          </p:nvPr>
        </p:nvSpPr>
        <p:spPr>
          <a:xfrm>
            <a:off x="4616217" y="3432989"/>
            <a:ext cx="6311900" cy="971550"/>
          </a:xfrm>
        </p:spPr>
        <p:txBody>
          <a:bodyPr/>
          <a:lstStyle>
            <a:lvl1pPr>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4275432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orking group slide">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8A420CBD-D468-B3EA-908C-6C4B7347818E}"/>
              </a:ext>
            </a:extLst>
          </p:cNvPr>
          <p:cNvGraphicFramePr>
            <a:graphicFrameLocks noChangeAspect="1"/>
          </p:cNvGraphicFramePr>
          <p:nvPr userDrawn="1">
            <p:custDataLst>
              <p:tags r:id="rId1"/>
            </p:custDataLst>
            <p:extLst>
              <p:ext uri="{D42A27DB-BD31-4B8C-83A1-F6EECF244321}">
                <p14:modId xmlns:p14="http://schemas.microsoft.com/office/powerpoint/2010/main" val="994952595"/>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3" name="think-cell data - do not delete" hidden="1">
                        <a:extLst>
                          <a:ext uri="{FF2B5EF4-FFF2-40B4-BE49-F238E27FC236}">
                            <a16:creationId xmlns:a16="http://schemas.microsoft.com/office/drawing/2014/main" id="{8A420CBD-D468-B3EA-908C-6C4B7347818E}"/>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0" name="Titelplatzhalter 1">
            <a:extLst>
              <a:ext uri="{FF2B5EF4-FFF2-40B4-BE49-F238E27FC236}">
                <a16:creationId xmlns:a16="http://schemas.microsoft.com/office/drawing/2014/main" id="{0540C2FA-3E33-C43B-0D63-7D51451197CF}"/>
              </a:ext>
            </a:extLst>
          </p:cNvPr>
          <p:cNvSpPr>
            <a:spLocks noGrp="1"/>
          </p:cNvSpPr>
          <p:nvPr>
            <p:ph type="title"/>
          </p:nvPr>
        </p:nvSpPr>
        <p:spPr>
          <a:xfrm>
            <a:off x="515938" y="448248"/>
            <a:ext cx="11160125" cy="245223"/>
          </a:xfrm>
          <a:prstGeom prst="rect">
            <a:avLst/>
          </a:prstGeom>
        </p:spPr>
        <p:txBody>
          <a:bodyPr vert="horz" lIns="0" tIns="0" rIns="0" bIns="0" rtlCol="0" anchor="t" anchorCtr="0">
            <a:noAutofit/>
          </a:bodyPr>
          <a:lstStyle/>
          <a:p>
            <a:r>
              <a:rPr lang="en-GB"/>
              <a:t>Click to edit Master title style</a:t>
            </a:r>
            <a:endParaRPr lang="en-US" noProof="0" dirty="0"/>
          </a:p>
        </p:txBody>
      </p:sp>
      <p:sp>
        <p:nvSpPr>
          <p:cNvPr id="11" name="Inhaltsplatzhalter 2">
            <a:extLst>
              <a:ext uri="{FF2B5EF4-FFF2-40B4-BE49-F238E27FC236}">
                <a16:creationId xmlns:a16="http://schemas.microsoft.com/office/drawing/2014/main" id="{5C329955-7184-3FD4-16F1-FB71768EE4CB}"/>
              </a:ext>
            </a:extLst>
          </p:cNvPr>
          <p:cNvSpPr>
            <a:spLocks noGrp="1"/>
          </p:cNvSpPr>
          <p:nvPr>
            <p:ph sz="quarter" idx="19"/>
          </p:nvPr>
        </p:nvSpPr>
        <p:spPr>
          <a:xfrm>
            <a:off x="515938" y="1375577"/>
            <a:ext cx="11160125" cy="4756096"/>
          </a:xfrm>
        </p:spPr>
        <p:txBody>
          <a:bodyPr/>
          <a:lstStyle>
            <a:lvl1pPr>
              <a:defRPr sz="1600" b="1"/>
            </a:lvl1pPr>
            <a:lvl3pPr marL="355600" indent="-173038">
              <a:tabLst/>
              <a:defRPr/>
            </a:lvl3pPr>
            <a:lvl4pPr marL="533400" indent="-171450">
              <a:tabLst/>
              <a:defRPr/>
            </a:lvl4pPr>
            <a:lvl5pPr marL="711200" indent="-171450">
              <a:tabLs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e-DE" dirty="0"/>
          </a:p>
        </p:txBody>
      </p:sp>
      <p:sp>
        <p:nvSpPr>
          <p:cNvPr id="7" name="Text Placeholder 6">
            <a:extLst>
              <a:ext uri="{FF2B5EF4-FFF2-40B4-BE49-F238E27FC236}">
                <a16:creationId xmlns:a16="http://schemas.microsoft.com/office/drawing/2014/main" id="{661C08C9-BCFE-B75B-8A53-E4CE114ECB69}"/>
              </a:ext>
            </a:extLst>
          </p:cNvPr>
          <p:cNvSpPr>
            <a:spLocks noGrp="1"/>
          </p:cNvSpPr>
          <p:nvPr>
            <p:ph type="body" sz="quarter" idx="20"/>
          </p:nvPr>
        </p:nvSpPr>
        <p:spPr>
          <a:xfrm>
            <a:off x="515938" y="726327"/>
            <a:ext cx="11160125" cy="245223"/>
          </a:xfrm>
        </p:spPr>
        <p:txBody>
          <a:bodyPr/>
          <a:lstStyle/>
          <a:p>
            <a:pPr lvl="0"/>
            <a:r>
              <a:rPr lang="en-GB" dirty="0"/>
              <a:t>Click to edit Master text styles</a:t>
            </a:r>
          </a:p>
        </p:txBody>
      </p:sp>
    </p:spTree>
    <p:extLst>
      <p:ext uri="{BB962C8B-B14F-4D97-AF65-F5344CB8AC3E}">
        <p14:creationId xmlns:p14="http://schemas.microsoft.com/office/powerpoint/2010/main" val="1611816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blanko">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2B5488-131A-65A8-20D1-CDC22163EFEB}"/>
              </a:ext>
            </a:extLst>
          </p:cNvPr>
          <p:cNvSpPr>
            <a:spLocks noGrp="1"/>
          </p:cNvSpPr>
          <p:nvPr>
            <p:ph type="title" hasCustomPrompt="1"/>
          </p:nvPr>
        </p:nvSpPr>
        <p:spPr/>
        <p:txBody>
          <a:bodyPr/>
          <a:lstStyle/>
          <a:p>
            <a:r>
              <a:rPr lang="en-US" dirty="0"/>
              <a:t>Click to edit primary Headline</a:t>
            </a:r>
            <a:endParaRPr lang="de-DE" dirty="0"/>
          </a:p>
        </p:txBody>
      </p:sp>
      <p:sp>
        <p:nvSpPr>
          <p:cNvPr id="7" name="Fußzeilenplatzhalter 6">
            <a:extLst>
              <a:ext uri="{FF2B5EF4-FFF2-40B4-BE49-F238E27FC236}">
                <a16:creationId xmlns:a16="http://schemas.microsoft.com/office/drawing/2014/main" id="{6376BA0F-6637-F1DA-4611-FB0B2656F067}"/>
              </a:ext>
            </a:extLst>
          </p:cNvPr>
          <p:cNvSpPr>
            <a:spLocks noGrp="1"/>
          </p:cNvSpPr>
          <p:nvPr>
            <p:ph type="ftr" sz="quarter" idx="10"/>
          </p:nvPr>
        </p:nvSpPr>
        <p:spPr>
          <a:xfrm>
            <a:off x="1211855" y="6411421"/>
            <a:ext cx="5758739" cy="96523"/>
          </a:xfrm>
          <a:prstGeom prst="rect">
            <a:avLst/>
          </a:prstGeom>
        </p:spPr>
        <p:txBody>
          <a:bodyPr/>
          <a:lstStyle/>
          <a:p>
            <a:r>
              <a:rPr lang="en-US"/>
              <a:t>You can add your names / name of your group down here </a:t>
            </a:r>
            <a:endParaRPr lang="de-DE" dirty="0"/>
          </a:p>
        </p:txBody>
      </p:sp>
      <p:sp>
        <p:nvSpPr>
          <p:cNvPr id="8" name="Foliennummernplatzhalter 7">
            <a:extLst>
              <a:ext uri="{FF2B5EF4-FFF2-40B4-BE49-F238E27FC236}">
                <a16:creationId xmlns:a16="http://schemas.microsoft.com/office/drawing/2014/main" id="{B11CC999-35C5-129C-7B09-F7511C20086A}"/>
              </a:ext>
            </a:extLst>
          </p:cNvPr>
          <p:cNvSpPr>
            <a:spLocks noGrp="1"/>
          </p:cNvSpPr>
          <p:nvPr>
            <p:ph type="sldNum" sz="quarter" idx="11"/>
          </p:nvPr>
        </p:nvSpPr>
        <p:spPr>
          <a:xfrm>
            <a:off x="515938" y="6411421"/>
            <a:ext cx="472708" cy="95119"/>
          </a:xfrm>
          <a:prstGeom prst="rect">
            <a:avLst/>
          </a:prstGeom>
        </p:spPr>
        <p:txBody>
          <a:bodyPr/>
          <a:lstStyle/>
          <a:p>
            <a:fld id="{F8BF3829-8BAA-4A1B-8349-A1F50DCA2633}" type="slidenum">
              <a:rPr lang="de-DE" smtClean="0"/>
              <a:pPr/>
              <a:t>‹#›</a:t>
            </a:fld>
            <a:r>
              <a:rPr lang="de-DE"/>
              <a:t> </a:t>
            </a:r>
            <a:endParaRPr lang="de-DE" dirty="0"/>
          </a:p>
        </p:txBody>
      </p:sp>
    </p:spTree>
    <p:extLst>
      <p:ext uri="{BB962C8B-B14F-4D97-AF65-F5344CB8AC3E}">
        <p14:creationId xmlns:p14="http://schemas.microsoft.com/office/powerpoint/2010/main" val="1464838285"/>
      </p:ext>
    </p:extLst>
  </p:cSld>
  <p:clrMapOvr>
    <a:masterClrMapping/>
  </p:clrMapOvr>
  <p:extLst>
    <p:ext uri="{DCECCB84-F9BA-43D5-87BE-67443E8EF086}">
      <p15:sldGuideLst xmlns:p15="http://schemas.microsoft.com/office/powerpoint/2012/main">
        <p15:guide id="1" pos="3885" userDrawn="1">
          <p15:clr>
            <a:srgbClr val="FBAE40"/>
          </p15:clr>
        </p15:guide>
        <p15:guide id="2" pos="3795" userDrawn="1">
          <p15:clr>
            <a:srgbClr val="FBAE40"/>
          </p15:clr>
        </p15:guide>
        <p15:guide id="3" pos="2105" userDrawn="1">
          <p15:clr>
            <a:srgbClr val="FBAE40"/>
          </p15:clr>
        </p15:guide>
        <p15:guide id="4" pos="2015" userDrawn="1">
          <p15:clr>
            <a:srgbClr val="FBAE40"/>
          </p15:clr>
        </p15:guide>
        <p15:guide id="5" pos="5575" userDrawn="1">
          <p15:clr>
            <a:srgbClr val="FBAE40"/>
          </p15:clr>
        </p15:guide>
        <p15:guide id="6" pos="566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wo contents">
    <p:spTree>
      <p:nvGrpSpPr>
        <p:cNvPr id="1" name=""/>
        <p:cNvGrpSpPr/>
        <p:nvPr/>
      </p:nvGrpSpPr>
      <p:grpSpPr>
        <a:xfrm>
          <a:off x="0" y="0"/>
          <a:ext cx="0" cy="0"/>
          <a:chOff x="0" y="0"/>
          <a:chExt cx="0" cy="0"/>
        </a:xfrm>
      </p:grpSpPr>
      <p:sp>
        <p:nvSpPr>
          <p:cNvPr id="7" name="Titelplatzhalter 1">
            <a:extLst>
              <a:ext uri="{FF2B5EF4-FFF2-40B4-BE49-F238E27FC236}">
                <a16:creationId xmlns:a16="http://schemas.microsoft.com/office/drawing/2014/main" id="{57D8B1B7-2A01-9876-909A-3624E3E33401}"/>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GB"/>
              <a:t>Click to edit Master title style</a:t>
            </a:r>
            <a:endParaRPr lang="en-US" noProof="0" dirty="0"/>
          </a:p>
        </p:txBody>
      </p:sp>
      <p:sp>
        <p:nvSpPr>
          <p:cNvPr id="8" name="Fußzeilenplatzhalter 7">
            <a:extLst>
              <a:ext uri="{FF2B5EF4-FFF2-40B4-BE49-F238E27FC236}">
                <a16:creationId xmlns:a16="http://schemas.microsoft.com/office/drawing/2014/main" id="{128A266E-3344-F9C6-3BFA-800D0E8B0ACD}"/>
              </a:ext>
            </a:extLst>
          </p:cNvPr>
          <p:cNvSpPr>
            <a:spLocks noGrp="1"/>
          </p:cNvSpPr>
          <p:nvPr>
            <p:ph type="ftr" sz="quarter" idx="18"/>
          </p:nvPr>
        </p:nvSpPr>
        <p:spPr>
          <a:xfrm>
            <a:off x="1211855" y="6411421"/>
            <a:ext cx="5758739" cy="96523"/>
          </a:xfrm>
          <a:prstGeom prst="rect">
            <a:avLst/>
          </a:prstGeom>
        </p:spPr>
        <p:txBody>
          <a:bodyPr/>
          <a:lstStyle/>
          <a:p>
            <a:r>
              <a:rPr lang="en-US"/>
              <a:t>You can add your names / name of your group down here </a:t>
            </a:r>
            <a:endParaRPr lang="de-DE" dirty="0"/>
          </a:p>
        </p:txBody>
      </p:sp>
      <p:sp>
        <p:nvSpPr>
          <p:cNvPr id="11" name="Foliennummernplatzhalter 10">
            <a:extLst>
              <a:ext uri="{FF2B5EF4-FFF2-40B4-BE49-F238E27FC236}">
                <a16:creationId xmlns:a16="http://schemas.microsoft.com/office/drawing/2014/main" id="{19569D54-CCC4-672A-BCBB-72A1A40589BD}"/>
              </a:ext>
            </a:extLst>
          </p:cNvPr>
          <p:cNvSpPr>
            <a:spLocks noGrp="1"/>
          </p:cNvSpPr>
          <p:nvPr>
            <p:ph type="sldNum" sz="quarter" idx="19"/>
          </p:nvPr>
        </p:nvSpPr>
        <p:spPr>
          <a:xfrm>
            <a:off x="515938" y="6411421"/>
            <a:ext cx="472708" cy="95119"/>
          </a:xfrm>
          <a:prstGeom prst="rect">
            <a:avLst/>
          </a:prstGeom>
        </p:spPr>
        <p:txBody>
          <a:bodyPr/>
          <a:lstStyle/>
          <a:p>
            <a:fld id="{F8BF3829-8BAA-4A1B-8349-A1F50DCA2633}" type="slidenum">
              <a:rPr lang="de-DE" smtClean="0"/>
              <a:pPr/>
              <a:t>‹#›</a:t>
            </a:fld>
            <a:r>
              <a:rPr lang="de-DE"/>
              <a:t> </a:t>
            </a:r>
            <a:endParaRPr lang="de-DE" dirty="0"/>
          </a:p>
        </p:txBody>
      </p:sp>
      <p:sp>
        <p:nvSpPr>
          <p:cNvPr id="12" name="Inhaltsplatzhalter 2">
            <a:extLst>
              <a:ext uri="{FF2B5EF4-FFF2-40B4-BE49-F238E27FC236}">
                <a16:creationId xmlns:a16="http://schemas.microsoft.com/office/drawing/2014/main" id="{D284E76D-64C9-B1E4-0754-858BD4E2CD09}"/>
              </a:ext>
            </a:extLst>
          </p:cNvPr>
          <p:cNvSpPr>
            <a:spLocks noGrp="1"/>
          </p:cNvSpPr>
          <p:nvPr>
            <p:ph sz="quarter" idx="20"/>
          </p:nvPr>
        </p:nvSpPr>
        <p:spPr>
          <a:xfrm>
            <a:off x="515938" y="1375577"/>
            <a:ext cx="5505449" cy="44299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13" name="Inhaltsplatzhalter 2">
            <a:extLst>
              <a:ext uri="{FF2B5EF4-FFF2-40B4-BE49-F238E27FC236}">
                <a16:creationId xmlns:a16="http://schemas.microsoft.com/office/drawing/2014/main" id="{376BA811-6E97-8116-9916-6637CE260DE3}"/>
              </a:ext>
            </a:extLst>
          </p:cNvPr>
          <p:cNvSpPr>
            <a:spLocks noGrp="1"/>
          </p:cNvSpPr>
          <p:nvPr>
            <p:ph sz="quarter" idx="21"/>
          </p:nvPr>
        </p:nvSpPr>
        <p:spPr>
          <a:xfrm>
            <a:off x="6170615" y="1376363"/>
            <a:ext cx="5505449" cy="44299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Tree>
    <p:extLst>
      <p:ext uri="{BB962C8B-B14F-4D97-AF65-F5344CB8AC3E}">
        <p14:creationId xmlns:p14="http://schemas.microsoft.com/office/powerpoint/2010/main" val="4152641087"/>
      </p:ext>
    </p:extLst>
  </p:cSld>
  <p:clrMapOvr>
    <a:masterClrMapping/>
  </p:clrMapOvr>
  <p:extLst>
    <p:ext uri="{DCECCB84-F9BA-43D5-87BE-67443E8EF086}">
      <p15:sldGuideLst xmlns:p15="http://schemas.microsoft.com/office/powerpoint/2012/main">
        <p15:guide id="1" pos="3884" userDrawn="1">
          <p15:clr>
            <a:srgbClr val="FBAE40"/>
          </p15:clr>
        </p15:guide>
        <p15:guide id="2" pos="379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0A234D-93F8-1192-4174-6C45F44743D5}"/>
              </a:ext>
            </a:extLst>
          </p:cNvPr>
          <p:cNvSpPr>
            <a:spLocks noGrp="1"/>
          </p:cNvSpPr>
          <p:nvPr>
            <p:ph type="title"/>
          </p:nvPr>
        </p:nvSpPr>
        <p:spPr>
          <a:xfrm>
            <a:off x="515938" y="2319454"/>
            <a:ext cx="9297135" cy="1109546"/>
          </a:xfrm>
        </p:spPr>
        <p:txBody>
          <a:bodyPr/>
          <a:lstStyle>
            <a:lvl1pPr>
              <a:defRPr sz="3600"/>
            </a:lvl1pPr>
          </a:lstStyle>
          <a:p>
            <a:r>
              <a:rPr lang="en-GB"/>
              <a:t>Click to edit Master title style</a:t>
            </a:r>
            <a:endParaRPr lang="de-DE" dirty="0"/>
          </a:p>
        </p:txBody>
      </p:sp>
      <p:sp>
        <p:nvSpPr>
          <p:cNvPr id="6" name="Textplatzhalter 5">
            <a:extLst>
              <a:ext uri="{FF2B5EF4-FFF2-40B4-BE49-F238E27FC236}">
                <a16:creationId xmlns:a16="http://schemas.microsoft.com/office/drawing/2014/main" id="{3110933A-3A9A-C046-B06C-BE3507543AE6}"/>
              </a:ext>
            </a:extLst>
          </p:cNvPr>
          <p:cNvSpPr>
            <a:spLocks noGrp="1"/>
          </p:cNvSpPr>
          <p:nvPr>
            <p:ph type="body" sz="quarter" idx="10"/>
          </p:nvPr>
        </p:nvSpPr>
        <p:spPr>
          <a:xfrm>
            <a:off x="4616217" y="3432989"/>
            <a:ext cx="6311900" cy="971550"/>
          </a:xfrm>
        </p:spPr>
        <p:txBody>
          <a:bodyPr/>
          <a:lstStyle>
            <a:lvl1pPr>
              <a:defRPr sz="1800"/>
            </a:lvl1pPr>
            <a:lvl2pPr>
              <a:defRPr sz="1800"/>
            </a:lvl2pPr>
            <a:lvl3pPr>
              <a:defRPr sz="1800"/>
            </a:lvl3pPr>
            <a:lvl4pPr>
              <a:defRPr sz="1800"/>
            </a:lvl4pPr>
            <a:lvl5pPr>
              <a:defRPr sz="18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Tree>
    <p:extLst>
      <p:ext uri="{BB962C8B-B14F-4D97-AF65-F5344CB8AC3E}">
        <p14:creationId xmlns:p14="http://schemas.microsoft.com/office/powerpoint/2010/main" val="454087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1_tit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7A4CF77C-03D1-49A1-92E5-AB43C04C2C43}"/>
              </a:ext>
            </a:extLst>
          </p:cNvPr>
          <p:cNvGraphicFramePr>
            <a:graphicFrameLocks noChangeAspect="1"/>
          </p:cNvGraphicFramePr>
          <p:nvPr userDrawn="1">
            <p:custDataLst>
              <p:tags r:id="rId1"/>
            </p:custDataLst>
            <p:extLst>
              <p:ext uri="{D42A27DB-BD31-4B8C-83A1-F6EECF244321}">
                <p14:modId xmlns:p14="http://schemas.microsoft.com/office/powerpoint/2010/main" val="3376917955"/>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FF2B5EF4-FFF2-40B4-BE49-F238E27FC236}">
                            <a16:creationId xmlns:a16="http://schemas.microsoft.com/office/drawing/2014/main" id="{7A4CF77C-03D1-49A1-92E5-AB43C04C2C43}"/>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DE1599C2-2ED3-408D-8E92-74ECA7ABCC06}"/>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2400" b="1" i="0" baseline="0" dirty="0">
              <a:latin typeface="Arial" panose="020B0604020202020204" pitchFamily="34" charset="0"/>
              <a:ea typeface="+mj-ea"/>
              <a:cs typeface="+mj-cs"/>
              <a:sym typeface="Arial" panose="020B0604020202020204" pitchFamily="34" charset="0"/>
            </a:endParaRPr>
          </a:p>
        </p:txBody>
      </p:sp>
      <p:sp>
        <p:nvSpPr>
          <p:cNvPr id="15" name="Titelplatzhalter 1"/>
          <p:cNvSpPr>
            <a:spLocks noGrp="1"/>
          </p:cNvSpPr>
          <p:nvPr>
            <p:ph type="title" hasCustomPrompt="1"/>
          </p:nvPr>
        </p:nvSpPr>
        <p:spPr>
          <a:xfrm>
            <a:off x="1901363" y="1485903"/>
            <a:ext cx="8439148" cy="809625"/>
          </a:xfrm>
          <a:prstGeom prst="rect">
            <a:avLst/>
          </a:prstGeom>
          <a:noFill/>
        </p:spPr>
        <p:txBody>
          <a:bodyPr vert="horz" lIns="0" tIns="0" rIns="0" bIns="0" rtlCol="0" anchor="b" anchorCtr="0">
            <a:noAutofit/>
          </a:bodyPr>
          <a:lstStyle>
            <a:lvl1pPr>
              <a:defRPr sz="2400">
                <a:solidFill>
                  <a:schemeClr val="bg1"/>
                </a:solidFill>
              </a:defRPr>
            </a:lvl1pPr>
          </a:lstStyle>
          <a:p>
            <a:r>
              <a:rPr lang="de-DE" dirty="0"/>
              <a:t>Click </a:t>
            </a:r>
            <a:r>
              <a:rPr lang="de-DE" dirty="0" err="1"/>
              <a:t>to</a:t>
            </a:r>
            <a:r>
              <a:rPr lang="de-DE" dirty="0"/>
              <a:t> </a:t>
            </a:r>
            <a:r>
              <a:rPr lang="de-DE" dirty="0" err="1"/>
              <a:t>enter</a:t>
            </a:r>
            <a:r>
              <a:rPr lang="de-DE" dirty="0"/>
              <a:t> title</a:t>
            </a:r>
          </a:p>
        </p:txBody>
      </p:sp>
      <p:sp>
        <p:nvSpPr>
          <p:cNvPr id="18" name="Textplatzhalter 17"/>
          <p:cNvSpPr>
            <a:spLocks noGrp="1"/>
          </p:cNvSpPr>
          <p:nvPr>
            <p:ph type="body" sz="quarter" idx="13" hasCustomPrompt="1"/>
          </p:nvPr>
        </p:nvSpPr>
        <p:spPr>
          <a:xfrm>
            <a:off x="1901363" y="2706532"/>
            <a:ext cx="8439148" cy="831555"/>
          </a:xfrm>
          <a:prstGeom prst="rect">
            <a:avLst/>
          </a:prstGeom>
          <a:noFill/>
        </p:spPr>
        <p:txBody>
          <a:bodyPr lIns="0" tIns="0" rIns="0" bIns="0">
            <a:noAutofit/>
          </a:bodyPr>
          <a:lstStyle>
            <a:lvl1pPr marL="0" indent="0">
              <a:buNone/>
              <a:defRPr sz="2400" b="1">
                <a:solidFill>
                  <a:schemeClr val="bg1"/>
                </a:solidFill>
              </a:defRPr>
            </a:lvl1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
        <p:nvSpPr>
          <p:cNvPr id="20" name="Textplatzhalter 19"/>
          <p:cNvSpPr>
            <a:spLocks noGrp="1"/>
          </p:cNvSpPr>
          <p:nvPr>
            <p:ph type="body" sz="quarter" idx="14" hasCustomPrompt="1"/>
          </p:nvPr>
        </p:nvSpPr>
        <p:spPr>
          <a:xfrm>
            <a:off x="1901363" y="3538078"/>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Place, Date  </a:t>
            </a:r>
          </a:p>
        </p:txBody>
      </p:sp>
      <p:sp>
        <p:nvSpPr>
          <p:cNvPr id="21" name="Textplatzhalter 19"/>
          <p:cNvSpPr>
            <a:spLocks noGrp="1"/>
          </p:cNvSpPr>
          <p:nvPr>
            <p:ph type="body" sz="quarter" idx="15" hasCustomPrompt="1"/>
          </p:nvPr>
        </p:nvSpPr>
        <p:spPr>
          <a:xfrm>
            <a:off x="1901363" y="3924915"/>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Name </a:t>
            </a:r>
            <a:r>
              <a:rPr lang="de-DE" dirty="0" err="1"/>
              <a:t>Surname</a:t>
            </a:r>
            <a:r>
              <a:rPr lang="de-DE" dirty="0"/>
              <a:t> </a:t>
            </a:r>
          </a:p>
        </p:txBody>
      </p:sp>
      <p:sp>
        <p:nvSpPr>
          <p:cNvPr id="22" name="Textplatzhalter 19"/>
          <p:cNvSpPr>
            <a:spLocks noGrp="1"/>
          </p:cNvSpPr>
          <p:nvPr>
            <p:ph type="body" sz="quarter" idx="16" hasCustomPrompt="1"/>
          </p:nvPr>
        </p:nvSpPr>
        <p:spPr>
          <a:xfrm>
            <a:off x="1901363" y="4311751"/>
            <a:ext cx="8439148" cy="315570"/>
          </a:xfrm>
          <a:prstGeom prst="rect">
            <a:avLst/>
          </a:prstGeom>
          <a:noFill/>
        </p:spPr>
        <p:txBody>
          <a:bodyPr wrap="none" lIns="0" tIns="0" rIns="0" bIns="0">
            <a:noAutofit/>
          </a:bodyPr>
          <a:lstStyle>
            <a:lvl1pPr marL="0" indent="0">
              <a:buNone/>
              <a:defRPr sz="1800">
                <a:solidFill>
                  <a:schemeClr val="bg1"/>
                </a:solidFill>
              </a:defRPr>
            </a:lvl1pPr>
          </a:lstStyle>
          <a:p>
            <a:pPr lvl="0"/>
            <a:r>
              <a:rPr lang="de-DE" dirty="0"/>
              <a:t>Position </a:t>
            </a:r>
          </a:p>
        </p:txBody>
      </p:sp>
    </p:spTree>
    <p:extLst>
      <p:ext uri="{BB962C8B-B14F-4D97-AF65-F5344CB8AC3E}">
        <p14:creationId xmlns:p14="http://schemas.microsoft.com/office/powerpoint/2010/main" val="11900177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cSld name="agenda">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BED4078-AFF6-4ADE-AEF0-C4E78BB13E66}"/>
              </a:ext>
            </a:extLst>
          </p:cNvPr>
          <p:cNvGraphicFramePr>
            <a:graphicFrameLocks noChangeAspect="1"/>
          </p:cNvGraphicFramePr>
          <p:nvPr userDrawn="1">
            <p:custDataLst>
              <p:tags r:id="rId1"/>
            </p:custDataLst>
            <p:extLst>
              <p:ext uri="{D42A27DB-BD31-4B8C-83A1-F6EECF244321}">
                <p14:modId xmlns:p14="http://schemas.microsoft.com/office/powerpoint/2010/main" val="3559631932"/>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4" name="Object 3" hidden="1">
                        <a:extLst>
                          <a:ext uri="{FF2B5EF4-FFF2-40B4-BE49-F238E27FC236}">
                            <a16:creationId xmlns:a16="http://schemas.microsoft.com/office/drawing/2014/main" id="{1BED4078-AFF6-4ADE-AEF0-C4E78BB13E66}"/>
                          </a:ext>
                        </a:extLst>
                      </p:cNvPr>
                      <p:cNvPicPr/>
                      <p:nvPr/>
                    </p:nvPicPr>
                    <p:blipFill>
                      <a:blip r:embed="rId4"/>
                      <a:stretch>
                        <a:fillRect/>
                      </a:stretch>
                    </p:blipFill>
                    <p:spPr>
                      <a:xfrm>
                        <a:off x="1590" y="1588"/>
                        <a:ext cx="1588" cy="1588"/>
                      </a:xfrm>
                      <a:prstGeom prst="rect">
                        <a:avLst/>
                      </a:prstGeom>
                    </p:spPr>
                  </p:pic>
                </p:oleObj>
              </mc:Fallback>
            </mc:AlternateContent>
          </a:graphicData>
        </a:graphic>
      </p:graphicFrame>
      <p:sp>
        <p:nvSpPr>
          <p:cNvPr id="19" name="Titel 18"/>
          <p:cNvSpPr>
            <a:spLocks noGrp="1"/>
          </p:cNvSpPr>
          <p:nvPr>
            <p:ph type="title" hasCustomPrompt="1"/>
          </p:nvPr>
        </p:nvSpPr>
        <p:spPr>
          <a:xfrm>
            <a:off x="1894713" y="1235829"/>
            <a:ext cx="8439149" cy="710605"/>
          </a:xfrm>
          <a:noFill/>
        </p:spPr>
        <p:txBody>
          <a:bodyPr vert="horz" lIns="0" tIns="0" rIns="0" bIns="0" rtlCol="0" anchor="b" anchorCtr="0">
            <a:normAutofit/>
          </a:bodyPr>
          <a:lstStyle>
            <a:lvl1pPr>
              <a:defRPr lang="de-DE" sz="2400" baseline="0"/>
            </a:lvl1pPr>
          </a:lstStyle>
          <a:p>
            <a:pPr marL="0" lvl="0"/>
            <a:r>
              <a:rPr lang="de-DE" dirty="0"/>
              <a:t>Agenda</a:t>
            </a:r>
          </a:p>
        </p:txBody>
      </p:sp>
      <p:sp>
        <p:nvSpPr>
          <p:cNvPr id="10" name="Textplatzhalter 9"/>
          <p:cNvSpPr>
            <a:spLocks noGrp="1"/>
          </p:cNvSpPr>
          <p:nvPr>
            <p:ph type="body" sz="quarter" idx="13" hasCustomPrompt="1"/>
          </p:nvPr>
        </p:nvSpPr>
        <p:spPr>
          <a:xfrm>
            <a:off x="1894713" y="1981199"/>
            <a:ext cx="8439149" cy="4320000"/>
          </a:xfrm>
          <a:prstGeom prst="rect">
            <a:avLst/>
          </a:prstGeom>
          <a:noFill/>
        </p:spPr>
        <p:txBody>
          <a:bodyPr>
            <a:noAutofit/>
          </a:bodyPr>
          <a:lstStyle>
            <a:lvl1pPr marL="361950" indent="-361950">
              <a:buFont typeface="+mj-lt"/>
              <a:buAutoNum type="arabicPeriod"/>
              <a:defRPr sz="2400" b="1">
                <a:solidFill>
                  <a:schemeClr val="tx1"/>
                </a:solidFill>
              </a:defRPr>
            </a:lvl1pPr>
            <a:lvl2pPr marL="628650" indent="-266700">
              <a:buFont typeface="Arial" panose="020B0604020202020204" pitchFamily="34" charset="0"/>
              <a:buChar char="•"/>
              <a:defRPr sz="2400" b="1">
                <a:solidFill>
                  <a:schemeClr val="tx1"/>
                </a:solidFill>
              </a:defRPr>
            </a:lvl2pPr>
            <a:lvl3pPr marL="895350" indent="-266700">
              <a:buFont typeface="Symbol" panose="05050102010706020507" pitchFamily="18" charset="2"/>
              <a:buChar char="-"/>
              <a:defRPr sz="2400" b="1">
                <a:solidFill>
                  <a:schemeClr val="tx1"/>
                </a:solidFill>
              </a:defRPr>
            </a:lvl3pPr>
            <a:lvl4pPr marL="1162050" indent="-266700">
              <a:buFont typeface="Arial" panose="020B0604020202020204" pitchFamily="34" charset="0"/>
              <a:buChar char="•"/>
              <a:defRPr sz="2400" b="1">
                <a:solidFill>
                  <a:schemeClr val="tx1"/>
                </a:solidFill>
              </a:defRPr>
            </a:lvl4pPr>
            <a:lvl5pPr marL="1438275" indent="-276225">
              <a:buFont typeface="Symbol" panose="05050102010706020507" pitchFamily="18" charset="2"/>
              <a:buChar char="-"/>
              <a:defRPr sz="2400" b="1">
                <a:solidFill>
                  <a:schemeClr val="tx1"/>
                </a:solidFill>
              </a:defRPr>
            </a:lvl5pPr>
            <a:lvl6pPr marL="1704975" indent="-266700">
              <a:buFont typeface="Arial" panose="020B0604020202020204" pitchFamily="34" charset="0"/>
              <a:buChar char="•"/>
              <a:defRPr sz="2400" b="1">
                <a:solidFill>
                  <a:schemeClr val="tx1"/>
                </a:solidFill>
              </a:defRPr>
            </a:lvl6pPr>
            <a:lvl7pPr marL="1971675" indent="-266700">
              <a:buFont typeface="Symbol" panose="05050102010706020507" pitchFamily="18" charset="2"/>
              <a:buChar char="-"/>
              <a:defRPr sz="2400" b="1">
                <a:solidFill>
                  <a:schemeClr val="tx1"/>
                </a:solidFill>
              </a:defRPr>
            </a:lvl7pPr>
            <a:lvl8pPr marL="2238375" indent="-266700">
              <a:buFont typeface="Arial" panose="020B0604020202020204" pitchFamily="34" charset="0"/>
              <a:buChar char="•"/>
              <a:defRPr sz="2400" b="1">
                <a:solidFill>
                  <a:schemeClr val="tx1"/>
                </a:solidFill>
              </a:defRPr>
            </a:lvl8pPr>
            <a:lvl9pPr marL="2514600" indent="-276225">
              <a:buFont typeface="Symbol" panose="05050102010706020507" pitchFamily="18" charset="2"/>
              <a:buChar char="-"/>
              <a:defRPr sz="2400" b="1">
                <a:solidFill>
                  <a:schemeClr val="tx1"/>
                </a:solidFill>
              </a:defRPr>
            </a:lvl9p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3819639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22711428-3E85-4171-81C6-3007FDBE55A0}"/>
              </a:ext>
            </a:extLst>
          </p:cNvPr>
          <p:cNvGraphicFramePr>
            <a:graphicFrameLocks noChangeAspect="1"/>
          </p:cNvGraphicFramePr>
          <p:nvPr userDrawn="1">
            <p:custDataLst>
              <p:tags r:id="rId1"/>
            </p:custDataLst>
            <p:extLst>
              <p:ext uri="{D42A27DB-BD31-4B8C-83A1-F6EECF244321}">
                <p14:modId xmlns:p14="http://schemas.microsoft.com/office/powerpoint/2010/main" val="3157200916"/>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12" name="Object 11" hidden="1">
                        <a:extLst>
                          <a:ext uri="{FF2B5EF4-FFF2-40B4-BE49-F238E27FC236}">
                            <a16:creationId xmlns:a16="http://schemas.microsoft.com/office/drawing/2014/main" id="{22711428-3E85-4171-81C6-3007FDBE55A0}"/>
                          </a:ext>
                        </a:extLst>
                      </p:cNvPr>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616AE915-6882-45E0-A4A9-B446EEB3113A}"/>
              </a:ext>
            </a:extLst>
          </p:cNvPr>
          <p:cNvSpPr/>
          <p:nvPr userDrawn="1">
            <p:custDataLst>
              <p:tags r:id="rId2"/>
            </p:custDataLst>
          </p:nvPr>
        </p:nvSpPr>
        <p:spPr>
          <a:xfrm>
            <a:off x="2" y="0"/>
            <a:ext cx="158751" cy="1587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de-DE" sz="1800" b="1" i="0" baseline="0" dirty="0">
              <a:latin typeface="Arial" panose="020B0604020202020204" pitchFamily="34" charset="0"/>
              <a:ea typeface="+mj-ea"/>
              <a:cs typeface="+mj-cs"/>
              <a:sym typeface="Arial" panose="020B0604020202020204" pitchFamily="34" charset="0"/>
            </a:endParaRPr>
          </a:p>
        </p:txBody>
      </p:sp>
      <p:sp>
        <p:nvSpPr>
          <p:cNvPr id="2" name="Titel 1"/>
          <p:cNvSpPr>
            <a:spLocks noGrp="1"/>
          </p:cNvSpPr>
          <p:nvPr>
            <p:ph type="title" hasCustomPrompt="1"/>
          </p:nvPr>
        </p:nvSpPr>
        <p:spPr>
          <a:xfrm>
            <a:off x="720515" y="843857"/>
            <a:ext cx="10728000" cy="583015"/>
          </a:xfrm>
          <a:noFill/>
        </p:spPr>
        <p:txBody>
          <a:bodyPr/>
          <a:lstStyle>
            <a:lvl1pPr>
              <a:defRPr/>
            </a:lvl1pPr>
          </a:lstStyle>
          <a:p>
            <a:r>
              <a:rPr lang="de-DE" dirty="0"/>
              <a:t>Click </a:t>
            </a:r>
            <a:r>
              <a:rPr lang="de-DE" dirty="0" err="1"/>
              <a:t>to</a:t>
            </a:r>
            <a:r>
              <a:rPr lang="de-DE" dirty="0"/>
              <a:t> </a:t>
            </a:r>
            <a:r>
              <a:rPr lang="de-DE" dirty="0" err="1"/>
              <a:t>enter</a:t>
            </a:r>
            <a:r>
              <a:rPr lang="de-DE" dirty="0"/>
              <a:t> title</a:t>
            </a:r>
          </a:p>
        </p:txBody>
      </p:sp>
      <p:sp>
        <p:nvSpPr>
          <p:cNvPr id="8" name="Textplatzhalter 7"/>
          <p:cNvSpPr>
            <a:spLocks noGrp="1"/>
          </p:cNvSpPr>
          <p:nvPr>
            <p:ph type="body" sz="quarter" idx="13" hasCustomPrompt="1"/>
          </p:nvPr>
        </p:nvSpPr>
        <p:spPr>
          <a:xfrm>
            <a:off x="719999" y="1439999"/>
            <a:ext cx="10728000" cy="4896000"/>
          </a:xfrm>
        </p:spPr>
        <p:txBody>
          <a:bodyPr/>
          <a:lstStyle/>
          <a:p>
            <a:pPr lvl="0"/>
            <a:r>
              <a:rPr lang="de-DE" dirty="0"/>
              <a:t>Click </a:t>
            </a:r>
            <a:r>
              <a:rPr lang="de-DE" dirty="0" err="1"/>
              <a:t>to</a:t>
            </a:r>
            <a:r>
              <a:rPr lang="de-DE" dirty="0"/>
              <a:t> </a:t>
            </a:r>
            <a:r>
              <a:rPr lang="de-DE" dirty="0" err="1"/>
              <a:t>enter</a:t>
            </a:r>
            <a:r>
              <a:rPr lang="de-DE" dirty="0"/>
              <a:t> </a:t>
            </a:r>
            <a:r>
              <a:rPr lang="de-DE" dirty="0" err="1"/>
              <a:t>text</a:t>
            </a:r>
            <a:endParaRPr lang="de-DE" dirty="0"/>
          </a:p>
        </p:txBody>
      </p:sp>
    </p:spTree>
    <p:extLst>
      <p:ext uri="{BB962C8B-B14F-4D97-AF65-F5344CB8AC3E}">
        <p14:creationId xmlns:p14="http://schemas.microsoft.com/office/powerpoint/2010/main" val="10099818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18" Type="http://schemas.openxmlformats.org/officeDocument/2006/relationships/image" Target="../media/image5.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2.svg"/><Relationship Id="rId3" Type="http://schemas.openxmlformats.org/officeDocument/2006/relationships/slideLayout" Target="../slideLayouts/slideLayout13.xml"/><Relationship Id="rId7" Type="http://schemas.openxmlformats.org/officeDocument/2006/relationships/tags" Target="../tags/tag10.xml"/><Relationship Id="rId12" Type="http://schemas.openxmlformats.org/officeDocument/2006/relationships/image" Target="../media/image1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2.xml"/><Relationship Id="rId11" Type="http://schemas.openxmlformats.org/officeDocument/2006/relationships/image" Target="../media/image5.svg"/><Relationship Id="rId5" Type="http://schemas.openxmlformats.org/officeDocument/2006/relationships/slideLayout" Target="../slideLayouts/slideLayout15.xml"/><Relationship Id="rId10"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image" Target="../media/image10.emf"/></Relationships>
</file>

<file path=ppt/slideMasters/_rels/slideMaster3.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6.svg"/><Relationship Id="rId3" Type="http://schemas.openxmlformats.org/officeDocument/2006/relationships/slideLayout" Target="../slideLayouts/slideLayout18.xml"/><Relationship Id="rId7" Type="http://schemas.openxmlformats.org/officeDocument/2006/relationships/tags" Target="../tags/tag12.xml"/><Relationship Id="rId12" Type="http://schemas.openxmlformats.org/officeDocument/2006/relationships/image" Target="../media/image15.pn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3.xml"/><Relationship Id="rId11" Type="http://schemas.openxmlformats.org/officeDocument/2006/relationships/image" Target="../media/image5.svg"/><Relationship Id="rId5" Type="http://schemas.openxmlformats.org/officeDocument/2006/relationships/slideLayout" Target="../slideLayouts/slideLayout20.xml"/><Relationship Id="rId10" Type="http://schemas.openxmlformats.org/officeDocument/2006/relationships/image" Target="../media/image4.png"/><Relationship Id="rId4" Type="http://schemas.openxmlformats.org/officeDocument/2006/relationships/slideLayout" Target="../slideLayouts/slideLayout19.xml"/><Relationship Id="rId9" Type="http://schemas.openxmlformats.org/officeDocument/2006/relationships/image" Target="../media/image1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67615946-D3F3-D079-E45B-568C62EEC4AF}"/>
              </a:ext>
            </a:extLst>
          </p:cNvPr>
          <p:cNvGraphicFramePr>
            <a:graphicFrameLocks noChangeAspect="1"/>
          </p:cNvGraphicFramePr>
          <p:nvPr userDrawn="1">
            <p:custDataLst>
              <p:tags r:id="rId12"/>
            </p:custDataLst>
            <p:extLst>
              <p:ext uri="{D42A27DB-BD31-4B8C-83A1-F6EECF244321}">
                <p14:modId xmlns:p14="http://schemas.microsoft.com/office/powerpoint/2010/main" val="3875689859"/>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13" imgW="7772400" imgH="10058400" progId="TCLayout.ActiveDocument.1">
                  <p:embed/>
                </p:oleObj>
              </mc:Choice>
              <mc:Fallback>
                <p:oleObj name="think-cell Slide" r:id="rId13" imgW="7772400" imgH="10058400" progId="TCLayout.ActiveDocument.1">
                  <p:embed/>
                  <p:pic>
                    <p:nvPicPr>
                      <p:cNvPr id="3" name="think-cell data - do not delete" hidden="1">
                        <a:extLst>
                          <a:ext uri="{FF2B5EF4-FFF2-40B4-BE49-F238E27FC236}">
                            <a16:creationId xmlns:a16="http://schemas.microsoft.com/office/drawing/2014/main" id="{67615946-D3F3-D079-E45B-568C62EEC4AF}"/>
                          </a:ext>
                        </a:extLst>
                      </p:cNvPr>
                      <p:cNvPicPr/>
                      <p:nvPr/>
                    </p:nvPicPr>
                    <p:blipFill>
                      <a:blip r:embed="rId14"/>
                      <a:stretch>
                        <a:fillRect/>
                      </a:stretch>
                    </p:blipFill>
                    <p:spPr>
                      <a:xfrm>
                        <a:off x="1588" y="1588"/>
                        <a:ext cx="1227" cy="1588"/>
                      </a:xfrm>
                      <a:prstGeom prst="rect">
                        <a:avLst/>
                      </a:prstGeom>
                    </p:spPr>
                  </p:pic>
                </p:oleObj>
              </mc:Fallback>
            </mc:AlternateContent>
          </a:graphicData>
        </a:graphic>
      </p:graphicFrame>
      <p:sp>
        <p:nvSpPr>
          <p:cNvPr id="8" name="Titelplatzhalter 1">
            <a:extLst>
              <a:ext uri="{FF2B5EF4-FFF2-40B4-BE49-F238E27FC236}">
                <a16:creationId xmlns:a16="http://schemas.microsoft.com/office/drawing/2014/main" id="{0E281AE7-0A7B-DDFB-7C2A-605D8511AD71}"/>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US" dirty="0"/>
              <a:t>Click to edit primary Headline</a:t>
            </a:r>
            <a:endParaRPr lang="en-US" noProof="0" dirty="0"/>
          </a:p>
        </p:txBody>
      </p:sp>
      <p:sp>
        <p:nvSpPr>
          <p:cNvPr id="13" name="Textplatzhalter 2">
            <a:extLst>
              <a:ext uri="{FF2B5EF4-FFF2-40B4-BE49-F238E27FC236}">
                <a16:creationId xmlns:a16="http://schemas.microsoft.com/office/drawing/2014/main" id="{5C38BD9C-C63C-1A0B-81C5-D2F64FC3F254}"/>
              </a:ext>
            </a:extLst>
          </p:cNvPr>
          <p:cNvSpPr>
            <a:spLocks noGrp="1"/>
          </p:cNvSpPr>
          <p:nvPr>
            <p:ph type="body" idx="1"/>
          </p:nvPr>
        </p:nvSpPr>
        <p:spPr>
          <a:xfrm>
            <a:off x="515938" y="1375577"/>
            <a:ext cx="11160125" cy="4884074"/>
          </a:xfrm>
          <a:prstGeom prst="rect">
            <a:avLst/>
          </a:prstGeom>
        </p:spPr>
        <p:txBody>
          <a:bodyPr vert="horz" lIns="0" tIns="0" rIns="0" bIns="0" rtlCol="0" anchor="t" anchorCtr="0">
            <a:noAutofit/>
          </a:bodyPr>
          <a:lstStyle/>
          <a:p>
            <a:pPr lvl="0"/>
            <a:r>
              <a:rPr lang="de-DE" dirty="0"/>
              <a:t>Edit </a:t>
            </a:r>
            <a:r>
              <a:rPr lang="de-DE" dirty="0" err="1"/>
              <a:t>master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de-DE" dirty="0"/>
          </a:p>
          <a:p>
            <a:pPr lvl="5"/>
            <a:r>
              <a:rPr lang="de-DE" dirty="0" err="1"/>
              <a:t>Sixth</a:t>
            </a:r>
            <a:r>
              <a:rPr lang="de-DE" dirty="0"/>
              <a:t> </a:t>
            </a:r>
            <a:r>
              <a:rPr lang="de-DE" dirty="0" err="1"/>
              <a:t>level</a:t>
            </a:r>
            <a:endParaRPr lang="de-DE" dirty="0"/>
          </a:p>
          <a:p>
            <a:pPr lvl="5"/>
            <a:endParaRPr lang="en-US" noProof="0" dirty="0"/>
          </a:p>
        </p:txBody>
      </p:sp>
      <p:pic>
        <p:nvPicPr>
          <p:cNvPr id="9" name="Grafik 8">
            <a:extLst>
              <a:ext uri="{FF2B5EF4-FFF2-40B4-BE49-F238E27FC236}">
                <a16:creationId xmlns:a16="http://schemas.microsoft.com/office/drawing/2014/main" id="{0C92C79E-28E9-266F-DCAA-DA054AC8A127}"/>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10829750" y="6420254"/>
            <a:ext cx="917204" cy="321494"/>
          </a:xfrm>
          <a:prstGeom prst="rect">
            <a:avLst/>
          </a:prstGeom>
        </p:spPr>
      </p:pic>
      <p:pic>
        <p:nvPicPr>
          <p:cNvPr id="15" name="Grafik 14">
            <a:extLst>
              <a:ext uri="{FF2B5EF4-FFF2-40B4-BE49-F238E27FC236}">
                <a16:creationId xmlns:a16="http://schemas.microsoft.com/office/drawing/2014/main" id="{A120C827-AE3F-752D-63BE-3CA45201ACE3}"/>
              </a:ext>
            </a:extLst>
          </p:cNvPr>
          <p:cNvPicPr>
            <a:picLocks noChangeAspect="1"/>
          </p:cNvPicPr>
          <p:nvPr userDrawn="1"/>
        </p:nvPicPr>
        <p:blipFill>
          <a:blip r:embed="rId17">
            <a:extLst>
              <a:ext uri="{96DAC541-7B7A-43D3-8B79-37D633B846F1}">
                <asvg:svgBlip xmlns:asvg="http://schemas.microsoft.com/office/drawing/2016/SVG/main" r:embed="rId18"/>
              </a:ext>
            </a:extLst>
          </a:blip>
          <a:srcRect/>
          <a:stretch/>
        </p:blipFill>
        <p:spPr>
          <a:xfrm>
            <a:off x="0" y="6323402"/>
            <a:ext cx="12193200" cy="38103"/>
          </a:xfrm>
          <a:prstGeom prst="rect">
            <a:avLst/>
          </a:prstGeom>
        </p:spPr>
      </p:pic>
    </p:spTree>
    <p:extLst>
      <p:ext uri="{BB962C8B-B14F-4D97-AF65-F5344CB8AC3E}">
        <p14:creationId xmlns:p14="http://schemas.microsoft.com/office/powerpoint/2010/main" val="207792956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709" r:id="rId3"/>
    <p:sldLayoutId id="2147483683" r:id="rId4"/>
    <p:sldLayoutId id="2147483659" r:id="rId5"/>
    <p:sldLayoutId id="2147483684" r:id="rId6"/>
    <p:sldLayoutId id="2147483710" r:id="rId7"/>
    <p:sldLayoutId id="2147483711" r:id="rId8"/>
    <p:sldLayoutId id="2147483712" r:id="rId9"/>
    <p:sldLayoutId id="2147483714" r:id="rId10"/>
  </p:sldLayoutIdLst>
  <p:hf hdr="0"/>
  <p:txStyles>
    <p:titleStyle>
      <a:lvl1pPr algn="l" defTabSz="9144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1pPr>
      <a:lvl2pPr marL="179388" indent="-179388" algn="l" defTabSz="914400" rtl="0" eaLnBrk="1" latinLnBrk="0" hangingPunct="1">
        <a:lnSpc>
          <a:spcPct val="100000"/>
        </a:lnSpc>
        <a:spcBef>
          <a:spcPts val="0"/>
        </a:spcBef>
        <a:spcAft>
          <a:spcPts val="600"/>
        </a:spcAft>
        <a:buFont typeface="Wingdings 3" panose="05040102010807070707" pitchFamily="18" charset="2"/>
        <a:buChar char="}"/>
        <a:tabLst/>
        <a:defRPr sz="1400" kern="1200">
          <a:solidFill>
            <a:schemeClr val="tx1"/>
          </a:solidFill>
          <a:latin typeface="+mn-lt"/>
          <a:ea typeface="+mn-ea"/>
          <a:cs typeface="+mn-cs"/>
        </a:defRPr>
      </a:lvl2pPr>
      <a:lvl3pPr marL="179388" indent="-179388" algn="l" defTabSz="914400" rtl="0" eaLnBrk="1" latinLnBrk="0" hangingPunct="1">
        <a:lnSpc>
          <a:spcPct val="100000"/>
        </a:lnSpc>
        <a:spcBef>
          <a:spcPts val="0"/>
        </a:spcBef>
        <a:spcAft>
          <a:spcPts val="6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179388" indent="-179388" algn="l" defTabSz="914400" rtl="0" eaLnBrk="1" latinLnBrk="0" hangingPunct="1">
        <a:lnSpc>
          <a:spcPct val="100000"/>
        </a:lnSpc>
        <a:spcBef>
          <a:spcPts val="0"/>
        </a:spcBef>
        <a:spcAft>
          <a:spcPts val="600"/>
        </a:spcAft>
        <a:buClr>
          <a:schemeClr val="accent2"/>
        </a:buClr>
        <a:buFont typeface="Wingdings 3" panose="05040102010807070707" pitchFamily="18" charset="2"/>
        <a:buChar char="}"/>
        <a:defRPr sz="1400" kern="1200">
          <a:solidFill>
            <a:schemeClr val="tx1"/>
          </a:solidFill>
          <a:latin typeface="+mn-lt"/>
          <a:ea typeface="+mn-ea"/>
          <a:cs typeface="+mn-cs"/>
        </a:defRPr>
      </a:lvl4pPr>
      <a:lvl5pPr marL="182563" indent="-182563" algn="l" defTabSz="914400" rtl="0" eaLnBrk="1" latinLnBrk="0" hangingPunct="1">
        <a:lnSpc>
          <a:spcPct val="100000"/>
        </a:lnSpc>
        <a:spcBef>
          <a:spcPts val="0"/>
        </a:spcBef>
        <a:spcAft>
          <a:spcPts val="600"/>
        </a:spcAft>
        <a:buClr>
          <a:schemeClr val="accent3"/>
        </a:buClr>
        <a:buFont typeface="Wingdings 3" panose="05040102010807070707" pitchFamily="18" charset="2"/>
        <a:buChar char="}"/>
        <a:defRPr sz="1400" kern="1200">
          <a:solidFill>
            <a:schemeClr val="tx1"/>
          </a:solidFill>
          <a:latin typeface="+mn-lt"/>
          <a:ea typeface="+mn-ea"/>
          <a:cs typeface="+mn-cs"/>
        </a:defRPr>
      </a:lvl5pPr>
      <a:lvl6pPr marL="182563" indent="-182563" algn="l" defTabSz="914400" rtl="0" eaLnBrk="1" latinLnBrk="0" hangingPunct="1">
        <a:lnSpc>
          <a:spcPct val="100000"/>
        </a:lnSpc>
        <a:spcBef>
          <a:spcPts val="0"/>
        </a:spcBef>
        <a:spcAft>
          <a:spcPts val="600"/>
        </a:spcAft>
        <a:buClr>
          <a:schemeClr val="accent4"/>
        </a:buClr>
        <a:buFont typeface="Wingdings 3" panose="05040102010807070707" pitchFamily="18" charset="2"/>
        <a:buChar char="}"/>
        <a:defRPr sz="1400" kern="1200">
          <a:solidFill>
            <a:schemeClr val="tx1"/>
          </a:solidFill>
          <a:latin typeface="+mn-lt"/>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None/>
        <a:defRPr sz="3200" kern="1200">
          <a:solidFill>
            <a:schemeClr val="tx1"/>
          </a:solidFill>
          <a:latin typeface="+mn-lt"/>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None/>
        <a:defRPr sz="4400" kern="1200">
          <a:solidFill>
            <a:schemeClr val="tx1"/>
          </a:solidFill>
          <a:latin typeface="+mn-lt"/>
          <a:ea typeface="+mn-ea"/>
          <a:cs typeface="+mn-cs"/>
        </a:defRPr>
      </a:lvl8pPr>
      <a:lvl9pPr marL="0" indent="0" algn="l" defTabSz="914400" rtl="0" eaLnBrk="1" latinLnBrk="0" hangingPunct="1">
        <a:lnSpc>
          <a:spcPct val="100000"/>
        </a:lnSpc>
        <a:spcBef>
          <a:spcPts val="0"/>
        </a:spcBef>
        <a:spcAft>
          <a:spcPts val="600"/>
        </a:spcAft>
        <a:buFont typeface="Arial" panose="020B0604020202020204" pitchFamily="34" charset="0"/>
        <a:buNone/>
        <a:defRPr sz="6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7355" userDrawn="1">
          <p15:clr>
            <a:srgbClr val="F26B43"/>
          </p15:clr>
        </p15:guide>
        <p15:guide id="5" pos="325" userDrawn="1">
          <p15:clr>
            <a:srgbClr val="F26B43"/>
          </p15:clr>
        </p15:guide>
        <p15:guide id="7" orient="horz" pos="3974" userDrawn="1">
          <p15:clr>
            <a:srgbClr val="F26B43"/>
          </p15:clr>
        </p15:guide>
        <p15:guide id="8" orient="horz" pos="612" userDrawn="1">
          <p15:clr>
            <a:srgbClr val="F26B43"/>
          </p15:clr>
        </p15:guide>
        <p15:guide id="10" orient="horz" pos="867" userDrawn="1">
          <p15:clr>
            <a:srgbClr val="F26B43"/>
          </p15:clr>
        </p15:guide>
        <p15:guide id="11" orient="horz" pos="1835" userDrawn="1">
          <p15:clr>
            <a:srgbClr val="F26B43"/>
          </p15:clr>
        </p15:guide>
        <p15:guide id="12" orient="horz" pos="2447" userDrawn="1">
          <p15:clr>
            <a:srgbClr val="F26B43"/>
          </p15:clr>
        </p15:guide>
        <p15:guide id="13" orient="horz" pos="3059" userDrawn="1">
          <p15:clr>
            <a:srgbClr val="F26B43"/>
          </p15:clr>
        </p15:guide>
        <p15:guide id="14" orient="horz" pos="365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4D6D3FCD-E14A-9352-1866-A4679F02BFF4}"/>
              </a:ext>
            </a:extLst>
          </p:cNvPr>
          <p:cNvGraphicFramePr>
            <a:graphicFrameLocks noChangeAspect="1"/>
          </p:cNvGraphicFramePr>
          <p:nvPr userDrawn="1">
            <p:custDataLst>
              <p:tags r:id="rId7"/>
            </p:custDataLst>
            <p:extLst>
              <p:ext uri="{D42A27DB-BD31-4B8C-83A1-F6EECF244321}">
                <p14:modId xmlns:p14="http://schemas.microsoft.com/office/powerpoint/2010/main" val="4073050167"/>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8" imgW="7772400" imgH="10058400" progId="TCLayout.ActiveDocument.1">
                  <p:embed/>
                </p:oleObj>
              </mc:Choice>
              <mc:Fallback>
                <p:oleObj name="think-cell Slide" r:id="rId8" imgW="7772400" imgH="10058400" progId="TCLayout.ActiveDocument.1">
                  <p:embed/>
                  <p:pic>
                    <p:nvPicPr>
                      <p:cNvPr id="4" name="think-cell data - do not delete" hidden="1">
                        <a:extLst>
                          <a:ext uri="{FF2B5EF4-FFF2-40B4-BE49-F238E27FC236}">
                            <a16:creationId xmlns:a16="http://schemas.microsoft.com/office/drawing/2014/main" id="{4D6D3FCD-E14A-9352-1866-A4679F02BFF4}"/>
                          </a:ext>
                        </a:extLst>
                      </p:cNvPr>
                      <p:cNvPicPr/>
                      <p:nvPr/>
                    </p:nvPicPr>
                    <p:blipFill>
                      <a:blip r:embed="rId9"/>
                      <a:stretch>
                        <a:fillRect/>
                      </a:stretch>
                    </p:blipFill>
                    <p:spPr>
                      <a:xfrm>
                        <a:off x="1588" y="1588"/>
                        <a:ext cx="1227" cy="1588"/>
                      </a:xfrm>
                      <a:prstGeom prst="rect">
                        <a:avLst/>
                      </a:prstGeom>
                    </p:spPr>
                  </p:pic>
                </p:oleObj>
              </mc:Fallback>
            </mc:AlternateContent>
          </a:graphicData>
        </a:graphic>
      </p:graphicFrame>
      <p:sp>
        <p:nvSpPr>
          <p:cNvPr id="8" name="Titelplatzhalter 1">
            <a:extLst>
              <a:ext uri="{FF2B5EF4-FFF2-40B4-BE49-F238E27FC236}">
                <a16:creationId xmlns:a16="http://schemas.microsoft.com/office/drawing/2014/main" id="{0E281AE7-0A7B-DDFB-7C2A-605D8511AD71}"/>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US" dirty="0"/>
              <a:t>Click to edit primary Headline</a:t>
            </a:r>
            <a:endParaRPr lang="en-US" noProof="0" dirty="0"/>
          </a:p>
        </p:txBody>
      </p:sp>
      <p:sp>
        <p:nvSpPr>
          <p:cNvPr id="13" name="Textplatzhalter 2">
            <a:extLst>
              <a:ext uri="{FF2B5EF4-FFF2-40B4-BE49-F238E27FC236}">
                <a16:creationId xmlns:a16="http://schemas.microsoft.com/office/drawing/2014/main" id="{5C38BD9C-C63C-1A0B-81C5-D2F64FC3F254}"/>
              </a:ext>
            </a:extLst>
          </p:cNvPr>
          <p:cNvSpPr>
            <a:spLocks noGrp="1"/>
          </p:cNvSpPr>
          <p:nvPr>
            <p:ph type="body" idx="1"/>
          </p:nvPr>
        </p:nvSpPr>
        <p:spPr>
          <a:xfrm>
            <a:off x="515938" y="1375576"/>
            <a:ext cx="11160125" cy="4850553"/>
          </a:xfrm>
          <a:prstGeom prst="rect">
            <a:avLst/>
          </a:prstGeom>
        </p:spPr>
        <p:txBody>
          <a:bodyPr vert="horz" lIns="0" tIns="0" rIns="0" bIns="0" rtlCol="0" anchor="t" anchorCtr="0">
            <a:noAutofit/>
          </a:bodyPr>
          <a:lstStyle/>
          <a:p>
            <a:pPr lvl="0"/>
            <a:r>
              <a:rPr lang="de-DE" dirty="0"/>
              <a:t>Edit </a:t>
            </a:r>
            <a:r>
              <a:rPr lang="de-DE" dirty="0" err="1"/>
              <a:t>master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en-US" noProof="0" dirty="0"/>
          </a:p>
          <a:p>
            <a:pPr lvl="5"/>
            <a:r>
              <a:rPr lang="en-US" noProof="0" dirty="0"/>
              <a:t>Sixth level</a:t>
            </a:r>
            <a:endParaRPr lang="de-DE" dirty="0"/>
          </a:p>
          <a:p>
            <a:pPr lvl="5"/>
            <a:endParaRPr lang="en-US" noProof="0" dirty="0"/>
          </a:p>
        </p:txBody>
      </p:sp>
      <p:pic>
        <p:nvPicPr>
          <p:cNvPr id="15" name="Grafik 14">
            <a:extLst>
              <a:ext uri="{FF2B5EF4-FFF2-40B4-BE49-F238E27FC236}">
                <a16:creationId xmlns:a16="http://schemas.microsoft.com/office/drawing/2014/main" id="{A120C827-AE3F-752D-63BE-3CA45201ACE3}"/>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6136" y="6308725"/>
            <a:ext cx="12193200" cy="38103"/>
          </a:xfrm>
          <a:prstGeom prst="rect">
            <a:avLst/>
          </a:prstGeom>
        </p:spPr>
      </p:pic>
      <p:pic>
        <p:nvPicPr>
          <p:cNvPr id="3" name="Grafik 2">
            <a:extLst>
              <a:ext uri="{FF2B5EF4-FFF2-40B4-BE49-F238E27FC236}">
                <a16:creationId xmlns:a16="http://schemas.microsoft.com/office/drawing/2014/main" id="{C20F45F9-4298-D235-4671-665951B36D1F}"/>
              </a:ext>
            </a:extLst>
          </p:cNvPr>
          <p:cNvPicPr>
            <a:picLocks noChangeAspect="1"/>
          </p:cNvPicPr>
          <p:nvPr userDrawn="1"/>
        </p:nvPicPr>
        <p:blipFill>
          <a:blip r:embed="rId12">
            <a:extLst>
              <a:ext uri="{96DAC541-7B7A-43D3-8B79-37D633B846F1}">
                <asvg:svgBlip xmlns:asvg="http://schemas.microsoft.com/office/drawing/2016/SVG/main" r:embed="rId13"/>
              </a:ext>
            </a:extLst>
          </a:blip>
          <a:srcRect/>
          <a:stretch/>
        </p:blipFill>
        <p:spPr>
          <a:xfrm>
            <a:off x="10964433" y="6391320"/>
            <a:ext cx="800118" cy="377834"/>
          </a:xfrm>
          <a:prstGeom prst="rect">
            <a:avLst/>
          </a:prstGeom>
        </p:spPr>
      </p:pic>
    </p:spTree>
    <p:extLst>
      <p:ext uri="{BB962C8B-B14F-4D97-AF65-F5344CB8AC3E}">
        <p14:creationId xmlns:p14="http://schemas.microsoft.com/office/powerpoint/2010/main" val="1979329393"/>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Lst>
  <p:hf hdr="0"/>
  <p:txStyles>
    <p:titleStyle>
      <a:lvl1pPr algn="l" defTabSz="9144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accent4"/>
          </a:solidFill>
          <a:latin typeface="+mn-lt"/>
          <a:ea typeface="+mn-ea"/>
          <a:cs typeface="+mn-cs"/>
        </a:defRPr>
      </a:lvl1pPr>
      <a:lvl2pPr marL="179388" indent="-179388" algn="l" defTabSz="914400" rtl="0" eaLnBrk="1" latinLnBrk="0" hangingPunct="1">
        <a:lnSpc>
          <a:spcPct val="100000"/>
        </a:lnSpc>
        <a:spcBef>
          <a:spcPts val="0"/>
        </a:spcBef>
        <a:spcAft>
          <a:spcPts val="600"/>
        </a:spcAft>
        <a:buFont typeface="Wingdings 3" panose="05040102010807070707" pitchFamily="18" charset="2"/>
        <a:buChar char="}"/>
        <a:tabLst/>
        <a:defRPr sz="1400" kern="1200">
          <a:solidFill>
            <a:schemeClr val="tx1"/>
          </a:solidFill>
          <a:latin typeface="+mn-lt"/>
          <a:ea typeface="+mn-ea"/>
          <a:cs typeface="+mn-cs"/>
        </a:defRPr>
      </a:lvl2pPr>
      <a:lvl3pPr marL="355600" indent="-173038" algn="l" defTabSz="914400" rtl="0" eaLnBrk="1" latinLnBrk="0" hangingPunct="1">
        <a:lnSpc>
          <a:spcPct val="100000"/>
        </a:lnSpc>
        <a:spcBef>
          <a:spcPts val="0"/>
        </a:spcBef>
        <a:spcAft>
          <a:spcPts val="600"/>
        </a:spcAft>
        <a:buClr>
          <a:schemeClr val="accent1"/>
        </a:buClr>
        <a:buFont typeface="Wingdings 3" panose="05040102010807070707" pitchFamily="18" charset="2"/>
        <a:buChar char="}"/>
        <a:tabLst/>
        <a:defRPr sz="1400" kern="1200">
          <a:solidFill>
            <a:schemeClr val="tx1"/>
          </a:solidFill>
          <a:latin typeface="+mn-lt"/>
          <a:ea typeface="+mn-ea"/>
          <a:cs typeface="+mn-cs"/>
        </a:defRPr>
      </a:lvl3pPr>
      <a:lvl4pPr marL="533400" indent="-171450" algn="l" defTabSz="914400" rtl="0" eaLnBrk="1" latinLnBrk="0" hangingPunct="1">
        <a:lnSpc>
          <a:spcPct val="100000"/>
        </a:lnSpc>
        <a:spcBef>
          <a:spcPts val="0"/>
        </a:spcBef>
        <a:spcAft>
          <a:spcPts val="600"/>
        </a:spcAft>
        <a:buClr>
          <a:schemeClr val="accent2"/>
        </a:buClr>
        <a:buFont typeface="Wingdings 3" panose="05040102010807070707" pitchFamily="18" charset="2"/>
        <a:buChar char="}"/>
        <a:tabLst/>
        <a:defRPr sz="1400" kern="1200">
          <a:solidFill>
            <a:schemeClr val="tx1"/>
          </a:solidFill>
          <a:latin typeface="+mn-lt"/>
          <a:ea typeface="+mn-ea"/>
          <a:cs typeface="+mn-cs"/>
        </a:defRPr>
      </a:lvl4pPr>
      <a:lvl5pPr marL="711200" indent="-171450" algn="l" defTabSz="914400" rtl="0" eaLnBrk="1" latinLnBrk="0" hangingPunct="1">
        <a:lnSpc>
          <a:spcPct val="100000"/>
        </a:lnSpc>
        <a:spcBef>
          <a:spcPts val="0"/>
        </a:spcBef>
        <a:spcAft>
          <a:spcPts val="600"/>
        </a:spcAft>
        <a:buClr>
          <a:schemeClr val="accent3"/>
        </a:buClr>
        <a:buFont typeface="Wingdings 3" panose="05040102010807070707" pitchFamily="18" charset="2"/>
        <a:buChar char="}"/>
        <a:tabLst/>
        <a:defRPr sz="1400" kern="1200">
          <a:solidFill>
            <a:schemeClr val="tx1"/>
          </a:solidFill>
          <a:latin typeface="+mn-lt"/>
          <a:ea typeface="+mn-ea"/>
          <a:cs typeface="+mn-cs"/>
        </a:defRPr>
      </a:lvl5pPr>
      <a:lvl6pPr marL="889000" indent="-171450" algn="l" defTabSz="914400" rtl="0" eaLnBrk="1" latinLnBrk="0" hangingPunct="1">
        <a:lnSpc>
          <a:spcPct val="100000"/>
        </a:lnSpc>
        <a:spcBef>
          <a:spcPts val="0"/>
        </a:spcBef>
        <a:spcAft>
          <a:spcPts val="600"/>
        </a:spcAft>
        <a:buClr>
          <a:schemeClr val="accent4"/>
        </a:buClr>
        <a:buFont typeface="Wingdings 3" panose="05040102010807070707" pitchFamily="18" charset="2"/>
        <a:buChar char="}"/>
        <a:tabLst/>
        <a:defRPr sz="1400" kern="1200">
          <a:solidFill>
            <a:schemeClr val="tx1"/>
          </a:solidFill>
          <a:latin typeface="+mn-lt"/>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None/>
        <a:defRPr sz="3200" kern="1200">
          <a:solidFill>
            <a:schemeClr val="tx1"/>
          </a:solidFill>
          <a:latin typeface="+mn-lt"/>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None/>
        <a:defRPr sz="4400" kern="1200">
          <a:solidFill>
            <a:schemeClr val="tx1"/>
          </a:solidFill>
          <a:latin typeface="+mn-lt"/>
          <a:ea typeface="+mn-ea"/>
          <a:cs typeface="+mn-cs"/>
        </a:defRPr>
      </a:lvl8pPr>
      <a:lvl9pPr marL="0" indent="0" algn="l" defTabSz="914400" rtl="0" eaLnBrk="1" latinLnBrk="0" hangingPunct="1">
        <a:lnSpc>
          <a:spcPct val="100000"/>
        </a:lnSpc>
        <a:spcBef>
          <a:spcPts val="0"/>
        </a:spcBef>
        <a:spcAft>
          <a:spcPts val="600"/>
        </a:spcAft>
        <a:buFont typeface="Arial" panose="020B0604020202020204" pitchFamily="34" charset="0"/>
        <a:buNone/>
        <a:defRPr sz="6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7355" userDrawn="1">
          <p15:clr>
            <a:srgbClr val="F26B43"/>
          </p15:clr>
        </p15:guide>
        <p15:guide id="5" pos="325" userDrawn="1">
          <p15:clr>
            <a:srgbClr val="F26B43"/>
          </p15:clr>
        </p15:guide>
        <p15:guide id="7" orient="horz" pos="3974" userDrawn="1">
          <p15:clr>
            <a:srgbClr val="F26B43"/>
          </p15:clr>
        </p15:guide>
        <p15:guide id="8" orient="horz" pos="612" userDrawn="1">
          <p15:clr>
            <a:srgbClr val="F26B43"/>
          </p15:clr>
        </p15:guide>
        <p15:guide id="10" orient="horz" pos="867" userDrawn="1">
          <p15:clr>
            <a:srgbClr val="F26B43"/>
          </p15:clr>
        </p15:guide>
        <p15:guide id="11" orient="horz" pos="1835" userDrawn="1">
          <p15:clr>
            <a:srgbClr val="F26B43"/>
          </p15:clr>
        </p15:guide>
        <p15:guide id="12" orient="horz" pos="2447" userDrawn="1">
          <p15:clr>
            <a:srgbClr val="F26B43"/>
          </p15:clr>
        </p15:guide>
        <p15:guide id="13" orient="horz" pos="3059" userDrawn="1">
          <p15:clr>
            <a:srgbClr val="F26B43"/>
          </p15:clr>
        </p15:guide>
        <p15:guide id="14" orient="horz" pos="3657"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AD40D08C-0FCD-0C77-923E-B7B7D0128854}"/>
              </a:ext>
            </a:extLst>
          </p:cNvPr>
          <p:cNvGraphicFramePr>
            <a:graphicFrameLocks noChangeAspect="1"/>
          </p:cNvGraphicFramePr>
          <p:nvPr userDrawn="1">
            <p:custDataLst>
              <p:tags r:id="rId7"/>
            </p:custDataLst>
            <p:extLst>
              <p:ext uri="{D42A27DB-BD31-4B8C-83A1-F6EECF244321}">
                <p14:modId xmlns:p14="http://schemas.microsoft.com/office/powerpoint/2010/main" val="248124997"/>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8" imgW="7772400" imgH="10058400" progId="TCLayout.ActiveDocument.1">
                  <p:embed/>
                </p:oleObj>
              </mc:Choice>
              <mc:Fallback>
                <p:oleObj name="think-cell Slide" r:id="rId8" imgW="7772400" imgH="10058400" progId="TCLayout.ActiveDocument.1">
                  <p:embed/>
                  <p:pic>
                    <p:nvPicPr>
                      <p:cNvPr id="4" name="think-cell data - do not delete" hidden="1">
                        <a:extLst>
                          <a:ext uri="{FF2B5EF4-FFF2-40B4-BE49-F238E27FC236}">
                            <a16:creationId xmlns:a16="http://schemas.microsoft.com/office/drawing/2014/main" id="{AD40D08C-0FCD-0C77-923E-B7B7D0128854}"/>
                          </a:ext>
                        </a:extLst>
                      </p:cNvPr>
                      <p:cNvPicPr/>
                      <p:nvPr/>
                    </p:nvPicPr>
                    <p:blipFill>
                      <a:blip r:embed="rId9"/>
                      <a:stretch>
                        <a:fillRect/>
                      </a:stretch>
                    </p:blipFill>
                    <p:spPr>
                      <a:xfrm>
                        <a:off x="1588" y="1588"/>
                        <a:ext cx="1227" cy="1588"/>
                      </a:xfrm>
                      <a:prstGeom prst="rect">
                        <a:avLst/>
                      </a:prstGeom>
                    </p:spPr>
                  </p:pic>
                </p:oleObj>
              </mc:Fallback>
            </mc:AlternateContent>
          </a:graphicData>
        </a:graphic>
      </p:graphicFrame>
      <p:sp>
        <p:nvSpPr>
          <p:cNvPr id="8" name="Titelplatzhalter 1">
            <a:extLst>
              <a:ext uri="{FF2B5EF4-FFF2-40B4-BE49-F238E27FC236}">
                <a16:creationId xmlns:a16="http://schemas.microsoft.com/office/drawing/2014/main" id="{0E281AE7-0A7B-DDFB-7C2A-605D8511AD71}"/>
              </a:ext>
            </a:extLst>
          </p:cNvPr>
          <p:cNvSpPr>
            <a:spLocks noGrp="1"/>
          </p:cNvSpPr>
          <p:nvPr>
            <p:ph type="title"/>
          </p:nvPr>
        </p:nvSpPr>
        <p:spPr>
          <a:xfrm>
            <a:off x="515938" y="448248"/>
            <a:ext cx="11160125" cy="523302"/>
          </a:xfrm>
          <a:prstGeom prst="rect">
            <a:avLst/>
          </a:prstGeom>
        </p:spPr>
        <p:txBody>
          <a:bodyPr vert="horz" lIns="0" tIns="0" rIns="0" bIns="0" rtlCol="0" anchor="t" anchorCtr="0">
            <a:noAutofit/>
          </a:bodyPr>
          <a:lstStyle/>
          <a:p>
            <a:r>
              <a:rPr lang="en-US" dirty="0"/>
              <a:t>Click to edit primary Headline</a:t>
            </a:r>
            <a:endParaRPr lang="en-US" noProof="0" dirty="0"/>
          </a:p>
        </p:txBody>
      </p:sp>
      <p:sp>
        <p:nvSpPr>
          <p:cNvPr id="13" name="Textplatzhalter 2">
            <a:extLst>
              <a:ext uri="{FF2B5EF4-FFF2-40B4-BE49-F238E27FC236}">
                <a16:creationId xmlns:a16="http://schemas.microsoft.com/office/drawing/2014/main" id="{5C38BD9C-C63C-1A0B-81C5-D2F64FC3F254}"/>
              </a:ext>
            </a:extLst>
          </p:cNvPr>
          <p:cNvSpPr>
            <a:spLocks noGrp="1"/>
          </p:cNvSpPr>
          <p:nvPr>
            <p:ph type="body" idx="1"/>
          </p:nvPr>
        </p:nvSpPr>
        <p:spPr>
          <a:xfrm>
            <a:off x="515938" y="1375576"/>
            <a:ext cx="11160125" cy="4847253"/>
          </a:xfrm>
          <a:prstGeom prst="rect">
            <a:avLst/>
          </a:prstGeom>
        </p:spPr>
        <p:txBody>
          <a:bodyPr vert="horz" lIns="0" tIns="0" rIns="0" bIns="0" rtlCol="0" anchor="t" anchorCtr="0">
            <a:noAutofit/>
          </a:bodyPr>
          <a:lstStyle/>
          <a:p>
            <a:pPr lvl="0"/>
            <a:r>
              <a:rPr lang="de-DE" dirty="0"/>
              <a:t>Edit </a:t>
            </a:r>
            <a:r>
              <a:rPr lang="de-DE" dirty="0" err="1"/>
              <a:t>master</a:t>
            </a:r>
            <a:r>
              <a:rPr lang="de-DE" dirty="0"/>
              <a:t> </a:t>
            </a:r>
            <a:r>
              <a:rPr lang="de-DE" dirty="0" err="1"/>
              <a:t>text</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en-US" noProof="0" dirty="0"/>
          </a:p>
          <a:p>
            <a:pPr lvl="5"/>
            <a:r>
              <a:rPr lang="en-US" noProof="0" dirty="0"/>
              <a:t>Sixth level</a:t>
            </a:r>
            <a:endParaRPr lang="de-DE" dirty="0"/>
          </a:p>
          <a:p>
            <a:pPr lvl="5"/>
            <a:endParaRPr lang="en-US" noProof="0" dirty="0"/>
          </a:p>
        </p:txBody>
      </p:sp>
      <p:pic>
        <p:nvPicPr>
          <p:cNvPr id="15" name="Grafik 14">
            <a:extLst>
              <a:ext uri="{FF2B5EF4-FFF2-40B4-BE49-F238E27FC236}">
                <a16:creationId xmlns:a16="http://schemas.microsoft.com/office/drawing/2014/main" id="{A120C827-AE3F-752D-63BE-3CA45201ACE3}"/>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0" y="6323401"/>
            <a:ext cx="12193200" cy="38103"/>
          </a:xfrm>
          <a:prstGeom prst="rect">
            <a:avLst/>
          </a:prstGeom>
        </p:spPr>
      </p:pic>
      <p:pic>
        <p:nvPicPr>
          <p:cNvPr id="2" name="Grafik 1">
            <a:extLst>
              <a:ext uri="{FF2B5EF4-FFF2-40B4-BE49-F238E27FC236}">
                <a16:creationId xmlns:a16="http://schemas.microsoft.com/office/drawing/2014/main" id="{E02E0E0B-D8B5-3E7B-FBB6-B426EAD2F49E}"/>
              </a:ext>
            </a:extLst>
          </p:cNvPr>
          <p:cNvPicPr>
            <a:picLocks noChangeAspect="1"/>
          </p:cNvPicPr>
          <p:nvPr userDrawn="1"/>
        </p:nvPicPr>
        <p:blipFill>
          <a:blip r:embed="rId12">
            <a:extLst>
              <a:ext uri="{96DAC541-7B7A-43D3-8B79-37D633B846F1}">
                <asvg:svgBlip xmlns:asvg="http://schemas.microsoft.com/office/drawing/2016/SVG/main" r:embed="rId13"/>
              </a:ext>
            </a:extLst>
          </a:blip>
          <a:srcRect/>
          <a:stretch/>
        </p:blipFill>
        <p:spPr>
          <a:xfrm>
            <a:off x="10903215" y="6409752"/>
            <a:ext cx="879746" cy="356296"/>
          </a:xfrm>
          <a:prstGeom prst="rect">
            <a:avLst/>
          </a:prstGeom>
        </p:spPr>
      </p:pic>
    </p:spTree>
    <p:extLst>
      <p:ext uri="{BB962C8B-B14F-4D97-AF65-F5344CB8AC3E}">
        <p14:creationId xmlns:p14="http://schemas.microsoft.com/office/powerpoint/2010/main" val="2986718475"/>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Lst>
  <p:hf hdr="0"/>
  <p:txStyles>
    <p:titleStyle>
      <a:lvl1pPr algn="l" defTabSz="9144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accent3"/>
          </a:solidFill>
          <a:latin typeface="+mn-lt"/>
          <a:ea typeface="+mn-ea"/>
          <a:cs typeface="+mn-cs"/>
        </a:defRPr>
      </a:lvl1pPr>
      <a:lvl2pPr marL="179388" indent="-179388" algn="l" defTabSz="914400" rtl="0" eaLnBrk="1" latinLnBrk="0" hangingPunct="1">
        <a:lnSpc>
          <a:spcPct val="100000"/>
        </a:lnSpc>
        <a:spcBef>
          <a:spcPts val="0"/>
        </a:spcBef>
        <a:spcAft>
          <a:spcPts val="600"/>
        </a:spcAft>
        <a:buFont typeface="Wingdings 3" panose="05040102010807070707" pitchFamily="18" charset="2"/>
        <a:buChar char="}"/>
        <a:tabLst/>
        <a:defRPr sz="1400" kern="1200">
          <a:solidFill>
            <a:schemeClr val="tx1"/>
          </a:solidFill>
          <a:latin typeface="+mn-lt"/>
          <a:ea typeface="+mn-ea"/>
          <a:cs typeface="+mn-cs"/>
        </a:defRPr>
      </a:lvl2pPr>
      <a:lvl3pPr marL="355600" indent="-173038" algn="l" defTabSz="914400" rtl="0" eaLnBrk="1" latinLnBrk="0" hangingPunct="1">
        <a:lnSpc>
          <a:spcPct val="100000"/>
        </a:lnSpc>
        <a:spcBef>
          <a:spcPts val="0"/>
        </a:spcBef>
        <a:spcAft>
          <a:spcPts val="600"/>
        </a:spcAft>
        <a:buClr>
          <a:schemeClr val="accent1"/>
        </a:buClr>
        <a:buFont typeface="Wingdings 3" panose="05040102010807070707" pitchFamily="18" charset="2"/>
        <a:buChar char="}"/>
        <a:tabLst/>
        <a:defRPr sz="1400" kern="1200">
          <a:solidFill>
            <a:schemeClr val="tx1"/>
          </a:solidFill>
          <a:latin typeface="+mn-lt"/>
          <a:ea typeface="+mn-ea"/>
          <a:cs typeface="+mn-cs"/>
        </a:defRPr>
      </a:lvl3pPr>
      <a:lvl4pPr marL="533400" indent="-171450" algn="l" defTabSz="914400" rtl="0" eaLnBrk="1" latinLnBrk="0" hangingPunct="1">
        <a:lnSpc>
          <a:spcPct val="100000"/>
        </a:lnSpc>
        <a:spcBef>
          <a:spcPts val="0"/>
        </a:spcBef>
        <a:spcAft>
          <a:spcPts val="600"/>
        </a:spcAft>
        <a:buClr>
          <a:schemeClr val="accent2"/>
        </a:buClr>
        <a:buFont typeface="Wingdings 3" panose="05040102010807070707" pitchFamily="18" charset="2"/>
        <a:buChar char="}"/>
        <a:tabLst/>
        <a:defRPr sz="1400" kern="1200">
          <a:solidFill>
            <a:schemeClr val="tx1"/>
          </a:solidFill>
          <a:latin typeface="+mn-lt"/>
          <a:ea typeface="+mn-ea"/>
          <a:cs typeface="+mn-cs"/>
        </a:defRPr>
      </a:lvl4pPr>
      <a:lvl5pPr marL="711200" indent="-171450" algn="l" defTabSz="914400" rtl="0" eaLnBrk="1" latinLnBrk="0" hangingPunct="1">
        <a:lnSpc>
          <a:spcPct val="100000"/>
        </a:lnSpc>
        <a:spcBef>
          <a:spcPts val="0"/>
        </a:spcBef>
        <a:spcAft>
          <a:spcPts val="600"/>
        </a:spcAft>
        <a:buClr>
          <a:schemeClr val="accent3"/>
        </a:buClr>
        <a:buFont typeface="Wingdings 3" panose="05040102010807070707" pitchFamily="18" charset="2"/>
        <a:buChar char="}"/>
        <a:tabLst/>
        <a:defRPr sz="1400" kern="1200">
          <a:solidFill>
            <a:schemeClr val="tx1"/>
          </a:solidFill>
          <a:latin typeface="+mn-lt"/>
          <a:ea typeface="+mn-ea"/>
          <a:cs typeface="+mn-cs"/>
        </a:defRPr>
      </a:lvl5pPr>
      <a:lvl6pPr marL="889000" indent="-171450" algn="l" defTabSz="914400" rtl="0" eaLnBrk="1" latinLnBrk="0" hangingPunct="1">
        <a:lnSpc>
          <a:spcPct val="100000"/>
        </a:lnSpc>
        <a:spcBef>
          <a:spcPts val="0"/>
        </a:spcBef>
        <a:spcAft>
          <a:spcPts val="600"/>
        </a:spcAft>
        <a:buClr>
          <a:schemeClr val="accent4"/>
        </a:buClr>
        <a:buFont typeface="Wingdings 3" panose="05040102010807070707" pitchFamily="18" charset="2"/>
        <a:buChar char="}"/>
        <a:tabLst/>
        <a:defRPr sz="1400" kern="1200">
          <a:solidFill>
            <a:schemeClr val="tx1"/>
          </a:solidFill>
          <a:latin typeface="+mn-lt"/>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None/>
        <a:defRPr sz="3200" kern="1200">
          <a:solidFill>
            <a:schemeClr val="tx1"/>
          </a:solidFill>
          <a:latin typeface="+mn-lt"/>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None/>
        <a:defRPr sz="4400" kern="1200">
          <a:solidFill>
            <a:schemeClr val="tx1"/>
          </a:solidFill>
          <a:latin typeface="+mn-lt"/>
          <a:ea typeface="+mn-ea"/>
          <a:cs typeface="+mn-cs"/>
        </a:defRPr>
      </a:lvl8pPr>
      <a:lvl9pPr marL="0" indent="0" algn="l" defTabSz="914400" rtl="0" eaLnBrk="1" latinLnBrk="0" hangingPunct="1">
        <a:lnSpc>
          <a:spcPct val="100000"/>
        </a:lnSpc>
        <a:spcBef>
          <a:spcPts val="0"/>
        </a:spcBef>
        <a:spcAft>
          <a:spcPts val="600"/>
        </a:spcAft>
        <a:buFont typeface="Arial" panose="020B0604020202020204" pitchFamily="34" charset="0"/>
        <a:buNone/>
        <a:defRPr sz="6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7355" userDrawn="1">
          <p15:clr>
            <a:srgbClr val="F26B43"/>
          </p15:clr>
        </p15:guide>
        <p15:guide id="5" pos="325" userDrawn="1">
          <p15:clr>
            <a:srgbClr val="F26B43"/>
          </p15:clr>
        </p15:guide>
        <p15:guide id="7" orient="horz" pos="3974" userDrawn="1">
          <p15:clr>
            <a:srgbClr val="F26B43"/>
          </p15:clr>
        </p15:guide>
        <p15:guide id="8" orient="horz" pos="612" userDrawn="1">
          <p15:clr>
            <a:srgbClr val="F26B43"/>
          </p15:clr>
        </p15:guide>
        <p15:guide id="10" orient="horz" pos="867" userDrawn="1">
          <p15:clr>
            <a:srgbClr val="F26B43"/>
          </p15:clr>
        </p15:guide>
        <p15:guide id="11" orient="horz" pos="1835" userDrawn="1">
          <p15:clr>
            <a:srgbClr val="F26B43"/>
          </p15:clr>
        </p15:guide>
        <p15:guide id="12" orient="horz" pos="2455" userDrawn="1">
          <p15:clr>
            <a:srgbClr val="F26B43"/>
          </p15:clr>
        </p15:guide>
        <p15:guide id="13" orient="horz" pos="3059" userDrawn="1">
          <p15:clr>
            <a:srgbClr val="F26B43"/>
          </p15:clr>
        </p15:guide>
        <p15:guide id="14" orient="horz" pos="392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6.xml"/><Relationship Id="rId1" Type="http://schemas.openxmlformats.org/officeDocument/2006/relationships/tags" Target="../tags/tag14.xml"/><Relationship Id="rId5" Type="http://schemas.openxmlformats.org/officeDocument/2006/relationships/image" Target="../media/image18.emf"/><Relationship Id="rId4" Type="http://schemas.openxmlformats.org/officeDocument/2006/relationships/oleObject" Target="../embeddings/oleObject11.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4.xml"/><Relationship Id="rId1" Type="http://schemas.openxmlformats.org/officeDocument/2006/relationships/tags" Target="../tags/tag2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24.xml"/><Relationship Id="rId4" Type="http://schemas.openxmlformats.org/officeDocument/2006/relationships/oleObject" Target="../embeddings/oleObject2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9.xml"/><Relationship Id="rId1" Type="http://schemas.openxmlformats.org/officeDocument/2006/relationships/tags" Target="../tags/tag25.xml"/><Relationship Id="rId5" Type="http://schemas.openxmlformats.org/officeDocument/2006/relationships/image" Target="../media/image18.emf"/><Relationship Id="rId4"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8.xml"/><Relationship Id="rId1" Type="http://schemas.openxmlformats.org/officeDocument/2006/relationships/tags" Target="../tags/tag26.xml"/><Relationship Id="rId5" Type="http://schemas.openxmlformats.org/officeDocument/2006/relationships/image" Target="../media/image18.emf"/><Relationship Id="rId4" Type="http://schemas.openxmlformats.org/officeDocument/2006/relationships/oleObject" Target="../embeddings/oleObject23.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ags" Target="../tags/tag15.xml"/><Relationship Id="rId5" Type="http://schemas.openxmlformats.org/officeDocument/2006/relationships/image" Target="../media/image18.emf"/><Relationship Id="rId4" Type="http://schemas.openxmlformats.org/officeDocument/2006/relationships/oleObject" Target="../embeddings/oleObject12.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16.xml"/><Relationship Id="rId5" Type="http://schemas.openxmlformats.org/officeDocument/2006/relationships/image" Target="../media/image18.emf"/><Relationship Id="rId4" Type="http://schemas.openxmlformats.org/officeDocument/2006/relationships/oleObject" Target="../embeddings/oleObject13.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hyperlink" Target="https://www.entsoe.eu/documents/nc/NC%20CACM/SDAC%202025/SDAC_Fallback_Manual.pdf" TargetMode="External"/><Relationship Id="rId2" Type="http://schemas.openxmlformats.org/officeDocument/2006/relationships/slideLayout" Target="../slideLayouts/slideLayout18.xml"/><Relationship Id="rId1" Type="http://schemas.openxmlformats.org/officeDocument/2006/relationships/tags" Target="../tags/tag17.xml"/><Relationship Id="rId6" Type="http://schemas.openxmlformats.org/officeDocument/2006/relationships/hyperlink" Target="https://www.nemo-committee.eu/assets/files/sdac-fallback-manual.pdf" TargetMode="External"/><Relationship Id="rId5" Type="http://schemas.openxmlformats.org/officeDocument/2006/relationships/image" Target="../media/image18.emf"/><Relationship Id="rId4" Type="http://schemas.openxmlformats.org/officeDocument/2006/relationships/oleObject" Target="../embeddings/oleObject14.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7.xml"/><Relationship Id="rId1" Type="http://schemas.openxmlformats.org/officeDocument/2006/relationships/tags" Target="../tags/tag18.xml"/><Relationship Id="rId4" Type="http://schemas.openxmlformats.org/officeDocument/2006/relationships/oleObject" Target="../embeddings/oleObject1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7.xml"/><Relationship Id="rId1" Type="http://schemas.openxmlformats.org/officeDocument/2006/relationships/tags" Target="../tags/tag19.xml"/><Relationship Id="rId5" Type="http://schemas.openxmlformats.org/officeDocument/2006/relationships/hyperlink" Target="https://www.jao.eu/news" TargetMode="External"/><Relationship Id="rId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8.xml"/><Relationship Id="rId1" Type="http://schemas.openxmlformats.org/officeDocument/2006/relationships/tags" Target="../tags/tag20.xml"/><Relationship Id="rId5" Type="http://schemas.openxmlformats.org/officeDocument/2006/relationships/image" Target="../media/image19.emf"/><Relationship Id="rId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8.xml"/><Relationship Id="rId1" Type="http://schemas.openxmlformats.org/officeDocument/2006/relationships/tags" Target="../tags/tag21.xml"/><Relationship Id="rId6" Type="http://schemas.openxmlformats.org/officeDocument/2006/relationships/image" Target="../media/image18.emf"/><Relationship Id="rId5" Type="http://schemas.openxmlformats.org/officeDocument/2006/relationships/oleObject" Target="../embeddings/oleObject18.bin"/><Relationship Id="rId4" Type="http://schemas.microsoft.com/office/2018/10/relationships/comments" Target="../comments/modernComment_6F5_5C640E3A.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8.xml"/><Relationship Id="rId1" Type="http://schemas.openxmlformats.org/officeDocument/2006/relationships/tags" Target="../tags/tag22.xml"/><Relationship Id="rId6" Type="http://schemas.openxmlformats.org/officeDocument/2006/relationships/hyperlink" Target="mailto:helpdesk@jao.eu" TargetMode="External"/><Relationship Id="rId5" Type="http://schemas.openxmlformats.org/officeDocument/2006/relationships/image" Target="../media/image18.emf"/><Relationship Id="rId4" Type="http://schemas.openxmlformats.org/officeDocument/2006/relationships/oleObject" Target="../embeddings/oleObject1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7D528181-DBE3-0E85-E3D8-17141E8E4720}"/>
              </a:ext>
            </a:extLst>
          </p:cNvPr>
          <p:cNvGraphicFramePr>
            <a:graphicFrameLocks noChangeAspect="1"/>
          </p:cNvGraphicFramePr>
          <p:nvPr>
            <p:custDataLst>
              <p:tags r:id="rId1"/>
            </p:custDataLst>
            <p:extLst>
              <p:ext uri="{D42A27DB-BD31-4B8C-83A1-F6EECF244321}">
                <p14:modId xmlns:p14="http://schemas.microsoft.com/office/powerpoint/2010/main" val="2013120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3" name="think-cell data - do not delete" hidden="1">
                        <a:extLst>
                          <a:ext uri="{FF2B5EF4-FFF2-40B4-BE49-F238E27FC236}">
                            <a16:creationId xmlns:a16="http://schemas.microsoft.com/office/drawing/2014/main" id="{7D528181-DBE3-0E85-E3D8-17141E8E47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5">
            <a:extLst>
              <a:ext uri="{FF2B5EF4-FFF2-40B4-BE49-F238E27FC236}">
                <a16:creationId xmlns:a16="http://schemas.microsoft.com/office/drawing/2014/main" id="{11799A2C-A1AF-C5FE-05A0-A49A0AFD7F36}"/>
              </a:ext>
            </a:extLst>
          </p:cNvPr>
          <p:cNvSpPr>
            <a:spLocks noGrp="1"/>
          </p:cNvSpPr>
          <p:nvPr>
            <p:ph type="ctrTitle"/>
          </p:nvPr>
        </p:nvSpPr>
        <p:spPr>
          <a:xfrm>
            <a:off x="1842933" y="1690300"/>
            <a:ext cx="8170862" cy="941388"/>
          </a:xfrm>
        </p:spPr>
        <p:txBody>
          <a:bodyPr vert="horz"/>
          <a:lstStyle/>
          <a:p>
            <a:r>
              <a:rPr lang="en-GB" dirty="0"/>
              <a:t>Decoupling training session with Market Participants</a:t>
            </a:r>
          </a:p>
        </p:txBody>
      </p:sp>
      <p:sp>
        <p:nvSpPr>
          <p:cNvPr id="10" name="Text Placeholder 9">
            <a:extLst>
              <a:ext uri="{FF2B5EF4-FFF2-40B4-BE49-F238E27FC236}">
                <a16:creationId xmlns:a16="http://schemas.microsoft.com/office/drawing/2014/main" id="{3465A41F-53E2-A2A0-7017-319DEC6599C0}"/>
              </a:ext>
            </a:extLst>
          </p:cNvPr>
          <p:cNvSpPr>
            <a:spLocks noGrp="1"/>
          </p:cNvSpPr>
          <p:nvPr>
            <p:ph type="subTitle" idx="1"/>
          </p:nvPr>
        </p:nvSpPr>
        <p:spPr>
          <a:xfrm>
            <a:off x="1842933" y="2913064"/>
            <a:ext cx="8170862" cy="410000"/>
          </a:xfrm>
        </p:spPr>
        <p:txBody>
          <a:bodyPr/>
          <a:lstStyle/>
          <a:p>
            <a:r>
              <a:rPr lang="en-GB" dirty="0"/>
              <a:t>SDAC Information package</a:t>
            </a:r>
          </a:p>
          <a:p>
            <a:endParaRPr lang="en-GB" dirty="0"/>
          </a:p>
        </p:txBody>
      </p:sp>
      <p:sp>
        <p:nvSpPr>
          <p:cNvPr id="9" name="Text Placeholder 8">
            <a:extLst>
              <a:ext uri="{FF2B5EF4-FFF2-40B4-BE49-F238E27FC236}">
                <a16:creationId xmlns:a16="http://schemas.microsoft.com/office/drawing/2014/main" id="{D80E635D-D4CA-B09C-04B8-7831D626A8F4}"/>
              </a:ext>
            </a:extLst>
          </p:cNvPr>
          <p:cNvSpPr>
            <a:spLocks noGrp="1"/>
          </p:cNvSpPr>
          <p:nvPr>
            <p:ph type="body" sz="quarter" idx="10"/>
          </p:nvPr>
        </p:nvSpPr>
        <p:spPr>
          <a:xfrm>
            <a:off x="1843088" y="3429000"/>
            <a:ext cx="8170862" cy="455613"/>
          </a:xfrm>
        </p:spPr>
        <p:txBody>
          <a:bodyPr/>
          <a:lstStyle/>
          <a:p>
            <a:r>
              <a:rPr lang="en-GB" dirty="0"/>
              <a:t>Decoupling training session with Market Participants</a:t>
            </a:r>
          </a:p>
        </p:txBody>
      </p:sp>
      <p:sp>
        <p:nvSpPr>
          <p:cNvPr id="11" name="Text Placeholder 10">
            <a:extLst>
              <a:ext uri="{FF2B5EF4-FFF2-40B4-BE49-F238E27FC236}">
                <a16:creationId xmlns:a16="http://schemas.microsoft.com/office/drawing/2014/main" id="{32D73F16-4940-B245-8AD8-08F82DA3FDD8}"/>
              </a:ext>
            </a:extLst>
          </p:cNvPr>
          <p:cNvSpPr>
            <a:spLocks noGrp="1"/>
          </p:cNvSpPr>
          <p:nvPr>
            <p:ph type="body" sz="quarter" idx="4294967295"/>
          </p:nvPr>
        </p:nvSpPr>
        <p:spPr>
          <a:xfrm>
            <a:off x="3752850" y="3805238"/>
            <a:ext cx="8439150" cy="315912"/>
          </a:xfrm>
        </p:spPr>
        <p:txBody>
          <a:bodyPr/>
          <a:lstStyle/>
          <a:p>
            <a:r>
              <a:rPr lang="en-GB" dirty="0">
                <a:solidFill>
                  <a:schemeClr val="tx1"/>
                </a:solidFill>
              </a:rPr>
              <a:t>19/11/2025</a:t>
            </a:r>
          </a:p>
          <a:p>
            <a:endParaRPr lang="en-GB" dirty="0">
              <a:solidFill>
                <a:schemeClr val="tx1"/>
              </a:solidFill>
            </a:endParaRPr>
          </a:p>
        </p:txBody>
      </p:sp>
      <p:sp>
        <p:nvSpPr>
          <p:cNvPr id="12" name="Text Placeholder 11">
            <a:extLst>
              <a:ext uri="{FF2B5EF4-FFF2-40B4-BE49-F238E27FC236}">
                <a16:creationId xmlns:a16="http://schemas.microsoft.com/office/drawing/2014/main" id="{9966DCD8-C752-064C-3A50-1B85637035B6}"/>
              </a:ext>
            </a:extLst>
          </p:cNvPr>
          <p:cNvSpPr>
            <a:spLocks noGrp="1"/>
          </p:cNvSpPr>
          <p:nvPr>
            <p:ph type="body" sz="quarter" idx="4294967295"/>
          </p:nvPr>
        </p:nvSpPr>
        <p:spPr>
          <a:xfrm>
            <a:off x="3752850" y="4121150"/>
            <a:ext cx="8439150" cy="315912"/>
          </a:xfrm>
        </p:spPr>
        <p:txBody>
          <a:bodyPr/>
          <a:lstStyle/>
          <a:p>
            <a:r>
              <a:rPr lang="en-GB" dirty="0">
                <a:solidFill>
                  <a:schemeClr val="tx1"/>
                </a:solidFill>
              </a:rPr>
              <a:t>Operations Committee (OPSCOM)</a:t>
            </a:r>
          </a:p>
        </p:txBody>
      </p:sp>
    </p:spTree>
    <p:extLst>
      <p:ext uri="{BB962C8B-B14F-4D97-AF65-F5344CB8AC3E}">
        <p14:creationId xmlns:p14="http://schemas.microsoft.com/office/powerpoint/2010/main" val="3193092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AD1FBB81-1FBD-DD8C-4B1E-9EE1BE2392E1}"/>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think-cell data - do not delete" hidden="1">
                        <a:extLst>
                          <a:ext uri="{FF2B5EF4-FFF2-40B4-BE49-F238E27FC236}">
                            <a16:creationId xmlns:a16="http://schemas.microsoft.com/office/drawing/2014/main" id="{AD1FBB81-1FBD-DD8C-4B1E-9EE1BE2392E1}"/>
                          </a:ext>
                        </a:extLst>
                      </p:cNvPr>
                      <p:cNvPicPr/>
                      <p:nvPr/>
                    </p:nvPicPr>
                    <p:blipFill>
                      <a:blip/>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F332AC5D-442C-22B9-71E5-B879B858B6C5}"/>
              </a:ext>
            </a:extLst>
          </p:cNvPr>
          <p:cNvSpPr>
            <a:spLocks noGrp="1"/>
          </p:cNvSpPr>
          <p:nvPr>
            <p:ph type="title"/>
          </p:nvPr>
        </p:nvSpPr>
        <p:spPr/>
        <p:txBody>
          <a:bodyPr vert="horz"/>
          <a:lstStyle/>
          <a:p>
            <a:r>
              <a:rPr lang="en-US" sz="1800" dirty="0">
                <a:solidFill>
                  <a:schemeClr val="accent3"/>
                </a:solidFill>
                <a:cs typeface="Arial"/>
              </a:rPr>
              <a:t>Fallback </a:t>
            </a:r>
            <a:r>
              <a:rPr lang="en-US" dirty="0">
                <a:solidFill>
                  <a:schemeClr val="accent3"/>
                </a:solidFill>
                <a:cs typeface="Arial"/>
              </a:rPr>
              <a:t>A</a:t>
            </a:r>
            <a:r>
              <a:rPr lang="en-US" dirty="0">
                <a:solidFill>
                  <a:schemeClr val="accent3"/>
                </a:solidFill>
              </a:rPr>
              <a:t>llocation</a:t>
            </a:r>
            <a:r>
              <a:rPr lang="en-US" sz="1800" dirty="0">
                <a:solidFill>
                  <a:schemeClr val="accent3"/>
                </a:solidFill>
                <a:cs typeface="Arial"/>
              </a:rPr>
              <a:t> </a:t>
            </a:r>
            <a:r>
              <a:rPr lang="en-US" dirty="0">
                <a:solidFill>
                  <a:schemeClr val="accent3"/>
                </a:solidFill>
                <a:cs typeface="Arial"/>
              </a:rPr>
              <a:t>Measures</a:t>
            </a:r>
            <a:r>
              <a:rPr lang="en-US" sz="1800" dirty="0">
                <a:solidFill>
                  <a:schemeClr val="accent3"/>
                </a:solidFill>
                <a:cs typeface="Arial"/>
              </a:rPr>
              <a:t> </a:t>
            </a:r>
            <a:r>
              <a:rPr lang="en-US" dirty="0">
                <a:solidFill>
                  <a:schemeClr val="accent3"/>
                </a:solidFill>
                <a:cs typeface="Arial"/>
              </a:rPr>
              <a:t>Applicable</a:t>
            </a:r>
            <a:r>
              <a:rPr lang="en-US" sz="1800" dirty="0">
                <a:solidFill>
                  <a:schemeClr val="accent3"/>
                </a:solidFill>
                <a:cs typeface="Arial"/>
              </a:rPr>
              <a:t> for </a:t>
            </a:r>
            <a:r>
              <a:rPr lang="en-US" dirty="0">
                <a:solidFill>
                  <a:schemeClr val="accent3"/>
                </a:solidFill>
                <a:cs typeface="Arial"/>
              </a:rPr>
              <a:t>Each</a:t>
            </a:r>
            <a:r>
              <a:rPr lang="en-US" sz="1800" dirty="0">
                <a:solidFill>
                  <a:schemeClr val="accent3"/>
                </a:solidFill>
                <a:cs typeface="Arial"/>
              </a:rPr>
              <a:t> SDAC </a:t>
            </a:r>
            <a:r>
              <a:rPr lang="en-US" dirty="0">
                <a:solidFill>
                  <a:schemeClr val="accent3"/>
                </a:solidFill>
                <a:cs typeface="Arial"/>
              </a:rPr>
              <a:t>Interconnector</a:t>
            </a:r>
            <a:r>
              <a:rPr lang="en-US" sz="1800" dirty="0">
                <a:solidFill>
                  <a:schemeClr val="accent3"/>
                </a:solidFill>
                <a:cs typeface="Arial"/>
              </a:rPr>
              <a:t> (</a:t>
            </a:r>
            <a:r>
              <a:rPr lang="en-US" dirty="0">
                <a:solidFill>
                  <a:schemeClr val="accent3"/>
                </a:solidFill>
                <a:cs typeface="Arial"/>
              </a:rPr>
              <a:t>part</a:t>
            </a:r>
            <a:r>
              <a:rPr lang="en-US" sz="1800" dirty="0">
                <a:solidFill>
                  <a:schemeClr val="accent3"/>
                </a:solidFill>
                <a:cs typeface="Arial"/>
              </a:rPr>
              <a:t> 1)</a:t>
            </a:r>
            <a:endParaRPr lang="en-US" dirty="0">
              <a:solidFill>
                <a:schemeClr val="accent3"/>
              </a:solidFill>
              <a:highlight>
                <a:srgbClr val="FFFF00"/>
              </a:highlight>
              <a:cs typeface="Arial"/>
            </a:endParaRPr>
          </a:p>
        </p:txBody>
      </p:sp>
      <p:sp>
        <p:nvSpPr>
          <p:cNvPr id="3" name="Rectangle 2">
            <a:extLst>
              <a:ext uri="{FF2B5EF4-FFF2-40B4-BE49-F238E27FC236}">
                <a16:creationId xmlns:a16="http://schemas.microsoft.com/office/drawing/2014/main" id="{6BE17085-1C72-9833-55B0-F55CC2A39AEC}"/>
              </a:ext>
            </a:extLst>
          </p:cNvPr>
          <p:cNvSpPr/>
          <p:nvPr/>
        </p:nvSpPr>
        <p:spPr>
          <a:xfrm>
            <a:off x="434627" y="1100156"/>
            <a:ext cx="11048106" cy="307777"/>
          </a:xfrm>
          <a:prstGeom prst="rect">
            <a:avLst/>
          </a:prstGeom>
        </p:spPr>
        <p:txBody>
          <a:bodyPr wrap="square">
            <a:spAutoFit/>
          </a:bodyPr>
          <a:lstStyle/>
          <a:p>
            <a:pPr algn="just"/>
            <a:r>
              <a:rPr lang="en-US" sz="1400" dirty="0">
                <a:latin typeface="Arial" panose="020B0604020202020204" pitchFamily="34" charset="0"/>
                <a:cs typeface="Arial" panose="020B0604020202020204" pitchFamily="34" charset="0"/>
              </a:rPr>
              <a:t>The table below shows the fallback allocation measures applicable for each SDAC interconnector. </a:t>
            </a:r>
          </a:p>
        </p:txBody>
      </p:sp>
      <p:graphicFrame>
        <p:nvGraphicFramePr>
          <p:cNvPr id="2" name="Espace réservé du contenu 4">
            <a:extLst>
              <a:ext uri="{FF2B5EF4-FFF2-40B4-BE49-F238E27FC236}">
                <a16:creationId xmlns:a16="http://schemas.microsoft.com/office/drawing/2014/main" id="{C1D8E66A-8D8B-1A24-AC1A-2675F27BBE7E}"/>
              </a:ext>
            </a:extLst>
          </p:cNvPr>
          <p:cNvGraphicFramePr>
            <a:graphicFrameLocks/>
          </p:cNvGraphicFramePr>
          <p:nvPr/>
        </p:nvGraphicFramePr>
        <p:xfrm>
          <a:off x="515936" y="1536539"/>
          <a:ext cx="10885487" cy="4671750"/>
        </p:xfrm>
        <a:graphic>
          <a:graphicData uri="http://schemas.openxmlformats.org/drawingml/2006/table">
            <a:tbl>
              <a:tblPr firstRow="1" bandRow="1">
                <a:tableStyleId>{F2DE63D5-997A-4646-A377-4702673A728D}</a:tableStyleId>
              </a:tblPr>
              <a:tblGrid>
                <a:gridCol w="4394142">
                  <a:extLst>
                    <a:ext uri="{9D8B030D-6E8A-4147-A177-3AD203B41FA5}">
                      <a16:colId xmlns:a16="http://schemas.microsoft.com/office/drawing/2014/main" val="20001"/>
                    </a:ext>
                  </a:extLst>
                </a:gridCol>
                <a:gridCol w="6491345">
                  <a:extLst>
                    <a:ext uri="{9D8B030D-6E8A-4147-A177-3AD203B41FA5}">
                      <a16:colId xmlns:a16="http://schemas.microsoft.com/office/drawing/2014/main" val="20002"/>
                    </a:ext>
                  </a:extLst>
                </a:gridCol>
              </a:tblGrid>
              <a:tr h="411060">
                <a:tc>
                  <a:txBody>
                    <a:bodyPr/>
                    <a:lstStyle/>
                    <a:p>
                      <a:pPr algn="ctr">
                        <a:spcBef>
                          <a:spcPts val="600"/>
                        </a:spcBef>
                        <a:spcAft>
                          <a:spcPts val="600"/>
                        </a:spcAft>
                        <a:buNone/>
                      </a:pPr>
                      <a:r>
                        <a:rPr lang="en-US" sz="14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Interconnector</a:t>
                      </a:r>
                      <a:endParaRPr lang="en-GB"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Bef>
                          <a:spcPts val="600"/>
                        </a:spcBef>
                        <a:spcAft>
                          <a:spcPts val="600"/>
                        </a:spcAft>
                        <a:buNone/>
                      </a:pPr>
                      <a:r>
                        <a:rPr lang="en-US" sz="1400" b="1" dirty="0">
                          <a:solidFill>
                            <a:schemeClr val="bg1"/>
                          </a:solidFill>
                          <a:effectLst/>
                          <a:latin typeface="Arial"/>
                          <a:ea typeface="Times New Roman" panose="02020603050405020304" pitchFamily="18" charset="0"/>
                          <a:cs typeface="Arial"/>
                        </a:rPr>
                        <a:t>Fallback Solution</a:t>
                      </a:r>
                      <a:endParaRPr lang="en-GB"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000"/>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Nordic internal borders</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Always remain coupled through Nordic-Baltic regional coupling</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64054646"/>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Baltic internal borders</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Always remain coupled through Nordic-Baltic regional coupling</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32271390"/>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NO2_ND-NL (</a:t>
                      </a:r>
                      <a:r>
                        <a:rPr lang="en-US" sz="1300" b="1" dirty="0" err="1">
                          <a:effectLst/>
                          <a:latin typeface="Arial" panose="020B0604020202020204" pitchFamily="34" charset="0"/>
                          <a:ea typeface="Times New Roman" panose="02020603050405020304" pitchFamily="18" charset="0"/>
                          <a:cs typeface="Arial" panose="020B0604020202020204" pitchFamily="34" charset="0"/>
                        </a:rPr>
                        <a:t>NorNed</a:t>
                      </a:r>
                      <a:r>
                        <a:rPr lang="en-US" sz="1300" b="1" dirty="0">
                          <a:effectLst/>
                          <a:latin typeface="Arial" panose="020B0604020202020204" pitchFamily="34" charset="0"/>
                          <a:ea typeface="Times New Roman" panose="02020603050405020304" pitchFamily="18" charset="0"/>
                          <a:cs typeface="Arial" panose="020B0604020202020204" pitchFamily="34" charset="0"/>
                        </a:rPr>
                        <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705139231"/>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NO2_NK-DE (</a:t>
                      </a:r>
                      <a:r>
                        <a:rPr lang="en-US" sz="1300" b="1" dirty="0" err="1">
                          <a:effectLst/>
                          <a:latin typeface="Arial" panose="020B0604020202020204" pitchFamily="34" charset="0"/>
                          <a:ea typeface="Times New Roman" panose="02020603050405020304" pitchFamily="18" charset="0"/>
                          <a:cs typeface="Arial" panose="020B0604020202020204" pitchFamily="34" charset="0"/>
                        </a:rPr>
                        <a:t>NordLink</a:t>
                      </a:r>
                      <a:r>
                        <a:rPr lang="en-US" sz="1300" b="1" dirty="0">
                          <a:effectLst/>
                          <a:latin typeface="Arial" panose="020B0604020202020204" pitchFamily="34" charset="0"/>
                          <a:ea typeface="Times New Roman" panose="02020603050405020304" pitchFamily="18" charset="0"/>
                          <a:cs typeface="Arial" panose="020B0604020202020204" pitchFamily="34" charset="0"/>
                        </a:rPr>
                        <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0924858"/>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DK1_DE-DE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Calibri" panose="020F0502020204030204" pitchFamily="34" charset="0"/>
                          <a:cs typeface="Arial" panose="020B0604020202020204" pitchFamily="34" charset="0"/>
                        </a:rPr>
                        <a:t>Capacity goes to Intraday market</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96921605"/>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DK1_CO-NL (COBRA cable)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Calibri" panose="020F0502020204030204" pitchFamily="34" charset="0"/>
                          <a:cs typeface="Arial" panose="020B0604020202020204" pitchFamily="34" charset="0"/>
                        </a:rPr>
                        <a:t>Capacity goes to Intraday market</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002"/>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DK2_KO-DE </a:t>
                      </a:r>
                      <a:r>
                        <a:rPr lang="en-US" sz="1300" b="1" dirty="0">
                          <a:effectLst/>
                          <a:latin typeface="Arial" panose="020B0604020202020204" pitchFamily="34" charset="0"/>
                          <a:ea typeface="Calibri" panose="020F0502020204030204" pitchFamily="34" charset="0"/>
                          <a:cs typeface="Arial" panose="020B0604020202020204" pitchFamily="34" charset="0"/>
                        </a:rPr>
                        <a:t>(</a:t>
                      </a:r>
                      <a:r>
                        <a:rPr lang="en-US" sz="1300" b="1" dirty="0" err="1">
                          <a:effectLst/>
                          <a:latin typeface="Arial" panose="020B0604020202020204" pitchFamily="34" charset="0"/>
                          <a:ea typeface="Calibri" panose="020F0502020204030204" pitchFamily="34" charset="0"/>
                          <a:cs typeface="Arial" panose="020B0604020202020204" pitchFamily="34" charset="0"/>
                        </a:rPr>
                        <a:t>KonteK</a:t>
                      </a:r>
                      <a:r>
                        <a:rPr lang="en-US" sz="1300" b="1" dirty="0">
                          <a:effectLst/>
                          <a:latin typeface="Arial" panose="020B0604020202020204" pitchFamily="34" charset="0"/>
                          <a:ea typeface="Calibri" panose="020F0502020204030204" pitchFamily="34" charset="0"/>
                          <a:cs typeface="Arial" panose="020B0604020202020204" pitchFamily="34" charset="0"/>
                        </a:rPr>
                        <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Calibri" panose="020F0502020204030204" pitchFamily="34" charset="0"/>
                          <a:cs typeface="Arial" panose="020B0604020202020204" pitchFamily="34" charset="0"/>
                        </a:rPr>
                        <a:t>Capacity goes to Intraday market</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35753115"/>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SE4_BC-DE (Baltic Cable)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None</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05408018"/>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PL-SE4_SP </a:t>
                      </a:r>
                      <a:r>
                        <a:rPr lang="es-ES" sz="13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s-ES" sz="1300" b="1"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SwePol</a:t>
                      </a:r>
                      <a:r>
                        <a:rPr lang="es-ES" sz="13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Link)</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Capacity goes to Intraday market</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816571515"/>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PL-LT (</a:t>
                      </a:r>
                      <a:r>
                        <a:rPr lang="en-US" sz="1300" b="1" dirty="0" err="1">
                          <a:effectLst/>
                          <a:latin typeface="Arial" panose="020B0604020202020204" pitchFamily="34" charset="0"/>
                          <a:ea typeface="Times New Roman" panose="02020603050405020304" pitchFamily="18" charset="0"/>
                          <a:cs typeface="Arial" panose="020B0604020202020204" pitchFamily="34" charset="0"/>
                        </a:rPr>
                        <a:t>LitPol</a:t>
                      </a:r>
                      <a:r>
                        <a:rPr lang="en-US" sz="1300" b="1" dirty="0">
                          <a:effectLst/>
                          <a:latin typeface="Arial" panose="020B0604020202020204" pitchFamily="34" charset="0"/>
                          <a:ea typeface="Times New Roman" panose="02020603050405020304" pitchFamily="18" charset="0"/>
                          <a:cs typeface="Arial" panose="020B0604020202020204" pitchFamily="34" charset="0"/>
                        </a:rPr>
                        <a:t> Link)</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Capacity goes back to the interconnector owner</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44000208"/>
                  </a:ext>
                </a:extLst>
              </a:tr>
              <a:tr h="236705">
                <a:tc>
                  <a:txBody>
                    <a:bodyPr/>
                    <a:lstStyle/>
                    <a:p>
                      <a:pPr algn="l">
                        <a:spcBef>
                          <a:spcPts val="600"/>
                        </a:spcBef>
                        <a:spcAft>
                          <a:spcPts val="600"/>
                        </a:spcAft>
                        <a:buNone/>
                      </a:pPr>
                      <a:r>
                        <a:rPr lang="es-ES" sz="13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SE4_NB-LT (</a:t>
                      </a:r>
                      <a:r>
                        <a:rPr lang="es-ES" sz="1300" b="1"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NordBalt</a:t>
                      </a:r>
                      <a:r>
                        <a:rPr lang="es-ES" sz="13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Always remains coupled through Nordic-Baltic regional coupling</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17111194"/>
                  </a:ext>
                </a:extLst>
              </a:tr>
              <a:tr h="236705">
                <a:tc>
                  <a:txBody>
                    <a:bodyPr/>
                    <a:lstStyle/>
                    <a:p>
                      <a:pPr algn="l">
                        <a:spcBef>
                          <a:spcPts val="600"/>
                        </a:spcBef>
                        <a:spcAft>
                          <a:spcPts val="600"/>
                        </a:spcAft>
                        <a:buNone/>
                      </a:pPr>
                      <a:r>
                        <a:rPr lang="es-ES" sz="13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EE-FI_EL (</a:t>
                      </a:r>
                      <a:r>
                        <a:rPr lang="es-ES" sz="1300" b="1"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EstLink</a:t>
                      </a:r>
                      <a:r>
                        <a:rPr lang="es-ES" sz="13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Always remains coupled through Nordic-Baltic regional coupling</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83526477"/>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IT-FR</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1529448"/>
                  </a:ext>
                </a:extLst>
              </a:tr>
              <a:tr h="236705">
                <a:tc>
                  <a:txBody>
                    <a:bodyPr/>
                    <a:lstStyle/>
                    <a:p>
                      <a:pPr algn="l">
                        <a:spcBef>
                          <a:spcPts val="600"/>
                        </a:spcBef>
                        <a:spcAft>
                          <a:spcPts val="600"/>
                        </a:spcAft>
                        <a:buNone/>
                      </a:pPr>
                      <a:r>
                        <a:rPr lang="en-US" sz="1300" b="1" dirty="0">
                          <a:effectLst/>
                          <a:latin typeface="Arial"/>
                          <a:ea typeface="Times New Roman" panose="02020603050405020304" pitchFamily="18" charset="0"/>
                          <a:cs typeface="Arial"/>
                        </a:rPr>
                        <a:t>IT-AT </a:t>
                      </a:r>
                      <a:endParaRPr lang="en-GB" sz="1300" b="1" dirty="0">
                        <a:effectLst/>
                        <a:latin typeface="Arial"/>
                        <a:ea typeface="Calibri" panose="020F0502020204030204" pitchFamily="34" charset="0"/>
                        <a:cs typeface="Arial"/>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82074162"/>
                  </a:ext>
                </a:extLst>
              </a:tr>
              <a:tr h="236705">
                <a:tc>
                  <a:txBody>
                    <a:bodyPr/>
                    <a:lstStyle/>
                    <a:p>
                      <a:pPr algn="l">
                        <a:spcBef>
                          <a:spcPts val="600"/>
                        </a:spcBef>
                        <a:spcAft>
                          <a:spcPts val="600"/>
                        </a:spcAft>
                        <a:buNone/>
                      </a:pPr>
                      <a:r>
                        <a:rPr lang="en-US" sz="1300" b="1" dirty="0">
                          <a:effectLst/>
                          <a:latin typeface="Arial"/>
                          <a:ea typeface="Times New Roman" panose="02020603050405020304" pitchFamily="18" charset="0"/>
                          <a:cs typeface="Arial"/>
                        </a:rPr>
                        <a:t>IT-SI</a:t>
                      </a:r>
                      <a:endParaRPr lang="en-GB" sz="1300" b="1" dirty="0">
                        <a:effectLst/>
                        <a:latin typeface="Arial"/>
                        <a:ea typeface="Calibri" panose="020F0502020204030204" pitchFamily="34" charset="0"/>
                        <a:cs typeface="Arial"/>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98870633"/>
                  </a:ext>
                </a:extLst>
              </a:tr>
              <a:tr h="236705">
                <a:tc>
                  <a:txBody>
                    <a:bodyPr/>
                    <a:lstStyle/>
                    <a:p>
                      <a:pPr algn="l">
                        <a:spcBef>
                          <a:spcPts val="600"/>
                        </a:spcBef>
                        <a:spcAft>
                          <a:spcPts val="600"/>
                        </a:spcAft>
                        <a:buNone/>
                      </a:pPr>
                      <a:r>
                        <a:rPr lang="en-US" sz="1300" b="1" dirty="0">
                          <a:effectLst/>
                          <a:latin typeface="Arial"/>
                          <a:ea typeface="Times New Roman" panose="02020603050405020304" pitchFamily="18" charset="0"/>
                          <a:cs typeface="Arial"/>
                        </a:rPr>
                        <a:t>GR-IT</a:t>
                      </a:r>
                      <a:endParaRPr lang="en-GB" sz="1300" b="1" dirty="0">
                        <a:effectLst/>
                        <a:latin typeface="Arial"/>
                        <a:ea typeface="Calibri" panose="020F0502020204030204" pitchFamily="34" charset="0"/>
                        <a:cs typeface="Arial"/>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90077584"/>
                  </a:ext>
                </a:extLst>
              </a:tr>
              <a:tr h="23670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BG-GR</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27330401"/>
                  </a:ext>
                </a:extLst>
              </a:tr>
              <a:tr h="236705">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US" sz="1300" b="1" dirty="0">
                          <a:effectLst/>
                          <a:latin typeface="Arial" panose="020B0604020202020204" pitchFamily="34" charset="0"/>
                          <a:ea typeface="Calibri" panose="020F0502020204030204" pitchFamily="34" charset="0"/>
                          <a:cs typeface="Arial" panose="020B0604020202020204" pitchFamily="34" charset="0"/>
                        </a:rPr>
                        <a:t>RO-BG</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US" sz="1300" dirty="0">
                          <a:effectLst/>
                          <a:latin typeface="Arial"/>
                          <a:ea typeface="Times New Roman" panose="02020603050405020304" pitchFamily="18" charset="0"/>
                          <a:cs typeface="Arial"/>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48885045"/>
                  </a:ext>
                </a:extLst>
              </a:tr>
            </a:tbl>
          </a:graphicData>
        </a:graphic>
      </p:graphicFrame>
    </p:spTree>
    <p:extLst>
      <p:ext uri="{BB962C8B-B14F-4D97-AF65-F5344CB8AC3E}">
        <p14:creationId xmlns:p14="http://schemas.microsoft.com/office/powerpoint/2010/main" val="2172795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52F4D-8A44-4EB8-A696-2964F745B852}"/>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9EB95A53-F8B6-0E72-6073-D3850CF7CB8E}"/>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9EB95A53-F8B6-0E72-6073-D3850CF7CB8E}"/>
                          </a:ext>
                        </a:extLst>
                      </p:cNvPr>
                      <p:cNvPicPr/>
                      <p:nvPr/>
                    </p:nvPicPr>
                    <p:blipFill>
                      <a:blip/>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A902850F-2C19-8EDB-33AF-5D44388141B0}"/>
              </a:ext>
            </a:extLst>
          </p:cNvPr>
          <p:cNvSpPr>
            <a:spLocks noGrp="1"/>
          </p:cNvSpPr>
          <p:nvPr>
            <p:ph type="title"/>
          </p:nvPr>
        </p:nvSpPr>
        <p:spPr/>
        <p:txBody>
          <a:bodyPr vert="horz"/>
          <a:lstStyle/>
          <a:p>
            <a:r>
              <a:rPr lang="en-US" sz="1800" dirty="0">
                <a:solidFill>
                  <a:schemeClr val="accent3"/>
                </a:solidFill>
                <a:cs typeface="Arial"/>
              </a:rPr>
              <a:t>Fallback </a:t>
            </a:r>
            <a:r>
              <a:rPr lang="en-US" dirty="0">
                <a:solidFill>
                  <a:schemeClr val="accent3"/>
                </a:solidFill>
                <a:cs typeface="Arial"/>
              </a:rPr>
              <a:t>A</a:t>
            </a:r>
            <a:r>
              <a:rPr lang="en-US" dirty="0">
                <a:solidFill>
                  <a:schemeClr val="accent3"/>
                </a:solidFill>
              </a:rPr>
              <a:t>llocation</a:t>
            </a:r>
            <a:r>
              <a:rPr lang="en-US" sz="1800" dirty="0">
                <a:solidFill>
                  <a:schemeClr val="accent3"/>
                </a:solidFill>
                <a:cs typeface="Arial"/>
              </a:rPr>
              <a:t> </a:t>
            </a:r>
            <a:r>
              <a:rPr lang="en-US" dirty="0">
                <a:solidFill>
                  <a:schemeClr val="accent3"/>
                </a:solidFill>
                <a:cs typeface="Arial"/>
              </a:rPr>
              <a:t>Measures</a:t>
            </a:r>
            <a:r>
              <a:rPr lang="en-US" sz="1800" dirty="0">
                <a:solidFill>
                  <a:schemeClr val="accent3"/>
                </a:solidFill>
                <a:cs typeface="Arial"/>
              </a:rPr>
              <a:t> </a:t>
            </a:r>
            <a:r>
              <a:rPr lang="en-US" dirty="0">
                <a:solidFill>
                  <a:schemeClr val="accent3"/>
                </a:solidFill>
                <a:cs typeface="Arial"/>
              </a:rPr>
              <a:t>Applicable</a:t>
            </a:r>
            <a:r>
              <a:rPr lang="en-US" sz="1800" dirty="0">
                <a:solidFill>
                  <a:schemeClr val="accent3"/>
                </a:solidFill>
                <a:cs typeface="Arial"/>
              </a:rPr>
              <a:t> for </a:t>
            </a:r>
            <a:r>
              <a:rPr lang="en-US" dirty="0">
                <a:solidFill>
                  <a:schemeClr val="accent3"/>
                </a:solidFill>
                <a:cs typeface="Arial"/>
              </a:rPr>
              <a:t>Each</a:t>
            </a:r>
            <a:r>
              <a:rPr lang="en-US" sz="1800" dirty="0">
                <a:solidFill>
                  <a:schemeClr val="accent3"/>
                </a:solidFill>
                <a:cs typeface="Arial"/>
              </a:rPr>
              <a:t> SDAC </a:t>
            </a:r>
            <a:r>
              <a:rPr lang="en-US" dirty="0">
                <a:solidFill>
                  <a:schemeClr val="accent3"/>
                </a:solidFill>
                <a:cs typeface="Arial"/>
              </a:rPr>
              <a:t>Interconnector</a:t>
            </a:r>
            <a:r>
              <a:rPr lang="en-US" sz="1800" dirty="0">
                <a:solidFill>
                  <a:schemeClr val="accent3"/>
                </a:solidFill>
                <a:cs typeface="Arial"/>
              </a:rPr>
              <a:t> (part 2)</a:t>
            </a:r>
            <a:endParaRPr lang="en-US" dirty="0">
              <a:solidFill>
                <a:schemeClr val="accent3"/>
              </a:solidFill>
              <a:highlight>
                <a:srgbClr val="FFFF00"/>
              </a:highlight>
              <a:cs typeface="Arial"/>
            </a:endParaRPr>
          </a:p>
        </p:txBody>
      </p:sp>
      <p:graphicFrame>
        <p:nvGraphicFramePr>
          <p:cNvPr id="2" name="Espace réservé du contenu 4">
            <a:extLst>
              <a:ext uri="{FF2B5EF4-FFF2-40B4-BE49-F238E27FC236}">
                <a16:creationId xmlns:a16="http://schemas.microsoft.com/office/drawing/2014/main" id="{8DD41080-8C8B-0DA9-F027-A18D008B8A7A}"/>
              </a:ext>
            </a:extLst>
          </p:cNvPr>
          <p:cNvGraphicFramePr>
            <a:graphicFrameLocks/>
          </p:cNvGraphicFramePr>
          <p:nvPr/>
        </p:nvGraphicFramePr>
        <p:xfrm>
          <a:off x="515937" y="949025"/>
          <a:ext cx="10832248" cy="5336263"/>
        </p:xfrm>
        <a:graphic>
          <a:graphicData uri="http://schemas.openxmlformats.org/drawingml/2006/table">
            <a:tbl>
              <a:tblPr firstRow="1" bandRow="1">
                <a:tableStyleId>{F2DE63D5-997A-4646-A377-4702673A728D}</a:tableStyleId>
              </a:tblPr>
              <a:tblGrid>
                <a:gridCol w="2139700">
                  <a:extLst>
                    <a:ext uri="{9D8B030D-6E8A-4147-A177-3AD203B41FA5}">
                      <a16:colId xmlns:a16="http://schemas.microsoft.com/office/drawing/2014/main" val="20001"/>
                    </a:ext>
                  </a:extLst>
                </a:gridCol>
                <a:gridCol w="2139700">
                  <a:extLst>
                    <a:ext uri="{9D8B030D-6E8A-4147-A177-3AD203B41FA5}">
                      <a16:colId xmlns:a16="http://schemas.microsoft.com/office/drawing/2014/main" val="744088919"/>
                    </a:ext>
                  </a:extLst>
                </a:gridCol>
                <a:gridCol w="3160920">
                  <a:extLst>
                    <a:ext uri="{9D8B030D-6E8A-4147-A177-3AD203B41FA5}">
                      <a16:colId xmlns:a16="http://schemas.microsoft.com/office/drawing/2014/main" val="20002"/>
                    </a:ext>
                  </a:extLst>
                </a:gridCol>
                <a:gridCol w="3391928">
                  <a:extLst>
                    <a:ext uri="{9D8B030D-6E8A-4147-A177-3AD203B41FA5}">
                      <a16:colId xmlns:a16="http://schemas.microsoft.com/office/drawing/2014/main" val="3754233881"/>
                    </a:ext>
                  </a:extLst>
                </a:gridCol>
              </a:tblGrid>
              <a:tr h="433673">
                <a:tc gridSpan="2">
                  <a:txBody>
                    <a:bodyPr/>
                    <a:lstStyle/>
                    <a:p>
                      <a:pPr algn="ctr">
                        <a:spcBef>
                          <a:spcPts val="600"/>
                        </a:spcBef>
                        <a:spcAft>
                          <a:spcPts val="600"/>
                        </a:spcAft>
                        <a:buNone/>
                      </a:pPr>
                      <a:r>
                        <a:rPr lang="en-US" sz="14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Interconnector</a:t>
                      </a:r>
                      <a:endParaRPr lang="en-GB"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ctr">
                        <a:spcBef>
                          <a:spcPts val="600"/>
                        </a:spcBef>
                        <a:spcAft>
                          <a:spcPts val="600"/>
                        </a:spcAft>
                        <a:buNone/>
                      </a:pPr>
                      <a:r>
                        <a:rPr lang="en-US" sz="1400" b="1" dirty="0">
                          <a:solidFill>
                            <a:schemeClr val="bg1"/>
                          </a:solidFill>
                          <a:effectLst/>
                          <a:latin typeface="Arial"/>
                          <a:ea typeface="Times New Roman" panose="02020603050405020304" pitchFamily="18" charset="0"/>
                          <a:cs typeface="Arial"/>
                        </a:rPr>
                        <a:t>Fallback Solution</a:t>
                      </a:r>
                      <a:endParaRPr lang="en-GB"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10000"/>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Calibri" panose="020F0502020204030204" pitchFamily="34" charset="0"/>
                          <a:cs typeface="Arial" panose="020B0604020202020204" pitchFamily="34" charset="0"/>
                        </a:rPr>
                        <a:t>AT-DE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1821277738"/>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NL-BE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1064054646"/>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BE-FR</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432271390"/>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FR-DE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705139231"/>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NL-DE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390924858"/>
                  </a:ext>
                </a:extLst>
              </a:tr>
              <a:tr h="222845">
                <a:tc gridSpan="2">
                  <a:txBody>
                    <a:bodyPr/>
                    <a:lstStyle/>
                    <a:p>
                      <a:pPr algn="l">
                        <a:spcBef>
                          <a:spcPts val="600"/>
                        </a:spcBef>
                        <a:spcAft>
                          <a:spcPts val="600"/>
                        </a:spcAft>
                        <a:buNone/>
                      </a:pPr>
                      <a:r>
                        <a:rPr lang="es-ES" sz="1300" b="1" dirty="0">
                          <a:effectLst/>
                          <a:latin typeface="Arial"/>
                          <a:ea typeface="Times New Roman" panose="02020603050405020304" pitchFamily="18" charset="0"/>
                          <a:cs typeface="Arial"/>
                        </a:rPr>
                        <a:t>BE-DE (</a:t>
                      </a:r>
                      <a:r>
                        <a:rPr lang="es-ES" sz="1300" b="1" dirty="0" err="1">
                          <a:effectLst/>
                          <a:latin typeface="Arial"/>
                          <a:ea typeface="Times New Roman" panose="02020603050405020304" pitchFamily="18" charset="0"/>
                          <a:cs typeface="Arial"/>
                        </a:rPr>
                        <a:t>ALEGrO</a:t>
                      </a:r>
                      <a:r>
                        <a:rPr lang="es-ES" sz="1300" b="1" dirty="0">
                          <a:effectLst/>
                          <a:latin typeface="Arial"/>
                          <a:ea typeface="Times New Roman" panose="02020603050405020304" pitchFamily="18" charset="0"/>
                          <a:cs typeface="Arial"/>
                        </a:rPr>
                        <a:t>) (BE-ALBE, DE-ALDE)</a:t>
                      </a:r>
                      <a:endParaRPr lang="en-GB" sz="1300" b="1"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596921605"/>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CZ-AT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10002"/>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CZ-DE</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3935753115"/>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CZ-PL</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805408018"/>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SK-PL</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3816571515"/>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HU-AT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644000208"/>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CZ-SK</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2617111194"/>
                  </a:ext>
                </a:extLst>
              </a:tr>
              <a:tr h="222845">
                <a:tc gridSpan="2">
                  <a:txBody>
                    <a:bodyPr/>
                    <a:lstStyle/>
                    <a:p>
                      <a:pPr algn="l">
                        <a:spcBef>
                          <a:spcPts val="600"/>
                        </a:spcBef>
                        <a:spcAft>
                          <a:spcPts val="600"/>
                        </a:spcAft>
                        <a:buNone/>
                      </a:pPr>
                      <a:r>
                        <a:rPr lang="en-US" sz="1300" b="1" dirty="0">
                          <a:effectLst/>
                          <a:latin typeface="Arial"/>
                          <a:ea typeface="Times New Roman" panose="02020603050405020304" pitchFamily="18" charset="0"/>
                          <a:cs typeface="Arial"/>
                        </a:rPr>
                        <a:t>SK-HU</a:t>
                      </a:r>
                      <a:endParaRPr lang="en-GB" sz="1300" b="1"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3683526477"/>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HU-RO</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US" sz="1300" dirty="0">
                          <a:effectLst/>
                          <a:latin typeface="Arial"/>
                          <a:ea typeface="Times New Roman" panose="02020603050405020304" pitchFamily="18" charset="0"/>
                          <a:cs typeface="Arial"/>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2227494093"/>
                  </a:ext>
                </a:extLst>
              </a:tr>
              <a:tr h="222845">
                <a:tc gridSpan="2">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DE-PL</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a:ea typeface="Times New Roman" panose="02020603050405020304" pitchFamily="18" charset="0"/>
                          <a:cs typeface="Arial"/>
                        </a:rPr>
                        <a:t>Shadow Auctions via JAO</a:t>
                      </a:r>
                      <a:endParaRPr lang="en-GB" sz="1300" dirty="0">
                        <a:effectLst/>
                        <a:latin typeface="Arial"/>
                        <a:ea typeface="Calibri" panose="020F0502020204030204" pitchFamily="34" charset="0"/>
                        <a:cs typeface="Arial"/>
                      </a:endParaRPr>
                    </a:p>
                  </a:txBody>
                  <a:tcPr marL="68580" marR="68580" marT="0" marB="0" anchor="ctr"/>
                </a:tc>
                <a:tc hMerge="1">
                  <a:txBody>
                    <a:bodyPr/>
                    <a:lstStyle/>
                    <a:p>
                      <a:endParaRPr lang="en-GB"/>
                    </a:p>
                  </a:txBody>
                  <a:tcPr/>
                </a:tc>
                <a:extLst>
                  <a:ext uri="{0D108BD9-81ED-4DB2-BD59-A6C34878D82A}">
                    <a16:rowId xmlns:a16="http://schemas.microsoft.com/office/drawing/2014/main" val="155496532"/>
                  </a:ext>
                </a:extLst>
              </a:tr>
              <a:tr h="222845">
                <a:tc gridSpan="2">
                  <a:txBody>
                    <a:bodyPr/>
                    <a:lstStyle/>
                    <a:p>
                      <a:pPr algn="l">
                        <a:spcBef>
                          <a:spcPts val="600"/>
                        </a:spcBef>
                        <a:spcAft>
                          <a:spcPts val="600"/>
                        </a:spcAft>
                        <a:buNone/>
                      </a:pPr>
                      <a:r>
                        <a:rPr lang="es-ES" sz="1300" b="1" dirty="0">
                          <a:effectLst/>
                          <a:latin typeface="Arial" panose="020B0604020202020204" pitchFamily="34" charset="0"/>
                          <a:ea typeface="Times New Roman" panose="02020603050405020304" pitchFamily="18" charset="0"/>
                          <a:cs typeface="Arial" panose="020B0604020202020204" pitchFamily="34" charset="0"/>
                        </a:rPr>
                        <a:t>AT-SI</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3234188772"/>
                  </a:ext>
                </a:extLst>
              </a:tr>
              <a:tr h="222845">
                <a:tc gridSpan="2">
                  <a:txBody>
                    <a:bodyPr/>
                    <a:lstStyle/>
                    <a:p>
                      <a:pPr algn="l">
                        <a:spcBef>
                          <a:spcPts val="600"/>
                        </a:spcBef>
                        <a:spcAft>
                          <a:spcPts val="600"/>
                        </a:spcAft>
                        <a:buNone/>
                      </a:pPr>
                      <a:r>
                        <a:rPr lang="es-ES" sz="1300" b="1" dirty="0">
                          <a:effectLst/>
                          <a:latin typeface="Arial" panose="020B0604020202020204" pitchFamily="34" charset="0"/>
                          <a:ea typeface="Times New Roman" panose="02020603050405020304" pitchFamily="18" charset="0"/>
                          <a:cs typeface="Arial" panose="020B0604020202020204" pitchFamily="34" charset="0"/>
                        </a:rPr>
                        <a:t>HR-SI</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1983378559"/>
                  </a:ext>
                </a:extLst>
              </a:tr>
              <a:tr h="222845">
                <a:tc gridSpan="2">
                  <a:txBody>
                    <a:bodyPr/>
                    <a:lstStyle/>
                    <a:p>
                      <a:pPr algn="l">
                        <a:spcBef>
                          <a:spcPts val="600"/>
                        </a:spcBef>
                        <a:spcAft>
                          <a:spcPts val="600"/>
                        </a:spcAft>
                        <a:buNone/>
                      </a:pPr>
                      <a:r>
                        <a:rPr lang="es-ES" sz="1300" b="1" dirty="0">
                          <a:effectLst/>
                          <a:latin typeface="Arial" panose="020B0604020202020204" pitchFamily="34" charset="0"/>
                          <a:ea typeface="Times New Roman" panose="02020603050405020304" pitchFamily="18" charset="0"/>
                          <a:cs typeface="Arial" panose="020B0604020202020204" pitchFamily="34" charset="0"/>
                        </a:rPr>
                        <a:t>HU-HR</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3874760870"/>
                  </a:ext>
                </a:extLst>
              </a:tr>
              <a:tr h="222845">
                <a:tc gridSpan="2">
                  <a:txBody>
                    <a:bodyPr/>
                    <a:lstStyle/>
                    <a:p>
                      <a:pPr algn="l">
                        <a:spcBef>
                          <a:spcPts val="600"/>
                        </a:spcBef>
                        <a:spcAft>
                          <a:spcPts val="600"/>
                        </a:spcAft>
                        <a:buNone/>
                      </a:pPr>
                      <a:r>
                        <a:rPr lang="es-ES" sz="1300" b="1" dirty="0">
                          <a:effectLst/>
                          <a:latin typeface="Arial" panose="020B0604020202020204" pitchFamily="34" charset="0"/>
                          <a:ea typeface="Times New Roman" panose="02020603050405020304" pitchFamily="18" charset="0"/>
                          <a:cs typeface="Arial" panose="020B0604020202020204" pitchFamily="34" charset="0"/>
                        </a:rPr>
                        <a:t>HU-SI</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gridSpan="2">
                  <a:txBody>
                    <a:bodyPr/>
                    <a:lstStyle/>
                    <a:p>
                      <a:pPr algn="l">
                        <a:spcBef>
                          <a:spcPts val="600"/>
                        </a:spcBef>
                        <a:spcAft>
                          <a:spcPts val="60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2401444960"/>
                  </a:ext>
                </a:extLst>
              </a:tr>
              <a:tr h="222845">
                <a:tc>
                  <a:txBody>
                    <a:bodyPr/>
                    <a:lstStyle/>
                    <a:p>
                      <a:pPr algn="l">
                        <a:spcBef>
                          <a:spcPts val="0"/>
                        </a:spcBef>
                        <a:spcAft>
                          <a:spcPts val="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FR-ES</a:t>
                      </a:r>
                    </a:p>
                  </a:txBody>
                  <a:tcPr marL="68580" marR="68580" marT="0" marB="0" anchor="ctr"/>
                </a:tc>
                <a:tc>
                  <a:txBody>
                    <a:bodyPr/>
                    <a:lstStyle/>
                    <a:p>
                      <a:pPr algn="l">
                        <a:spcBef>
                          <a:spcPts val="0"/>
                        </a:spcBef>
                        <a:spcAft>
                          <a:spcPts val="0"/>
                        </a:spcAft>
                        <a:buNone/>
                      </a:pP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0"/>
                        </a:spcBef>
                        <a:spcAft>
                          <a:spcPts val="0"/>
                        </a:spcAft>
                        <a:buNone/>
                      </a:pPr>
                      <a:r>
                        <a:rPr lang="en-US" sz="1300" dirty="0">
                          <a:effectLst/>
                          <a:latin typeface="Arial" panose="020B0604020202020204" pitchFamily="34" charset="0"/>
                          <a:ea typeface="Times New Roman" panose="02020603050405020304" pitchFamily="18" charset="0"/>
                          <a:cs typeface="Arial" panose="020B0604020202020204" pitchFamily="34" charset="0"/>
                        </a:rPr>
                        <a:t>Shadow Auctions via JAO</a:t>
                      </a:r>
                    </a:p>
                  </a:txBody>
                  <a:tcPr marL="68580" marR="68580" marT="0" marB="0" anchor="ctr"/>
                </a:tc>
                <a:tc>
                  <a:txBody>
                    <a:bodyPr/>
                    <a:lstStyle/>
                    <a:p>
                      <a:pPr algn="l">
                        <a:spcBef>
                          <a:spcPts val="0"/>
                        </a:spcBef>
                        <a:spcAft>
                          <a:spcPts val="0"/>
                        </a:spcAft>
                        <a:buNone/>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61352817"/>
                  </a:ext>
                </a:extLst>
              </a:tr>
              <a:tr h="2228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dirty="0">
                          <a:effectLst/>
                          <a:latin typeface="Arial" panose="020B0604020202020204" pitchFamily="34" charset="0"/>
                          <a:ea typeface="Calibri" panose="020F0502020204030204" pitchFamily="34" charset="0"/>
                          <a:cs typeface="Arial" panose="020B0604020202020204" pitchFamily="34" charset="0"/>
                        </a:rPr>
                        <a:t>ES-PT</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0"/>
                        </a:spcBef>
                        <a:spcAft>
                          <a:spcPts val="0"/>
                        </a:spcAft>
                        <a:buNone/>
                      </a:pP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effectLst/>
                          <a:latin typeface="Arial" panose="020B0604020202020204" pitchFamily="34" charset="0"/>
                          <a:ea typeface="Calibri" panose="020F0502020204030204" pitchFamily="34" charset="0"/>
                          <a:cs typeface="Arial" panose="020B0604020202020204" pitchFamily="34" charset="0"/>
                        </a:rPr>
                        <a:t>Always remains coupled</a:t>
                      </a:r>
                      <a:r>
                        <a:rPr lang="hu-HU" sz="1300" dirty="0">
                          <a:effectLst/>
                          <a:latin typeface="Arial" panose="020B0604020202020204" pitchFamily="34" charset="0"/>
                          <a:ea typeface="Calibri" panose="020F0502020204030204" pitchFamily="34" charset="0"/>
                          <a:cs typeface="Arial" panose="020B0604020202020204" pitchFamily="34" charset="0"/>
                        </a:rPr>
                        <a:t> through local coupling</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pPr algn="l">
                        <a:spcBef>
                          <a:spcPts val="0"/>
                        </a:spcBef>
                        <a:spcAft>
                          <a:spcPts val="0"/>
                        </a:spcAft>
                        <a:buNone/>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97015227"/>
                  </a:ext>
                </a:extLst>
              </a:tr>
              <a:tr h="222845">
                <a:tc>
                  <a:txBody>
                    <a:bodyPr/>
                    <a:lstStyle/>
                    <a:p>
                      <a:pPr algn="l">
                        <a:spcBef>
                          <a:spcPts val="600"/>
                        </a:spcBef>
                        <a:spcAft>
                          <a:spcPts val="600"/>
                        </a:spcAft>
                        <a:buNone/>
                      </a:pPr>
                      <a:r>
                        <a:rPr lang="en-US" sz="1300" b="1" dirty="0">
                          <a:effectLst/>
                          <a:latin typeface="Arial" panose="020B0604020202020204" pitchFamily="34" charset="0"/>
                          <a:ea typeface="Times New Roman" panose="02020603050405020304" pitchFamily="18" charset="0"/>
                          <a:cs typeface="Arial" panose="020B0604020202020204" pitchFamily="34" charset="0"/>
                        </a:rPr>
                        <a:t>NI-ROI</a:t>
                      </a:r>
                      <a:endParaRPr lang="en-GB" sz="13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l">
                        <a:spcBef>
                          <a:spcPts val="600"/>
                        </a:spcBef>
                        <a:spcAft>
                          <a:spcPts val="600"/>
                        </a:spcAft>
                        <a:buNone/>
                      </a:pP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effectLst/>
                          <a:latin typeface="Arial" panose="020B0604020202020204" pitchFamily="34" charset="0"/>
                          <a:ea typeface="Calibri" panose="020F0502020204030204" pitchFamily="34" charset="0"/>
                          <a:cs typeface="Arial" panose="020B0604020202020204" pitchFamily="34" charset="0"/>
                        </a:rPr>
                        <a:t>Always remains coupled</a:t>
                      </a:r>
                      <a:r>
                        <a:rPr lang="hu-HU" sz="1300" dirty="0">
                          <a:effectLst/>
                          <a:latin typeface="Arial" panose="020B0604020202020204" pitchFamily="34" charset="0"/>
                          <a:ea typeface="Calibri" panose="020F0502020204030204" pitchFamily="34" charset="0"/>
                          <a:cs typeface="Arial" panose="020B0604020202020204" pitchFamily="34" charset="0"/>
                        </a:rPr>
                        <a:t> through local coupling</a:t>
                      </a:r>
                      <a:endParaRPr lang="en-GB" sz="13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extLst>
                  <a:ext uri="{0D108BD9-81ED-4DB2-BD59-A6C34878D82A}">
                    <a16:rowId xmlns:a16="http://schemas.microsoft.com/office/drawing/2014/main" val="3943353477"/>
                  </a:ext>
                </a:extLst>
              </a:tr>
            </a:tbl>
          </a:graphicData>
        </a:graphic>
      </p:graphicFrame>
    </p:spTree>
    <p:extLst>
      <p:ext uri="{BB962C8B-B14F-4D97-AF65-F5344CB8AC3E}">
        <p14:creationId xmlns:p14="http://schemas.microsoft.com/office/powerpoint/2010/main" val="2003678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70BA874-7C0E-D480-4DFB-465A2B973CA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4" name="think-cell data - do not delete" hidden="1">
                        <a:extLst>
                          <a:ext uri="{FF2B5EF4-FFF2-40B4-BE49-F238E27FC236}">
                            <a16:creationId xmlns:a16="http://schemas.microsoft.com/office/drawing/2014/main" id="{970BA874-7C0E-D480-4DFB-465A2B973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E1022193-83D2-419A-BDDB-76FEEDF8F04F}"/>
              </a:ext>
            </a:extLst>
          </p:cNvPr>
          <p:cNvSpPr>
            <a:spLocks noGrp="1"/>
          </p:cNvSpPr>
          <p:nvPr>
            <p:ph type="title"/>
          </p:nvPr>
        </p:nvSpPr>
        <p:spPr>
          <a:xfrm>
            <a:off x="720515" y="453332"/>
            <a:ext cx="10728000" cy="583015"/>
          </a:xfrm>
        </p:spPr>
        <p:txBody>
          <a:bodyPr vert="horz"/>
          <a:lstStyle/>
          <a:p>
            <a:r>
              <a:rPr lang="en-GB" dirty="0">
                <a:solidFill>
                  <a:schemeClr val="accent3"/>
                </a:solidFill>
                <a:cs typeface="Arial"/>
              </a:rPr>
              <a:t>Fallback solutions per Bidding Zone</a:t>
            </a:r>
            <a:endParaRPr lang="en-US" dirty="0">
              <a:solidFill>
                <a:schemeClr val="accent3"/>
              </a:solidFill>
              <a:cs typeface="Arial"/>
            </a:endParaRPr>
          </a:p>
        </p:txBody>
      </p:sp>
      <p:sp>
        <p:nvSpPr>
          <p:cNvPr id="3" name="Text Placeholder 2">
            <a:extLst>
              <a:ext uri="{FF2B5EF4-FFF2-40B4-BE49-F238E27FC236}">
                <a16:creationId xmlns:a16="http://schemas.microsoft.com/office/drawing/2014/main" id="{BCEC042C-82E1-AB72-1B71-B632C4461E6B}"/>
              </a:ext>
            </a:extLst>
          </p:cNvPr>
          <p:cNvSpPr>
            <a:spLocks noGrp="1"/>
          </p:cNvSpPr>
          <p:nvPr>
            <p:ph type="body" sz="quarter" idx="13"/>
          </p:nvPr>
        </p:nvSpPr>
        <p:spPr/>
        <p:txBody>
          <a:bodyPr/>
          <a:lstStyle/>
          <a:p>
            <a:r>
              <a:rPr lang="en-GB" sz="1600" dirty="0">
                <a:latin typeface="Arial"/>
                <a:cs typeface="Arial"/>
              </a:rPr>
              <a:t>Depending on the local/regional procedures, the following Fallback solutions may be used: </a:t>
            </a:r>
            <a:endParaRPr lang="en-US" dirty="0"/>
          </a:p>
          <a:p>
            <a:endParaRPr lang="en-GB" sz="1600" dirty="0">
              <a:latin typeface="Arial"/>
              <a:cs typeface="Arial"/>
            </a:endParaRPr>
          </a:p>
          <a:p>
            <a:pPr marL="285750" indent="-285750">
              <a:buChar char="•"/>
            </a:pPr>
            <a:r>
              <a:rPr lang="en-GB" sz="1600" dirty="0">
                <a:latin typeface="Arial"/>
                <a:cs typeface="Arial"/>
              </a:rPr>
              <a:t>Local auctions run by the relevant NEMOs</a:t>
            </a:r>
          </a:p>
          <a:p>
            <a:pPr marL="285750" indent="-285750">
              <a:buChar char="•"/>
            </a:pPr>
            <a:r>
              <a:rPr lang="en-GB" sz="1600" dirty="0">
                <a:latin typeface="Arial"/>
                <a:cs typeface="Arial"/>
              </a:rPr>
              <a:t>Regional Coupling (implicit allocation)</a:t>
            </a:r>
            <a:endParaRPr lang="en-GB">
              <a:latin typeface="Arial"/>
              <a:cs typeface="Arial"/>
            </a:endParaRPr>
          </a:p>
          <a:p>
            <a:pPr marL="0" indent="0">
              <a:buNone/>
            </a:pPr>
            <a:endParaRPr lang="en-US" dirty="0"/>
          </a:p>
        </p:txBody>
      </p:sp>
      <p:sp>
        <p:nvSpPr>
          <p:cNvPr id="9" name="TextBox 8">
            <a:extLst>
              <a:ext uri="{FF2B5EF4-FFF2-40B4-BE49-F238E27FC236}">
                <a16:creationId xmlns:a16="http://schemas.microsoft.com/office/drawing/2014/main" id="{91CCFFBA-04F5-C4C1-3AFC-262B6D8A0C56}"/>
              </a:ext>
            </a:extLst>
          </p:cNvPr>
          <p:cNvSpPr txBox="1"/>
          <p:nvPr/>
        </p:nvSpPr>
        <p:spPr>
          <a:xfrm rot="20672865">
            <a:off x="778433" y="3750825"/>
            <a:ext cx="5786310" cy="276999"/>
          </a:xfrm>
          <a:prstGeom prst="rect">
            <a:avLst/>
          </a:prstGeom>
          <a:solidFill>
            <a:schemeClr val="accent2"/>
          </a:solidFill>
        </p:spPr>
        <p:txBody>
          <a:bodyPr wrap="square" lIns="0" tIns="0" rIns="0" bIns="0" rtlCol="0">
            <a:spAutoFit/>
          </a:bodyPr>
          <a:lstStyle/>
          <a:p>
            <a:r>
              <a:rPr lang="en-US" dirty="0"/>
              <a:t>To be updated by each individual NEMO as needed</a:t>
            </a:r>
          </a:p>
        </p:txBody>
      </p:sp>
    </p:spTree>
    <p:extLst>
      <p:ext uri="{BB962C8B-B14F-4D97-AF65-F5344CB8AC3E}">
        <p14:creationId xmlns:p14="http://schemas.microsoft.com/office/powerpoint/2010/main" val="1218145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5E269B2-2075-E381-E441-9F6D28BAAD14}"/>
              </a:ext>
            </a:extLst>
          </p:cNvPr>
          <p:cNvGraphicFramePr>
            <a:graphicFrameLocks noChangeAspect="1"/>
          </p:cNvGraphicFramePr>
          <p:nvPr>
            <p:custDataLst>
              <p:tags r:id="rId1"/>
            </p:custDataLst>
            <p:extLst>
              <p:ext uri="{D42A27DB-BD31-4B8C-83A1-F6EECF244321}">
                <p14:modId xmlns:p14="http://schemas.microsoft.com/office/powerpoint/2010/main" val="17256591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5" name="think-cell data - do not delete" hidden="1">
                        <a:extLst>
                          <a:ext uri="{FF2B5EF4-FFF2-40B4-BE49-F238E27FC236}">
                            <a16:creationId xmlns:a16="http://schemas.microsoft.com/office/drawing/2014/main" id="{85E269B2-2075-E381-E441-9F6D28BAAD1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a:xfrm>
            <a:off x="515938" y="448248"/>
            <a:ext cx="11160125" cy="523302"/>
          </a:xfrm>
        </p:spPr>
        <p:txBody>
          <a:bodyPr vert="horz"/>
          <a:lstStyle/>
          <a:p>
            <a:r>
              <a:rPr lang="en-GB" dirty="0"/>
              <a:t>Decoupling training session with Market Participants</a:t>
            </a:r>
          </a:p>
        </p:txBody>
      </p:sp>
      <p:sp>
        <p:nvSpPr>
          <p:cNvPr id="4" name="Content Placeholder 3">
            <a:extLst>
              <a:ext uri="{FF2B5EF4-FFF2-40B4-BE49-F238E27FC236}">
                <a16:creationId xmlns:a16="http://schemas.microsoft.com/office/drawing/2014/main" id="{F82CA147-A45B-21D7-7189-CF8B812A8F88}"/>
              </a:ext>
            </a:extLst>
          </p:cNvPr>
          <p:cNvSpPr>
            <a:spLocks noGrp="1"/>
          </p:cNvSpPr>
          <p:nvPr>
            <p:ph sz="quarter" idx="19"/>
          </p:nvPr>
        </p:nvSpPr>
        <p:spPr>
          <a:xfrm>
            <a:off x="515938" y="1375576"/>
            <a:ext cx="11160125" cy="4861711"/>
          </a:xfrm>
        </p:spPr>
        <p:txBody>
          <a:bodyPr/>
          <a:lstStyle/>
          <a:p>
            <a:pPr marL="179070" lvl="1" indent="-179070"/>
            <a:r>
              <a:rPr lang="en-GB" dirty="0"/>
              <a:t>In case the test results require it, TSOs &amp; NEMOs will evaluate the joint training session to address the following questions. </a:t>
            </a:r>
            <a:endParaRPr lang="en-US" dirty="0"/>
          </a:p>
          <a:p>
            <a:pPr lvl="2"/>
            <a:r>
              <a:rPr lang="en-GB" dirty="0"/>
              <a:t>What went well?</a:t>
            </a:r>
          </a:p>
          <a:p>
            <a:pPr lvl="2"/>
            <a:r>
              <a:rPr lang="en-GB" dirty="0"/>
              <a:t>What needs more attention?</a:t>
            </a:r>
          </a:p>
          <a:p>
            <a:pPr lvl="2"/>
            <a:r>
              <a:rPr lang="en-GB" dirty="0"/>
              <a:t>Need for more training sessions?</a:t>
            </a:r>
          </a:p>
          <a:p>
            <a:pPr lvl="2"/>
            <a:r>
              <a:rPr lang="en-GB" dirty="0"/>
              <a:t>Ideas for the future? </a:t>
            </a:r>
          </a:p>
          <a:p>
            <a:endParaRPr lang="en-US" dirty="0"/>
          </a:p>
          <a:p>
            <a:endParaRPr lang="en-US" dirty="0"/>
          </a:p>
        </p:txBody>
      </p:sp>
      <p:sp>
        <p:nvSpPr>
          <p:cNvPr id="7" name="Text Placeholder 6">
            <a:extLst>
              <a:ext uri="{FF2B5EF4-FFF2-40B4-BE49-F238E27FC236}">
                <a16:creationId xmlns:a16="http://schemas.microsoft.com/office/drawing/2014/main" id="{DF983CF1-BB5E-29B2-4E0C-693E3DA461F0}"/>
              </a:ext>
            </a:extLst>
          </p:cNvPr>
          <p:cNvSpPr>
            <a:spLocks noGrp="1"/>
          </p:cNvSpPr>
          <p:nvPr>
            <p:ph type="body" sz="quarter" idx="20"/>
          </p:nvPr>
        </p:nvSpPr>
        <p:spPr>
          <a:xfrm>
            <a:off x="515938" y="742566"/>
            <a:ext cx="11160125" cy="228984"/>
          </a:xfrm>
        </p:spPr>
        <p:txBody>
          <a:bodyPr/>
          <a:lstStyle/>
          <a:p>
            <a:r>
              <a:rPr lang="en-US" dirty="0"/>
              <a:t>Evaluation and reporting</a:t>
            </a:r>
          </a:p>
        </p:txBody>
      </p:sp>
    </p:spTree>
    <p:extLst>
      <p:ext uri="{BB962C8B-B14F-4D97-AF65-F5344CB8AC3E}">
        <p14:creationId xmlns:p14="http://schemas.microsoft.com/office/powerpoint/2010/main" val="2569458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AB2A12EE-0000-6B16-6B6E-8822BBAA24F8}"/>
              </a:ext>
            </a:extLst>
          </p:cNvPr>
          <p:cNvGraphicFramePr>
            <a:graphicFrameLocks noChangeAspect="1"/>
          </p:cNvGraphicFramePr>
          <p:nvPr>
            <p:custDataLst>
              <p:tags r:id="rId1"/>
            </p:custDataLst>
            <p:extLst>
              <p:ext uri="{D42A27DB-BD31-4B8C-83A1-F6EECF244321}">
                <p14:modId xmlns:p14="http://schemas.microsoft.com/office/powerpoint/2010/main" val="10764789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6" name="think-cell data - do not delete" hidden="1">
                        <a:extLst>
                          <a:ext uri="{FF2B5EF4-FFF2-40B4-BE49-F238E27FC236}">
                            <a16:creationId xmlns:a16="http://schemas.microsoft.com/office/drawing/2014/main" id="{AB2A12EE-0000-6B16-6B6E-8822BBAA24F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2A110847-97B7-762E-5BC7-36E08FAFAC3B}"/>
              </a:ext>
            </a:extLst>
          </p:cNvPr>
          <p:cNvSpPr>
            <a:spLocks noGrp="1"/>
          </p:cNvSpPr>
          <p:nvPr>
            <p:ph type="title"/>
          </p:nvPr>
        </p:nvSpPr>
        <p:spPr/>
        <p:txBody>
          <a:bodyPr vert="horz" anchor="t"/>
          <a:lstStyle/>
          <a:p>
            <a:r>
              <a:rPr lang="en-GB"/>
              <a:t>Decoupling training session with Market Participants</a:t>
            </a:r>
            <a:endParaRPr lang="en-GB">
              <a:ea typeface="Verdana"/>
            </a:endParaRPr>
          </a:p>
        </p:txBody>
      </p:sp>
      <p:sp>
        <p:nvSpPr>
          <p:cNvPr id="5" name="Text Placeholder 4">
            <a:extLst>
              <a:ext uri="{FF2B5EF4-FFF2-40B4-BE49-F238E27FC236}">
                <a16:creationId xmlns:a16="http://schemas.microsoft.com/office/drawing/2014/main" id="{4F595691-B604-5115-ADBB-173E38DC87EB}"/>
              </a:ext>
            </a:extLst>
          </p:cNvPr>
          <p:cNvSpPr>
            <a:spLocks noGrp="1"/>
          </p:cNvSpPr>
          <p:nvPr>
            <p:ph type="body" sz="quarter" idx="20"/>
          </p:nvPr>
        </p:nvSpPr>
        <p:spPr/>
        <p:txBody>
          <a:bodyPr/>
          <a:lstStyle/>
          <a:p>
            <a:r>
              <a:rPr lang="en-GB" altLang="en-US" dirty="0"/>
              <a:t>Agenda</a:t>
            </a:r>
          </a:p>
        </p:txBody>
      </p:sp>
      <p:graphicFrame>
        <p:nvGraphicFramePr>
          <p:cNvPr id="2" name="Table 5">
            <a:extLst>
              <a:ext uri="{FF2B5EF4-FFF2-40B4-BE49-F238E27FC236}">
                <a16:creationId xmlns:a16="http://schemas.microsoft.com/office/drawing/2014/main" id="{ED328CA9-CADD-A2F7-2FBA-EDD810CD6B69}"/>
              </a:ext>
            </a:extLst>
          </p:cNvPr>
          <p:cNvGraphicFramePr>
            <a:graphicFrameLocks noGrp="1"/>
          </p:cNvGraphicFramePr>
          <p:nvPr>
            <p:extLst>
              <p:ext uri="{D42A27DB-BD31-4B8C-83A1-F6EECF244321}">
                <p14:modId xmlns:p14="http://schemas.microsoft.com/office/powerpoint/2010/main" val="961992263"/>
              </p:ext>
            </p:extLst>
          </p:nvPr>
        </p:nvGraphicFramePr>
        <p:xfrm>
          <a:off x="515939" y="1376362"/>
          <a:ext cx="5580061" cy="2476800"/>
        </p:xfrm>
        <a:graphic>
          <a:graphicData uri="http://schemas.openxmlformats.org/drawingml/2006/table">
            <a:tbl>
              <a:tblPr firstRow="1" bandRow="1">
                <a:tableStyleId>{5C22544A-7EE6-4342-B048-85BDC9FD1C3A}</a:tableStyleId>
              </a:tblPr>
              <a:tblGrid>
                <a:gridCol w="759907">
                  <a:extLst>
                    <a:ext uri="{9D8B030D-6E8A-4147-A177-3AD203B41FA5}">
                      <a16:colId xmlns:a16="http://schemas.microsoft.com/office/drawing/2014/main" val="1285493821"/>
                    </a:ext>
                  </a:extLst>
                </a:gridCol>
                <a:gridCol w="4820154">
                  <a:extLst>
                    <a:ext uri="{9D8B030D-6E8A-4147-A177-3AD203B41FA5}">
                      <a16:colId xmlns:a16="http://schemas.microsoft.com/office/drawing/2014/main" val="733727764"/>
                    </a:ext>
                  </a:extLst>
                </a:gridCol>
              </a:tblGrid>
              <a:tr h="147869">
                <a:tc>
                  <a:txBody>
                    <a:bodyPr/>
                    <a:lstStyle/>
                    <a:p>
                      <a:endParaRPr lang="en-GB" sz="1200" noProof="0" dirty="0">
                        <a:latin typeface="Arial"/>
                        <a:cs typeface="Calibri"/>
                      </a:endParaRPr>
                    </a:p>
                  </a:txBody>
                  <a:tcPr marL="36000" marR="36000" marT="36000" marB="36000">
                    <a:lnL w="12700" cmpd="sng">
                      <a:noFill/>
                    </a:lnL>
                    <a:lnR w="12700" cmpd="sng">
                      <a:noFill/>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0" kern="1200" noProof="0" dirty="0">
                          <a:solidFill>
                            <a:schemeClr val="lt1"/>
                          </a:solidFill>
                          <a:latin typeface="Arial"/>
                          <a:ea typeface="+mn-ea"/>
                          <a:cs typeface="Calibri"/>
                        </a:rPr>
                        <a:t>TOPIC</a:t>
                      </a:r>
                    </a:p>
                  </a:txBody>
                  <a:tcPr marL="36000" marR="36000" marT="36000" marB="36000" anchor="ctr">
                    <a:lnL w="12700" cmpd="sng">
                      <a:noFill/>
                    </a:lnL>
                    <a:lnR w="12700" cmpd="sng">
                      <a:noFill/>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3956019"/>
                  </a:ext>
                </a:extLst>
              </a:tr>
              <a:tr h="245529">
                <a:tc>
                  <a:txBody>
                    <a:bodyPr/>
                    <a:lstStyle/>
                    <a:p>
                      <a:pPr algn="ctr"/>
                      <a:r>
                        <a:rPr lang="en-GB" sz="1200" b="1" noProof="0" dirty="0">
                          <a:latin typeface="Arial"/>
                          <a:cs typeface="Calibri"/>
                        </a:rPr>
                        <a:t>1</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r>
                        <a:rPr lang="en-GB" sz="1200" b="1" dirty="0">
                          <a:latin typeface="Arial"/>
                          <a:cs typeface="Calibri"/>
                        </a:rPr>
                        <a:t>Background and goal</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82718434"/>
                  </a:ext>
                </a:extLst>
              </a:tr>
              <a:tr h="245529">
                <a:tc>
                  <a:txBody>
                    <a:bodyPr/>
                    <a:lstStyle/>
                    <a:p>
                      <a:pPr algn="ctr"/>
                      <a:r>
                        <a:rPr lang="en-GB" sz="1200" b="1" noProof="0" dirty="0">
                          <a:latin typeface="Arial"/>
                          <a:cs typeface="Calibri"/>
                        </a:rPr>
                        <a:t>2</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latin typeface="Arial"/>
                          <a:ea typeface="+mn-ea"/>
                          <a:cs typeface="Calibri"/>
                        </a:rPr>
                        <a:t>Date and Timeslot</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19374052"/>
                  </a:ext>
                </a:extLst>
              </a:tr>
              <a:tr h="147869">
                <a:tc>
                  <a:txBody>
                    <a:bodyPr/>
                    <a:lstStyle/>
                    <a:p>
                      <a:pPr algn="ctr"/>
                      <a:r>
                        <a:rPr lang="en-GB" sz="1200" b="1" noProof="0" dirty="0">
                          <a:latin typeface="Arial"/>
                          <a:cs typeface="Calibri"/>
                        </a:rPr>
                        <a:t>3</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BFBFB"/>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latin typeface="Arial"/>
                          <a:ea typeface="+mn-ea"/>
                          <a:cs typeface="Calibri"/>
                        </a:rPr>
                        <a:t>Scenario</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782233571"/>
                  </a:ext>
                </a:extLst>
              </a:tr>
              <a:tr h="147869">
                <a:tc>
                  <a:txBody>
                    <a:bodyPr/>
                    <a:lstStyle/>
                    <a:p>
                      <a:pPr algn="ctr"/>
                      <a:r>
                        <a:rPr lang="en-GB" sz="1200" b="1" noProof="0" dirty="0">
                          <a:latin typeface="Arial"/>
                          <a:cs typeface="Calibri"/>
                        </a:rPr>
                        <a:t>4</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BFBFB"/>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latin typeface="Arial"/>
                          <a:ea typeface="+mn-ea"/>
                          <a:cs typeface="Calibri"/>
                        </a:rPr>
                        <a:t>Operational process and timings</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4277489512"/>
                  </a:ext>
                </a:extLst>
              </a:tr>
              <a:tr h="147869">
                <a:tc>
                  <a:txBody>
                    <a:bodyPr/>
                    <a:lstStyle/>
                    <a:p>
                      <a:pPr algn="ctr"/>
                      <a:r>
                        <a:rPr lang="en-GB" sz="1200" b="1" noProof="0" dirty="0">
                          <a:latin typeface="Arial"/>
                          <a:cs typeface="Calibri"/>
                        </a:rPr>
                        <a:t>5</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BFBFB"/>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latin typeface="Arial"/>
                          <a:ea typeface="+mn-ea"/>
                          <a:cs typeface="Calibri"/>
                        </a:rPr>
                        <a:t>Coordination</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898605468"/>
                  </a:ext>
                </a:extLst>
              </a:tr>
              <a:tr h="147869">
                <a:tc>
                  <a:txBody>
                    <a:bodyPr/>
                    <a:lstStyle/>
                    <a:p>
                      <a:pPr algn="ctr"/>
                      <a:r>
                        <a:rPr lang="en-GB" sz="1200" b="1" noProof="0" dirty="0">
                          <a:latin typeface="Arial"/>
                          <a:cs typeface="Calibri"/>
                        </a:rPr>
                        <a:t>6</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BFBFB"/>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latin typeface="Arial"/>
                          <a:ea typeface="+mn-ea"/>
                          <a:cs typeface="Calibri"/>
                        </a:rPr>
                        <a:t>Evaluation and reporting</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887143738"/>
                  </a:ext>
                </a:extLst>
              </a:tr>
              <a:tr h="147869">
                <a:tc>
                  <a:txBody>
                    <a:bodyPr/>
                    <a:lstStyle/>
                    <a:p>
                      <a:pPr algn="ctr"/>
                      <a:endParaRPr lang="en-GB" sz="1200" b="1" noProof="0" dirty="0">
                        <a:latin typeface="Arial"/>
                        <a:cs typeface="Calibri"/>
                      </a:endParaRP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BFBFB"/>
                    </a:solidFill>
                  </a:tcPr>
                </a:tc>
                <a:tc>
                  <a:txBody>
                    <a:bodyPr/>
                    <a:lstStyle/>
                    <a:p>
                      <a:pPr marL="0" marR="0" lvl="0" indent="0" algn="l" defTabSz="440284" rtl="0" eaLnBrk="1" fontAlgn="auto" latinLnBrk="0" hangingPunct="1">
                        <a:lnSpc>
                          <a:spcPct val="100000"/>
                        </a:lnSpc>
                        <a:spcBef>
                          <a:spcPts val="0"/>
                        </a:spcBef>
                        <a:spcAft>
                          <a:spcPts val="0"/>
                        </a:spcAft>
                        <a:buClrTx/>
                        <a:buSzTx/>
                        <a:buFontTx/>
                        <a:buNone/>
                        <a:tabLst/>
                        <a:defRPr/>
                      </a:pPr>
                      <a:endParaRPr lang="en-GB" sz="1200" b="1" kern="1200" dirty="0">
                        <a:solidFill>
                          <a:schemeClr val="dk1"/>
                        </a:solidFill>
                        <a:latin typeface="Arial"/>
                        <a:ea typeface="+mn-ea"/>
                        <a:cs typeface="Calibri"/>
                      </a:endParaRP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568193728"/>
                  </a:ext>
                </a:extLst>
              </a:tr>
              <a:tr h="339444">
                <a:tc>
                  <a:txBody>
                    <a:bodyPr/>
                    <a:lstStyle/>
                    <a:p>
                      <a:pPr algn="ctr"/>
                      <a:r>
                        <a:rPr lang="en-GB" sz="1200" b="1" noProof="0" dirty="0">
                          <a:latin typeface="Arial"/>
                          <a:cs typeface="Calibri"/>
                        </a:rPr>
                        <a:t>#</a:t>
                      </a: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latin typeface="Arial"/>
                          <a:ea typeface="+mn-ea"/>
                          <a:cs typeface="Calibri"/>
                        </a:rPr>
                        <a:t>Backup: Fallback Solutions per Interconnector and Bidding Zone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dk1"/>
                        </a:solidFill>
                        <a:latin typeface="Arial"/>
                        <a:ea typeface="+mn-ea"/>
                        <a:cs typeface="Calibri"/>
                      </a:endParaRPr>
                    </a:p>
                  </a:txBody>
                  <a:tcPr marL="36000" marR="36000" marT="36000" marB="36000" anchor="ctr">
                    <a:lnL w="12700" cmpd="sng">
                      <a:noFill/>
                    </a:lnL>
                    <a:lnR w="12700" cmpd="sng">
                      <a:noFill/>
                    </a:lnR>
                    <a:lnT w="3175" cap="flat" cmpd="sng" algn="ctr">
                      <a:solidFill>
                        <a:schemeClr val="tx1"/>
                      </a:solidFill>
                      <a:prstDash val="solid"/>
                      <a:round/>
                      <a:headEnd type="none" w="med" len="med"/>
                      <a:tailEnd type="none" w="med" len="med"/>
                    </a:lnT>
                    <a:lnB w="3175"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757310326"/>
                  </a:ext>
                </a:extLst>
              </a:tr>
            </a:tbl>
          </a:graphicData>
        </a:graphic>
      </p:graphicFrame>
    </p:spTree>
    <p:extLst>
      <p:ext uri="{BB962C8B-B14F-4D97-AF65-F5344CB8AC3E}">
        <p14:creationId xmlns:p14="http://schemas.microsoft.com/office/powerpoint/2010/main" val="1886439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69DDC08-DBA0-D937-292B-49F9A26AB661}"/>
              </a:ext>
            </a:extLst>
          </p:cNvPr>
          <p:cNvGraphicFramePr>
            <a:graphicFrameLocks noChangeAspect="1"/>
          </p:cNvGraphicFramePr>
          <p:nvPr>
            <p:custDataLst>
              <p:tags r:id="rId1"/>
            </p:custDataLst>
            <p:extLst>
              <p:ext uri="{D42A27DB-BD31-4B8C-83A1-F6EECF244321}">
                <p14:modId xmlns:p14="http://schemas.microsoft.com/office/powerpoint/2010/main" val="4301035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5" name="think-cell data - do not delete" hidden="1">
                        <a:extLst>
                          <a:ext uri="{FF2B5EF4-FFF2-40B4-BE49-F238E27FC236}">
                            <a16:creationId xmlns:a16="http://schemas.microsoft.com/office/drawing/2014/main" id="{269DDC08-DBA0-D937-292B-49F9A26AB66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p:txBody>
          <a:bodyPr vert="horz"/>
          <a:lstStyle/>
          <a:p>
            <a:r>
              <a:rPr lang="en-GB" noProof="0" dirty="0"/>
              <a:t>Decoupling training session with Market Participants</a:t>
            </a:r>
          </a:p>
        </p:txBody>
      </p:sp>
      <p:sp>
        <p:nvSpPr>
          <p:cNvPr id="12" name="Content Placeholder 11">
            <a:extLst>
              <a:ext uri="{FF2B5EF4-FFF2-40B4-BE49-F238E27FC236}">
                <a16:creationId xmlns:a16="http://schemas.microsoft.com/office/drawing/2014/main" id="{80FB3255-CDD8-5E09-D736-BB9CD2599046}"/>
              </a:ext>
            </a:extLst>
          </p:cNvPr>
          <p:cNvSpPr>
            <a:spLocks noGrp="1"/>
          </p:cNvSpPr>
          <p:nvPr>
            <p:ph sz="quarter" idx="19"/>
          </p:nvPr>
        </p:nvSpPr>
        <p:spPr/>
        <p:txBody>
          <a:bodyPr/>
          <a:lstStyle/>
          <a:p>
            <a:r>
              <a:rPr lang="en-GB" dirty="0"/>
              <a:t>Date</a:t>
            </a:r>
          </a:p>
          <a:p>
            <a:pPr lvl="1"/>
            <a:r>
              <a:rPr lang="en-GB" dirty="0"/>
              <a:t>19/11/2025</a:t>
            </a:r>
          </a:p>
          <a:p>
            <a:endParaRPr lang="en-GB" dirty="0"/>
          </a:p>
          <a:p>
            <a:r>
              <a:rPr lang="en-GB" dirty="0"/>
              <a:t>Delivery day </a:t>
            </a:r>
          </a:p>
          <a:p>
            <a:pPr lvl="1"/>
            <a:r>
              <a:rPr lang="en-GB" dirty="0"/>
              <a:t>20/11/2025</a:t>
            </a:r>
          </a:p>
          <a:p>
            <a:endParaRPr lang="en-GB" dirty="0"/>
          </a:p>
          <a:p>
            <a:r>
              <a:rPr lang="en-GB" dirty="0"/>
              <a:t>Timeslot</a:t>
            </a:r>
          </a:p>
          <a:p>
            <a:pPr lvl="1"/>
            <a:r>
              <a:rPr lang="en-GB" dirty="0"/>
              <a:t>11:00-17:00 CET (</a:t>
            </a:r>
            <a:r>
              <a:rPr lang="en-US" dirty="0"/>
              <a:t>NEMO Order book Gate Closure Time at 14:00</a:t>
            </a:r>
            <a:r>
              <a:rPr lang="en-GB" dirty="0"/>
              <a:t>)</a:t>
            </a:r>
          </a:p>
          <a:p>
            <a:endParaRPr lang="en-US" dirty="0"/>
          </a:p>
          <a:p>
            <a:endParaRPr lang="en-US" dirty="0"/>
          </a:p>
        </p:txBody>
      </p:sp>
      <p:sp>
        <p:nvSpPr>
          <p:cNvPr id="7" name="Text Placeholder 6">
            <a:extLst>
              <a:ext uri="{FF2B5EF4-FFF2-40B4-BE49-F238E27FC236}">
                <a16:creationId xmlns:a16="http://schemas.microsoft.com/office/drawing/2014/main" id="{0F1C209F-2914-DCBD-4569-5510356D7B8B}"/>
              </a:ext>
            </a:extLst>
          </p:cNvPr>
          <p:cNvSpPr>
            <a:spLocks noGrp="1"/>
          </p:cNvSpPr>
          <p:nvPr>
            <p:ph type="body" sz="quarter" idx="20"/>
          </p:nvPr>
        </p:nvSpPr>
        <p:spPr/>
        <p:txBody>
          <a:bodyPr/>
          <a:lstStyle/>
          <a:p>
            <a:r>
              <a:rPr lang="en-US" dirty="0"/>
              <a:t>Date and timeslot</a:t>
            </a:r>
          </a:p>
        </p:txBody>
      </p:sp>
    </p:spTree>
    <p:extLst>
      <p:ext uri="{BB962C8B-B14F-4D97-AF65-F5344CB8AC3E}">
        <p14:creationId xmlns:p14="http://schemas.microsoft.com/office/powerpoint/2010/main" val="438029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8756819E-F688-60BF-FA62-7C5DE2D90357}"/>
              </a:ext>
            </a:extLst>
          </p:cNvPr>
          <p:cNvGraphicFramePr>
            <a:graphicFrameLocks noChangeAspect="1"/>
          </p:cNvGraphicFramePr>
          <p:nvPr>
            <p:custDataLst>
              <p:tags r:id="rId1"/>
            </p:custDataLst>
            <p:extLst>
              <p:ext uri="{D42A27DB-BD31-4B8C-83A1-F6EECF244321}">
                <p14:modId xmlns:p14="http://schemas.microsoft.com/office/powerpoint/2010/main" val="35535246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6" name="think-cell data - do not delete" hidden="1">
                        <a:extLst>
                          <a:ext uri="{FF2B5EF4-FFF2-40B4-BE49-F238E27FC236}">
                            <a16:creationId xmlns:a16="http://schemas.microsoft.com/office/drawing/2014/main" id="{8756819E-F688-60BF-FA62-7C5DE2D9035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a:xfrm>
            <a:off x="515938" y="448248"/>
            <a:ext cx="11160125" cy="523302"/>
          </a:xfrm>
        </p:spPr>
        <p:txBody>
          <a:bodyPr vert="horz"/>
          <a:lstStyle/>
          <a:p>
            <a:r>
              <a:rPr lang="en-GB" dirty="0"/>
              <a:t>Decoupling training session with Market Participants</a:t>
            </a:r>
          </a:p>
        </p:txBody>
      </p:sp>
      <p:sp>
        <p:nvSpPr>
          <p:cNvPr id="4" name="Content Placeholder 3">
            <a:extLst>
              <a:ext uri="{FF2B5EF4-FFF2-40B4-BE49-F238E27FC236}">
                <a16:creationId xmlns:a16="http://schemas.microsoft.com/office/drawing/2014/main" id="{9E6746E9-440C-0851-79AD-84D7C464B340}"/>
              </a:ext>
            </a:extLst>
          </p:cNvPr>
          <p:cNvSpPr>
            <a:spLocks noGrp="1"/>
          </p:cNvSpPr>
          <p:nvPr>
            <p:ph sz="quarter" idx="19"/>
          </p:nvPr>
        </p:nvSpPr>
        <p:spPr>
          <a:xfrm>
            <a:off x="515938" y="1375576"/>
            <a:ext cx="11160125" cy="4861711"/>
          </a:xfrm>
        </p:spPr>
        <p:txBody>
          <a:bodyPr/>
          <a:lstStyle/>
          <a:p>
            <a:r>
              <a:rPr lang="en-GB" dirty="0"/>
              <a:t>Full vs partial decoupling</a:t>
            </a:r>
          </a:p>
          <a:p>
            <a:pPr lvl="1"/>
            <a:r>
              <a:rPr lang="en-GB" sz="1200" dirty="0"/>
              <a:t>Because of all the operational mitigating measures in place, a partial decoupling is more likely to occur than a full decoupling.</a:t>
            </a:r>
          </a:p>
          <a:p>
            <a:pPr lvl="1"/>
            <a:r>
              <a:rPr lang="en-GB" sz="1200" dirty="0"/>
              <a:t>However, to make the training session interesting for all participating parties, it has been decided to train for a full decoupling scenario.</a:t>
            </a:r>
          </a:p>
          <a:p>
            <a:pPr lvl="1"/>
            <a:r>
              <a:rPr lang="en-GB" sz="1200" dirty="0"/>
              <a:t>After the SDAC full decoupling is declared, fallback mechanisms will be activated, where applicable, such as: Shadow/Explicit Auctions, local auctions or regional coupled auctions run by NEMOs. </a:t>
            </a:r>
          </a:p>
          <a:p>
            <a:endParaRPr lang="en-GB" dirty="0"/>
          </a:p>
          <a:p>
            <a:r>
              <a:rPr lang="en-GB" dirty="0"/>
              <a:t>How it will be simulated </a:t>
            </a:r>
          </a:p>
          <a:p>
            <a:pPr lvl="1"/>
            <a:r>
              <a:rPr lang="en-GB" sz="1200" dirty="0"/>
              <a:t>There are various issues that can lead to a full decoupling of SDAC.</a:t>
            </a:r>
          </a:p>
          <a:p>
            <a:pPr lvl="1"/>
            <a:r>
              <a:rPr lang="en-GB" sz="1200" dirty="0"/>
              <a:t>Based on 10 years of DA Market Coupling operations we have decided to simulate:</a:t>
            </a:r>
          </a:p>
          <a:p>
            <a:pPr lvl="2"/>
            <a:r>
              <a:rPr lang="en-GB" sz="1200" dirty="0"/>
              <a:t>That there are technical issues with the central calculation process, meaning that no market coupling results will be available at SDAC level.</a:t>
            </a:r>
          </a:p>
          <a:p>
            <a:pPr lvl="2"/>
            <a:r>
              <a:rPr lang="en-GB" sz="1200" dirty="0"/>
              <a:t>Issues resulting in a full decoupling will be triggered</a:t>
            </a:r>
          </a:p>
          <a:p>
            <a:pPr lvl="1"/>
            <a:r>
              <a:rPr lang="en-GB" sz="1200" dirty="0"/>
              <a:t>The TSOs, NEMOs and JAO will handle everything in line with the procedures.</a:t>
            </a:r>
          </a:p>
          <a:p>
            <a:pPr lvl="1"/>
            <a:r>
              <a:rPr lang="en-GB" sz="1200" dirty="0"/>
              <a:t>The market participants are expected to respond/act, based on the operational messages from their respective NEMOs, JAO and TSOs, exactly like in real operations—noting that the timings are different in this test.</a:t>
            </a:r>
          </a:p>
          <a:p>
            <a:pPr lvl="1"/>
            <a:r>
              <a:rPr lang="en-GB" sz="1200" dirty="0"/>
              <a:t>The timings of the test timings are explained in slide … . The operational timings, messages, and rules are described in the Fallback Manual [</a:t>
            </a:r>
            <a:r>
              <a:rPr lang="en-GB" sz="1200" dirty="0">
                <a:hlinkClick r:id="rId6"/>
              </a:rPr>
              <a:t>LINK</a:t>
            </a:r>
            <a:r>
              <a:rPr lang="en-GB" sz="1200" dirty="0"/>
              <a:t> (NC), </a:t>
            </a:r>
            <a:r>
              <a:rPr lang="en-GB" sz="1200" dirty="0">
                <a:hlinkClick r:id="rId7"/>
              </a:rPr>
              <a:t>LINK</a:t>
            </a:r>
            <a:r>
              <a:rPr lang="en-GB" sz="1200" dirty="0"/>
              <a:t> (ENTSO-E)].</a:t>
            </a:r>
          </a:p>
          <a:p>
            <a:pPr lvl="1"/>
            <a:r>
              <a:rPr lang="en-GB" sz="1200" dirty="0"/>
              <a:t>The complete process chain will be addressed (incl. nomination and matching). </a:t>
            </a:r>
          </a:p>
          <a:p>
            <a:pPr lvl="2"/>
            <a:r>
              <a:rPr lang="en-GB" sz="1200" dirty="0"/>
              <a:t>Except for Nordic market participants, which are not required to nominate towards </a:t>
            </a:r>
            <a:r>
              <a:rPr lang="en-GB" sz="1200" dirty="0" err="1"/>
              <a:t>eSett</a:t>
            </a:r>
            <a:r>
              <a:rPr lang="en-GB" sz="1200" dirty="0"/>
              <a:t> following the Nordic-Baltic regional coupling</a:t>
            </a:r>
          </a:p>
          <a:p>
            <a:pPr lvl="1"/>
            <a:endParaRPr lang="en-US" sz="1200" dirty="0"/>
          </a:p>
          <a:p>
            <a:endParaRPr lang="en-US" dirty="0"/>
          </a:p>
        </p:txBody>
      </p:sp>
      <p:sp>
        <p:nvSpPr>
          <p:cNvPr id="10" name="Text Placeholder 9">
            <a:extLst>
              <a:ext uri="{FF2B5EF4-FFF2-40B4-BE49-F238E27FC236}">
                <a16:creationId xmlns:a16="http://schemas.microsoft.com/office/drawing/2014/main" id="{C577EE5E-3117-8EFA-9D27-E534732ABB6B}"/>
              </a:ext>
            </a:extLst>
          </p:cNvPr>
          <p:cNvSpPr>
            <a:spLocks noGrp="1"/>
          </p:cNvSpPr>
          <p:nvPr>
            <p:ph type="body" sz="quarter" idx="20"/>
          </p:nvPr>
        </p:nvSpPr>
        <p:spPr/>
        <p:txBody>
          <a:bodyPr/>
          <a:lstStyle/>
          <a:p>
            <a:r>
              <a:rPr lang="en-US" dirty="0"/>
              <a:t>Scenario</a:t>
            </a:r>
          </a:p>
        </p:txBody>
      </p:sp>
    </p:spTree>
    <p:extLst>
      <p:ext uri="{BB962C8B-B14F-4D97-AF65-F5344CB8AC3E}">
        <p14:creationId xmlns:p14="http://schemas.microsoft.com/office/powerpoint/2010/main" val="242847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AD1FBB81-1FBD-DD8C-4B1E-9EE1BE2392E1}"/>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AD1FBB81-1FBD-DD8C-4B1E-9EE1BE2392E1}"/>
                          </a:ext>
                        </a:extLst>
                      </p:cNvPr>
                      <p:cNvPicPr/>
                      <p:nvPr/>
                    </p:nvPicPr>
                    <p:blipFill>
                      <a:blip/>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F332AC5D-442C-22B9-71E5-B879B858B6C5}"/>
              </a:ext>
            </a:extLst>
          </p:cNvPr>
          <p:cNvSpPr>
            <a:spLocks noGrp="1"/>
          </p:cNvSpPr>
          <p:nvPr>
            <p:ph type="title"/>
          </p:nvPr>
        </p:nvSpPr>
        <p:spPr/>
        <p:txBody>
          <a:bodyPr vert="horz"/>
          <a:lstStyle/>
          <a:p>
            <a:r>
              <a:rPr lang="en-GB" sz="1800" dirty="0">
                <a:solidFill>
                  <a:schemeClr val="accent3"/>
                </a:solidFill>
                <a:effectLst/>
                <a:ea typeface="Aptos" panose="020B0004020202020204" pitchFamily="34" charset="0"/>
                <a:cs typeface="Arial"/>
              </a:rPr>
              <a:t>Full Decoupling </a:t>
            </a:r>
            <a:r>
              <a:rPr lang="en-GB" dirty="0">
                <a:solidFill>
                  <a:schemeClr val="accent3"/>
                </a:solidFill>
                <a:ea typeface="Aptos" panose="020B0004020202020204" pitchFamily="34" charset="0"/>
                <a:cs typeface="Arial"/>
              </a:rPr>
              <a:t>During</a:t>
            </a:r>
            <a:r>
              <a:rPr lang="en-GB" sz="1800" dirty="0">
                <a:solidFill>
                  <a:schemeClr val="accent3"/>
                </a:solidFill>
                <a:effectLst/>
                <a:ea typeface="Aptos" panose="020B0004020202020204" pitchFamily="34" charset="0"/>
                <a:cs typeface="Arial"/>
              </a:rPr>
              <a:t> the </a:t>
            </a:r>
            <a:r>
              <a:rPr lang="en-GB" dirty="0">
                <a:solidFill>
                  <a:schemeClr val="accent3"/>
                </a:solidFill>
                <a:ea typeface="Aptos" panose="020B0004020202020204" pitchFamily="34" charset="0"/>
                <a:cs typeface="Arial"/>
              </a:rPr>
              <a:t>Market</a:t>
            </a:r>
            <a:r>
              <a:rPr lang="en-GB" sz="1800" dirty="0">
                <a:solidFill>
                  <a:schemeClr val="accent3"/>
                </a:solidFill>
                <a:effectLst/>
                <a:ea typeface="Aptos" panose="020B0004020202020204" pitchFamily="34" charset="0"/>
                <a:cs typeface="Arial"/>
              </a:rPr>
              <a:t> </a:t>
            </a:r>
            <a:r>
              <a:rPr lang="en-GB" dirty="0">
                <a:solidFill>
                  <a:schemeClr val="accent3"/>
                </a:solidFill>
                <a:ea typeface="Aptos" panose="020B0004020202020204" pitchFamily="34" charset="0"/>
                <a:cs typeface="Arial"/>
              </a:rPr>
              <a:t>Coupling</a:t>
            </a:r>
            <a:r>
              <a:rPr lang="en-GB" sz="1800" dirty="0">
                <a:solidFill>
                  <a:schemeClr val="accent3"/>
                </a:solidFill>
                <a:effectLst/>
                <a:ea typeface="Aptos" panose="020B0004020202020204" pitchFamily="34" charset="0"/>
                <a:cs typeface="Arial"/>
              </a:rPr>
              <a:t> </a:t>
            </a:r>
            <a:r>
              <a:rPr lang="en-GB" dirty="0">
                <a:solidFill>
                  <a:schemeClr val="accent3"/>
                </a:solidFill>
                <a:ea typeface="Aptos" panose="020B0004020202020204" pitchFamily="34" charset="0"/>
                <a:cs typeface="Arial"/>
              </a:rPr>
              <a:t>Proce</a:t>
            </a:r>
            <a:r>
              <a:rPr lang="en-GB" dirty="0">
                <a:solidFill>
                  <a:schemeClr val="accent3"/>
                </a:solidFill>
                <a:cs typeface="Arial"/>
              </a:rPr>
              <a:t>ss </a:t>
            </a:r>
            <a:r>
              <a:rPr lang="en-US" dirty="0">
                <a:solidFill>
                  <a:schemeClr val="accent3"/>
                </a:solidFill>
                <a:cs typeface="Arial"/>
              </a:rPr>
              <a:t>- </a:t>
            </a:r>
            <a:r>
              <a:rPr lang="en-GB" dirty="0">
                <a:solidFill>
                  <a:schemeClr val="accent3"/>
                </a:solidFill>
                <a:cs typeface="Arial"/>
              </a:rPr>
              <a:t>Operational process and timings</a:t>
            </a:r>
            <a:endParaRPr lang="en-US">
              <a:solidFill>
                <a:schemeClr val="accent3"/>
              </a:solidFill>
              <a:ea typeface="Verdana"/>
              <a:cs typeface="Arial"/>
            </a:endParaRPr>
          </a:p>
        </p:txBody>
      </p:sp>
      <p:sp>
        <p:nvSpPr>
          <p:cNvPr id="7" name="Rectangle à coins arrondis 51">
            <a:extLst>
              <a:ext uri="{FF2B5EF4-FFF2-40B4-BE49-F238E27FC236}">
                <a16:creationId xmlns:a16="http://schemas.microsoft.com/office/drawing/2014/main" id="{5A78782A-DDFC-9B4D-A7AF-EECBF530BE13}"/>
              </a:ext>
            </a:extLst>
          </p:cNvPr>
          <p:cNvSpPr/>
          <p:nvPr/>
        </p:nvSpPr>
        <p:spPr bwMode="auto">
          <a:xfrm>
            <a:off x="1054280" y="3028534"/>
            <a:ext cx="2489020" cy="1330436"/>
          </a:xfrm>
          <a:prstGeom prst="roundRect">
            <a:avLst/>
          </a:prstGeom>
          <a:solidFill>
            <a:sysClr val="window" lastClr="FFFFFF"/>
          </a:solidFill>
          <a:ln w="25400" cap="flat" cmpd="sng" algn="ctr">
            <a:solidFill>
              <a:schemeClr val="accent4"/>
            </a:solidFill>
            <a:prstDash val="solid"/>
            <a:headEnd type="none" w="med" len="med"/>
            <a:tailEnd type="none" w="med" len="med"/>
          </a:ln>
          <a:effectLst>
            <a:outerShdw blurRad="50800" dist="38100" dir="2700000" algn="tl" rotWithShape="0">
              <a:prstClr val="black">
                <a:alpha val="40000"/>
              </a:prstClr>
            </a:outerShdw>
          </a:effectLst>
        </p:spPr>
        <p:txBody>
          <a:bodyPr vert="horz" wrap="square" lIns="90000" tIns="46800" rIns="90000" bIns="46800" numCol="1" rtlCol="0" anchor="ctr" anchorCtr="0" compatLnSpc="1">
            <a:prstTxWarp prst="textNoShape">
              <a:avLst/>
            </a:prstTxWarp>
            <a:spAutoFit/>
          </a:bodyPr>
          <a:lstStyle/>
          <a:p>
            <a:pPr marL="92075" indent="-92075" algn="just">
              <a:buFont typeface="Wingdings" pitchFamily="2" charset="2"/>
              <a:buChar char="§"/>
              <a:tabLst>
                <a:tab pos="176213" algn="l"/>
              </a:tabLst>
            </a:pPr>
            <a:r>
              <a:rPr lang="en-GB" sz="900" dirty="0">
                <a:solidFill>
                  <a:srgbClr val="000000"/>
                </a:solidFill>
                <a:latin typeface="Arial"/>
                <a:cs typeface="Arial"/>
              </a:rPr>
              <a:t>Market coupling session encounters a major technical issue that can only lead to a Full Decoupling of SDAC if not fixed on time.</a:t>
            </a:r>
          </a:p>
          <a:p>
            <a:pPr marL="92075" indent="-92075" algn="just">
              <a:buFont typeface="Wingdings" pitchFamily="2" charset="2"/>
              <a:buChar char="§"/>
              <a:tabLst>
                <a:tab pos="176213" algn="l"/>
              </a:tabLst>
            </a:pPr>
            <a:endParaRPr lang="en-GB" sz="900" dirty="0">
              <a:solidFill>
                <a:srgbClr val="000000"/>
              </a:solidFill>
              <a:latin typeface="Arial" panose="020B0604020202020204" pitchFamily="34" charset="0"/>
              <a:cs typeface="Arial" panose="020B0604020202020204" pitchFamily="34" charset="0"/>
            </a:endParaRPr>
          </a:p>
          <a:p>
            <a:pPr marL="92075" indent="-92075" algn="just">
              <a:buFont typeface="Wingdings" pitchFamily="2" charset="2"/>
              <a:buChar char="§"/>
              <a:tabLst>
                <a:tab pos="176213" algn="l"/>
              </a:tabLst>
            </a:pPr>
            <a:r>
              <a:rPr lang="en-GB" sz="900" dirty="0">
                <a:solidFill>
                  <a:srgbClr val="000000"/>
                </a:solidFill>
                <a:latin typeface="Arial" panose="020B0604020202020204" pitchFamily="34" charset="0"/>
                <a:cs typeface="Arial" panose="020B0604020202020204" pitchFamily="34" charset="0"/>
              </a:rPr>
              <a:t>Backup measures are used to try to fix the issue and avoid a decoupling at 14:20.</a:t>
            </a:r>
          </a:p>
        </p:txBody>
      </p:sp>
      <p:grpSp>
        <p:nvGrpSpPr>
          <p:cNvPr id="9" name="Group 8">
            <a:extLst>
              <a:ext uri="{FF2B5EF4-FFF2-40B4-BE49-F238E27FC236}">
                <a16:creationId xmlns:a16="http://schemas.microsoft.com/office/drawing/2014/main" id="{02F074D6-C1FA-FE45-9B25-568D1B2DDA17}"/>
              </a:ext>
            </a:extLst>
          </p:cNvPr>
          <p:cNvGrpSpPr/>
          <p:nvPr/>
        </p:nvGrpSpPr>
        <p:grpSpPr>
          <a:xfrm>
            <a:off x="515938" y="2172460"/>
            <a:ext cx="11139214" cy="488377"/>
            <a:chOff x="447249" y="1877171"/>
            <a:chExt cx="8762153" cy="208986"/>
          </a:xfrm>
          <a:solidFill>
            <a:schemeClr val="bg1">
              <a:lumMod val="65000"/>
            </a:schemeClr>
          </a:solidFill>
          <a:effectLst>
            <a:outerShdw blurRad="50800" dist="38100" dir="2700000" algn="tl" rotWithShape="0">
              <a:prstClr val="black">
                <a:alpha val="40000"/>
              </a:prstClr>
            </a:outerShdw>
          </a:effectLst>
        </p:grpSpPr>
        <p:sp>
          <p:nvSpPr>
            <p:cNvPr id="10" name="Arrow: Pentagon 9">
              <a:extLst>
                <a:ext uri="{FF2B5EF4-FFF2-40B4-BE49-F238E27FC236}">
                  <a16:creationId xmlns:a16="http://schemas.microsoft.com/office/drawing/2014/main" id="{6DF7406F-F625-6D74-F347-7EB6BC48D34D}"/>
                </a:ext>
              </a:extLst>
            </p:cNvPr>
            <p:cNvSpPr/>
            <p:nvPr/>
          </p:nvSpPr>
          <p:spPr>
            <a:xfrm>
              <a:off x="447249" y="1877171"/>
              <a:ext cx="8748007" cy="208986"/>
            </a:xfrm>
            <a:prstGeom prst="homePlate">
              <a:avLst/>
            </a:pr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Arial"/>
                <a:ea typeface="+mn-ea"/>
                <a:cs typeface="+mn-cs"/>
              </a:endParaRPr>
            </a:p>
          </p:txBody>
        </p:sp>
        <p:sp>
          <p:nvSpPr>
            <p:cNvPr id="11" name="ZoneTexte 42">
              <a:extLst>
                <a:ext uri="{FF2B5EF4-FFF2-40B4-BE49-F238E27FC236}">
                  <a16:creationId xmlns:a16="http://schemas.microsoft.com/office/drawing/2014/main" id="{9A1A4EDF-3A19-84B0-FD8F-6837DB63841C}"/>
                </a:ext>
              </a:extLst>
            </p:cNvPr>
            <p:cNvSpPr txBox="1"/>
            <p:nvPr/>
          </p:nvSpPr>
          <p:spPr>
            <a:xfrm>
              <a:off x="5302704" y="1896015"/>
              <a:ext cx="2147044" cy="171215"/>
            </a:xfrm>
            <a:prstGeom prst="rect">
              <a:avLst/>
            </a:prstGeom>
            <a:grpFill/>
          </p:spPr>
          <p:txBody>
            <a:bodyPr vert="horz" wrap="squar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00" b="1" i="0" u="none" strike="noStrike" kern="0" cap="none" spc="0" normalizeH="0" baseline="0" dirty="0">
                  <a:ln>
                    <a:noFill/>
                  </a:ln>
                  <a:solidFill>
                    <a:prstClr val="white"/>
                  </a:solidFill>
                  <a:effectLst/>
                  <a:uLnTx/>
                  <a:uFillTx/>
                  <a:latin typeface="Arial"/>
                </a:rPr>
                <a:t>Typically,</a:t>
              </a:r>
              <a:r>
                <a:rPr kumimoji="0" lang="fr-FR" sz="1000" b="1" i="0" u="none" strike="noStrike" kern="0" cap="none" spc="0" normalizeH="0" baseline="0" noProof="0" dirty="0">
                  <a:ln>
                    <a:noFill/>
                  </a:ln>
                  <a:solidFill>
                    <a:prstClr val="white"/>
                  </a:solidFill>
                  <a:effectLst/>
                  <a:uLnTx/>
                  <a:uFillTx/>
                  <a:latin typeface="Arial"/>
                </a:rPr>
                <a:t> between 14:45 and 15:00</a:t>
              </a:r>
            </a:p>
            <a:p>
              <a:pPr marL="0" marR="0" lvl="0" indent="0" algn="ctr" defTabSz="914400" eaLnBrk="1" fontAlgn="auto" latinLnBrk="0" hangingPunct="1">
                <a:lnSpc>
                  <a:spcPct val="100000"/>
                </a:lnSpc>
                <a:spcBef>
                  <a:spcPts val="0"/>
                </a:spcBef>
                <a:spcAft>
                  <a:spcPts val="0"/>
                </a:spcAft>
                <a:buClrTx/>
                <a:buSzTx/>
                <a:buFontTx/>
                <a:buNone/>
                <a:tabLst/>
                <a:defRPr/>
              </a:pPr>
              <a:r>
                <a:rPr lang="en-GB" sz="1000" b="1" kern="0" dirty="0">
                  <a:solidFill>
                    <a:prstClr val="white"/>
                  </a:solidFill>
                  <a:latin typeface="Arial"/>
                </a:rPr>
                <a:t>By 20:00 for the Nordics and Baltics</a:t>
              </a:r>
              <a:endParaRPr kumimoji="0" lang="en-GB" sz="1000" b="1" i="0" u="none" strike="noStrike" kern="0" cap="none" spc="0" normalizeH="0" baseline="0" dirty="0">
                <a:ln>
                  <a:noFill/>
                </a:ln>
                <a:solidFill>
                  <a:prstClr val="white"/>
                </a:solidFill>
                <a:effectLst/>
                <a:uLnTx/>
                <a:uFillTx/>
                <a:latin typeface="Arial"/>
              </a:endParaRPr>
            </a:p>
          </p:txBody>
        </p:sp>
        <p:sp>
          <p:nvSpPr>
            <p:cNvPr id="13" name="ZoneTexte 43">
              <a:extLst>
                <a:ext uri="{FF2B5EF4-FFF2-40B4-BE49-F238E27FC236}">
                  <a16:creationId xmlns:a16="http://schemas.microsoft.com/office/drawing/2014/main" id="{82051B2C-E686-013C-CEFE-1583BDC10AC9}"/>
                </a:ext>
              </a:extLst>
            </p:cNvPr>
            <p:cNvSpPr txBox="1"/>
            <p:nvPr/>
          </p:nvSpPr>
          <p:spPr>
            <a:xfrm>
              <a:off x="7669337" y="1888443"/>
              <a:ext cx="1540065" cy="171215"/>
            </a:xfrm>
            <a:prstGeom prst="rect">
              <a:avLst/>
            </a:prstGeom>
            <a:grpFill/>
          </p:spPr>
          <p:txBody>
            <a:bodyPr vert="horz" wrap="square" rtlCol="0" anchor="ctr"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000" b="1" i="0" u="none" strike="noStrike" kern="0" cap="none" spc="0" normalizeH="0" baseline="0" noProof="0" dirty="0">
                  <a:ln>
                    <a:noFill/>
                  </a:ln>
                  <a:solidFill>
                    <a:prstClr val="white"/>
                  </a:solidFill>
                  <a:effectLst/>
                  <a:uLnTx/>
                  <a:uFillTx/>
                  <a:latin typeface="Arial"/>
                </a:rPr>
                <a:t>By 15:30</a:t>
              </a:r>
            </a:p>
            <a:p>
              <a:pPr marL="0" marR="0" lvl="0" indent="0" defTabSz="914400" eaLnBrk="1" fontAlgn="auto" latinLnBrk="0" hangingPunct="1">
                <a:lnSpc>
                  <a:spcPct val="100000"/>
                </a:lnSpc>
                <a:spcBef>
                  <a:spcPts val="0"/>
                </a:spcBef>
                <a:spcAft>
                  <a:spcPts val="0"/>
                </a:spcAft>
                <a:buClrTx/>
                <a:buSzTx/>
                <a:buFontTx/>
                <a:buNone/>
                <a:tabLst/>
                <a:defRPr/>
              </a:pPr>
              <a:r>
                <a:rPr lang="en-GB" sz="1000" b="1" kern="0" dirty="0">
                  <a:solidFill>
                    <a:prstClr val="white"/>
                  </a:solidFill>
                  <a:latin typeface="Arial"/>
                </a:rPr>
                <a:t>(except Nordics and Baltics)</a:t>
              </a:r>
              <a:endParaRPr kumimoji="0" lang="en-GB" sz="1000" b="1" i="0" u="none" strike="noStrike" kern="0" cap="none" spc="0" normalizeH="0" baseline="0" dirty="0">
                <a:ln>
                  <a:noFill/>
                </a:ln>
                <a:solidFill>
                  <a:prstClr val="white"/>
                </a:solidFill>
                <a:effectLst/>
                <a:uLnTx/>
                <a:uFillTx/>
                <a:latin typeface="Arial"/>
              </a:endParaRPr>
            </a:p>
          </p:txBody>
        </p:sp>
        <p:sp>
          <p:nvSpPr>
            <p:cNvPr id="15" name="ZoneTexte 13">
              <a:extLst>
                <a:ext uri="{FF2B5EF4-FFF2-40B4-BE49-F238E27FC236}">
                  <a16:creationId xmlns:a16="http://schemas.microsoft.com/office/drawing/2014/main" id="{90C71926-0FC9-03C2-C690-9279921C776F}"/>
                </a:ext>
              </a:extLst>
            </p:cNvPr>
            <p:cNvSpPr txBox="1"/>
            <p:nvPr/>
          </p:nvSpPr>
          <p:spPr>
            <a:xfrm>
              <a:off x="498803" y="1922343"/>
              <a:ext cx="743817" cy="111948"/>
            </a:xfrm>
            <a:prstGeom prst="rect">
              <a:avLst/>
            </a:prstGeom>
            <a:grpFill/>
          </p:spPr>
          <p:txBody>
            <a:bodyPr vert="horz" wrap="squar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Arial"/>
                </a:rPr>
                <a:t>12:00</a:t>
              </a:r>
              <a:endParaRPr kumimoji="0" lang="en-US" sz="1100" b="1" i="0" u="none" strike="noStrike" kern="0" cap="none" spc="0" normalizeH="0" baseline="0" noProof="0" dirty="0">
                <a:ln>
                  <a:noFill/>
                </a:ln>
                <a:solidFill>
                  <a:prstClr val="white"/>
                </a:solidFill>
                <a:effectLst/>
                <a:uLnTx/>
                <a:uFillTx/>
                <a:latin typeface="Arial"/>
              </a:endParaRPr>
            </a:p>
          </p:txBody>
        </p:sp>
      </p:grpSp>
      <p:sp>
        <p:nvSpPr>
          <p:cNvPr id="16" name="TextBox 15">
            <a:extLst>
              <a:ext uri="{FF2B5EF4-FFF2-40B4-BE49-F238E27FC236}">
                <a16:creationId xmlns:a16="http://schemas.microsoft.com/office/drawing/2014/main" id="{3E0FE964-5B14-5834-334B-4A4396FAC024}"/>
              </a:ext>
            </a:extLst>
          </p:cNvPr>
          <p:cNvSpPr txBox="1"/>
          <p:nvPr/>
        </p:nvSpPr>
        <p:spPr>
          <a:xfrm>
            <a:off x="792196" y="1590581"/>
            <a:ext cx="1201641" cy="274338"/>
          </a:xfrm>
          <a:prstGeom prst="rect">
            <a:avLst/>
          </a:prstGeom>
          <a:noFill/>
          <a:ln>
            <a:noFill/>
          </a:ln>
          <a:effectLst/>
        </p:spPr>
        <p:txBody>
          <a:bodyPr spcFirstLastPara="0" vert="horz" wrap="square" lIns="71120" tIns="71120" rIns="71120" bIns="7112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a:ea typeface="+mn-ea"/>
                <a:cs typeface="+mn-cs"/>
              </a:rPr>
              <a:t>Closure of NEMOs orderbooks</a:t>
            </a:r>
          </a:p>
        </p:txBody>
      </p:sp>
      <p:sp>
        <p:nvSpPr>
          <p:cNvPr id="17" name="Rectangle 16">
            <a:extLst>
              <a:ext uri="{FF2B5EF4-FFF2-40B4-BE49-F238E27FC236}">
                <a16:creationId xmlns:a16="http://schemas.microsoft.com/office/drawing/2014/main" id="{BDC72FF4-ACB8-1570-A2B2-B6B2F3BC351B}"/>
              </a:ext>
            </a:extLst>
          </p:cNvPr>
          <p:cNvSpPr/>
          <p:nvPr/>
        </p:nvSpPr>
        <p:spPr>
          <a:xfrm>
            <a:off x="9697286" y="1537299"/>
            <a:ext cx="1407067" cy="396000"/>
          </a:xfrm>
          <a:prstGeom prst="rect">
            <a:avLst/>
          </a:prstGeom>
          <a:noFill/>
          <a:ln>
            <a:noFill/>
          </a:ln>
          <a:effectLst/>
        </p:spPr>
        <p:txBody>
          <a:bodyPr spcFirstLastPara="0" vert="horz" wrap="square" lIns="71120" tIns="71120" rIns="71120" bIns="7112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a:ea typeface="+mn-ea"/>
                <a:cs typeface="+mn-cs"/>
              </a:rPr>
              <a:t>Nominations</a:t>
            </a:r>
          </a:p>
        </p:txBody>
      </p:sp>
      <p:sp>
        <p:nvSpPr>
          <p:cNvPr id="20" name="Rectangle 19">
            <a:extLst>
              <a:ext uri="{FF2B5EF4-FFF2-40B4-BE49-F238E27FC236}">
                <a16:creationId xmlns:a16="http://schemas.microsoft.com/office/drawing/2014/main" id="{5F025DDC-2034-63BE-4217-F2CDE02FA149}"/>
              </a:ext>
            </a:extLst>
          </p:cNvPr>
          <p:cNvSpPr/>
          <p:nvPr/>
        </p:nvSpPr>
        <p:spPr>
          <a:xfrm>
            <a:off x="7656784" y="1526179"/>
            <a:ext cx="1944116" cy="396000"/>
          </a:xfrm>
          <a:prstGeom prst="rect">
            <a:avLst/>
          </a:prstGeom>
          <a:noFill/>
          <a:ln>
            <a:noFill/>
          </a:ln>
          <a:effectLst/>
        </p:spPr>
        <p:txBody>
          <a:bodyPr spcFirstLastPara="0" vert="horz" wrap="square" lIns="71120" tIns="71120" rIns="71120" bIns="7112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a:ea typeface="+mn-ea"/>
                <a:cs typeface="+mn-cs"/>
              </a:rPr>
              <a:t>Publication or local or coupled results at local or regional level</a:t>
            </a:r>
          </a:p>
        </p:txBody>
      </p:sp>
      <p:grpSp>
        <p:nvGrpSpPr>
          <p:cNvPr id="21" name="Group 20">
            <a:extLst>
              <a:ext uri="{FF2B5EF4-FFF2-40B4-BE49-F238E27FC236}">
                <a16:creationId xmlns:a16="http://schemas.microsoft.com/office/drawing/2014/main" id="{E6E56608-88F1-BB4D-07D7-C07DE8EEE237}"/>
              </a:ext>
            </a:extLst>
          </p:cNvPr>
          <p:cNvGrpSpPr/>
          <p:nvPr/>
        </p:nvGrpSpPr>
        <p:grpSpPr>
          <a:xfrm>
            <a:off x="881673" y="1905419"/>
            <a:ext cx="804765" cy="250872"/>
            <a:chOff x="872982" y="2979506"/>
            <a:chExt cx="804765" cy="250872"/>
          </a:xfrm>
        </p:grpSpPr>
        <p:cxnSp>
          <p:nvCxnSpPr>
            <p:cNvPr id="22" name="Straight Connector 21">
              <a:extLst>
                <a:ext uri="{FF2B5EF4-FFF2-40B4-BE49-F238E27FC236}">
                  <a16:creationId xmlns:a16="http://schemas.microsoft.com/office/drawing/2014/main" id="{D2EBA176-333A-4B39-E477-B101DFA095FF}"/>
                </a:ext>
              </a:extLst>
            </p:cNvPr>
            <p:cNvCxnSpPr>
              <a:cxnSpLocks/>
            </p:cNvCxnSpPr>
            <p:nvPr/>
          </p:nvCxnSpPr>
          <p:spPr>
            <a:xfrm flipV="1">
              <a:off x="872982" y="2979506"/>
              <a:ext cx="804765" cy="1381"/>
            </a:xfrm>
            <a:prstGeom prst="line">
              <a:avLst/>
            </a:prstGeom>
            <a:noFill/>
            <a:ln w="9525" cap="flat" cmpd="sng" algn="ctr">
              <a:solidFill>
                <a:sysClr val="windowText" lastClr="000000"/>
              </a:solidFill>
              <a:prstDash val="solid"/>
            </a:ln>
            <a:effectLst/>
          </p:spPr>
        </p:cxnSp>
        <p:cxnSp>
          <p:nvCxnSpPr>
            <p:cNvPr id="23" name="Straight Connector 22">
              <a:extLst>
                <a:ext uri="{FF2B5EF4-FFF2-40B4-BE49-F238E27FC236}">
                  <a16:creationId xmlns:a16="http://schemas.microsoft.com/office/drawing/2014/main" id="{492278E8-9FEA-FD53-8A48-C36C1181ED4B}"/>
                </a:ext>
              </a:extLst>
            </p:cNvPr>
            <p:cNvCxnSpPr>
              <a:cxnSpLocks/>
            </p:cNvCxnSpPr>
            <p:nvPr/>
          </p:nvCxnSpPr>
          <p:spPr>
            <a:xfrm>
              <a:off x="873044" y="2979506"/>
              <a:ext cx="0" cy="250872"/>
            </a:xfrm>
            <a:prstGeom prst="line">
              <a:avLst/>
            </a:prstGeom>
            <a:noFill/>
            <a:ln w="9525" cap="flat" cmpd="sng" algn="ctr">
              <a:solidFill>
                <a:sysClr val="windowText" lastClr="000000"/>
              </a:solidFill>
              <a:prstDash val="solid"/>
            </a:ln>
            <a:effectLst/>
          </p:spPr>
        </p:cxnSp>
      </p:grpSp>
      <p:grpSp>
        <p:nvGrpSpPr>
          <p:cNvPr id="27" name="Group 26">
            <a:extLst>
              <a:ext uri="{FF2B5EF4-FFF2-40B4-BE49-F238E27FC236}">
                <a16:creationId xmlns:a16="http://schemas.microsoft.com/office/drawing/2014/main" id="{4E996ED4-CDC1-9D0D-BC11-96BDE08CF25B}"/>
              </a:ext>
            </a:extLst>
          </p:cNvPr>
          <p:cNvGrpSpPr/>
          <p:nvPr/>
        </p:nvGrpSpPr>
        <p:grpSpPr>
          <a:xfrm>
            <a:off x="7714840" y="1885416"/>
            <a:ext cx="1061396" cy="253355"/>
            <a:chOff x="869068" y="2977023"/>
            <a:chExt cx="1061396" cy="253355"/>
          </a:xfrm>
        </p:grpSpPr>
        <p:cxnSp>
          <p:nvCxnSpPr>
            <p:cNvPr id="28" name="Straight Connector 27">
              <a:extLst>
                <a:ext uri="{FF2B5EF4-FFF2-40B4-BE49-F238E27FC236}">
                  <a16:creationId xmlns:a16="http://schemas.microsoft.com/office/drawing/2014/main" id="{7A8C4FC9-AD75-E148-A342-F1302F3D8097}"/>
                </a:ext>
              </a:extLst>
            </p:cNvPr>
            <p:cNvCxnSpPr>
              <a:cxnSpLocks/>
            </p:cNvCxnSpPr>
            <p:nvPr/>
          </p:nvCxnSpPr>
          <p:spPr>
            <a:xfrm>
              <a:off x="869068" y="2977023"/>
              <a:ext cx="1061396" cy="0"/>
            </a:xfrm>
            <a:prstGeom prst="line">
              <a:avLst/>
            </a:prstGeom>
            <a:noFill/>
            <a:ln w="9525" cap="flat" cmpd="sng" algn="ctr">
              <a:solidFill>
                <a:sysClr val="windowText" lastClr="000000"/>
              </a:solidFill>
              <a:prstDash val="solid"/>
            </a:ln>
            <a:effectLst/>
          </p:spPr>
        </p:cxnSp>
        <p:cxnSp>
          <p:nvCxnSpPr>
            <p:cNvPr id="29" name="Straight Connector 28">
              <a:extLst>
                <a:ext uri="{FF2B5EF4-FFF2-40B4-BE49-F238E27FC236}">
                  <a16:creationId xmlns:a16="http://schemas.microsoft.com/office/drawing/2014/main" id="{48B40F3F-2E88-260E-8EEE-B5896BFB302D}"/>
                </a:ext>
              </a:extLst>
            </p:cNvPr>
            <p:cNvCxnSpPr>
              <a:cxnSpLocks/>
            </p:cNvCxnSpPr>
            <p:nvPr/>
          </p:nvCxnSpPr>
          <p:spPr>
            <a:xfrm>
              <a:off x="873044" y="2979506"/>
              <a:ext cx="0" cy="250872"/>
            </a:xfrm>
            <a:prstGeom prst="line">
              <a:avLst/>
            </a:prstGeom>
            <a:noFill/>
            <a:ln w="9525" cap="flat" cmpd="sng" algn="ctr">
              <a:solidFill>
                <a:sysClr val="windowText" lastClr="000000"/>
              </a:solidFill>
              <a:prstDash val="solid"/>
            </a:ln>
            <a:effectLst/>
          </p:spPr>
        </p:cxnSp>
      </p:grpSp>
      <p:grpSp>
        <p:nvGrpSpPr>
          <p:cNvPr id="33" name="Group 32">
            <a:extLst>
              <a:ext uri="{FF2B5EF4-FFF2-40B4-BE49-F238E27FC236}">
                <a16:creationId xmlns:a16="http://schemas.microsoft.com/office/drawing/2014/main" id="{84517400-C42D-5140-F90D-67644B655394}"/>
              </a:ext>
            </a:extLst>
          </p:cNvPr>
          <p:cNvGrpSpPr/>
          <p:nvPr/>
        </p:nvGrpSpPr>
        <p:grpSpPr>
          <a:xfrm>
            <a:off x="9771561" y="1890809"/>
            <a:ext cx="1258519" cy="254276"/>
            <a:chOff x="479930" y="2976102"/>
            <a:chExt cx="1258519" cy="254276"/>
          </a:xfrm>
        </p:grpSpPr>
        <p:cxnSp>
          <p:nvCxnSpPr>
            <p:cNvPr id="34" name="Straight Connector 33">
              <a:extLst>
                <a:ext uri="{FF2B5EF4-FFF2-40B4-BE49-F238E27FC236}">
                  <a16:creationId xmlns:a16="http://schemas.microsoft.com/office/drawing/2014/main" id="{835C1E85-8B1B-E071-A376-94C5C49617A3}"/>
                </a:ext>
              </a:extLst>
            </p:cNvPr>
            <p:cNvCxnSpPr>
              <a:cxnSpLocks/>
            </p:cNvCxnSpPr>
            <p:nvPr/>
          </p:nvCxnSpPr>
          <p:spPr>
            <a:xfrm>
              <a:off x="479930" y="2976102"/>
              <a:ext cx="1258519" cy="1"/>
            </a:xfrm>
            <a:prstGeom prst="line">
              <a:avLst/>
            </a:prstGeom>
            <a:noFill/>
            <a:ln w="9525" cap="flat" cmpd="sng" algn="ctr">
              <a:solidFill>
                <a:sysClr val="windowText" lastClr="000000"/>
              </a:solidFill>
              <a:prstDash val="solid"/>
            </a:ln>
            <a:effectLst/>
          </p:spPr>
        </p:cxnSp>
        <p:cxnSp>
          <p:nvCxnSpPr>
            <p:cNvPr id="35" name="Straight Connector 34">
              <a:extLst>
                <a:ext uri="{FF2B5EF4-FFF2-40B4-BE49-F238E27FC236}">
                  <a16:creationId xmlns:a16="http://schemas.microsoft.com/office/drawing/2014/main" id="{87F7DBE4-DBC8-39D4-A419-992FECEED0A6}"/>
                </a:ext>
              </a:extLst>
            </p:cNvPr>
            <p:cNvCxnSpPr>
              <a:cxnSpLocks/>
            </p:cNvCxnSpPr>
            <p:nvPr/>
          </p:nvCxnSpPr>
          <p:spPr>
            <a:xfrm>
              <a:off x="483428" y="2979506"/>
              <a:ext cx="0" cy="250872"/>
            </a:xfrm>
            <a:prstGeom prst="line">
              <a:avLst/>
            </a:prstGeom>
            <a:noFill/>
            <a:ln w="9525" cap="flat" cmpd="sng" algn="ctr">
              <a:solidFill>
                <a:sysClr val="windowText" lastClr="000000"/>
              </a:solidFill>
              <a:prstDash val="solid"/>
            </a:ln>
            <a:effectLst/>
          </p:spPr>
        </p:cxnSp>
      </p:grpSp>
      <p:sp>
        <p:nvSpPr>
          <p:cNvPr id="51" name="ZoneTexte 40">
            <a:extLst>
              <a:ext uri="{FF2B5EF4-FFF2-40B4-BE49-F238E27FC236}">
                <a16:creationId xmlns:a16="http://schemas.microsoft.com/office/drawing/2014/main" id="{0B4ABC76-64E3-1033-BA70-EC5D19305CA2}"/>
              </a:ext>
            </a:extLst>
          </p:cNvPr>
          <p:cNvSpPr txBox="1"/>
          <p:nvPr/>
        </p:nvSpPr>
        <p:spPr>
          <a:xfrm>
            <a:off x="3790415" y="2279529"/>
            <a:ext cx="945605" cy="261610"/>
          </a:xfrm>
          <a:prstGeom prst="rect">
            <a:avLst/>
          </a:prstGeom>
          <a:solidFill>
            <a:schemeClr val="accent4"/>
          </a:solidFill>
        </p:spPr>
        <p:txBody>
          <a:bodyPr vert="horz" wrap="squar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Arial"/>
              </a:rPr>
              <a:t>13:50</a:t>
            </a:r>
            <a:endParaRPr kumimoji="0" lang="en-US" sz="1100" b="1" i="0" u="none" strike="noStrike" kern="0" cap="none" spc="0" normalizeH="0" baseline="0" noProof="0" dirty="0">
              <a:ln>
                <a:noFill/>
              </a:ln>
              <a:solidFill>
                <a:prstClr val="white"/>
              </a:solidFill>
              <a:effectLst/>
              <a:uLnTx/>
              <a:uFillTx/>
              <a:latin typeface="Arial"/>
            </a:endParaRPr>
          </a:p>
        </p:txBody>
      </p:sp>
      <p:sp>
        <p:nvSpPr>
          <p:cNvPr id="52" name="ZoneTexte 40">
            <a:extLst>
              <a:ext uri="{FF2B5EF4-FFF2-40B4-BE49-F238E27FC236}">
                <a16:creationId xmlns:a16="http://schemas.microsoft.com/office/drawing/2014/main" id="{A3AE2543-8DCE-43DB-AC10-5E7E948F3320}"/>
              </a:ext>
            </a:extLst>
          </p:cNvPr>
          <p:cNvSpPr txBox="1"/>
          <p:nvPr/>
        </p:nvSpPr>
        <p:spPr>
          <a:xfrm>
            <a:off x="5371983" y="2268453"/>
            <a:ext cx="945605" cy="261610"/>
          </a:xfrm>
          <a:prstGeom prst="rect">
            <a:avLst/>
          </a:prstGeom>
          <a:solidFill>
            <a:srgbClr val="FF0000"/>
          </a:solidFill>
        </p:spPr>
        <p:txBody>
          <a:bodyPr vert="horz" wrap="squar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Arial"/>
              </a:rPr>
              <a:t>14:20</a:t>
            </a:r>
            <a:endParaRPr kumimoji="0" lang="en-US" sz="1100" b="1" i="0" u="none" strike="noStrike" kern="0" cap="none" spc="0" normalizeH="0" baseline="0" noProof="0" dirty="0">
              <a:ln>
                <a:noFill/>
              </a:ln>
              <a:solidFill>
                <a:prstClr val="white"/>
              </a:solidFill>
              <a:effectLst/>
              <a:uLnTx/>
              <a:uFillTx/>
              <a:latin typeface="Arial"/>
            </a:endParaRPr>
          </a:p>
        </p:txBody>
      </p:sp>
      <p:sp>
        <p:nvSpPr>
          <p:cNvPr id="3" name="TextBox 2">
            <a:extLst>
              <a:ext uri="{FF2B5EF4-FFF2-40B4-BE49-F238E27FC236}">
                <a16:creationId xmlns:a16="http://schemas.microsoft.com/office/drawing/2014/main" id="{8D242398-90B1-4CC7-105A-2D2FE72C8EE0}"/>
              </a:ext>
            </a:extLst>
          </p:cNvPr>
          <p:cNvSpPr txBox="1"/>
          <p:nvPr/>
        </p:nvSpPr>
        <p:spPr>
          <a:xfrm>
            <a:off x="3710223" y="1537299"/>
            <a:ext cx="1524514" cy="396000"/>
          </a:xfrm>
          <a:prstGeom prst="rect">
            <a:avLst/>
          </a:prstGeom>
          <a:noFill/>
          <a:ln>
            <a:noFill/>
          </a:ln>
          <a:effectLst/>
        </p:spPr>
        <p:txBody>
          <a:bodyPr spcFirstLastPara="0" vert="horz" wrap="square" lIns="71120" tIns="71120" rIns="71120" bIns="7112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900" b="1" kern="0" dirty="0">
                <a:solidFill>
                  <a:prstClr val="black"/>
                </a:solidFill>
                <a:latin typeface="Arial"/>
              </a:rPr>
              <a:t>Declaration of Risk of Full Decoupling of SDAC</a:t>
            </a:r>
          </a:p>
        </p:txBody>
      </p:sp>
      <p:grpSp>
        <p:nvGrpSpPr>
          <p:cNvPr id="4" name="Group 3">
            <a:extLst>
              <a:ext uri="{FF2B5EF4-FFF2-40B4-BE49-F238E27FC236}">
                <a16:creationId xmlns:a16="http://schemas.microsoft.com/office/drawing/2014/main" id="{18759FAF-939A-6D8F-1D43-CBD1DF3AA9FF}"/>
              </a:ext>
            </a:extLst>
          </p:cNvPr>
          <p:cNvGrpSpPr/>
          <p:nvPr/>
        </p:nvGrpSpPr>
        <p:grpSpPr>
          <a:xfrm>
            <a:off x="3790415" y="1892832"/>
            <a:ext cx="628261" cy="252253"/>
            <a:chOff x="872672" y="2978125"/>
            <a:chExt cx="628261" cy="252253"/>
          </a:xfrm>
        </p:grpSpPr>
        <p:cxnSp>
          <p:nvCxnSpPr>
            <p:cNvPr id="6" name="Straight Connector 5">
              <a:extLst>
                <a:ext uri="{FF2B5EF4-FFF2-40B4-BE49-F238E27FC236}">
                  <a16:creationId xmlns:a16="http://schemas.microsoft.com/office/drawing/2014/main" id="{9733DC56-B495-5935-0B50-D8A87D4AAD51}"/>
                </a:ext>
              </a:extLst>
            </p:cNvPr>
            <p:cNvCxnSpPr>
              <a:cxnSpLocks/>
            </p:cNvCxnSpPr>
            <p:nvPr/>
          </p:nvCxnSpPr>
          <p:spPr>
            <a:xfrm>
              <a:off x="872672" y="2978125"/>
              <a:ext cx="628261" cy="1381"/>
            </a:xfrm>
            <a:prstGeom prst="line">
              <a:avLst/>
            </a:prstGeom>
            <a:noFill/>
            <a:ln w="9525" cap="flat" cmpd="sng" algn="ctr">
              <a:solidFill>
                <a:sysClr val="windowText" lastClr="000000"/>
              </a:solidFill>
              <a:prstDash val="solid"/>
            </a:ln>
            <a:effectLst/>
          </p:spPr>
        </p:cxnSp>
        <p:cxnSp>
          <p:nvCxnSpPr>
            <p:cNvPr id="36" name="Straight Connector 35">
              <a:extLst>
                <a:ext uri="{FF2B5EF4-FFF2-40B4-BE49-F238E27FC236}">
                  <a16:creationId xmlns:a16="http://schemas.microsoft.com/office/drawing/2014/main" id="{85A557D1-4650-7946-A727-4CF12AA1EDBF}"/>
                </a:ext>
              </a:extLst>
            </p:cNvPr>
            <p:cNvCxnSpPr>
              <a:cxnSpLocks/>
            </p:cNvCxnSpPr>
            <p:nvPr/>
          </p:nvCxnSpPr>
          <p:spPr>
            <a:xfrm>
              <a:off x="873044" y="2979506"/>
              <a:ext cx="0" cy="250872"/>
            </a:xfrm>
            <a:prstGeom prst="line">
              <a:avLst/>
            </a:prstGeom>
            <a:noFill/>
            <a:ln w="9525" cap="flat" cmpd="sng" algn="ctr">
              <a:solidFill>
                <a:sysClr val="windowText" lastClr="000000"/>
              </a:solidFill>
              <a:prstDash val="solid"/>
            </a:ln>
            <a:effectLst/>
          </p:spPr>
        </p:cxnSp>
      </p:grpSp>
      <p:sp>
        <p:nvSpPr>
          <p:cNvPr id="44" name="Rectangle à coins arrondis 51">
            <a:extLst>
              <a:ext uri="{FF2B5EF4-FFF2-40B4-BE49-F238E27FC236}">
                <a16:creationId xmlns:a16="http://schemas.microsoft.com/office/drawing/2014/main" id="{8E20152B-7060-FBA2-F592-BCA6CD3BDA9E}"/>
              </a:ext>
            </a:extLst>
          </p:cNvPr>
          <p:cNvSpPr/>
          <p:nvPr/>
        </p:nvSpPr>
        <p:spPr bwMode="auto">
          <a:xfrm>
            <a:off x="515938" y="5019073"/>
            <a:ext cx="11121230" cy="1270845"/>
          </a:xfrm>
          <a:prstGeom prst="roundRect">
            <a:avLst/>
          </a:prstGeom>
          <a:ln>
            <a:solidFill>
              <a:srgbClr val="FF8A74"/>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0000" tIns="46800" rIns="90000" bIns="46800" numCol="1" rtlCol="0" anchor="ctr" anchorCtr="0" compatLnSpc="1">
            <a:prstTxWarp prst="textNoShape">
              <a:avLst/>
            </a:prstTxWarp>
            <a:spAutoFit/>
          </a:bodyPr>
          <a:lstStyle/>
          <a:p>
            <a:pPr lvl="0">
              <a:spcAft>
                <a:spcPts val="300"/>
              </a:spcAft>
              <a:tabLst>
                <a:tab pos="92075" algn="l"/>
              </a:tabLst>
              <a:defRPr/>
            </a:pPr>
            <a:r>
              <a:rPr lang="en-US" sz="1100" b="1" kern="0" dirty="0">
                <a:solidFill>
                  <a:srgbClr val="000000"/>
                </a:solidFill>
                <a:latin typeface="Arial"/>
              </a:rPr>
              <a:t>Important to know:</a:t>
            </a:r>
          </a:p>
          <a:p>
            <a:pPr marL="171450" indent="-171450" algn="just">
              <a:buFont typeface="Wingdings" panose="05000000000000000000" pitchFamily="2" charset="2"/>
              <a:buChar char="ü"/>
              <a:tabLst>
                <a:tab pos="92075" algn="l"/>
              </a:tabLst>
              <a:defRPr/>
            </a:pPr>
            <a:r>
              <a:rPr lang="en-US" sz="1100" kern="0" dirty="0">
                <a:solidFill>
                  <a:srgbClr val="000000"/>
                </a:solidFill>
                <a:latin typeface="Arial"/>
              </a:rPr>
              <a:t>If the issue is solved until the Full Decoupling deadline of 14:20, the decoupling process is stopped, and the market coupling session continues as normal but with delayed timings. MPs will be informed by JAO about this status.</a:t>
            </a:r>
          </a:p>
          <a:p>
            <a:pPr marL="171450" lvl="0" indent="-171450" algn="just">
              <a:buFont typeface="Wingdings" panose="05000000000000000000" pitchFamily="2" charset="2"/>
              <a:buChar char="ü"/>
              <a:tabLst>
                <a:tab pos="92075" algn="l"/>
              </a:tabLst>
              <a:defRPr/>
            </a:pPr>
            <a:r>
              <a:rPr lang="en-US" sz="1100" kern="0" dirty="0">
                <a:solidFill>
                  <a:srgbClr val="000000"/>
                </a:solidFill>
                <a:latin typeface="Arial"/>
              </a:rPr>
              <a:t>Market coupling results are published as soon as they are available.</a:t>
            </a:r>
          </a:p>
          <a:p>
            <a:pPr marL="171450" lvl="0" indent="-171450" algn="just">
              <a:buFont typeface="Wingdings" panose="05000000000000000000" pitchFamily="2" charset="2"/>
              <a:buChar char="ü"/>
              <a:tabLst>
                <a:tab pos="92075" algn="l"/>
              </a:tabLst>
              <a:defRPr/>
            </a:pPr>
            <a:r>
              <a:rPr lang="en-US" sz="1100" kern="0" dirty="0">
                <a:solidFill>
                  <a:srgbClr val="000000"/>
                </a:solidFill>
                <a:latin typeface="Arial"/>
              </a:rPr>
              <a:t>If the preliminary results are not published and confirmed by NEMOs at 14:10, due to lack of time, the next Pan-EU IDA1 auction at 15:00 will be cancelled in advance.</a:t>
            </a:r>
            <a:endParaRPr lang="en-US" sz="1100" kern="0" dirty="0">
              <a:solidFill>
                <a:srgbClr val="000000"/>
              </a:solidFill>
              <a:latin typeface="Arial"/>
              <a:cs typeface="Arial"/>
            </a:endParaRPr>
          </a:p>
          <a:p>
            <a:pPr marL="171450" lvl="0" indent="-171450" algn="just">
              <a:buFont typeface="Wingdings" panose="05000000000000000000" pitchFamily="2" charset="2"/>
              <a:buChar char="ü"/>
              <a:tabLst>
                <a:tab pos="92075" algn="l"/>
              </a:tabLst>
              <a:defRPr/>
            </a:pPr>
            <a:r>
              <a:rPr lang="en-US" sz="1100" kern="0" dirty="0">
                <a:solidFill>
                  <a:srgbClr val="000000"/>
                </a:solidFill>
                <a:latin typeface="Arial"/>
              </a:rPr>
              <a:t>If the market coupling results are not available at the Full Decoupling deadline of 14:20, Full Decoupling of SDAC is declared.</a:t>
            </a:r>
          </a:p>
        </p:txBody>
      </p:sp>
      <p:sp>
        <p:nvSpPr>
          <p:cNvPr id="2" name="Accolade ouvrante 49">
            <a:extLst>
              <a:ext uri="{FF2B5EF4-FFF2-40B4-BE49-F238E27FC236}">
                <a16:creationId xmlns:a16="http://schemas.microsoft.com/office/drawing/2014/main" id="{4F7F3531-A575-CA3C-ED8C-7E74546D9A09}"/>
              </a:ext>
            </a:extLst>
          </p:cNvPr>
          <p:cNvSpPr/>
          <p:nvPr/>
        </p:nvSpPr>
        <p:spPr bwMode="auto">
          <a:xfrm rot="16200000">
            <a:off x="4896611" y="2064590"/>
            <a:ext cx="312599" cy="1533729"/>
          </a:xfrm>
          <a:prstGeom prst="leftBrace">
            <a:avLst>
              <a:gd name="adj1" fmla="val 49948"/>
              <a:gd name="adj2" fmla="val 50428"/>
            </a:avLst>
          </a:prstGeom>
          <a:solidFill>
            <a:sysClr val="window" lastClr="FFFFFF"/>
          </a:solidFill>
          <a:ln w="25400" cap="flat" cmpd="sng" algn="ctr">
            <a:solidFill>
              <a:srgbClr val="FF8A74"/>
            </a:solidFill>
            <a:prstDash val="solid"/>
            <a:headEnd type="none" w="med" len="med"/>
            <a:tailEnd type="none" w="med" len="med"/>
          </a:ln>
          <a:effectLst>
            <a:outerShdw blurRad="50800" dist="38100" dir="2700000" algn="tl" rotWithShape="0">
              <a:prstClr val="black">
                <a:alpha val="40000"/>
              </a:prstClr>
            </a:outerShdw>
          </a:effectLst>
        </p:spPr>
        <p:txBody>
          <a:bodyPr vert="horz" wrap="none" lIns="90000" tIns="46800" rIns="90000" bIns="4680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prstClr val="black"/>
              </a:solidFill>
              <a:effectLst/>
              <a:uLnTx/>
              <a:uFillTx/>
              <a:latin typeface="Arial" charset="0"/>
              <a:ea typeface="+mn-ea"/>
              <a:cs typeface="+mn-cs"/>
            </a:endParaRPr>
          </a:p>
        </p:txBody>
      </p:sp>
      <p:sp>
        <p:nvSpPr>
          <p:cNvPr id="37" name="Accolade ouvrante 49">
            <a:extLst>
              <a:ext uri="{FF2B5EF4-FFF2-40B4-BE49-F238E27FC236}">
                <a16:creationId xmlns:a16="http://schemas.microsoft.com/office/drawing/2014/main" id="{EC4DB7D4-DEBC-C9DC-F0F2-2C8861937F33}"/>
              </a:ext>
            </a:extLst>
          </p:cNvPr>
          <p:cNvSpPr/>
          <p:nvPr/>
        </p:nvSpPr>
        <p:spPr bwMode="auto">
          <a:xfrm rot="16200000">
            <a:off x="2521332" y="1231402"/>
            <a:ext cx="297629" cy="3231732"/>
          </a:xfrm>
          <a:prstGeom prst="leftBrace">
            <a:avLst>
              <a:gd name="adj1" fmla="val 49948"/>
              <a:gd name="adj2" fmla="val 33755"/>
            </a:avLst>
          </a:prstGeom>
          <a:solidFill>
            <a:sysClr val="window" lastClr="FFFFFF"/>
          </a:solidFill>
          <a:ln w="25400" cap="flat" cmpd="sng" algn="ctr">
            <a:solidFill>
              <a:srgbClr val="FF8A74"/>
            </a:solidFill>
            <a:prstDash val="solid"/>
            <a:headEnd type="none" w="med" len="med"/>
            <a:tailEnd type="none" w="med" len="med"/>
          </a:ln>
          <a:effectLst>
            <a:outerShdw blurRad="50800" dist="38100" dir="2700000" algn="tl" rotWithShape="0">
              <a:prstClr val="black">
                <a:alpha val="40000"/>
              </a:prstClr>
            </a:outerShdw>
          </a:effectLst>
        </p:spPr>
        <p:txBody>
          <a:bodyPr vert="horz" wrap="none" lIns="90000" tIns="46800" rIns="90000" bIns="4680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prstClr val="black"/>
              </a:solidFill>
              <a:effectLst/>
              <a:uLnTx/>
              <a:uFillTx/>
              <a:latin typeface="Arial" charset="0"/>
              <a:ea typeface="+mn-ea"/>
              <a:cs typeface="+mn-cs"/>
            </a:endParaRPr>
          </a:p>
        </p:txBody>
      </p:sp>
      <p:sp>
        <p:nvSpPr>
          <p:cNvPr id="42" name="Rectangle à coins arrondis 51">
            <a:extLst>
              <a:ext uri="{FF2B5EF4-FFF2-40B4-BE49-F238E27FC236}">
                <a16:creationId xmlns:a16="http://schemas.microsoft.com/office/drawing/2014/main" id="{51AC5709-51C1-9D67-A212-3C6CBC45710F}"/>
              </a:ext>
            </a:extLst>
          </p:cNvPr>
          <p:cNvSpPr/>
          <p:nvPr/>
        </p:nvSpPr>
        <p:spPr bwMode="auto">
          <a:xfrm>
            <a:off x="3790415" y="3069529"/>
            <a:ext cx="2309665" cy="1790137"/>
          </a:xfrm>
          <a:prstGeom prst="roundRect">
            <a:avLst/>
          </a:prstGeom>
          <a:solidFill>
            <a:sysClr val="window" lastClr="FFFFFF"/>
          </a:solidFill>
          <a:ln w="25400" cap="flat" cmpd="sng" algn="ctr">
            <a:solidFill>
              <a:schemeClr val="accent4"/>
            </a:solidFill>
            <a:prstDash val="solid"/>
            <a:headEnd type="none" w="med" len="med"/>
            <a:tailEnd type="none" w="med" len="med"/>
          </a:ln>
          <a:effectLst>
            <a:outerShdw blurRad="50800" dist="38100" dir="2700000" algn="tl" rotWithShape="0">
              <a:prstClr val="black">
                <a:alpha val="40000"/>
              </a:prstClr>
            </a:outerShdw>
          </a:effectLst>
        </p:spPr>
        <p:txBody>
          <a:bodyPr vert="horz" wrap="square" lIns="36000" tIns="46800" rIns="36000" bIns="46800" numCol="1" rtlCol="0" anchor="ctr" anchorCtr="0" compatLnSpc="1">
            <a:prstTxWarp prst="textNoShape">
              <a:avLst/>
            </a:prstTxWarp>
            <a:spAutoFit/>
          </a:bodyPr>
          <a:lstStyle/>
          <a:p>
            <a:pPr marL="92075" indent="-92075" algn="just">
              <a:buFont typeface="Wingdings" pitchFamily="2" charset="2"/>
              <a:buChar char="§"/>
              <a:tabLst>
                <a:tab pos="176213" algn="l"/>
              </a:tabLst>
            </a:pPr>
            <a:r>
              <a:rPr lang="en-GB" sz="900" dirty="0">
                <a:solidFill>
                  <a:srgbClr val="000000"/>
                </a:solidFill>
                <a:latin typeface="Arial" panose="020B0604020202020204" pitchFamily="34" charset="0"/>
                <a:cs typeface="Arial" panose="020B0604020202020204" pitchFamily="34" charset="0"/>
              </a:rPr>
              <a:t>Backup measures are used to try to fix the issue and avoid a decoupling at 14:20.</a:t>
            </a:r>
          </a:p>
          <a:p>
            <a:pPr marL="92075" indent="-92075" algn="just">
              <a:buFont typeface="Wingdings" pitchFamily="2" charset="2"/>
              <a:buChar char="§"/>
              <a:tabLst>
                <a:tab pos="176213" algn="l"/>
              </a:tabLst>
            </a:pPr>
            <a:endParaRPr lang="en-GB" sz="900" dirty="0">
              <a:solidFill>
                <a:srgbClr val="000000"/>
              </a:solidFill>
              <a:latin typeface="Arial" panose="020B0604020202020204" pitchFamily="34" charset="0"/>
              <a:cs typeface="Arial" panose="020B0604020202020204" pitchFamily="34" charset="0"/>
            </a:endParaRPr>
          </a:p>
          <a:p>
            <a:pPr marL="92075" indent="-92075" algn="just">
              <a:buFont typeface="Wingdings" pitchFamily="2" charset="2"/>
              <a:buChar char="§"/>
              <a:tabLst>
                <a:tab pos="176213" algn="l"/>
              </a:tabLst>
            </a:pPr>
            <a:r>
              <a:rPr lang="en-GB" sz="900" dirty="0">
                <a:solidFill>
                  <a:srgbClr val="000000"/>
                </a:solidFill>
                <a:latin typeface="Arial" panose="020B0604020202020204" pitchFamily="34" charset="0"/>
                <a:cs typeface="Arial" panose="020B0604020202020204" pitchFamily="34" charset="0"/>
              </a:rPr>
              <a:t>Preparation for full decoupling is underway.</a:t>
            </a:r>
          </a:p>
          <a:p>
            <a:pPr marL="92075" indent="-92075" algn="just">
              <a:buFont typeface="Wingdings" pitchFamily="2" charset="2"/>
              <a:buChar char="§"/>
              <a:tabLst>
                <a:tab pos="176213" algn="l"/>
              </a:tabLst>
            </a:pPr>
            <a:endParaRPr lang="en-GB" sz="900" dirty="0">
              <a:solidFill>
                <a:srgbClr val="000000"/>
              </a:solidFill>
              <a:latin typeface="Arial" panose="020B0604020202020204" pitchFamily="34" charset="0"/>
              <a:cs typeface="Arial" panose="020B0604020202020204" pitchFamily="34" charset="0"/>
            </a:endParaRPr>
          </a:p>
          <a:p>
            <a:pPr marL="92075" indent="-92075" algn="just">
              <a:buFont typeface="Wingdings" pitchFamily="2" charset="2"/>
              <a:buChar char="§"/>
              <a:tabLst>
                <a:tab pos="176213" algn="l"/>
              </a:tabLst>
            </a:pPr>
            <a:r>
              <a:rPr lang="en-GB" sz="900" dirty="0">
                <a:solidFill>
                  <a:srgbClr val="000000"/>
                </a:solidFill>
                <a:latin typeface="Arial" panose="020B0604020202020204" pitchFamily="34" charset="0"/>
                <a:cs typeface="Arial" panose="020B0604020202020204" pitchFamily="34" charset="0"/>
              </a:rPr>
              <a:t>JAO reminds MPs about the need to update the Shadow Auction bids for all SDAC interconnectors where Shadow Auctions are applicable.</a:t>
            </a:r>
          </a:p>
        </p:txBody>
      </p:sp>
      <p:sp>
        <p:nvSpPr>
          <p:cNvPr id="43" name="TextBox 42">
            <a:extLst>
              <a:ext uri="{FF2B5EF4-FFF2-40B4-BE49-F238E27FC236}">
                <a16:creationId xmlns:a16="http://schemas.microsoft.com/office/drawing/2014/main" id="{EAAF9BC8-30B2-13AD-313F-ECE4C98A7BF2}"/>
              </a:ext>
            </a:extLst>
          </p:cNvPr>
          <p:cNvSpPr txBox="1"/>
          <p:nvPr/>
        </p:nvSpPr>
        <p:spPr>
          <a:xfrm>
            <a:off x="5331809" y="1590581"/>
            <a:ext cx="1369189" cy="281888"/>
          </a:xfrm>
          <a:prstGeom prst="rect">
            <a:avLst/>
          </a:prstGeom>
          <a:noFill/>
          <a:ln>
            <a:noFill/>
          </a:ln>
          <a:effectLst/>
        </p:spPr>
        <p:txBody>
          <a:bodyPr spcFirstLastPara="0" vert="horz" wrap="square" lIns="71120" tIns="71120" rIns="71120" bIns="71120"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900" b="1" kern="0" dirty="0">
                <a:solidFill>
                  <a:prstClr val="black"/>
                </a:solidFill>
                <a:latin typeface="Arial"/>
              </a:rPr>
              <a:t>Declaration of Full Decoupling of SDAC</a:t>
            </a:r>
          </a:p>
        </p:txBody>
      </p:sp>
      <p:grpSp>
        <p:nvGrpSpPr>
          <p:cNvPr id="45" name="Group 44">
            <a:extLst>
              <a:ext uri="{FF2B5EF4-FFF2-40B4-BE49-F238E27FC236}">
                <a16:creationId xmlns:a16="http://schemas.microsoft.com/office/drawing/2014/main" id="{78877354-5D37-9DF9-2599-0BF14255CCC9}"/>
              </a:ext>
            </a:extLst>
          </p:cNvPr>
          <p:cNvGrpSpPr/>
          <p:nvPr/>
        </p:nvGrpSpPr>
        <p:grpSpPr>
          <a:xfrm>
            <a:off x="5408523" y="1920465"/>
            <a:ext cx="628261" cy="252253"/>
            <a:chOff x="872672" y="2978125"/>
            <a:chExt cx="628261" cy="252253"/>
          </a:xfrm>
        </p:grpSpPr>
        <p:cxnSp>
          <p:nvCxnSpPr>
            <p:cNvPr id="46" name="Straight Connector 45">
              <a:extLst>
                <a:ext uri="{FF2B5EF4-FFF2-40B4-BE49-F238E27FC236}">
                  <a16:creationId xmlns:a16="http://schemas.microsoft.com/office/drawing/2014/main" id="{3BEC200B-BA37-CD74-7B5F-6D97D478273B}"/>
                </a:ext>
              </a:extLst>
            </p:cNvPr>
            <p:cNvCxnSpPr>
              <a:cxnSpLocks/>
            </p:cNvCxnSpPr>
            <p:nvPr/>
          </p:nvCxnSpPr>
          <p:spPr>
            <a:xfrm>
              <a:off x="872672" y="2978125"/>
              <a:ext cx="628261" cy="1381"/>
            </a:xfrm>
            <a:prstGeom prst="line">
              <a:avLst/>
            </a:prstGeom>
            <a:noFill/>
            <a:ln w="9525" cap="flat" cmpd="sng" algn="ctr">
              <a:solidFill>
                <a:sysClr val="windowText" lastClr="000000"/>
              </a:solidFill>
              <a:prstDash val="solid"/>
            </a:ln>
            <a:effectLst/>
          </p:spPr>
        </p:cxnSp>
        <p:cxnSp>
          <p:nvCxnSpPr>
            <p:cNvPr id="47" name="Straight Connector 46">
              <a:extLst>
                <a:ext uri="{FF2B5EF4-FFF2-40B4-BE49-F238E27FC236}">
                  <a16:creationId xmlns:a16="http://schemas.microsoft.com/office/drawing/2014/main" id="{1E25F98F-BAD8-9DFC-E444-84425720CF59}"/>
                </a:ext>
              </a:extLst>
            </p:cNvPr>
            <p:cNvCxnSpPr>
              <a:cxnSpLocks/>
            </p:cNvCxnSpPr>
            <p:nvPr/>
          </p:nvCxnSpPr>
          <p:spPr>
            <a:xfrm>
              <a:off x="873044" y="2979506"/>
              <a:ext cx="0" cy="250872"/>
            </a:xfrm>
            <a:prstGeom prst="line">
              <a:avLst/>
            </a:prstGeom>
            <a:noFill/>
            <a:ln w="9525" cap="flat" cmpd="sng" algn="ctr">
              <a:solidFill>
                <a:sysClr val="windowText" lastClr="000000"/>
              </a:solidFill>
              <a:prstDash val="solid"/>
            </a:ln>
            <a:effectLst/>
          </p:spPr>
        </p:cxnSp>
      </p:grpSp>
      <p:sp>
        <p:nvSpPr>
          <p:cNvPr id="49" name="Accolade ouvrante 49">
            <a:extLst>
              <a:ext uri="{FF2B5EF4-FFF2-40B4-BE49-F238E27FC236}">
                <a16:creationId xmlns:a16="http://schemas.microsoft.com/office/drawing/2014/main" id="{F06E162B-5BA9-DCA1-1599-8FFAFC934C3A}"/>
              </a:ext>
            </a:extLst>
          </p:cNvPr>
          <p:cNvSpPr/>
          <p:nvPr/>
        </p:nvSpPr>
        <p:spPr bwMode="auto">
          <a:xfrm rot="16200000">
            <a:off x="6744564" y="1750367"/>
            <a:ext cx="312599" cy="2162173"/>
          </a:xfrm>
          <a:prstGeom prst="leftBrace">
            <a:avLst>
              <a:gd name="adj1" fmla="val 49948"/>
              <a:gd name="adj2" fmla="val 49287"/>
            </a:avLst>
          </a:prstGeom>
          <a:solidFill>
            <a:sysClr val="window" lastClr="FFFFFF"/>
          </a:solidFill>
          <a:ln w="25400" cap="flat" cmpd="sng" algn="ctr">
            <a:solidFill>
              <a:schemeClr val="accent2"/>
            </a:solidFill>
            <a:prstDash val="solid"/>
            <a:headEnd type="none" w="med" len="med"/>
            <a:tailEnd type="none" w="med" len="med"/>
          </a:ln>
          <a:effectLst>
            <a:outerShdw blurRad="50800" dist="38100" dir="2700000" algn="tl" rotWithShape="0">
              <a:prstClr val="black">
                <a:alpha val="40000"/>
              </a:prstClr>
            </a:outerShdw>
          </a:effectLst>
        </p:spPr>
        <p:txBody>
          <a:bodyPr vert="horz" wrap="none" lIns="90000" tIns="46800" rIns="90000" bIns="46800" numCol="1" rtlCol="0"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prstClr val="black"/>
              </a:solidFill>
              <a:effectLst/>
              <a:uLnTx/>
              <a:uFillTx/>
              <a:latin typeface="Arial" charset="0"/>
              <a:ea typeface="+mn-ea"/>
              <a:cs typeface="+mn-cs"/>
            </a:endParaRPr>
          </a:p>
        </p:txBody>
      </p:sp>
      <p:sp>
        <p:nvSpPr>
          <p:cNvPr id="53" name="Rectangle à coins arrondis 51">
            <a:extLst>
              <a:ext uri="{FF2B5EF4-FFF2-40B4-BE49-F238E27FC236}">
                <a16:creationId xmlns:a16="http://schemas.microsoft.com/office/drawing/2014/main" id="{088498D8-7893-3BBD-E743-B4B63515E36F}"/>
              </a:ext>
            </a:extLst>
          </p:cNvPr>
          <p:cNvSpPr/>
          <p:nvPr/>
        </p:nvSpPr>
        <p:spPr bwMode="auto">
          <a:xfrm>
            <a:off x="6186293" y="3027753"/>
            <a:ext cx="2705575" cy="1483670"/>
          </a:xfrm>
          <a:prstGeom prst="roundRect">
            <a:avLst/>
          </a:prstGeom>
          <a:solidFill>
            <a:sysClr val="window" lastClr="FFFFFF"/>
          </a:solidFill>
          <a:ln w="25400" cap="flat" cmpd="sng" algn="ctr">
            <a:solidFill>
              <a:schemeClr val="accent2"/>
            </a:solidFill>
            <a:prstDash val="solid"/>
            <a:headEnd type="none" w="med" len="med"/>
            <a:tailEnd type="none" w="med" len="med"/>
          </a:ln>
          <a:effectLst>
            <a:outerShdw blurRad="50800" dist="38100" dir="2700000" algn="tl" rotWithShape="0">
              <a:prstClr val="black">
                <a:alpha val="40000"/>
              </a:prstClr>
            </a:outerShdw>
          </a:effectLst>
        </p:spPr>
        <p:txBody>
          <a:bodyPr vert="horz" wrap="square" lIns="90000" tIns="46800" rIns="90000" bIns="46800" numCol="1" rtlCol="0" anchor="ctr" anchorCtr="0" compatLnSpc="1">
            <a:prstTxWarp prst="textNoShape">
              <a:avLst/>
            </a:prstTxWarp>
            <a:spAutoFit/>
          </a:bodyPr>
          <a:lstStyle/>
          <a:p>
            <a:pPr marL="92075" indent="-92075" algn="just">
              <a:buFont typeface="Wingdings" pitchFamily="2" charset="2"/>
              <a:buChar char="§"/>
              <a:tabLst>
                <a:tab pos="176213" algn="l"/>
              </a:tabLst>
            </a:pPr>
            <a:r>
              <a:rPr lang="en-GB" sz="900" dirty="0">
                <a:solidFill>
                  <a:srgbClr val="000000"/>
                </a:solidFill>
                <a:latin typeface="Arial"/>
                <a:cs typeface="Arial"/>
              </a:rPr>
              <a:t>As soon as the SDAC full decoupling is declared, JAO publishes the Shadow Auction results for the relevant interconnectors. </a:t>
            </a:r>
            <a:r>
              <a:rPr lang="en-US" sz="900" dirty="0">
                <a:solidFill>
                  <a:srgbClr val="000000"/>
                </a:solidFill>
                <a:latin typeface="Arial"/>
                <a:cs typeface="Arial"/>
              </a:rPr>
              <a:t>This process is estimated to take ~8 minutes.</a:t>
            </a:r>
            <a:endParaRPr lang="en-GB" sz="900" dirty="0">
              <a:solidFill>
                <a:srgbClr val="000000"/>
              </a:solidFill>
              <a:latin typeface="Arial"/>
              <a:cs typeface="Arial"/>
            </a:endParaRPr>
          </a:p>
          <a:p>
            <a:pPr marL="92075" indent="-92075" algn="just">
              <a:buFont typeface="Wingdings" pitchFamily="2" charset="2"/>
              <a:buChar char="§"/>
              <a:tabLst>
                <a:tab pos="176213" algn="l"/>
              </a:tabLst>
            </a:pPr>
            <a:endParaRPr lang="en-GB" sz="900" dirty="0">
              <a:solidFill>
                <a:srgbClr val="000000"/>
              </a:solidFill>
              <a:latin typeface="Arial" panose="020B0604020202020204" pitchFamily="34" charset="0"/>
              <a:cs typeface="Arial" panose="020B0604020202020204" pitchFamily="34" charset="0"/>
            </a:endParaRPr>
          </a:p>
          <a:p>
            <a:pPr marL="92075" indent="-92075" algn="just">
              <a:buFont typeface="Wingdings" pitchFamily="2" charset="2"/>
              <a:buChar char="§"/>
              <a:tabLst>
                <a:tab pos="176213" algn="l"/>
              </a:tabLst>
            </a:pPr>
            <a:r>
              <a:rPr lang="en-GB" sz="900" dirty="0">
                <a:solidFill>
                  <a:srgbClr val="000000"/>
                </a:solidFill>
                <a:latin typeface="Arial" panose="020B0604020202020204" pitchFamily="34" charset="0"/>
                <a:cs typeface="Arial" panose="020B0604020202020204" pitchFamily="34" charset="0"/>
              </a:rPr>
              <a:t>NEMOs run local or regional processes, depending on local and regional rules. Reopening of local order books depends on local arrangements (see </a:t>
            </a:r>
            <a:r>
              <a:rPr lang="en-GB" sz="900" dirty="0">
                <a:solidFill>
                  <a:srgbClr val="000000"/>
                </a:solidFill>
                <a:latin typeface="Arial" panose="020B0604020202020204" pitchFamily="34" charset="0"/>
                <a:cs typeface="Arial" panose="020B0604020202020204" pitchFamily="34" charset="0"/>
                <a:hlinkClick r:id="" action="ppaction://noaction"/>
              </a:rPr>
              <a:t>Annex</a:t>
            </a:r>
            <a:r>
              <a:rPr lang="en-GB" sz="900" dirty="0">
                <a:solidFill>
                  <a:srgbClr val="000000"/>
                </a:solidFill>
                <a:latin typeface="Arial" panose="020B0604020202020204" pitchFamily="34" charset="0"/>
                <a:cs typeface="Arial" panose="020B0604020202020204" pitchFamily="34" charset="0"/>
              </a:rPr>
              <a:t>).</a:t>
            </a:r>
          </a:p>
        </p:txBody>
      </p:sp>
      <p:sp>
        <p:nvSpPr>
          <p:cNvPr id="12" name="TextBox 11">
            <a:extLst>
              <a:ext uri="{FF2B5EF4-FFF2-40B4-BE49-F238E27FC236}">
                <a16:creationId xmlns:a16="http://schemas.microsoft.com/office/drawing/2014/main" id="{DCF8AA43-3070-CF32-DE08-BE90C9724054}"/>
              </a:ext>
            </a:extLst>
          </p:cNvPr>
          <p:cNvSpPr txBox="1"/>
          <p:nvPr/>
        </p:nvSpPr>
        <p:spPr>
          <a:xfrm>
            <a:off x="515938" y="1221831"/>
            <a:ext cx="5791970" cy="307777"/>
          </a:xfrm>
          <a:prstGeom prst="rect">
            <a:avLst/>
          </a:prstGeom>
          <a:noFill/>
        </p:spPr>
        <p:txBody>
          <a:bodyPr wrap="none" rtlCol="0">
            <a:spAutoFit/>
          </a:bodyPr>
          <a:lstStyle/>
          <a:p>
            <a:r>
              <a:rPr lang="en-GB" sz="1400" b="1" i="1" dirty="0"/>
              <a:t>Production timings </a:t>
            </a:r>
            <a:r>
              <a:rPr lang="en-GB" sz="1400" i="1" dirty="0"/>
              <a:t>(for test timings, please refer to slide 7)</a:t>
            </a:r>
            <a:endParaRPr lang="en-GB" sz="1400" b="1" i="1" dirty="0"/>
          </a:p>
        </p:txBody>
      </p:sp>
    </p:spTree>
    <p:extLst>
      <p:ext uri="{BB962C8B-B14F-4D97-AF65-F5344CB8AC3E}">
        <p14:creationId xmlns:p14="http://schemas.microsoft.com/office/powerpoint/2010/main" val="1996288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4" grpId="0" animBg="1"/>
      <p:bldP spid="2" grpId="0" animBg="1"/>
      <p:bldP spid="37" grpId="0" animBg="1"/>
      <p:bldP spid="42" grpId="0" animBg="1"/>
      <p:bldP spid="49" grpId="0" animBg="1"/>
      <p:bldP spid="5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AD1FBB81-1FBD-DD8C-4B1E-9EE1BE2392E1}"/>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8" name="think-cell data - do not delete" hidden="1">
                        <a:extLst>
                          <a:ext uri="{FF2B5EF4-FFF2-40B4-BE49-F238E27FC236}">
                            <a16:creationId xmlns:a16="http://schemas.microsoft.com/office/drawing/2014/main" id="{AD1FBB81-1FBD-DD8C-4B1E-9EE1BE2392E1}"/>
                          </a:ext>
                        </a:extLst>
                      </p:cNvPr>
                      <p:cNvPicPr/>
                      <p:nvPr/>
                    </p:nvPicPr>
                    <p:blipFill>
                      <a:blip/>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F332AC5D-442C-22B9-71E5-B879B858B6C5}"/>
              </a:ext>
            </a:extLst>
          </p:cNvPr>
          <p:cNvSpPr>
            <a:spLocks noGrp="1"/>
          </p:cNvSpPr>
          <p:nvPr>
            <p:ph type="title"/>
          </p:nvPr>
        </p:nvSpPr>
        <p:spPr/>
        <p:txBody>
          <a:bodyPr vert="horz"/>
          <a:lstStyle/>
          <a:p>
            <a:r>
              <a:rPr lang="en-US" dirty="0">
                <a:solidFill>
                  <a:schemeClr val="accent3"/>
                </a:solidFill>
              </a:rPr>
              <a:t>Full </a:t>
            </a:r>
            <a:r>
              <a:rPr lang="en-US" dirty="0">
                <a:solidFill>
                  <a:schemeClr val="accent3"/>
                </a:solidFill>
                <a:cs typeface="Arial"/>
              </a:rPr>
              <a:t>Decoupling </a:t>
            </a:r>
            <a:r>
              <a:rPr lang="en-US" dirty="0">
                <a:solidFill>
                  <a:schemeClr val="accent3"/>
                </a:solidFill>
                <a:ea typeface="Verdana"/>
                <a:cs typeface="Arial"/>
              </a:rPr>
              <a:t>D</a:t>
            </a:r>
            <a:r>
              <a:rPr lang="en-US" dirty="0">
                <a:solidFill>
                  <a:schemeClr val="accent3"/>
                </a:solidFill>
                <a:cs typeface="Arial"/>
              </a:rPr>
              <a:t>uring</a:t>
            </a:r>
            <a:r>
              <a:rPr lang="en-US" sz="1800" b="1" dirty="0">
                <a:solidFill>
                  <a:schemeClr val="accent3"/>
                </a:solidFill>
                <a:effectLst/>
                <a:ea typeface="Aptos" panose="020B0004020202020204" pitchFamily="34" charset="0"/>
                <a:cs typeface="Arial"/>
              </a:rPr>
              <a:t> the </a:t>
            </a:r>
            <a:r>
              <a:rPr lang="en-US" dirty="0">
                <a:solidFill>
                  <a:schemeClr val="accent3"/>
                </a:solidFill>
                <a:ea typeface="Aptos" panose="020B0004020202020204" pitchFamily="34" charset="0"/>
                <a:cs typeface="Arial"/>
              </a:rPr>
              <a:t>Market</a:t>
            </a:r>
            <a:r>
              <a:rPr lang="en-US" sz="1800" b="1" dirty="0">
                <a:solidFill>
                  <a:schemeClr val="accent3"/>
                </a:solidFill>
                <a:effectLst/>
                <a:ea typeface="Aptos" panose="020B0004020202020204" pitchFamily="34" charset="0"/>
                <a:cs typeface="Arial"/>
              </a:rPr>
              <a:t> </a:t>
            </a:r>
            <a:r>
              <a:rPr lang="en-US" dirty="0">
                <a:solidFill>
                  <a:schemeClr val="accent3"/>
                </a:solidFill>
                <a:ea typeface="Aptos" panose="020B0004020202020204" pitchFamily="34" charset="0"/>
                <a:cs typeface="Arial"/>
              </a:rPr>
              <a:t>Coupling</a:t>
            </a:r>
            <a:r>
              <a:rPr lang="en-US" sz="1800" b="1" dirty="0">
                <a:solidFill>
                  <a:schemeClr val="accent3"/>
                </a:solidFill>
                <a:effectLst/>
                <a:ea typeface="Aptos" panose="020B0004020202020204" pitchFamily="34" charset="0"/>
                <a:cs typeface="Arial"/>
              </a:rPr>
              <a:t> </a:t>
            </a:r>
            <a:r>
              <a:rPr lang="en-US" dirty="0">
                <a:solidFill>
                  <a:schemeClr val="accent3"/>
                </a:solidFill>
                <a:ea typeface="Aptos" panose="020B0004020202020204" pitchFamily="34" charset="0"/>
                <a:cs typeface="Arial"/>
              </a:rPr>
              <a:t>Process</a:t>
            </a:r>
            <a:r>
              <a:rPr lang="en-US" sz="1800" b="1" dirty="0">
                <a:solidFill>
                  <a:schemeClr val="accent3"/>
                </a:solidFill>
                <a:effectLst/>
                <a:ea typeface="Aptos" panose="020B0004020202020204" pitchFamily="34" charset="0"/>
                <a:cs typeface="Arial"/>
              </a:rPr>
              <a:t> </a:t>
            </a:r>
            <a:r>
              <a:rPr lang="en-US" dirty="0">
                <a:solidFill>
                  <a:schemeClr val="accent3"/>
                </a:solidFill>
              </a:rPr>
              <a:t>– Market Messages</a:t>
            </a:r>
          </a:p>
        </p:txBody>
      </p:sp>
      <p:sp>
        <p:nvSpPr>
          <p:cNvPr id="3" name="Rectangle 2">
            <a:extLst>
              <a:ext uri="{FF2B5EF4-FFF2-40B4-BE49-F238E27FC236}">
                <a16:creationId xmlns:a16="http://schemas.microsoft.com/office/drawing/2014/main" id="{6BE17085-1C72-9833-55B0-F55CC2A39AEC}"/>
              </a:ext>
            </a:extLst>
          </p:cNvPr>
          <p:cNvSpPr/>
          <p:nvPr/>
        </p:nvSpPr>
        <p:spPr>
          <a:xfrm>
            <a:off x="434628" y="889289"/>
            <a:ext cx="11048106" cy="461665"/>
          </a:xfrm>
          <a:prstGeom prst="rect">
            <a:avLst/>
          </a:prstGeom>
        </p:spPr>
        <p:txBody>
          <a:bodyPr wrap="square">
            <a:spAutoFit/>
          </a:bodyPr>
          <a:lstStyle/>
          <a:p>
            <a:pPr algn="just"/>
            <a:r>
              <a:rPr lang="en-GB" sz="1200" dirty="0">
                <a:latin typeface="Arial" panose="020B0604020202020204" pitchFamily="34" charset="0"/>
                <a:cs typeface="Arial" panose="020B0604020202020204" pitchFamily="34" charset="0"/>
              </a:rPr>
              <a:t>The table below lists the messages that inform the MPs about the risk and the declaration of the Full Decoupling. The delay process could be triggered either because preliminary results are not yet available or because preliminary results are available but not confirmed by the final round of validation. </a:t>
            </a:r>
          </a:p>
        </p:txBody>
      </p:sp>
      <p:graphicFrame>
        <p:nvGraphicFramePr>
          <p:cNvPr id="2" name="Espace réservé du contenu 4">
            <a:extLst>
              <a:ext uri="{FF2B5EF4-FFF2-40B4-BE49-F238E27FC236}">
                <a16:creationId xmlns:a16="http://schemas.microsoft.com/office/drawing/2014/main" id="{C1D8E66A-8D8B-1A24-AC1A-2675F27BBE7E}"/>
              </a:ext>
            </a:extLst>
          </p:cNvPr>
          <p:cNvGraphicFramePr>
            <a:graphicFrameLocks/>
          </p:cNvGraphicFramePr>
          <p:nvPr>
            <p:extLst>
              <p:ext uri="{D42A27DB-BD31-4B8C-83A1-F6EECF244321}">
                <p14:modId xmlns:p14="http://schemas.microsoft.com/office/powerpoint/2010/main" val="3045751880"/>
              </p:ext>
            </p:extLst>
          </p:nvPr>
        </p:nvGraphicFramePr>
        <p:xfrm>
          <a:off x="515938" y="1601235"/>
          <a:ext cx="11048103" cy="4680162"/>
        </p:xfrm>
        <a:graphic>
          <a:graphicData uri="http://schemas.openxmlformats.org/drawingml/2006/table">
            <a:tbl>
              <a:tblPr firstRow="1" bandRow="1">
                <a:tableStyleId>{F2DE63D5-997A-4646-A377-4702673A728D}</a:tableStyleId>
              </a:tblPr>
              <a:tblGrid>
                <a:gridCol w="1281248">
                  <a:extLst>
                    <a:ext uri="{9D8B030D-6E8A-4147-A177-3AD203B41FA5}">
                      <a16:colId xmlns:a16="http://schemas.microsoft.com/office/drawing/2014/main" val="20000"/>
                    </a:ext>
                  </a:extLst>
                </a:gridCol>
                <a:gridCol w="2932078">
                  <a:extLst>
                    <a:ext uri="{9D8B030D-6E8A-4147-A177-3AD203B41FA5}">
                      <a16:colId xmlns:a16="http://schemas.microsoft.com/office/drawing/2014/main" val="20001"/>
                    </a:ext>
                  </a:extLst>
                </a:gridCol>
                <a:gridCol w="6834777">
                  <a:extLst>
                    <a:ext uri="{9D8B030D-6E8A-4147-A177-3AD203B41FA5}">
                      <a16:colId xmlns:a16="http://schemas.microsoft.com/office/drawing/2014/main" val="20002"/>
                    </a:ext>
                  </a:extLst>
                </a:gridCol>
              </a:tblGrid>
              <a:tr h="408119">
                <a:tc>
                  <a:txBody>
                    <a:bodyPr/>
                    <a:lstStyle/>
                    <a:p>
                      <a:pPr algn="ctr"/>
                      <a:r>
                        <a:rPr lang="en-US" sz="1100" b="1" noProof="0" dirty="0">
                          <a:latin typeface="Arial"/>
                          <a:cs typeface="Arial"/>
                        </a:rPr>
                        <a:t>Sending Time - Production</a:t>
                      </a:r>
                      <a:endParaRPr lang="en-US" dirty="0"/>
                    </a:p>
                  </a:txBody>
                  <a:tcPr anchor="ctr"/>
                </a:tc>
                <a:tc>
                  <a:txBody>
                    <a:bodyPr/>
                    <a:lstStyle/>
                    <a:p>
                      <a:pPr marL="0" algn="ctr" defTabSz="914400" rtl="0" eaLnBrk="1" latinLnBrk="0" hangingPunct="1"/>
                      <a:r>
                        <a:rPr lang="en-US" sz="1100" b="1" kern="1200" noProof="0" dirty="0">
                          <a:solidFill>
                            <a:schemeClr val="lt1"/>
                          </a:solidFill>
                          <a:latin typeface="Arial"/>
                          <a:cs typeface="Arial"/>
                        </a:rPr>
                        <a:t>Message Title</a:t>
                      </a:r>
                      <a:endParaRPr lang="en-US" sz="1100" b="1" kern="1200" noProof="0" dirty="0">
                        <a:solidFill>
                          <a:schemeClr val="lt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latinLnBrk="0" hangingPunct="1"/>
                      <a:r>
                        <a:rPr lang="en-US" sz="1100" b="1" kern="1200" noProof="0" dirty="0">
                          <a:solidFill>
                            <a:schemeClr val="lt1"/>
                          </a:solidFill>
                          <a:latin typeface="Arial"/>
                          <a:cs typeface="Arial"/>
                        </a:rPr>
                        <a:t>Message Text</a:t>
                      </a:r>
                      <a:endParaRPr lang="en-US" sz="1100" b="1" kern="1200" noProof="0" dirty="0">
                        <a:solidFill>
                          <a:schemeClr val="lt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10000"/>
                  </a:ext>
                </a:extLst>
              </a:tr>
              <a:tr h="154502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000" b="1" noProof="0" dirty="0">
                          <a:solidFill>
                            <a:schemeClr val="tx1"/>
                          </a:solidFill>
                        </a:rPr>
                        <a:t>12:</a:t>
                      </a:r>
                      <a:r>
                        <a:rPr lang="hu-HU" sz="1000" b="1" noProof="0" dirty="0">
                          <a:solidFill>
                            <a:schemeClr val="tx1"/>
                          </a:solidFill>
                        </a:rPr>
                        <a:t>5</a:t>
                      </a:r>
                      <a:r>
                        <a:rPr lang="en-US" sz="1000" b="1" noProof="0" dirty="0">
                          <a:solidFill>
                            <a:schemeClr val="tx1"/>
                          </a:solidFill>
                        </a:rPr>
                        <a:t>5</a:t>
                      </a:r>
                    </a:p>
                  </a:txBody>
                  <a:tcPr anchor="ct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noProof="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noProof="0" dirty="0">
                          <a:solidFill>
                            <a:schemeClr val="tx1"/>
                          </a:solidFill>
                        </a:rPr>
                        <a:t>[SDAC_ExC_02]: Delay in Market Coupling Results publication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noProof="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000" b="1" noProof="0" dirty="0">
                          <a:solidFill>
                            <a:schemeClr val="tx1"/>
                          </a:solidFill>
                        </a:rPr>
                        <a:t>Or</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000" b="1" noProof="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000" b="1" strike="noStrike" noProof="0" dirty="0">
                          <a:solidFill>
                            <a:schemeClr val="tx1"/>
                          </a:solidFill>
                        </a:rPr>
                        <a:t>[</a:t>
                      </a:r>
                      <a:r>
                        <a:rPr lang="en-US" sz="1000" b="1" noProof="0" dirty="0">
                          <a:solidFill>
                            <a:schemeClr val="tx1"/>
                          </a:solidFill>
                        </a:rPr>
                        <a:t>SDAC_</a:t>
                      </a:r>
                      <a:r>
                        <a:rPr lang="fr-FR" sz="1000" b="1" strike="noStrike" noProof="0" dirty="0">
                          <a:solidFill>
                            <a:schemeClr val="tx1"/>
                          </a:solidFill>
                        </a:rPr>
                        <a:t>ExC_06]: </a:t>
                      </a:r>
                      <a:r>
                        <a:rPr lang="en-US" sz="1000" b="1" strike="noStrike" noProof="0" dirty="0">
                          <a:solidFill>
                            <a:schemeClr val="tx1"/>
                          </a:solidFill>
                        </a:rPr>
                        <a:t>Delay in Market Coupling Results publication due to curtailment at max price detected in Lithuania</a:t>
                      </a:r>
                      <a:endParaRPr lang="en-US" sz="1000" strike="noStrike" noProof="0">
                        <a:solidFill>
                          <a:schemeClr val="tx1"/>
                        </a:solidFill>
                      </a:endParaRPr>
                    </a:p>
                  </a:txBody>
                  <a:tcPr anchor="ct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just"/>
                      <a:r>
                        <a:rPr lang="en-US" sz="1000" noProof="0" dirty="0">
                          <a:solidFill>
                            <a:schemeClr val="tx1"/>
                          </a:solidFill>
                        </a:rPr>
                        <a:t>Please be aware that the publication of the</a:t>
                      </a:r>
                      <a:r>
                        <a:rPr lang="hu-HU" sz="1000" noProof="0" dirty="0">
                          <a:solidFill>
                            <a:schemeClr val="tx1"/>
                          </a:solidFill>
                        </a:rPr>
                        <a:t> SDAC</a:t>
                      </a:r>
                      <a:r>
                        <a:rPr lang="en-US" sz="1000" noProof="0" dirty="0">
                          <a:solidFill>
                            <a:schemeClr val="tx1"/>
                          </a:solidFill>
                        </a:rPr>
                        <a:t> market coupling results is delayed until further notice.  </a:t>
                      </a:r>
                    </a:p>
                    <a:p>
                      <a:pPr algn="just"/>
                      <a:r>
                        <a:rPr lang="en-US" sz="1000" noProof="0" dirty="0">
                          <a:solidFill>
                            <a:schemeClr val="tx1"/>
                          </a:solidFill>
                        </a:rPr>
                        <a:t>The market coupling results will be published as soon as they are available.  </a:t>
                      </a:r>
                    </a:p>
                    <a:p>
                      <a:pPr algn="just"/>
                      <a:r>
                        <a:rPr lang="en-US" sz="1000" noProof="0" dirty="0">
                          <a:solidFill>
                            <a:schemeClr val="tx1"/>
                          </a:solidFill>
                        </a:rPr>
                        <a:t>If needed, another delay message will be sent out.</a:t>
                      </a:r>
                    </a:p>
                    <a:p>
                      <a:pPr algn="just"/>
                      <a:endParaRPr lang="en-US" sz="1000" noProof="0" dirty="0">
                        <a:solidFill>
                          <a:schemeClr val="tx1"/>
                        </a:solidFill>
                      </a:endParaRPr>
                    </a:p>
                    <a:p>
                      <a:pPr algn="just"/>
                      <a:r>
                        <a:rPr lang="en-US" sz="1000" noProof="0" dirty="0">
                          <a:solidFill>
                            <a:schemeClr val="tx1"/>
                          </a:solidFill>
                        </a:rPr>
                        <a:t>Or</a:t>
                      </a:r>
                    </a:p>
                    <a:p>
                      <a:pPr algn="just"/>
                      <a:endParaRPr lang="fr-FR" sz="1000" noProof="0" dirty="0">
                        <a:solidFill>
                          <a:schemeClr val="tx1"/>
                        </a:solidFill>
                      </a:endParaRPr>
                    </a:p>
                    <a:p>
                      <a:pPr algn="just"/>
                      <a:r>
                        <a:rPr lang="en-US" sz="1000" b="0" strike="noStrike" dirty="0">
                          <a:solidFill>
                            <a:schemeClr val="tx1"/>
                          </a:solidFill>
                        </a:rPr>
                        <a:t>Please be aware that the publication of the market coupling results is delayed until further notice. This is due to curtailment at Max prices detected in Lithuania.</a:t>
                      </a:r>
                    </a:p>
                    <a:p>
                      <a:pPr algn="just"/>
                      <a:r>
                        <a:rPr lang="en-US" sz="1000" b="0" strike="noStrike" dirty="0">
                          <a:solidFill>
                            <a:schemeClr val="tx1"/>
                          </a:solidFill>
                        </a:rPr>
                        <a:t>Max price procedures have been triggered by the Baltic NEMOs.  </a:t>
                      </a:r>
                    </a:p>
                    <a:p>
                      <a:pPr algn="just"/>
                      <a:r>
                        <a:rPr lang="en-US" sz="1000" b="0" strike="noStrike" dirty="0">
                          <a:solidFill>
                            <a:schemeClr val="tx1"/>
                          </a:solidFill>
                        </a:rPr>
                        <a:t>The market coupling results will be published as soon as they are available.</a:t>
                      </a:r>
                      <a:endParaRPr lang="en-GB" sz="1000" b="0" i="0" strike="noStrike" dirty="0">
                        <a:solidFill>
                          <a:schemeClr val="tx1"/>
                        </a:solidFill>
                      </a:endParaRPr>
                    </a:p>
                  </a:txBody>
                  <a:tcPr anchor="ctr"/>
                </a:tc>
                <a:extLst>
                  <a:ext uri="{0D108BD9-81ED-4DB2-BD59-A6C34878D82A}">
                    <a16:rowId xmlns:a16="http://schemas.microsoft.com/office/drawing/2014/main" val="370488700"/>
                  </a:ext>
                </a:extLst>
              </a:tr>
              <a:tr h="37896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000" b="1" noProof="0" dirty="0">
                          <a:solidFill>
                            <a:schemeClr val="tx1"/>
                          </a:solidFill>
                        </a:rPr>
                        <a:t>13:</a:t>
                      </a:r>
                      <a:r>
                        <a:rPr lang="fr-FR" sz="1000" b="1" noProof="0" dirty="0">
                          <a:solidFill>
                            <a:schemeClr val="tx1"/>
                          </a:solidFill>
                        </a:rPr>
                        <a:t>10</a:t>
                      </a:r>
                      <a:endParaRPr lang="en-US" sz="1000" b="1" noProof="0" dirty="0">
                        <a:solidFill>
                          <a:schemeClr val="tx1"/>
                        </a:solidFill>
                      </a:endParaRPr>
                    </a:p>
                  </a:txBody>
                  <a:tcPr anchor="ct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noProof="0" dirty="0">
                          <a:solidFill>
                            <a:schemeClr val="tx1"/>
                          </a:solidFill>
                        </a:rPr>
                        <a:t>[SDAC_UMM_01a]: Delay in final Market Coupling Results publication</a:t>
                      </a:r>
                    </a:p>
                  </a:txBody>
                  <a:tcPr anchor="ct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just"/>
                      <a:r>
                        <a:rPr lang="en-US" sz="1000" noProof="0" dirty="0">
                          <a:solidFill>
                            <a:schemeClr val="tx1"/>
                          </a:solidFill>
                        </a:rPr>
                        <a:t>The market coupling process is delayed due to technical reasons or market issues. </a:t>
                      </a:r>
                    </a:p>
                    <a:p>
                      <a:pPr algn="just"/>
                      <a:r>
                        <a:rPr lang="en-US" sz="1000" noProof="0" dirty="0">
                          <a:solidFill>
                            <a:schemeClr val="tx1"/>
                          </a:solidFill>
                        </a:rPr>
                        <a:t>Therefore, the publication of the final market coupling results is delayed.</a:t>
                      </a:r>
                    </a:p>
                  </a:txBody>
                  <a:tcPr anchor="ctr"/>
                </a:tc>
                <a:extLst>
                  <a:ext uri="{0D108BD9-81ED-4DB2-BD59-A6C34878D82A}">
                    <a16:rowId xmlns:a16="http://schemas.microsoft.com/office/drawing/2014/main" val="3634723902"/>
                  </a:ext>
                </a:extLst>
              </a:tr>
              <a:tr h="1545023">
                <a:tc>
                  <a:txBody>
                    <a:bodyPr/>
                    <a:lstStyle/>
                    <a:p>
                      <a:pPr algn="ctr"/>
                      <a:r>
                        <a:rPr lang="en-US" sz="1000" b="1" noProof="0" dirty="0">
                          <a:solidFill>
                            <a:schemeClr val="tx1"/>
                          </a:solidFill>
                          <a:latin typeface="Arial" panose="020B0604020202020204" pitchFamily="34" charset="0"/>
                          <a:cs typeface="Arial" panose="020B0604020202020204" pitchFamily="34" charset="0"/>
                        </a:rPr>
                        <a:t>13:50</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kern="1200" noProof="0" dirty="0">
                          <a:solidFill>
                            <a:schemeClr val="tx1"/>
                          </a:solidFill>
                          <a:latin typeface="Arial"/>
                          <a:ea typeface="+mn-ea"/>
                          <a:cs typeface="Arial"/>
                        </a:rPr>
                        <a:t>[SDAC_ExC_03b]: Further Delay of the Market Coupling Session</a:t>
                      </a:r>
                    </a:p>
                  </a:txBody>
                  <a:tcPr anchor="ctr"/>
                </a:tc>
                <a:tc>
                  <a:txBody>
                    <a:bodyPr/>
                    <a:lstStyle/>
                    <a:p>
                      <a:pPr marL="0" algn="l" rtl="0" eaLnBrk="1" latinLnBrk="0" hangingPunct="1"/>
                      <a:r>
                        <a:rPr lang="en-US" sz="1000" kern="1200" noProof="0" dirty="0">
                          <a:solidFill>
                            <a:schemeClr val="tx1"/>
                          </a:solidFill>
                          <a:latin typeface="Arial"/>
                          <a:ea typeface="+mn-ea"/>
                          <a:cs typeface="Arial"/>
                        </a:rPr>
                        <a:t>Please be aware that the SDAC market coupling session is delayed. </a:t>
                      </a:r>
                    </a:p>
                    <a:p>
                      <a:pPr marL="0" algn="l" defTabSz="914400" rtl="0" eaLnBrk="1" latinLnBrk="0" hangingPunct="1"/>
                      <a:r>
                        <a:rPr lang="en-US" sz="1000" kern="1200" noProof="0" dirty="0">
                          <a:solidFill>
                            <a:schemeClr val="tx1"/>
                          </a:solidFill>
                          <a:latin typeface="Arial"/>
                          <a:ea typeface="+mn-ea"/>
                          <a:cs typeface="Arial"/>
                        </a:rPr>
                        <a:t>Therefore, the market coupling session encounters a risk of Full Decoupling.</a:t>
                      </a:r>
                    </a:p>
                    <a:p>
                      <a:pPr marL="0" algn="l" defTabSz="914400" rtl="0" eaLnBrk="1" latinLnBrk="0" hangingPunct="1"/>
                      <a:r>
                        <a:rPr lang="en-US" sz="1000" kern="1200" noProof="0" dirty="0">
                          <a:solidFill>
                            <a:schemeClr val="tx1"/>
                          </a:solidFill>
                          <a:latin typeface="Arial"/>
                          <a:ea typeface="+mn-ea"/>
                          <a:cs typeface="Arial"/>
                        </a:rPr>
                        <a:t>If the final market coupling results are still not available at 14:20, another message will be sent out in order to announce the Full Decoupling.</a:t>
                      </a:r>
                    </a:p>
                    <a:p>
                      <a:pPr marL="0" algn="l" defTabSz="914400" rtl="0" eaLnBrk="1" latinLnBrk="0" hangingPunct="1"/>
                      <a:endParaRPr lang="en-US" sz="1000" kern="1200" noProof="0" dirty="0">
                        <a:solidFill>
                          <a:schemeClr val="tx1"/>
                        </a:solidFill>
                        <a:latin typeface="Arial"/>
                        <a:ea typeface="+mn-ea"/>
                        <a:cs typeface="Arial"/>
                      </a:endParaRPr>
                    </a:p>
                    <a:p>
                      <a:pPr marL="0" marR="0" lvl="0" indent="0" algn="l">
                        <a:lnSpc>
                          <a:spcPct val="100000"/>
                        </a:lnSpc>
                        <a:spcBef>
                          <a:spcPts val="0"/>
                        </a:spcBef>
                        <a:spcAft>
                          <a:spcPts val="0"/>
                        </a:spcAft>
                        <a:buNone/>
                      </a:pPr>
                      <a:r>
                        <a:rPr lang="en-US" sz="1000" b="0" i="0" u="none" strike="noStrike" kern="1200" baseline="0" noProof="0" dirty="0">
                          <a:solidFill>
                            <a:srgbClr val="000000"/>
                          </a:solidFill>
                          <a:latin typeface="Arial"/>
                        </a:rPr>
                        <a:t>For the interconnectors for which Shadow Auctions are applicable, the update of the Shadow Auctions bids is open on JAO’s platform. Shadow Auctions results will be published by JAO only if Full Decoupling is declared. Follow JAO’s communications for more information (</a:t>
                      </a:r>
                      <a:r>
                        <a:rPr lang="en-US" sz="1000" b="0" i="0" u="none" strike="noStrike" kern="1200" baseline="0" noProof="0" dirty="0">
                          <a:solidFill>
                            <a:srgbClr val="000000"/>
                          </a:solidFill>
                          <a:latin typeface="Arial"/>
                          <a:hlinkClick r:id="rId5"/>
                        </a:rPr>
                        <a:t>Message board | JAO S.A. Leading service provider for TSOs</a:t>
                      </a:r>
                      <a:r>
                        <a:rPr lang="en-US" sz="1000" b="0" i="0" u="none" strike="noStrike" kern="1200" baseline="0" noProof="0" dirty="0">
                          <a:solidFill>
                            <a:srgbClr val="000000"/>
                          </a:solidFill>
                          <a:latin typeface="Aria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Disclaimer: The timings are expressed as CET timings.</a:t>
                      </a:r>
                      <a:endParaRPr lang="en-US" sz="1000" kern="1200" noProof="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10001"/>
                  </a:ext>
                </a:extLst>
              </a:tr>
              <a:tr h="626322">
                <a:tc>
                  <a:txBody>
                    <a:bodyPr/>
                    <a:lstStyle/>
                    <a:p>
                      <a:pPr algn="ctr"/>
                      <a:r>
                        <a:rPr lang="en-US" sz="1000" b="1" noProof="0" dirty="0">
                          <a:solidFill>
                            <a:schemeClr val="tx1"/>
                          </a:solidFill>
                          <a:latin typeface="Arial" panose="020B0604020202020204" pitchFamily="34" charset="0"/>
                          <a:cs typeface="Arial" panose="020B0604020202020204" pitchFamily="34" charset="0"/>
                        </a:rPr>
                        <a:t>14:20</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noProof="0" dirty="0">
                          <a:solidFill>
                            <a:schemeClr val="tx1"/>
                          </a:solidFill>
                          <a:latin typeface="Arial"/>
                          <a:cs typeface="Arial"/>
                        </a:rPr>
                        <a:t>[SDAC_ExC_04b]: Full Decoupling </a:t>
                      </a:r>
                    </a:p>
                  </a:txBody>
                  <a:tcPr anchor="ctr"/>
                </a:tc>
                <a:tc>
                  <a:txBody>
                    <a:bodyPr/>
                    <a:lstStyle/>
                    <a:p>
                      <a:r>
                        <a:rPr lang="en-US" sz="1000" kern="1200" noProof="0" dirty="0">
                          <a:solidFill>
                            <a:schemeClr val="tx1"/>
                          </a:solidFill>
                          <a:latin typeface="Arial"/>
                          <a:ea typeface="+mn-ea"/>
                          <a:cs typeface="Arial"/>
                        </a:rPr>
                        <a:t>Due to technical reasons or market issues, the whole price coupled area is fully decoupled. Please follow the local/regional fallback rules of each Operational NEMO.</a:t>
                      </a:r>
                      <a:endParaRPr lang="en-US" sz="1000" kern="1200" noProof="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10002"/>
                  </a:ext>
                </a:extLst>
              </a:tr>
            </a:tbl>
          </a:graphicData>
        </a:graphic>
      </p:graphicFrame>
      <p:sp>
        <p:nvSpPr>
          <p:cNvPr id="4" name="TextBox 3">
            <a:extLst>
              <a:ext uri="{FF2B5EF4-FFF2-40B4-BE49-F238E27FC236}">
                <a16:creationId xmlns:a16="http://schemas.microsoft.com/office/drawing/2014/main" id="{C5AAB7DB-1C44-D27A-EBF0-DADCE495EE65}"/>
              </a:ext>
            </a:extLst>
          </p:cNvPr>
          <p:cNvSpPr txBox="1"/>
          <p:nvPr/>
        </p:nvSpPr>
        <p:spPr>
          <a:xfrm>
            <a:off x="434628" y="1322206"/>
            <a:ext cx="5791970" cy="307777"/>
          </a:xfrm>
          <a:prstGeom prst="rect">
            <a:avLst/>
          </a:prstGeom>
          <a:noFill/>
        </p:spPr>
        <p:txBody>
          <a:bodyPr wrap="none" rtlCol="0">
            <a:spAutoFit/>
          </a:bodyPr>
          <a:lstStyle/>
          <a:p>
            <a:r>
              <a:rPr lang="en-GB" sz="1400" b="1" i="1" dirty="0"/>
              <a:t>Production timings </a:t>
            </a:r>
            <a:r>
              <a:rPr lang="en-GB" sz="1400" i="1" dirty="0"/>
              <a:t>(for test timings, please refer to slide 7)</a:t>
            </a:r>
            <a:endParaRPr lang="en-GB" sz="1400" b="1" i="1" dirty="0"/>
          </a:p>
        </p:txBody>
      </p:sp>
    </p:spTree>
    <p:extLst>
      <p:ext uri="{BB962C8B-B14F-4D97-AF65-F5344CB8AC3E}">
        <p14:creationId xmlns:p14="http://schemas.microsoft.com/office/powerpoint/2010/main" val="665189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0C4D1B0-7F7A-22B9-1151-9DC9CAE80DA2}"/>
              </a:ext>
            </a:extLst>
          </p:cNvPr>
          <p:cNvGraphicFramePr>
            <a:graphicFrameLocks noChangeAspect="1"/>
          </p:cNvGraphicFramePr>
          <p:nvPr>
            <p:custDataLst>
              <p:tags r:id="rId1"/>
            </p:custDataLst>
            <p:extLst>
              <p:ext uri="{D42A27DB-BD31-4B8C-83A1-F6EECF244321}">
                <p14:modId xmlns:p14="http://schemas.microsoft.com/office/powerpoint/2010/main" val="2832825121"/>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6" name="think-cell data - do not delete" hidden="1">
                        <a:extLst>
                          <a:ext uri="{FF2B5EF4-FFF2-40B4-BE49-F238E27FC236}">
                            <a16:creationId xmlns:a16="http://schemas.microsoft.com/office/drawing/2014/main" id="{C0C4D1B0-7F7A-22B9-1151-9DC9CAE80DA2}"/>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04417D2-2F52-F03E-0D49-B991A71786B5}"/>
              </a:ext>
            </a:extLst>
          </p:cNvPr>
          <p:cNvSpPr>
            <a:spLocks noGrp="1"/>
          </p:cNvSpPr>
          <p:nvPr>
            <p:ph type="title"/>
          </p:nvPr>
        </p:nvSpPr>
        <p:spPr/>
        <p:txBody>
          <a:bodyPr vert="horz"/>
          <a:lstStyle/>
          <a:p>
            <a:r>
              <a:rPr lang="en-GB" dirty="0"/>
              <a:t>Decoupling training session with Market Participants</a:t>
            </a:r>
            <a:endParaRPr lang="en-US" dirty="0"/>
          </a:p>
        </p:txBody>
      </p:sp>
      <p:sp>
        <p:nvSpPr>
          <p:cNvPr id="4" name="Text Placeholder 3">
            <a:extLst>
              <a:ext uri="{FF2B5EF4-FFF2-40B4-BE49-F238E27FC236}">
                <a16:creationId xmlns:a16="http://schemas.microsoft.com/office/drawing/2014/main" id="{2E3A9006-8F11-28F4-326C-1BF8C306631A}"/>
              </a:ext>
            </a:extLst>
          </p:cNvPr>
          <p:cNvSpPr>
            <a:spLocks noGrp="1"/>
          </p:cNvSpPr>
          <p:nvPr>
            <p:ph type="body" sz="quarter" idx="20"/>
          </p:nvPr>
        </p:nvSpPr>
        <p:spPr/>
        <p:txBody>
          <a:bodyPr/>
          <a:lstStyle/>
          <a:p>
            <a:r>
              <a:rPr lang="en-US" dirty="0"/>
              <a:t>Timings</a:t>
            </a:r>
          </a:p>
        </p:txBody>
      </p:sp>
      <p:sp>
        <p:nvSpPr>
          <p:cNvPr id="14" name="Rectangle à coins arrondis 9">
            <a:extLst>
              <a:ext uri="{FF2B5EF4-FFF2-40B4-BE49-F238E27FC236}">
                <a16:creationId xmlns:a16="http://schemas.microsoft.com/office/drawing/2014/main" id="{E1A5FBCA-E9B3-0110-FCD3-76C14E1E031C}"/>
              </a:ext>
            </a:extLst>
          </p:cNvPr>
          <p:cNvSpPr/>
          <p:nvPr/>
        </p:nvSpPr>
        <p:spPr>
          <a:xfrm>
            <a:off x="520151" y="2775122"/>
            <a:ext cx="1144588" cy="2179937"/>
          </a:xfrm>
          <a:prstGeom prst="roundRect">
            <a:avLst/>
          </a:prstGeom>
          <a:solidFill>
            <a:srgbClr val="3ABFCD"/>
          </a:solidFill>
          <a:ln w="25400" cap="flat" cmpd="sng" algn="ctr">
            <a:solidFill>
              <a:srgbClr val="3ABFCD">
                <a:shade val="50000"/>
              </a:srgbClr>
            </a:solidFill>
            <a:prstDash val="solid"/>
          </a:ln>
          <a:effectLst/>
        </p:spPr>
        <p:txBody>
          <a:bodyPr lIns="91440" tIns="45720" rIns="91440" bIns="45720" anchor="ctr"/>
          <a:lstStyle/>
          <a:p>
            <a:pPr algn="ctr" fontAlgn="base">
              <a:spcBef>
                <a:spcPct val="0"/>
              </a:spcBef>
              <a:spcAft>
                <a:spcPct val="0"/>
              </a:spcAft>
              <a:defRPr/>
            </a:pPr>
            <a:r>
              <a:rPr lang="es-ES" sz="1200" b="1" kern="0" noProof="1">
                <a:solidFill>
                  <a:srgbClr val="FFFFFF"/>
                </a:solidFill>
                <a:latin typeface="Arial"/>
              </a:rPr>
              <a:t>SDAC Coupling</a:t>
            </a:r>
            <a:endParaRPr kumimoji="0" lang="es-ES" sz="1200" b="1" i="0" u="none" strike="noStrike" kern="0" cap="none" spc="0" normalizeH="0" baseline="0" noProof="1">
              <a:ln>
                <a:noFill/>
              </a:ln>
              <a:solidFill>
                <a:srgbClr val="FFFFFF"/>
              </a:solidFill>
              <a:effectLst/>
              <a:uLnTx/>
              <a:uFillTx/>
              <a:latin typeface="Arial"/>
              <a:ea typeface="+mn-ea"/>
              <a:cs typeface="+mn-cs"/>
            </a:endParaRPr>
          </a:p>
        </p:txBody>
      </p:sp>
      <p:sp>
        <p:nvSpPr>
          <p:cNvPr id="15" name="Rectangle à coins arrondis 11">
            <a:extLst>
              <a:ext uri="{FF2B5EF4-FFF2-40B4-BE49-F238E27FC236}">
                <a16:creationId xmlns:a16="http://schemas.microsoft.com/office/drawing/2014/main" id="{D108C19E-EF5F-19C4-F64A-AB9D6C637EC4}"/>
              </a:ext>
            </a:extLst>
          </p:cNvPr>
          <p:cNvSpPr/>
          <p:nvPr/>
        </p:nvSpPr>
        <p:spPr>
          <a:xfrm>
            <a:off x="520152" y="1270428"/>
            <a:ext cx="1144587" cy="1389621"/>
          </a:xfrm>
          <a:prstGeom prst="roundRect">
            <a:avLst/>
          </a:prstGeom>
          <a:solidFill>
            <a:srgbClr val="7F7F7F"/>
          </a:solidFill>
          <a:ln w="25400" cap="flat" cmpd="sng" algn="ctr">
            <a:solidFill>
              <a:srgbClr val="3ABFCD">
                <a:shade val="50000"/>
              </a:srgbClr>
            </a:solid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s-ES" sz="1200" b="1" i="0" u="none" strike="noStrike" kern="0" cap="none" spc="0" normalizeH="0" baseline="0" noProof="1">
                <a:ln>
                  <a:noFill/>
                </a:ln>
                <a:solidFill>
                  <a:srgbClr val="FFFFFF"/>
                </a:solidFill>
                <a:effectLst/>
                <a:uLnTx/>
                <a:uFillTx/>
                <a:latin typeface="Arial"/>
                <a:ea typeface="+mn-ea"/>
                <a:cs typeface="+mn-cs"/>
              </a:rPr>
              <a:t>Pre-Coupling</a:t>
            </a:r>
          </a:p>
        </p:txBody>
      </p:sp>
      <p:graphicFrame>
        <p:nvGraphicFramePr>
          <p:cNvPr id="3" name="Table 2">
            <a:extLst>
              <a:ext uri="{FF2B5EF4-FFF2-40B4-BE49-F238E27FC236}">
                <a16:creationId xmlns:a16="http://schemas.microsoft.com/office/drawing/2014/main" id="{C4B5DD74-A1F8-E20F-AEA6-EECEFDAB1756}"/>
              </a:ext>
            </a:extLst>
          </p:cNvPr>
          <p:cNvGraphicFramePr>
            <a:graphicFrameLocks noGrp="1"/>
          </p:cNvGraphicFramePr>
          <p:nvPr>
            <p:extLst>
              <p:ext uri="{D42A27DB-BD31-4B8C-83A1-F6EECF244321}">
                <p14:modId xmlns:p14="http://schemas.microsoft.com/office/powerpoint/2010/main" val="972676540"/>
              </p:ext>
            </p:extLst>
          </p:nvPr>
        </p:nvGraphicFramePr>
        <p:xfrm>
          <a:off x="2021205" y="1284351"/>
          <a:ext cx="9743755" cy="4730931"/>
        </p:xfrm>
        <a:graphic>
          <a:graphicData uri="http://schemas.openxmlformats.org/drawingml/2006/table">
            <a:tbl>
              <a:tblPr firstRow="1" bandRow="1">
                <a:tableStyleId>{912C8C85-51F0-491E-9774-3900AFEF0FD7}</a:tableStyleId>
              </a:tblPr>
              <a:tblGrid>
                <a:gridCol w="1305197">
                  <a:extLst>
                    <a:ext uri="{9D8B030D-6E8A-4147-A177-3AD203B41FA5}">
                      <a16:colId xmlns:a16="http://schemas.microsoft.com/office/drawing/2014/main" val="1723552022"/>
                    </a:ext>
                  </a:extLst>
                </a:gridCol>
                <a:gridCol w="1640477">
                  <a:extLst>
                    <a:ext uri="{9D8B030D-6E8A-4147-A177-3AD203B41FA5}">
                      <a16:colId xmlns:a16="http://schemas.microsoft.com/office/drawing/2014/main" val="1662590858"/>
                    </a:ext>
                  </a:extLst>
                </a:gridCol>
                <a:gridCol w="6798081">
                  <a:extLst>
                    <a:ext uri="{9D8B030D-6E8A-4147-A177-3AD203B41FA5}">
                      <a16:colId xmlns:a16="http://schemas.microsoft.com/office/drawing/2014/main" val="2361675646"/>
                    </a:ext>
                  </a:extLst>
                </a:gridCol>
              </a:tblGrid>
              <a:tr h="311331">
                <a:tc>
                  <a:txBody>
                    <a:bodyPr/>
                    <a:lstStyle/>
                    <a:p>
                      <a:pPr algn="ctr"/>
                      <a:r>
                        <a:rPr lang="en-GB" sz="1400" noProof="0" dirty="0">
                          <a:solidFill>
                            <a:srgbClr val="FFFFFF"/>
                          </a:solidFill>
                          <a:latin typeface="Calibri"/>
                        </a:rPr>
                        <a:t>Test timings</a:t>
                      </a:r>
                    </a:p>
                  </a:txBody>
                  <a:tcPr anchor="ctr"/>
                </a:tc>
                <a:tc>
                  <a:txBody>
                    <a:bodyPr/>
                    <a:lstStyle/>
                    <a:p>
                      <a:pPr algn="ctr"/>
                      <a:r>
                        <a:rPr lang="en-GB" sz="1400" noProof="0" dirty="0">
                          <a:solidFill>
                            <a:srgbClr val="FFFFFF"/>
                          </a:solidFill>
                          <a:latin typeface="Calibri"/>
                        </a:rPr>
                        <a:t>Production timings</a:t>
                      </a:r>
                    </a:p>
                  </a:txBody>
                  <a:tcPr anchor="ctr"/>
                </a:tc>
                <a:tc>
                  <a:txBody>
                    <a:bodyPr/>
                    <a:lstStyle/>
                    <a:p>
                      <a:pPr algn="ctr"/>
                      <a:r>
                        <a:rPr lang="en-GB" sz="1400" noProof="0" dirty="0">
                          <a:solidFill>
                            <a:srgbClr val="FFFFFF"/>
                          </a:solidFill>
                          <a:latin typeface="Calibri"/>
                        </a:rPr>
                        <a:t>Auction step</a:t>
                      </a:r>
                    </a:p>
                  </a:txBody>
                  <a:tcPr anchor="ctr"/>
                </a:tc>
                <a:extLst>
                  <a:ext uri="{0D108BD9-81ED-4DB2-BD59-A6C34878D82A}">
                    <a16:rowId xmlns:a16="http://schemas.microsoft.com/office/drawing/2014/main" val="1982203991"/>
                  </a:ext>
                </a:extLst>
              </a:tr>
              <a:tr h="370840">
                <a:tc>
                  <a:txBody>
                    <a:bodyPr/>
                    <a:lstStyle/>
                    <a:p>
                      <a:r>
                        <a:rPr lang="en-GB" sz="1400" b="0" noProof="0" dirty="0">
                          <a:latin typeface="Calibri"/>
                        </a:rPr>
                        <a:t>11:00</a:t>
                      </a:r>
                    </a:p>
                  </a:txBody>
                  <a:tcPr anchor="ctr"/>
                </a:tc>
                <a:tc>
                  <a:txBody>
                    <a:bodyPr/>
                    <a:lstStyle/>
                    <a:p>
                      <a:r>
                        <a:rPr lang="en-GB" sz="1400" b="0" noProof="0" dirty="0">
                          <a:latin typeface="Calibri"/>
                        </a:rPr>
                        <a:t>09:00</a:t>
                      </a:r>
                    </a:p>
                  </a:txBody>
                  <a:tcPr anchor="ctr"/>
                </a:tc>
                <a:tc>
                  <a:txBody>
                    <a:bodyPr/>
                    <a:lstStyle/>
                    <a:p>
                      <a:pPr lvl="0">
                        <a:buNone/>
                      </a:pPr>
                      <a:r>
                        <a:rPr lang="en-GB" sz="1400" b="0" noProof="0" dirty="0">
                          <a:latin typeface="Calibri"/>
                        </a:rPr>
                        <a:t>Start of the Market Coupling Session</a:t>
                      </a:r>
                    </a:p>
                  </a:txBody>
                  <a:tcPr anchor="ctr"/>
                </a:tc>
                <a:extLst>
                  <a:ext uri="{0D108BD9-81ED-4DB2-BD59-A6C34878D82A}">
                    <a16:rowId xmlns:a16="http://schemas.microsoft.com/office/drawing/2014/main" val="3539158349"/>
                  </a:ext>
                </a:extLst>
              </a:tr>
              <a:tr h="370840">
                <a:tc>
                  <a:txBody>
                    <a:bodyPr/>
                    <a:lstStyle/>
                    <a:p>
                      <a:r>
                        <a:rPr lang="en-GB" sz="1400" b="0" noProof="0" dirty="0">
                          <a:latin typeface="Calibri"/>
                        </a:rPr>
                        <a:t>11:00-13:00</a:t>
                      </a:r>
                    </a:p>
                  </a:txBody>
                  <a:tcPr anchor="ctr"/>
                </a:tc>
                <a:tc>
                  <a:txBody>
                    <a:bodyPr/>
                    <a:lstStyle/>
                    <a:p>
                      <a:r>
                        <a:rPr lang="en-GB" sz="1400" b="0" noProof="0" dirty="0">
                          <a:latin typeface="Calibri"/>
                        </a:rPr>
                        <a:t>09:00-11:00</a:t>
                      </a:r>
                    </a:p>
                  </a:txBody>
                  <a:tcPr anchor="ctr"/>
                </a:tc>
                <a:tc>
                  <a:txBody>
                    <a:bodyPr/>
                    <a:lstStyle/>
                    <a:p>
                      <a:pPr lvl="0">
                        <a:buNone/>
                      </a:pPr>
                      <a:r>
                        <a:rPr lang="en-GB" sz="1400" b="0" noProof="0" dirty="0">
                          <a:latin typeface="Calibri"/>
                        </a:rPr>
                        <a:t>Pre-coupling activities related to CZC provision</a:t>
                      </a:r>
                    </a:p>
                  </a:txBody>
                  <a:tcPr anchor="ctr"/>
                </a:tc>
                <a:extLst>
                  <a:ext uri="{0D108BD9-81ED-4DB2-BD59-A6C34878D82A}">
                    <a16:rowId xmlns:a16="http://schemas.microsoft.com/office/drawing/2014/main" val="861397997"/>
                  </a:ext>
                </a:extLst>
              </a:tr>
              <a:tr h="370840">
                <a:tc>
                  <a:txBody>
                    <a:bodyPr/>
                    <a:lstStyle/>
                    <a:p>
                      <a:r>
                        <a:rPr lang="en-GB" sz="1400" b="0" noProof="0" dirty="0">
                          <a:latin typeface="Calibri"/>
                        </a:rPr>
                        <a:t>14:00</a:t>
                      </a:r>
                    </a:p>
                  </a:txBody>
                  <a:tcPr anchor="ctr"/>
                </a:tc>
                <a:tc>
                  <a:txBody>
                    <a:bodyPr/>
                    <a:lstStyle/>
                    <a:p>
                      <a:r>
                        <a:rPr lang="en-GB" sz="1400" b="0" noProof="0" dirty="0">
                          <a:latin typeface="Calibri"/>
                        </a:rPr>
                        <a:t>12:00</a:t>
                      </a:r>
                    </a:p>
                  </a:txBody>
                  <a:tcPr anchor="ctr"/>
                </a:tc>
                <a:tc>
                  <a:txBody>
                    <a:bodyPr/>
                    <a:lstStyle/>
                    <a:p>
                      <a:pPr lvl="0">
                        <a:buNone/>
                      </a:pPr>
                      <a:r>
                        <a:rPr lang="en-GB" sz="1400" b="0" i="0" u="none" strike="noStrike" noProof="0" dirty="0">
                          <a:solidFill>
                            <a:srgbClr val="000000"/>
                          </a:solidFill>
                          <a:latin typeface="Calibri"/>
                        </a:rPr>
                        <a:t>NEMO Order book Gate Closure Time</a:t>
                      </a:r>
                      <a:endParaRPr lang="en-GB" sz="1400" b="0" noProof="0" dirty="0">
                        <a:latin typeface="Calibri"/>
                      </a:endParaRPr>
                    </a:p>
                  </a:txBody>
                  <a:tcPr anchor="ctr"/>
                </a:tc>
                <a:extLst>
                  <a:ext uri="{0D108BD9-81ED-4DB2-BD59-A6C34878D82A}">
                    <a16:rowId xmlns:a16="http://schemas.microsoft.com/office/drawing/2014/main" val="3558057546"/>
                  </a:ext>
                </a:extLst>
              </a:tr>
              <a:tr h="370840">
                <a:tc>
                  <a:txBody>
                    <a:bodyPr/>
                    <a:lstStyle/>
                    <a:p>
                      <a:r>
                        <a:rPr lang="en-GB" sz="1400" b="0" noProof="0" dirty="0">
                          <a:latin typeface="Calibri"/>
                        </a:rPr>
                        <a:t>14:30</a:t>
                      </a:r>
                    </a:p>
                  </a:txBody>
                  <a:tcPr anchor="ctr"/>
                </a:tc>
                <a:tc>
                  <a:txBody>
                    <a:bodyPr/>
                    <a:lstStyle/>
                    <a:p>
                      <a:r>
                        <a:rPr lang="en-GB" sz="1400" b="0" noProof="0" dirty="0">
                          <a:latin typeface="Calibri"/>
                        </a:rPr>
                        <a:t>12:55</a:t>
                      </a:r>
                    </a:p>
                  </a:txBody>
                  <a:tcPr anchor="ctr"/>
                </a:tc>
                <a:tc>
                  <a:txBody>
                    <a:bodyPr/>
                    <a:lstStyle/>
                    <a:p>
                      <a:pPr lvl="0" algn="just">
                        <a:lnSpc>
                          <a:spcPct val="100000"/>
                        </a:lnSpc>
                        <a:spcBef>
                          <a:spcPts val="0"/>
                        </a:spcBef>
                        <a:spcAft>
                          <a:spcPts val="0"/>
                        </a:spcAft>
                        <a:buNone/>
                      </a:pPr>
                      <a:r>
                        <a:rPr lang="en-GB" sz="1400" b="0" i="0" u="none" strike="noStrike" noProof="0" dirty="0">
                          <a:solidFill>
                            <a:srgbClr val="000000"/>
                          </a:solidFill>
                          <a:latin typeface="Calibri"/>
                        </a:rPr>
                        <a:t>Regular time to publish Preliminary Results and send results to the TSOs </a:t>
                      </a:r>
                    </a:p>
                    <a:p>
                      <a:pPr lvl="0" algn="just">
                        <a:lnSpc>
                          <a:spcPct val="100000"/>
                        </a:lnSpc>
                        <a:spcBef>
                          <a:spcPts val="0"/>
                        </a:spcBef>
                        <a:spcAft>
                          <a:spcPts val="0"/>
                        </a:spcAft>
                        <a:buNone/>
                      </a:pPr>
                      <a:r>
                        <a:rPr lang="en-GB" sz="1400" b="0" i="0" u="none" strike="noStrike" noProof="0" dirty="0">
                          <a:solidFill>
                            <a:srgbClr val="000000"/>
                          </a:solidFill>
                          <a:latin typeface="Calibri"/>
                        </a:rPr>
                        <a:t>If results not available, sending of the delay message [SDAC_ExC_02] </a:t>
                      </a:r>
                    </a:p>
                    <a:p>
                      <a:pPr lvl="0" algn="just">
                        <a:lnSpc>
                          <a:spcPct val="100000"/>
                        </a:lnSpc>
                        <a:spcBef>
                          <a:spcPts val="0"/>
                        </a:spcBef>
                        <a:spcAft>
                          <a:spcPts val="0"/>
                        </a:spcAft>
                        <a:buNone/>
                      </a:pPr>
                      <a:r>
                        <a:rPr lang="en-GB" sz="1400" b="0" i="0" u="none" strike="noStrike" noProof="0" dirty="0">
                          <a:solidFill>
                            <a:srgbClr val="000000"/>
                          </a:solidFill>
                          <a:latin typeface="Calibri"/>
                        </a:rPr>
                        <a:t>Incident committee triggered among NEMOs</a:t>
                      </a:r>
                    </a:p>
                  </a:txBody>
                  <a:tcPr anchor="ctr"/>
                </a:tc>
                <a:extLst>
                  <a:ext uri="{0D108BD9-81ED-4DB2-BD59-A6C34878D82A}">
                    <a16:rowId xmlns:a16="http://schemas.microsoft.com/office/drawing/2014/main" val="691708139"/>
                  </a:ext>
                </a:extLst>
              </a:tr>
              <a:tr h="370840">
                <a:tc>
                  <a:txBody>
                    <a:bodyPr/>
                    <a:lstStyle/>
                    <a:p>
                      <a:r>
                        <a:rPr lang="en-GB" sz="1400" b="0" noProof="0" dirty="0">
                          <a:latin typeface="Calibri"/>
                        </a:rPr>
                        <a:t>14:40</a:t>
                      </a:r>
                    </a:p>
                  </a:txBody>
                  <a:tcPr anchor="ctr"/>
                </a:tc>
                <a:tc>
                  <a:txBody>
                    <a:bodyPr/>
                    <a:lstStyle/>
                    <a:p>
                      <a:r>
                        <a:rPr lang="en-GB" sz="1400" b="0" noProof="0" dirty="0">
                          <a:latin typeface="Calibri"/>
                        </a:rPr>
                        <a:t>13:10</a:t>
                      </a:r>
                    </a:p>
                  </a:txBody>
                  <a:tcPr anchor="ctr"/>
                </a:tc>
                <a:tc>
                  <a:txBody>
                    <a:bodyPr/>
                    <a:lstStyle/>
                    <a:p>
                      <a:r>
                        <a:rPr lang="en-GB" sz="1400" b="0" noProof="0" dirty="0">
                          <a:latin typeface="Calibri"/>
                        </a:rPr>
                        <a:t>If final results not available, sending of the delay message [SDAC_UMM_01a]</a:t>
                      </a:r>
                    </a:p>
                  </a:txBody>
                  <a:tcPr anchor="ctr"/>
                </a:tc>
                <a:extLst>
                  <a:ext uri="{0D108BD9-81ED-4DB2-BD59-A6C34878D82A}">
                    <a16:rowId xmlns:a16="http://schemas.microsoft.com/office/drawing/2014/main" val="3906188623"/>
                  </a:ext>
                </a:extLst>
              </a:tr>
              <a:tr h="370840">
                <a:tc>
                  <a:txBody>
                    <a:bodyPr/>
                    <a:lstStyle/>
                    <a:p>
                      <a:r>
                        <a:rPr lang="en-GB" sz="1400" b="0" noProof="0" dirty="0">
                          <a:latin typeface="Calibri"/>
                        </a:rPr>
                        <a:t>14:45</a:t>
                      </a:r>
                    </a:p>
                  </a:txBody>
                  <a:tcPr anchor="ctr"/>
                </a:tc>
                <a:tc>
                  <a:txBody>
                    <a:bodyPr/>
                    <a:lstStyle/>
                    <a:p>
                      <a:r>
                        <a:rPr lang="en-GB" sz="1400" b="0" noProof="0" dirty="0">
                          <a:latin typeface="Calibri"/>
                        </a:rPr>
                        <a:t>13:15</a:t>
                      </a:r>
                    </a:p>
                  </a:txBody>
                  <a:tcPr anchor="ctr"/>
                </a:tc>
                <a:tc>
                  <a:txBody>
                    <a:bodyPr/>
                    <a:lstStyle/>
                    <a:p>
                      <a:r>
                        <a:rPr lang="en-GB" sz="1400" b="0" noProof="0" dirty="0">
                          <a:latin typeface="Calibri"/>
                        </a:rPr>
                        <a:t>Incident committee triggered at SDAC level (all NEMOs and TSOs)</a:t>
                      </a:r>
                    </a:p>
                  </a:txBody>
                  <a:tcPr anchor="ctr"/>
                </a:tc>
                <a:extLst>
                  <a:ext uri="{0D108BD9-81ED-4DB2-BD59-A6C34878D82A}">
                    <a16:rowId xmlns:a16="http://schemas.microsoft.com/office/drawing/2014/main" val="2820491535"/>
                  </a:ext>
                </a:extLst>
              </a:tr>
              <a:tr h="370840">
                <a:tc>
                  <a:txBody>
                    <a:bodyPr/>
                    <a:lstStyle/>
                    <a:p>
                      <a:r>
                        <a:rPr lang="en-GB" sz="1400" b="0" noProof="0" dirty="0">
                          <a:latin typeface="Calibri"/>
                        </a:rPr>
                        <a:t>14:50</a:t>
                      </a:r>
                    </a:p>
                  </a:txBody>
                  <a:tcPr anchor="ctr"/>
                </a:tc>
                <a:tc>
                  <a:txBody>
                    <a:bodyPr/>
                    <a:lstStyle/>
                    <a:p>
                      <a:r>
                        <a:rPr lang="en-GB" sz="1400" b="0" noProof="0" dirty="0">
                          <a:latin typeface="Calibri"/>
                        </a:rPr>
                        <a:t>13:50</a:t>
                      </a:r>
                    </a:p>
                  </a:txBody>
                  <a:tcPr anchor="ctr"/>
                </a:tc>
                <a:tc>
                  <a:txBody>
                    <a:bodyPr/>
                    <a:lstStyle/>
                    <a:p>
                      <a:r>
                        <a:rPr lang="en-GB" sz="1400" b="0" noProof="0" dirty="0">
                          <a:latin typeface="Calibri"/>
                        </a:rPr>
                        <a:t>Sending of the delay message </a:t>
                      </a:r>
                      <a:r>
                        <a:rPr lang="en-GB" sz="1400" b="0" i="0" u="none" strike="noStrike" noProof="0" dirty="0">
                          <a:latin typeface="Calibri"/>
                        </a:rPr>
                        <a:t>[SDAC_ExC_03b] and triggering of Shadow Auction process</a:t>
                      </a:r>
                      <a:endParaRPr lang="en-GB" sz="1400" b="0" noProof="0" dirty="0">
                        <a:latin typeface="Calibri"/>
                      </a:endParaRPr>
                    </a:p>
                  </a:txBody>
                  <a:tcPr anchor="ctr"/>
                </a:tc>
                <a:extLst>
                  <a:ext uri="{0D108BD9-81ED-4DB2-BD59-A6C34878D82A}">
                    <a16:rowId xmlns:a16="http://schemas.microsoft.com/office/drawing/2014/main" val="1835201304"/>
                  </a:ext>
                </a:extLst>
              </a:tr>
              <a:tr h="370839">
                <a:tc>
                  <a:txBody>
                    <a:bodyPr/>
                    <a:lstStyle/>
                    <a:p>
                      <a:pPr lvl="0">
                        <a:buNone/>
                      </a:pPr>
                      <a:r>
                        <a:rPr lang="en-GB" sz="1400" b="0" noProof="0" dirty="0">
                          <a:latin typeface="Calibri"/>
                        </a:rPr>
                        <a:t>15:20</a:t>
                      </a:r>
                    </a:p>
                  </a:txBody>
                  <a:tcPr anchor="ctr"/>
                </a:tc>
                <a:tc>
                  <a:txBody>
                    <a:bodyPr/>
                    <a:lstStyle/>
                    <a:p>
                      <a:pPr lvl="0">
                        <a:buNone/>
                      </a:pPr>
                      <a:r>
                        <a:rPr lang="en-GB" sz="1400" b="0" noProof="0" dirty="0">
                          <a:latin typeface="Calibri"/>
                        </a:rPr>
                        <a:t>14:20</a:t>
                      </a:r>
                    </a:p>
                  </a:txBody>
                  <a:tcPr anchor="ctr"/>
                </a:tc>
                <a:tc>
                  <a:txBody>
                    <a:bodyPr/>
                    <a:lstStyle/>
                    <a:p>
                      <a:pPr lvl="0">
                        <a:buNone/>
                      </a:pPr>
                      <a:r>
                        <a:rPr lang="en-GB" sz="1400" b="0" i="0" u="none" strike="noStrike" noProof="0" dirty="0">
                          <a:latin typeface="Calibri"/>
                        </a:rPr>
                        <a:t>SDAC Full Decoupling declaration and sending of the message [SDAC_ExC_04b] </a:t>
                      </a:r>
                    </a:p>
                    <a:p>
                      <a:pPr lvl="0">
                        <a:buNone/>
                      </a:pPr>
                      <a:r>
                        <a:rPr lang="en-GB" sz="1400" b="0" i="0" u="none" strike="noStrike" noProof="0" dirty="0">
                          <a:latin typeface="Calibri"/>
                        </a:rPr>
                        <a:t>Start of the publication process for the Shadow Auction results by JAO</a:t>
                      </a:r>
                    </a:p>
                  </a:txBody>
                  <a:tcPr anchor="ctr"/>
                </a:tc>
                <a:extLst>
                  <a:ext uri="{0D108BD9-81ED-4DB2-BD59-A6C34878D82A}">
                    <a16:rowId xmlns:a16="http://schemas.microsoft.com/office/drawing/2014/main" val="1674629089"/>
                  </a:ext>
                </a:extLst>
              </a:tr>
              <a:tr h="370838">
                <a:tc>
                  <a:txBody>
                    <a:bodyPr/>
                    <a:lstStyle/>
                    <a:p>
                      <a:pPr lvl="0">
                        <a:buNone/>
                      </a:pPr>
                      <a:r>
                        <a:rPr lang="en-GB" sz="1400" b="0" noProof="0" dirty="0">
                          <a:latin typeface="Calibri"/>
                        </a:rPr>
                        <a:t>15:30-17:00</a:t>
                      </a:r>
                    </a:p>
                  </a:txBody>
                  <a:tcPr anchor="ctr"/>
                </a:tc>
                <a:tc>
                  <a:txBody>
                    <a:bodyPr/>
                    <a:lstStyle/>
                    <a:p>
                      <a:pPr lvl="0">
                        <a:buNone/>
                      </a:pPr>
                      <a:r>
                        <a:rPr lang="en-GB" sz="1400" b="0" noProof="0" dirty="0">
                          <a:latin typeface="Calibri"/>
                        </a:rPr>
                        <a:t>14:30-20:00</a:t>
                      </a:r>
                    </a:p>
                  </a:txBody>
                  <a:tcPr anchor="ctr"/>
                </a:tc>
                <a:tc>
                  <a:txBody>
                    <a:bodyPr/>
                    <a:lstStyle/>
                    <a:p>
                      <a:pPr lvl="0">
                        <a:buNone/>
                      </a:pPr>
                      <a:r>
                        <a:rPr lang="en-GB" sz="1400" b="0" i="0" u="none" strike="noStrike" noProof="0" dirty="0">
                          <a:latin typeface="Calibri"/>
                        </a:rPr>
                        <a:t>NEMO Regional and/or local processes for publishing results</a:t>
                      </a:r>
                    </a:p>
                    <a:p>
                      <a:pPr lvl="0">
                        <a:buNone/>
                      </a:pPr>
                      <a:r>
                        <a:rPr lang="en-GB" sz="1400" b="0" i="1" u="none" strike="noStrike" noProof="0" dirty="0">
                          <a:latin typeface="Calibri"/>
                        </a:rPr>
                        <a:t>Nordic-Baltic regional coupling results expected between 16:30 to 17:00.</a:t>
                      </a:r>
                    </a:p>
                    <a:p>
                      <a:pPr lvl="0">
                        <a:buNone/>
                      </a:pPr>
                      <a:r>
                        <a:rPr lang="en-GB" sz="1400" b="0" i="0" u="none" strike="noStrike" noProof="0" dirty="0">
                          <a:latin typeface="Calibri"/>
                        </a:rPr>
                        <a:t>+</a:t>
                      </a:r>
                    </a:p>
                    <a:p>
                      <a:pPr lvl="0">
                        <a:buNone/>
                      </a:pPr>
                      <a:r>
                        <a:rPr lang="en-GB" sz="1400" b="0" i="0" u="none" strike="noStrike" noProof="0" dirty="0">
                          <a:latin typeface="Calibri"/>
                        </a:rPr>
                        <a:t>Nomination process</a:t>
                      </a:r>
                    </a:p>
                  </a:txBody>
                  <a:tcPr anchor="ctr"/>
                </a:tc>
                <a:extLst>
                  <a:ext uri="{0D108BD9-81ED-4DB2-BD59-A6C34878D82A}">
                    <a16:rowId xmlns:a16="http://schemas.microsoft.com/office/drawing/2014/main" val="3939946187"/>
                  </a:ext>
                </a:extLst>
              </a:tr>
            </a:tbl>
          </a:graphicData>
        </a:graphic>
      </p:graphicFrame>
      <p:sp>
        <p:nvSpPr>
          <p:cNvPr id="5" name="Rectangle à coins arrondis 9">
            <a:extLst>
              <a:ext uri="{FF2B5EF4-FFF2-40B4-BE49-F238E27FC236}">
                <a16:creationId xmlns:a16="http://schemas.microsoft.com/office/drawing/2014/main" id="{B9D13CC5-C4B7-536D-52C1-D0A82EA6309A}"/>
              </a:ext>
            </a:extLst>
          </p:cNvPr>
          <p:cNvSpPr/>
          <p:nvPr/>
        </p:nvSpPr>
        <p:spPr>
          <a:xfrm>
            <a:off x="520151" y="5051596"/>
            <a:ext cx="1144588" cy="1189337"/>
          </a:xfrm>
          <a:prstGeom prst="roundRect">
            <a:avLst/>
          </a:prstGeom>
          <a:solidFill>
            <a:srgbClr val="C00000"/>
          </a:solidFill>
          <a:ln w="25400" cap="flat" cmpd="sng" algn="ctr">
            <a:solidFill>
              <a:srgbClr val="3ABFCD">
                <a:shade val="50000"/>
              </a:srgbClr>
            </a:solidFill>
            <a:prstDash val="solid"/>
          </a:ln>
          <a:effectLst/>
        </p:spPr>
        <p:txBody>
          <a:bodyPr lIns="91440" tIns="45720" rIns="91440" bIns="45720" anchor="ctr"/>
          <a:lstStyle/>
          <a:p>
            <a:pPr algn="ctr">
              <a:spcBef>
                <a:spcPct val="0"/>
              </a:spcBef>
              <a:spcAft>
                <a:spcPct val="0"/>
              </a:spcAft>
              <a:defRPr/>
            </a:pPr>
            <a:r>
              <a:rPr lang="es-ES" sz="1200" b="1" kern="0" noProof="1">
                <a:solidFill>
                  <a:srgbClr val="FFFFFF"/>
                </a:solidFill>
                <a:latin typeface="Arial"/>
              </a:rPr>
              <a:t>SDAC Decoupling and local processes</a:t>
            </a:r>
            <a:endParaRPr lang="es-ES" sz="1200" b="1" kern="0" noProof="1">
              <a:solidFill>
                <a:srgbClr val="FFFFFF"/>
              </a:solidFill>
              <a:latin typeface="Arial"/>
              <a:cs typeface="Arial"/>
            </a:endParaRPr>
          </a:p>
        </p:txBody>
      </p:sp>
    </p:spTree>
    <p:extLst>
      <p:ext uri="{BB962C8B-B14F-4D97-AF65-F5344CB8AC3E}">
        <p14:creationId xmlns:p14="http://schemas.microsoft.com/office/powerpoint/2010/main" val="1850468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AFFE395-F47A-04CC-FE7E-F3A5976882D1}"/>
              </a:ext>
            </a:extLst>
          </p:cNvPr>
          <p:cNvGraphicFramePr>
            <a:graphicFrameLocks noChangeAspect="1"/>
          </p:cNvGraphicFramePr>
          <p:nvPr>
            <p:custDataLst>
              <p:tags r:id="rId1"/>
            </p:custDataLst>
            <p:extLst>
              <p:ext uri="{D42A27DB-BD31-4B8C-83A1-F6EECF244321}">
                <p14:modId xmlns:p14="http://schemas.microsoft.com/office/powerpoint/2010/main" val="42053494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50" imgH="350" progId="TCLayout.ActiveDocument.1">
                  <p:embed/>
                </p:oleObj>
              </mc:Choice>
              <mc:Fallback>
                <p:oleObj name="think-cell Slide" r:id="rId5" imgW="350" imgH="350" progId="TCLayout.ActiveDocument.1">
                  <p:embed/>
                  <p:pic>
                    <p:nvPicPr>
                      <p:cNvPr id="5" name="think-cell data - do not delete" hidden="1">
                        <a:extLst>
                          <a:ext uri="{FF2B5EF4-FFF2-40B4-BE49-F238E27FC236}">
                            <a16:creationId xmlns:a16="http://schemas.microsoft.com/office/drawing/2014/main" id="{CAFFE395-F47A-04CC-FE7E-F3A5976882D1}"/>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2" name="Title 11">
            <a:extLst>
              <a:ext uri="{FF2B5EF4-FFF2-40B4-BE49-F238E27FC236}">
                <a16:creationId xmlns:a16="http://schemas.microsoft.com/office/drawing/2014/main" id="{FC36DCF3-10EE-FAB7-C979-660E9DAC654B}"/>
              </a:ext>
            </a:extLst>
          </p:cNvPr>
          <p:cNvSpPr>
            <a:spLocks noGrp="1"/>
          </p:cNvSpPr>
          <p:nvPr>
            <p:ph type="title"/>
          </p:nvPr>
        </p:nvSpPr>
        <p:spPr/>
        <p:txBody>
          <a:bodyPr vert="horz"/>
          <a:lstStyle/>
          <a:p>
            <a:r>
              <a:rPr lang="en-GB" dirty="0"/>
              <a:t>Decoupling training session with Market Participants</a:t>
            </a:r>
            <a:endParaRPr lang="en-US" dirty="0"/>
          </a:p>
        </p:txBody>
      </p:sp>
      <p:sp>
        <p:nvSpPr>
          <p:cNvPr id="4" name="Content Placeholder 3">
            <a:extLst>
              <a:ext uri="{FF2B5EF4-FFF2-40B4-BE49-F238E27FC236}">
                <a16:creationId xmlns:a16="http://schemas.microsoft.com/office/drawing/2014/main" id="{571DD7C2-0A01-9457-8BCF-CE8F0171B43B}"/>
              </a:ext>
            </a:extLst>
          </p:cNvPr>
          <p:cNvSpPr>
            <a:spLocks noGrp="1"/>
          </p:cNvSpPr>
          <p:nvPr>
            <p:ph sz="quarter" idx="19"/>
          </p:nvPr>
        </p:nvSpPr>
        <p:spPr>
          <a:xfrm>
            <a:off x="515938" y="1375576"/>
            <a:ext cx="11160125" cy="4861711"/>
          </a:xfrm>
        </p:spPr>
        <p:txBody>
          <a:bodyPr/>
          <a:lstStyle/>
          <a:p>
            <a:r>
              <a:rPr lang="en-NL" dirty="0"/>
              <a:t>Nomination deadlines</a:t>
            </a:r>
            <a:r>
              <a:rPr lang="en-US" dirty="0"/>
              <a:t>:</a:t>
            </a:r>
          </a:p>
          <a:p>
            <a:pPr lvl="1"/>
            <a:r>
              <a:rPr lang="en-US" dirty="0"/>
              <a:t>Continental Europe D-1 (19/11) 16:30 </a:t>
            </a:r>
          </a:p>
          <a:p>
            <a:pPr lvl="1"/>
            <a:r>
              <a:rPr lang="en-US" dirty="0"/>
              <a:t>Nordics-Baltics D (20/11) 10:00 </a:t>
            </a:r>
          </a:p>
          <a:p>
            <a:endParaRPr lang="en-US" dirty="0"/>
          </a:p>
          <a:p>
            <a:r>
              <a:rPr lang="en-GB" dirty="0"/>
              <a:t>Nomination: </a:t>
            </a:r>
          </a:p>
          <a:p>
            <a:pPr lvl="1"/>
            <a:r>
              <a:rPr lang="en-GB" dirty="0"/>
              <a:t>all TSOs will follow testing timeline and urge market participants to respect the updated nomination deadlines in line with the decoupling scenario and market messaging.</a:t>
            </a:r>
          </a:p>
          <a:p>
            <a:pPr lvl="1"/>
            <a:r>
              <a:rPr lang="en-GB" dirty="0">
                <a:ea typeface="Verdana"/>
              </a:rPr>
              <a:t>Further information concerning nominations to TSO will be published by JAO.</a:t>
            </a:r>
          </a:p>
          <a:p>
            <a:endParaRPr lang="en-US" dirty="0"/>
          </a:p>
          <a:p>
            <a:pPr lvl="2"/>
            <a:endParaRPr lang="en-NL" dirty="0"/>
          </a:p>
          <a:p>
            <a:endParaRPr lang="en-US" dirty="0"/>
          </a:p>
        </p:txBody>
      </p:sp>
      <p:sp>
        <p:nvSpPr>
          <p:cNvPr id="8" name="Text Placeholder 7">
            <a:extLst>
              <a:ext uri="{FF2B5EF4-FFF2-40B4-BE49-F238E27FC236}">
                <a16:creationId xmlns:a16="http://schemas.microsoft.com/office/drawing/2014/main" id="{A5D90803-F428-65C7-4673-864E124D5693}"/>
              </a:ext>
            </a:extLst>
          </p:cNvPr>
          <p:cNvSpPr>
            <a:spLocks noGrp="1"/>
          </p:cNvSpPr>
          <p:nvPr>
            <p:ph type="body" sz="quarter" idx="20"/>
          </p:nvPr>
        </p:nvSpPr>
        <p:spPr>
          <a:xfrm>
            <a:off x="515938" y="742566"/>
            <a:ext cx="11160125" cy="228984"/>
          </a:xfrm>
        </p:spPr>
        <p:txBody>
          <a:bodyPr>
            <a:normAutofit lnSpcReduction="10000"/>
          </a:bodyPr>
          <a:lstStyle/>
          <a:p>
            <a:r>
              <a:rPr lang="en-NL"/>
              <a:t>Nomination deadlines</a:t>
            </a:r>
            <a:endParaRPr lang="en-US">
              <a:ea typeface="Verdana"/>
            </a:endParaRPr>
          </a:p>
        </p:txBody>
      </p:sp>
    </p:spTree>
    <p:extLst>
      <p:ext uri="{BB962C8B-B14F-4D97-AF65-F5344CB8AC3E}">
        <p14:creationId xmlns:p14="http://schemas.microsoft.com/office/powerpoint/2010/main" val="1550061114"/>
      </p:ext>
    </p:extLst>
  </p:cSld>
  <p:clrMapOvr>
    <a:masterClrMapping/>
  </p:clrMapOvr>
  <p:extLst>
    <p:ext uri="{6950BFC3-D8DA-4A85-94F7-54DA5524770B}">
      <p188:commentRel xmlns:p188="http://schemas.microsoft.com/office/powerpoint/2018/8/main" r:id="rId4"/>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8407451-3A45-C1C8-67B8-4B0DF9DD0140}"/>
              </a:ext>
            </a:extLst>
          </p:cNvPr>
          <p:cNvGraphicFramePr>
            <a:graphicFrameLocks noChangeAspect="1"/>
          </p:cNvGraphicFramePr>
          <p:nvPr>
            <p:custDataLst>
              <p:tags r:id="rId1"/>
            </p:custDataLst>
            <p:extLst>
              <p:ext uri="{D42A27DB-BD31-4B8C-83A1-F6EECF244321}">
                <p14:modId xmlns:p14="http://schemas.microsoft.com/office/powerpoint/2010/main" val="5052830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0" imgH="350" progId="TCLayout.ActiveDocument.1">
                  <p:embed/>
                </p:oleObj>
              </mc:Choice>
              <mc:Fallback>
                <p:oleObj name="think-cell Slide" r:id="rId4" imgW="350" imgH="350" progId="TCLayout.ActiveDocument.1">
                  <p:embed/>
                  <p:pic>
                    <p:nvPicPr>
                      <p:cNvPr id="5" name="think-cell data - do not delete" hidden="1">
                        <a:extLst>
                          <a:ext uri="{FF2B5EF4-FFF2-40B4-BE49-F238E27FC236}">
                            <a16:creationId xmlns:a16="http://schemas.microsoft.com/office/drawing/2014/main" id="{98407451-3A45-C1C8-67B8-4B0DF9DD014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BAFC3AEE-713B-4DCE-BBEF-C3B7F32E4123}"/>
              </a:ext>
            </a:extLst>
          </p:cNvPr>
          <p:cNvSpPr>
            <a:spLocks noGrp="1"/>
          </p:cNvSpPr>
          <p:nvPr>
            <p:ph type="title"/>
          </p:nvPr>
        </p:nvSpPr>
        <p:spPr>
          <a:xfrm>
            <a:off x="515938" y="448248"/>
            <a:ext cx="11160125" cy="523302"/>
          </a:xfrm>
        </p:spPr>
        <p:txBody>
          <a:bodyPr vert="horz"/>
          <a:lstStyle/>
          <a:p>
            <a:r>
              <a:rPr lang="en-GB" dirty="0"/>
              <a:t>Decoupling training session with Market Participants</a:t>
            </a:r>
          </a:p>
        </p:txBody>
      </p:sp>
      <p:sp>
        <p:nvSpPr>
          <p:cNvPr id="3" name="Content Placeholder 2">
            <a:extLst>
              <a:ext uri="{FF2B5EF4-FFF2-40B4-BE49-F238E27FC236}">
                <a16:creationId xmlns:a16="http://schemas.microsoft.com/office/drawing/2014/main" id="{2594BB9F-7BAD-4978-6418-0F3EB93CF156}"/>
              </a:ext>
            </a:extLst>
          </p:cNvPr>
          <p:cNvSpPr>
            <a:spLocks noGrp="1"/>
          </p:cNvSpPr>
          <p:nvPr>
            <p:ph sz="quarter" idx="19"/>
          </p:nvPr>
        </p:nvSpPr>
        <p:spPr>
          <a:xfrm>
            <a:off x="515938" y="1375576"/>
            <a:ext cx="11160125" cy="4861711"/>
          </a:xfrm>
        </p:spPr>
        <p:txBody>
          <a:bodyPr/>
          <a:lstStyle/>
          <a:p>
            <a:r>
              <a:rPr lang="en-GB" dirty="0"/>
              <a:t>Registration process </a:t>
            </a:r>
          </a:p>
          <a:p>
            <a:pPr lvl="1"/>
            <a:r>
              <a:rPr lang="en-GB" dirty="0"/>
              <a:t>In case applicable, the respective NEMO(s) and/or JAO will contact the market participants regarding the process to follow.</a:t>
            </a:r>
          </a:p>
          <a:p>
            <a:pPr marL="179070" lvl="1" indent="-179070"/>
            <a:r>
              <a:rPr lang="en-GB" dirty="0"/>
              <a:t>JAO: MPs should register for the test with JAO by sending the email to </a:t>
            </a:r>
            <a:r>
              <a:rPr lang="en-GB" dirty="0">
                <a:hlinkClick r:id="rId6">
                  <a:extLst>
                    <a:ext uri="{A12FA001-AC4F-418D-AE19-62706E023703}">
                      <ahyp:hlinkClr xmlns:ahyp="http://schemas.microsoft.com/office/drawing/2018/hyperlinkcolor" val="tx"/>
                    </a:ext>
                  </a:extLst>
                </a:hlinkClick>
              </a:rPr>
              <a:t>helpdesk@jao.eu</a:t>
            </a:r>
            <a:r>
              <a:rPr lang="en-GB" dirty="0"/>
              <a:t>. JAO will send an email to its market participants with full instructions on registration for the shadow auctions and TSOs details for nomination purposes.</a:t>
            </a:r>
            <a:endParaRPr lang="en-GB" dirty="0">
              <a:ea typeface="Verdana"/>
            </a:endParaRPr>
          </a:p>
          <a:p>
            <a:pPr marL="0" indent="0">
              <a:buFont typeface="Arial" panose="020B0604020202020204" pitchFamily="34" charset="0"/>
              <a:buNone/>
            </a:pPr>
            <a:endParaRPr lang="en-GB" dirty="0">
              <a:solidFill>
                <a:srgbClr val="26B8CD"/>
              </a:solidFill>
              <a:ea typeface="Verdana"/>
            </a:endParaRPr>
          </a:p>
          <a:p>
            <a:r>
              <a:rPr lang="en-GB" dirty="0"/>
              <a:t>Environments to connect to</a:t>
            </a:r>
          </a:p>
          <a:p>
            <a:pPr marL="179070" lvl="1" indent="-179070"/>
            <a:r>
              <a:rPr lang="en-GB" dirty="0"/>
              <a:t>JAO: ECAT, details to be provided by JAO in their registration email.</a:t>
            </a:r>
            <a:endParaRPr lang="en-GB" dirty="0">
              <a:ea typeface="Verdana"/>
            </a:endParaRPr>
          </a:p>
          <a:p>
            <a:endParaRPr lang="en-GB" dirty="0">
              <a:solidFill>
                <a:srgbClr val="26B8CD"/>
              </a:solidFill>
              <a:ea typeface="Verdana"/>
            </a:endParaRPr>
          </a:p>
          <a:p>
            <a:r>
              <a:rPr lang="en-GB" dirty="0"/>
              <a:t>NEMOs will inform their market participants individually</a:t>
            </a:r>
          </a:p>
          <a:p>
            <a:endParaRPr lang="en-GB" dirty="0"/>
          </a:p>
          <a:p>
            <a:endParaRPr lang="en-US" dirty="0"/>
          </a:p>
        </p:txBody>
      </p:sp>
      <p:sp>
        <p:nvSpPr>
          <p:cNvPr id="10" name="Text Placeholder 9">
            <a:extLst>
              <a:ext uri="{FF2B5EF4-FFF2-40B4-BE49-F238E27FC236}">
                <a16:creationId xmlns:a16="http://schemas.microsoft.com/office/drawing/2014/main" id="{85423D01-7C48-5F26-9531-7783B6F92D4D}"/>
              </a:ext>
            </a:extLst>
          </p:cNvPr>
          <p:cNvSpPr>
            <a:spLocks noGrp="1"/>
          </p:cNvSpPr>
          <p:nvPr>
            <p:ph type="body" sz="quarter" idx="20"/>
          </p:nvPr>
        </p:nvSpPr>
        <p:spPr/>
        <p:txBody>
          <a:bodyPr/>
          <a:lstStyle/>
          <a:p>
            <a:r>
              <a:rPr lang="en-GB" dirty="0"/>
              <a:t>Coordination related to JAO execution of Shadow Auctions</a:t>
            </a:r>
            <a:endParaRPr lang="en-US" dirty="0"/>
          </a:p>
        </p:txBody>
      </p:sp>
    </p:spTree>
    <p:extLst>
      <p:ext uri="{BB962C8B-B14F-4D97-AF65-F5344CB8AC3E}">
        <p14:creationId xmlns:p14="http://schemas.microsoft.com/office/powerpoint/2010/main" val="17561100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km7LGEqJSFy2of0B00Nla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jfikE3sjSm2npcux2WvMH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GhCmu0UhSFi8NOgSKYsflA"/>
</p:tagLst>
</file>

<file path=ppt/theme/theme1.xml><?xml version="1.0" encoding="utf-8"?>
<a:theme xmlns:a="http://schemas.openxmlformats.org/drawingml/2006/main" name="MCSC - Joint">
  <a:themeElements>
    <a:clrScheme name="MCSC">
      <a:dk1>
        <a:sysClr val="windowText" lastClr="000000"/>
      </a:dk1>
      <a:lt1>
        <a:srgbClr val="FFFFFF"/>
      </a:lt1>
      <a:dk2>
        <a:srgbClr val="303030"/>
      </a:dk2>
      <a:lt2>
        <a:srgbClr val="C6C6C6"/>
      </a:lt2>
      <a:accent1>
        <a:srgbClr val="DEDC00"/>
      </a:accent1>
      <a:accent2>
        <a:srgbClr val="E5005A"/>
      </a:accent2>
      <a:accent3>
        <a:srgbClr val="26B8CD"/>
      </a:accent3>
      <a:accent4>
        <a:srgbClr val="F39100"/>
      </a:accent4>
      <a:accent5>
        <a:srgbClr val="E5005A"/>
      </a:accent5>
      <a:accent6>
        <a:srgbClr val="26B8CD"/>
      </a:accent6>
      <a:hlink>
        <a:srgbClr val="000000"/>
      </a:hlink>
      <a:folHlink>
        <a:srgbClr val="000000"/>
      </a:folHlink>
    </a:clrScheme>
    <a:fontScheme name="MCSC">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Red 70">
      <a:srgbClr val="FF8790"/>
    </a:custClr>
    <a:custClr name="Orange 70">
      <a:srgbClr val="FF8A74"/>
    </a:custClr>
    <a:custClr name="Yellow 80*">
      <a:srgbClr val="FFBB13"/>
    </a:custClr>
    <a:custClr name="Green 70">
      <a:srgbClr val="9CB704"/>
    </a:custClr>
    <a:custClr name="Blue 70">
      <a:srgbClr val="48B7DF"/>
    </a:custClr>
    <a:custClr name="Cyan 70">
      <a:srgbClr val="7CABFF"/>
    </a:custClr>
    <a:custClr name="Purple 70">
      <a:srgbClr val="A9A3EF"/>
    </a:custClr>
    <a:custClr name="Gray 70">
      <a:srgbClr val="ABABAB"/>
    </a:custClr>
    <a:custClr>
      <a:srgbClr val="FFFFFF"/>
    </a:custClr>
    <a:custClr>
      <a:srgbClr val="FFFFFF"/>
    </a:custClr>
    <a:custClr name="Red 50">
      <a:srgbClr val="EB1000"/>
    </a:custClr>
    <a:custClr name="Orange 60">
      <a:srgbClr val="FF5800"/>
    </a:custClr>
    <a:custClr name="Yellow 50*">
      <a:srgbClr val="996E00"/>
    </a:custClr>
    <a:custClr name="Green 50">
      <a:srgbClr val="6B7E00"/>
    </a:custClr>
    <a:custClr name="Blue 50">
      <a:srgbClr val="277EA1"/>
    </a:custClr>
    <a:custClr name="Cyan 50">
      <a:srgbClr val="0076DA"/>
    </a:custClr>
    <a:custClr name="Purple 50">
      <a:srgbClr val="7263E1"/>
    </a:custClr>
    <a:custClr name="Gray 50">
      <a:srgbClr val="767676"/>
    </a:custClr>
    <a:custClr>
      <a:srgbClr val="FFFFFF"/>
    </a:custClr>
    <a:custClr>
      <a:srgbClr val="FFFFFF"/>
    </a:custClr>
    <a:custClr name="Red 20">
      <a:srgbClr val="680300"/>
    </a:custClr>
    <a:custClr name="Orange 20">
      <a:srgbClr val="5C1A00"/>
    </a:custClr>
    <a:custClr name="Yellow 20*">
      <a:srgbClr val="412D00"/>
    </a:custClr>
    <a:custClr name="Green 20">
      <a:srgbClr val="2B3400"/>
    </a:custClr>
    <a:custClr name="Blue 20">
      <a:srgbClr val="003060"/>
    </a:custClr>
    <a:custClr name="Cyan 20">
      <a:srgbClr val="003060"/>
    </a:custClr>
    <a:custClr name="Purple 20">
      <a:srgbClr val="2C1C82"/>
    </a:custClr>
    <a:custClr name="Gray 20">
      <a:srgbClr val="303030"/>
    </a:custClr>
    <a:custClr>
      <a:srgbClr val="FFFFFF"/>
    </a:custClr>
    <a:custClr>
      <a:srgbClr val="FFFFFF"/>
    </a:custClr>
  </a:custClrLst>
  <a:extLst>
    <a:ext uri="{05A4C25C-085E-4340-85A3-A5531E510DB2}">
      <thm15:themeFamily xmlns:thm15="http://schemas.microsoft.com/office/thememl/2012/main" name="Template_MCSC-SIDC-SDAC.pptx" id="{3BC9DF87-4209-4FC3-AFB4-159F044C46F0}" vid="{680685E5-9E22-4308-A339-EBF78DF20A39}"/>
    </a:ext>
  </a:extLst>
</a:theme>
</file>

<file path=ppt/theme/theme2.xml><?xml version="1.0" encoding="utf-8"?>
<a:theme xmlns:a="http://schemas.openxmlformats.org/drawingml/2006/main" name="SIDC">
  <a:themeElements>
    <a:clrScheme name="MCSC">
      <a:dk1>
        <a:sysClr val="windowText" lastClr="000000"/>
      </a:dk1>
      <a:lt1>
        <a:srgbClr val="FFFFFF"/>
      </a:lt1>
      <a:dk2>
        <a:srgbClr val="303030"/>
      </a:dk2>
      <a:lt2>
        <a:srgbClr val="C6C6C6"/>
      </a:lt2>
      <a:accent1>
        <a:srgbClr val="DEDC00"/>
      </a:accent1>
      <a:accent2>
        <a:srgbClr val="E5005A"/>
      </a:accent2>
      <a:accent3>
        <a:srgbClr val="26B8CD"/>
      </a:accent3>
      <a:accent4>
        <a:srgbClr val="F39100"/>
      </a:accent4>
      <a:accent5>
        <a:srgbClr val="E5005A"/>
      </a:accent5>
      <a:accent6>
        <a:srgbClr val="26B8CD"/>
      </a:accent6>
      <a:hlink>
        <a:srgbClr val="000000"/>
      </a:hlink>
      <a:folHlink>
        <a:srgbClr val="000000"/>
      </a:folHlink>
    </a:clrScheme>
    <a:fontScheme name="MCSC">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Red 70">
      <a:srgbClr val="FF8790"/>
    </a:custClr>
    <a:custClr name="Orange 70">
      <a:srgbClr val="FF8A74"/>
    </a:custClr>
    <a:custClr name="Yellow 80*">
      <a:srgbClr val="FFBB13"/>
    </a:custClr>
    <a:custClr name="Green 70">
      <a:srgbClr val="9CB704"/>
    </a:custClr>
    <a:custClr name="Blue 70">
      <a:srgbClr val="48B7DF"/>
    </a:custClr>
    <a:custClr name="Cyan 70">
      <a:srgbClr val="7CABFF"/>
    </a:custClr>
    <a:custClr name="Purple 70">
      <a:srgbClr val="A9A3EF"/>
    </a:custClr>
    <a:custClr name="Gray 70">
      <a:srgbClr val="ABABAB"/>
    </a:custClr>
    <a:custClr>
      <a:srgbClr val="FFFFFF"/>
    </a:custClr>
    <a:custClr>
      <a:srgbClr val="FFFFFF"/>
    </a:custClr>
    <a:custClr name="Red 50">
      <a:srgbClr val="EB1000"/>
    </a:custClr>
    <a:custClr name="Orange 60">
      <a:srgbClr val="FF5800"/>
    </a:custClr>
    <a:custClr name="Yellow 50*">
      <a:srgbClr val="996E00"/>
    </a:custClr>
    <a:custClr name="Green 50">
      <a:srgbClr val="6B7E00"/>
    </a:custClr>
    <a:custClr name="Blue 50">
      <a:srgbClr val="277EA1"/>
    </a:custClr>
    <a:custClr name="Cyan 50">
      <a:srgbClr val="0076DA"/>
    </a:custClr>
    <a:custClr name="Purple 50">
      <a:srgbClr val="7263E1"/>
    </a:custClr>
    <a:custClr name="Gray 50">
      <a:srgbClr val="767676"/>
    </a:custClr>
    <a:custClr>
      <a:srgbClr val="FFFFFF"/>
    </a:custClr>
    <a:custClr>
      <a:srgbClr val="FFFFFF"/>
    </a:custClr>
    <a:custClr name="Red 20">
      <a:srgbClr val="680300"/>
    </a:custClr>
    <a:custClr name="Orange 20">
      <a:srgbClr val="5C1A00"/>
    </a:custClr>
    <a:custClr name="Yellow 20*">
      <a:srgbClr val="412D00"/>
    </a:custClr>
    <a:custClr name="Green 20">
      <a:srgbClr val="2B3400"/>
    </a:custClr>
    <a:custClr name="Blue 20">
      <a:srgbClr val="003060"/>
    </a:custClr>
    <a:custClr name="Cyan 20">
      <a:srgbClr val="003060"/>
    </a:custClr>
    <a:custClr name="Purple 20">
      <a:srgbClr val="2C1C82"/>
    </a:custClr>
    <a:custClr name="Gray 20">
      <a:srgbClr val="303030"/>
    </a:custClr>
    <a:custClr>
      <a:srgbClr val="FFFFFF"/>
    </a:custClr>
    <a:custClr>
      <a:srgbClr val="FFFFFF"/>
    </a:custClr>
  </a:custClrLst>
  <a:extLst>
    <a:ext uri="{05A4C25C-085E-4340-85A3-A5531E510DB2}">
      <thm15:themeFamily xmlns:thm15="http://schemas.microsoft.com/office/thememl/2012/main" name="Template_MCSC-SIDC-SDAC.pptx" id="{3BC9DF87-4209-4FC3-AFB4-159F044C46F0}" vid="{B11B974E-2E10-477B-9AAE-DCF2D8902755}"/>
    </a:ext>
  </a:extLst>
</a:theme>
</file>

<file path=ppt/theme/theme3.xml><?xml version="1.0" encoding="utf-8"?>
<a:theme xmlns:a="http://schemas.openxmlformats.org/drawingml/2006/main" name="SDAC">
  <a:themeElements>
    <a:clrScheme name="MCSC">
      <a:dk1>
        <a:sysClr val="windowText" lastClr="000000"/>
      </a:dk1>
      <a:lt1>
        <a:srgbClr val="FFFFFF"/>
      </a:lt1>
      <a:dk2>
        <a:srgbClr val="303030"/>
      </a:dk2>
      <a:lt2>
        <a:srgbClr val="C6C6C6"/>
      </a:lt2>
      <a:accent1>
        <a:srgbClr val="DEDC00"/>
      </a:accent1>
      <a:accent2>
        <a:srgbClr val="E5005A"/>
      </a:accent2>
      <a:accent3>
        <a:srgbClr val="26B8CD"/>
      </a:accent3>
      <a:accent4>
        <a:srgbClr val="F39100"/>
      </a:accent4>
      <a:accent5>
        <a:srgbClr val="E5005A"/>
      </a:accent5>
      <a:accent6>
        <a:srgbClr val="26B8CD"/>
      </a:accent6>
      <a:hlink>
        <a:srgbClr val="000000"/>
      </a:hlink>
      <a:folHlink>
        <a:srgbClr val="000000"/>
      </a:folHlink>
    </a:clrScheme>
    <a:fontScheme name="MCSC">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Red 70">
      <a:srgbClr val="FF8790"/>
    </a:custClr>
    <a:custClr name="Orange 70">
      <a:srgbClr val="FF8A74"/>
    </a:custClr>
    <a:custClr name="Yellow 80*">
      <a:srgbClr val="FFBB13"/>
    </a:custClr>
    <a:custClr name="Green 70">
      <a:srgbClr val="9CB704"/>
    </a:custClr>
    <a:custClr name="Blue 70">
      <a:srgbClr val="48B7DF"/>
    </a:custClr>
    <a:custClr name="Cyan 70">
      <a:srgbClr val="7CABFF"/>
    </a:custClr>
    <a:custClr name="Purple 70">
      <a:srgbClr val="A9A3EF"/>
    </a:custClr>
    <a:custClr name="Gray 70">
      <a:srgbClr val="ABABAB"/>
    </a:custClr>
    <a:custClr>
      <a:srgbClr val="FFFFFF"/>
    </a:custClr>
    <a:custClr>
      <a:srgbClr val="FFFFFF"/>
    </a:custClr>
    <a:custClr name="Red 50">
      <a:srgbClr val="EB1000"/>
    </a:custClr>
    <a:custClr name="Orange 60">
      <a:srgbClr val="FF5800"/>
    </a:custClr>
    <a:custClr name="Yellow 50*">
      <a:srgbClr val="996E00"/>
    </a:custClr>
    <a:custClr name="Green 50">
      <a:srgbClr val="6B7E00"/>
    </a:custClr>
    <a:custClr name="Blue 50">
      <a:srgbClr val="277EA1"/>
    </a:custClr>
    <a:custClr name="Cyan 50">
      <a:srgbClr val="0076DA"/>
    </a:custClr>
    <a:custClr name="Purple 50">
      <a:srgbClr val="7263E1"/>
    </a:custClr>
    <a:custClr name="Gray 50">
      <a:srgbClr val="767676"/>
    </a:custClr>
    <a:custClr>
      <a:srgbClr val="FFFFFF"/>
    </a:custClr>
    <a:custClr>
      <a:srgbClr val="FFFFFF"/>
    </a:custClr>
    <a:custClr name="Red 20">
      <a:srgbClr val="680300"/>
    </a:custClr>
    <a:custClr name="Orange 20">
      <a:srgbClr val="5C1A00"/>
    </a:custClr>
    <a:custClr name="Yellow 20*">
      <a:srgbClr val="412D00"/>
    </a:custClr>
    <a:custClr name="Green 20">
      <a:srgbClr val="2B3400"/>
    </a:custClr>
    <a:custClr name="Blue 20">
      <a:srgbClr val="003060"/>
    </a:custClr>
    <a:custClr name="Cyan 20">
      <a:srgbClr val="003060"/>
    </a:custClr>
    <a:custClr name="Purple 20">
      <a:srgbClr val="2C1C82"/>
    </a:custClr>
    <a:custClr name="Gray 20">
      <a:srgbClr val="303030"/>
    </a:custClr>
    <a:custClr>
      <a:srgbClr val="FFFFFF"/>
    </a:custClr>
    <a:custClr>
      <a:srgbClr val="FFFFFF"/>
    </a:custClr>
  </a:custClrLst>
  <a:extLst>
    <a:ext uri="{05A4C25C-085E-4340-85A3-A5531E510DB2}">
      <thm15:themeFamily xmlns:thm15="http://schemas.microsoft.com/office/thememl/2012/main" name="Template_MCSC-SIDC-SDAC.pptx" id="{3BC9DF87-4209-4FC3-AFB4-159F044C46F0}" vid="{C324E28C-56A0-463A-98CB-8B50604F21AB}"/>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ef8ba76-fc67-4c65-9c3e-470ae15c007d" xsi:nil="true"/>
    <lcf76f155ced4ddcb4097134ff3c332f xmlns="d296212c-7881-4015-9f0c-985b3ab18bd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5964E9AEBD58F47A81F88F63BBC0497" ma:contentTypeVersion="15" ma:contentTypeDescription="Create a new document." ma:contentTypeScope="" ma:versionID="5a94f27a83c7dfbb8c3dab3a69587ebc">
  <xsd:schema xmlns:xsd="http://www.w3.org/2001/XMLSchema" xmlns:xs="http://www.w3.org/2001/XMLSchema" xmlns:p="http://schemas.microsoft.com/office/2006/metadata/properties" xmlns:ns2="d296212c-7881-4015-9f0c-985b3ab18bd3" xmlns:ns3="8ef8ba76-fc67-4c65-9c3e-470ae15c007d" xmlns:ns4="09de482d-e7fc-47f1-95c2-76dc55b08fff" targetNamespace="http://schemas.microsoft.com/office/2006/metadata/properties" ma:root="true" ma:fieldsID="05313cabcca8d7de70c87d771e5df82a" ns2:_="" ns3:_="" ns4:_="">
    <xsd:import namespace="d296212c-7881-4015-9f0c-985b3ab18bd3"/>
    <xsd:import namespace="8ef8ba76-fc67-4c65-9c3e-470ae15c007d"/>
    <xsd:import namespace="09de482d-e7fc-47f1-95c2-76dc55b08ff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ObjectDetectorVersions" minOccurs="0"/>
                <xsd:element ref="ns2:MediaServiceDateTaken"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96212c-7881-4015-9f0c-985b3ab18b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583ee3c-f8b4-4f86-8f08-197d062ad53c"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f8ba76-fc67-4c65-9c3e-470ae15c007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4e06db2-a213-4246-b9fd-f541090617ac}" ma:internalName="TaxCatchAll" ma:showField="CatchAllData" ma:web="8ef8ba76-fc67-4c65-9c3e-470ae15c007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9de482d-e7fc-47f1-95c2-76dc55b08ff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548018-7276-4E65-8209-66FBFCB27ADB}">
  <ds:schemaRefs>
    <ds:schemaRef ds:uri="http://purl.org/dc/dcmitype/"/>
    <ds:schemaRef ds:uri="http://schemas.microsoft.com/office/2006/documentManagement/types"/>
    <ds:schemaRef ds:uri="http://purl.org/dc/terms/"/>
    <ds:schemaRef ds:uri="http://schemas.openxmlformats.org/package/2006/metadata/core-properties"/>
    <ds:schemaRef ds:uri="d296212c-7881-4015-9f0c-985b3ab18bd3"/>
    <ds:schemaRef ds:uri="http://purl.org/dc/elements/1.1/"/>
    <ds:schemaRef ds:uri="http://www.w3.org/XML/1998/namespace"/>
    <ds:schemaRef ds:uri="09de482d-e7fc-47f1-95c2-76dc55b08fff"/>
    <ds:schemaRef ds:uri="http://schemas.microsoft.com/office/infopath/2007/PartnerControls"/>
    <ds:schemaRef ds:uri="8ef8ba76-fc67-4c65-9c3e-470ae15c007d"/>
    <ds:schemaRef ds:uri="http://schemas.microsoft.com/office/2006/metadata/properties"/>
  </ds:schemaRefs>
</ds:datastoreItem>
</file>

<file path=customXml/itemProps2.xml><?xml version="1.0" encoding="utf-8"?>
<ds:datastoreItem xmlns:ds="http://schemas.openxmlformats.org/officeDocument/2006/customXml" ds:itemID="{08D28BF1-6A01-4BFF-8D3F-C03F58D22807}">
  <ds:schemaRefs>
    <ds:schemaRef ds:uri="http://schemas.microsoft.com/sharepoint/v3/contenttype/forms"/>
  </ds:schemaRefs>
</ds:datastoreItem>
</file>

<file path=customXml/itemProps3.xml><?xml version="1.0" encoding="utf-8"?>
<ds:datastoreItem xmlns:ds="http://schemas.openxmlformats.org/officeDocument/2006/customXml" ds:itemID="{FE645174-9D77-4FE4-922C-62E90E4D01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96212c-7881-4015-9f0c-985b3ab18bd3"/>
    <ds:schemaRef ds:uri="8ef8ba76-fc67-4c65-9c3e-470ae15c007d"/>
    <ds:schemaRef ds:uri="09de482d-e7fc-47f1-95c2-76dc55b08f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MCSC</Template>
  <TotalTime>5733</TotalTime>
  <Words>2420</Words>
  <Application>Microsoft Office PowerPoint</Application>
  <PresentationFormat>Widescreen</PresentationFormat>
  <Paragraphs>392</Paragraphs>
  <Slides>13</Slides>
  <Notes>12</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MCSC - Joint</vt:lpstr>
      <vt:lpstr>SIDC</vt:lpstr>
      <vt:lpstr>SDAC</vt:lpstr>
      <vt:lpstr>Decoupling training session with Market Participants</vt:lpstr>
      <vt:lpstr>Decoupling training session with Market Participants</vt:lpstr>
      <vt:lpstr>Decoupling training session with Market Participants</vt:lpstr>
      <vt:lpstr>Decoupling training session with Market Participants</vt:lpstr>
      <vt:lpstr>Full Decoupling During the Market Coupling Process - Operational process and timings</vt:lpstr>
      <vt:lpstr>Full Decoupling During the Market Coupling Process – Market Messages</vt:lpstr>
      <vt:lpstr>Decoupling training session with Market Participants</vt:lpstr>
      <vt:lpstr>Decoupling training session with Market Participants</vt:lpstr>
      <vt:lpstr>Decoupling training session with Market Participants</vt:lpstr>
      <vt:lpstr>Fallback Allocation Measures Applicable for Each SDAC Interconnector (part 1)</vt:lpstr>
      <vt:lpstr>Fallback Allocation Measures Applicable for Each SDAC Interconnector (part 2)</vt:lpstr>
      <vt:lpstr>Fallback solutions per Bidding Zone</vt:lpstr>
      <vt:lpstr>Decoupling training session with Market Participants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Vonk</dc:creator>
  <cp:lastModifiedBy>Tom Vonk</cp:lastModifiedBy>
  <cp:revision>255</cp:revision>
  <dcterms:created xsi:type="dcterms:W3CDTF">2025-05-27T11:28:37Z</dcterms:created>
  <dcterms:modified xsi:type="dcterms:W3CDTF">2025-10-17T10:18:20Z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a0be246-9405-4ad2-9296-0e76741b707f_Enabled">
    <vt:lpwstr>true</vt:lpwstr>
  </property>
  <property fmtid="{D5CDD505-2E9C-101B-9397-08002B2CF9AE}" pid="3" name="MSIP_Label_da0be246-9405-4ad2-9296-0e76741b707f_SetDate">
    <vt:lpwstr>2024-07-05T07:51:51Z</vt:lpwstr>
  </property>
  <property fmtid="{D5CDD505-2E9C-101B-9397-08002B2CF9AE}" pid="4" name="MSIP_Label_da0be246-9405-4ad2-9296-0e76741b707f_Method">
    <vt:lpwstr>Standard</vt:lpwstr>
  </property>
  <property fmtid="{D5CDD505-2E9C-101B-9397-08002B2CF9AE}" pid="5" name="MSIP_Label_da0be246-9405-4ad2-9296-0e76741b707f_Name">
    <vt:lpwstr>Intern</vt:lpwstr>
  </property>
  <property fmtid="{D5CDD505-2E9C-101B-9397-08002B2CF9AE}" pid="6" name="MSIP_Label_da0be246-9405-4ad2-9296-0e76741b707f_SiteId">
    <vt:lpwstr>aeb9a5ed-4884-448b-814d-529c2e0f5072</vt:lpwstr>
  </property>
  <property fmtid="{D5CDD505-2E9C-101B-9397-08002B2CF9AE}" pid="7" name="MSIP_Label_da0be246-9405-4ad2-9296-0e76741b707f_ActionId">
    <vt:lpwstr>fc72746b-1bb8-4c1b-b3c0-2c52f4b92286</vt:lpwstr>
  </property>
  <property fmtid="{D5CDD505-2E9C-101B-9397-08002B2CF9AE}" pid="8" name="MSIP_Label_da0be246-9405-4ad2-9296-0e76741b707f_ContentBits">
    <vt:lpwstr>0</vt:lpwstr>
  </property>
  <property fmtid="{D5CDD505-2E9C-101B-9397-08002B2CF9AE}" pid="9" name="ContentTypeId">
    <vt:lpwstr>0x01010045964E9AEBD58F47A81F88F63BBC0497</vt:lpwstr>
  </property>
  <property fmtid="{D5CDD505-2E9C-101B-9397-08002B2CF9AE}" pid="10" name="MediaServiceImageTags">
    <vt:lpwstr/>
  </property>
</Properties>
</file>