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3" r:id="rId4"/>
  </p:sldMasterIdLst>
  <p:notesMasterIdLst>
    <p:notesMasterId r:id="rId9"/>
  </p:notesMasterIdLst>
  <p:handoutMasterIdLst>
    <p:handoutMasterId r:id="rId10"/>
  </p:handoutMasterIdLst>
  <p:sldIdLst>
    <p:sldId id="256" r:id="rId5"/>
    <p:sldId id="629" r:id="rId6"/>
    <p:sldId id="633" r:id="rId7"/>
    <p:sldId id="1549" r:id="rId8"/>
  </p:sldIdLst>
  <p:sldSz cx="10287000" cy="6858000" type="35mm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rtens Steven" initials="MS" lastIdx="1" clrIdx="0"/>
  <p:cmAuthor id="1" name="Jachmann Christoph" initials="JC" lastIdx="5" clrIdx="1">
    <p:extLst>
      <p:ext uri="{19B8F6BF-5375-455C-9EA6-DF929625EA0E}">
        <p15:presenceInfo xmlns:p15="http://schemas.microsoft.com/office/powerpoint/2012/main" userId="S-1-5-21-4061599499-346485789-1913777541-16377" providerId="AD"/>
      </p:ext>
    </p:extLst>
  </p:cmAuthor>
  <p:cmAuthor id="2" name="Line van Kesteren" initials="LvK" lastIdx="2" clrIdx="2">
    <p:extLst>
      <p:ext uri="{19B8F6BF-5375-455C-9EA6-DF929625EA0E}">
        <p15:presenceInfo xmlns:p15="http://schemas.microsoft.com/office/powerpoint/2012/main" userId="S::l.vkesteren@magnus.nl::53bd1589-8d59-4213-aaff-234f3a894854" providerId="AD"/>
      </p:ext>
    </p:extLst>
  </p:cmAuthor>
  <p:cmAuthor id="3" name="PICCIONE Romain" initials="PR" lastIdx="3" clrIdx="3">
    <p:extLst>
      <p:ext uri="{19B8F6BF-5375-455C-9EA6-DF929625EA0E}">
        <p15:presenceInfo xmlns:p15="http://schemas.microsoft.com/office/powerpoint/2012/main" userId="S-1-5-21-3617687895-3840901543-188507473-179842" providerId="AD"/>
      </p:ext>
    </p:extLst>
  </p:cmAuthor>
  <p:cmAuthor id="4" name="Genêt Benjamin" initials="GB" lastIdx="14" clrIdx="4">
    <p:extLst>
      <p:ext uri="{19B8F6BF-5375-455C-9EA6-DF929625EA0E}">
        <p15:presenceInfo xmlns:p15="http://schemas.microsoft.com/office/powerpoint/2012/main" userId="S-1-5-21-2137143959-1876693506-2580398563-153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97A0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7"/>
    <p:restoredTop sz="94660"/>
  </p:normalViewPr>
  <p:slideViewPr>
    <p:cSldViewPr>
      <p:cViewPr varScale="1">
        <p:scale>
          <a:sx n="109" d="100"/>
          <a:sy n="109" d="100"/>
        </p:scale>
        <p:origin x="1488" y="192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9213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50678-9925-4673-A248-C9402547DEE9}" type="datetimeFigureOut">
              <a:rPr lang="fr-FR" smtClean="0"/>
              <a:t>16/10/2019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9213" y="9444038"/>
            <a:ext cx="29511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E3F86-4D97-401A-BC8F-79B18A69B08D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530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6CDAB-FA26-4FEC-9A35-1B097D8D90AC}" type="datetimeFigureOut">
              <a:rPr lang="fr-FR" smtClean="0"/>
              <a:t>16/10/2019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11188" y="746125"/>
            <a:ext cx="55895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5AD82-FA70-4D86-B42F-3AB736B4E5D6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5202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11188" y="746125"/>
            <a:ext cx="5589587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32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1671756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11188" y="746125"/>
            <a:ext cx="5589587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2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1933559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30"/>
            <a:ext cx="874395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58076" y="274641"/>
            <a:ext cx="2314575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1" y="274641"/>
            <a:ext cx="6772275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pieren 31"/>
          <p:cNvGrpSpPr>
            <a:grpSpLocks noChangeAspect="1"/>
          </p:cNvGrpSpPr>
          <p:nvPr userDrawn="1"/>
        </p:nvGrpSpPr>
        <p:grpSpPr>
          <a:xfrm>
            <a:off x="3604332" y="1111847"/>
            <a:ext cx="6115078" cy="4551779"/>
            <a:chOff x="1090612" y="6556457"/>
            <a:chExt cx="7272765" cy="6234211"/>
          </a:xfrm>
          <a:solidFill>
            <a:srgbClr val="D9D9D9">
              <a:alpha val="14902"/>
            </a:srgbClr>
          </a:solidFill>
        </p:grpSpPr>
        <p:sp>
          <p:nvSpPr>
            <p:cNvPr id="24" name="Freeform 24"/>
            <p:cNvSpPr>
              <a:spLocks noChangeAspect="1"/>
            </p:cNvSpPr>
            <p:nvPr/>
          </p:nvSpPr>
          <p:spPr bwMode="gray">
            <a:xfrm>
              <a:off x="3681495" y="7373561"/>
              <a:ext cx="1262319" cy="1445069"/>
            </a:xfrm>
            <a:custGeom>
              <a:avLst/>
              <a:gdLst>
                <a:gd name="T0" fmla="*/ 118 w 342"/>
                <a:gd name="T1" fmla="*/ 291 h 382"/>
                <a:gd name="T2" fmla="*/ 48 w 342"/>
                <a:gd name="T3" fmla="*/ 319 h 382"/>
                <a:gd name="T4" fmla="*/ 0 w 342"/>
                <a:gd name="T5" fmla="*/ 291 h 382"/>
                <a:gd name="T6" fmla="*/ 27 w 342"/>
                <a:gd name="T7" fmla="*/ 268 h 382"/>
                <a:gd name="T8" fmla="*/ 51 w 342"/>
                <a:gd name="T9" fmla="*/ 268 h 382"/>
                <a:gd name="T10" fmla="*/ 120 w 342"/>
                <a:gd name="T11" fmla="*/ 238 h 382"/>
                <a:gd name="T12" fmla="*/ 83 w 342"/>
                <a:gd name="T13" fmla="*/ 236 h 382"/>
                <a:gd name="T14" fmla="*/ 76 w 342"/>
                <a:gd name="T15" fmla="*/ 247 h 382"/>
                <a:gd name="T16" fmla="*/ 46 w 342"/>
                <a:gd name="T17" fmla="*/ 254 h 382"/>
                <a:gd name="T18" fmla="*/ 46 w 342"/>
                <a:gd name="T19" fmla="*/ 245 h 382"/>
                <a:gd name="T20" fmla="*/ 76 w 342"/>
                <a:gd name="T21" fmla="*/ 206 h 382"/>
                <a:gd name="T22" fmla="*/ 116 w 342"/>
                <a:gd name="T23" fmla="*/ 146 h 382"/>
                <a:gd name="T24" fmla="*/ 118 w 342"/>
                <a:gd name="T25" fmla="*/ 79 h 382"/>
                <a:gd name="T26" fmla="*/ 155 w 342"/>
                <a:gd name="T27" fmla="*/ 72 h 382"/>
                <a:gd name="T28" fmla="*/ 178 w 342"/>
                <a:gd name="T29" fmla="*/ 92 h 382"/>
                <a:gd name="T30" fmla="*/ 162 w 342"/>
                <a:gd name="T31" fmla="*/ 111 h 382"/>
                <a:gd name="T32" fmla="*/ 169 w 342"/>
                <a:gd name="T33" fmla="*/ 129 h 382"/>
                <a:gd name="T34" fmla="*/ 197 w 342"/>
                <a:gd name="T35" fmla="*/ 122 h 382"/>
                <a:gd name="T36" fmla="*/ 197 w 342"/>
                <a:gd name="T37" fmla="*/ 90 h 382"/>
                <a:gd name="T38" fmla="*/ 183 w 342"/>
                <a:gd name="T39" fmla="*/ 79 h 382"/>
                <a:gd name="T40" fmla="*/ 199 w 342"/>
                <a:gd name="T41" fmla="*/ 28 h 382"/>
                <a:gd name="T42" fmla="*/ 272 w 342"/>
                <a:gd name="T43" fmla="*/ 0 h 382"/>
                <a:gd name="T44" fmla="*/ 305 w 342"/>
                <a:gd name="T45" fmla="*/ 1 h 382"/>
                <a:gd name="T46" fmla="*/ 342 w 342"/>
                <a:gd name="T47" fmla="*/ 33 h 382"/>
                <a:gd name="T48" fmla="*/ 325 w 342"/>
                <a:gd name="T49" fmla="*/ 162 h 382"/>
                <a:gd name="T50" fmla="*/ 258 w 342"/>
                <a:gd name="T51" fmla="*/ 218 h 382"/>
                <a:gd name="T52" fmla="*/ 258 w 342"/>
                <a:gd name="T53" fmla="*/ 298 h 382"/>
                <a:gd name="T54" fmla="*/ 241 w 342"/>
                <a:gd name="T55" fmla="*/ 337 h 382"/>
                <a:gd name="T56" fmla="*/ 258 w 342"/>
                <a:gd name="T57" fmla="*/ 382 h 382"/>
                <a:gd name="T58" fmla="*/ 206 w 342"/>
                <a:gd name="T59" fmla="*/ 361 h 382"/>
                <a:gd name="T60" fmla="*/ 223 w 342"/>
                <a:gd name="T61" fmla="*/ 305 h 382"/>
                <a:gd name="T62" fmla="*/ 118 w 342"/>
                <a:gd name="T63" fmla="*/ 291 h 38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42" h="382">
                  <a:moveTo>
                    <a:pt x="118" y="291"/>
                  </a:moveTo>
                  <a:lnTo>
                    <a:pt x="48" y="319"/>
                  </a:lnTo>
                  <a:lnTo>
                    <a:pt x="0" y="291"/>
                  </a:lnTo>
                  <a:lnTo>
                    <a:pt x="27" y="268"/>
                  </a:lnTo>
                  <a:lnTo>
                    <a:pt x="51" y="268"/>
                  </a:lnTo>
                  <a:lnTo>
                    <a:pt x="120" y="238"/>
                  </a:lnTo>
                  <a:lnTo>
                    <a:pt x="83" y="236"/>
                  </a:lnTo>
                  <a:lnTo>
                    <a:pt x="76" y="247"/>
                  </a:lnTo>
                  <a:lnTo>
                    <a:pt x="46" y="254"/>
                  </a:lnTo>
                  <a:lnTo>
                    <a:pt x="46" y="245"/>
                  </a:lnTo>
                  <a:lnTo>
                    <a:pt x="76" y="206"/>
                  </a:lnTo>
                  <a:lnTo>
                    <a:pt x="116" y="146"/>
                  </a:lnTo>
                  <a:lnTo>
                    <a:pt x="118" y="79"/>
                  </a:lnTo>
                  <a:lnTo>
                    <a:pt x="155" y="72"/>
                  </a:lnTo>
                  <a:lnTo>
                    <a:pt x="178" y="92"/>
                  </a:lnTo>
                  <a:lnTo>
                    <a:pt x="162" y="111"/>
                  </a:lnTo>
                  <a:lnTo>
                    <a:pt x="169" y="129"/>
                  </a:lnTo>
                  <a:lnTo>
                    <a:pt x="197" y="122"/>
                  </a:lnTo>
                  <a:lnTo>
                    <a:pt x="197" y="90"/>
                  </a:lnTo>
                  <a:lnTo>
                    <a:pt x="183" y="79"/>
                  </a:lnTo>
                  <a:lnTo>
                    <a:pt x="199" y="28"/>
                  </a:lnTo>
                  <a:lnTo>
                    <a:pt x="272" y="0"/>
                  </a:lnTo>
                  <a:lnTo>
                    <a:pt x="305" y="1"/>
                  </a:lnTo>
                  <a:lnTo>
                    <a:pt x="342" y="33"/>
                  </a:lnTo>
                  <a:lnTo>
                    <a:pt x="325" y="162"/>
                  </a:lnTo>
                  <a:lnTo>
                    <a:pt x="258" y="218"/>
                  </a:lnTo>
                  <a:lnTo>
                    <a:pt x="258" y="298"/>
                  </a:lnTo>
                  <a:lnTo>
                    <a:pt x="241" y="337"/>
                  </a:lnTo>
                  <a:lnTo>
                    <a:pt x="258" y="382"/>
                  </a:lnTo>
                  <a:lnTo>
                    <a:pt x="206" y="361"/>
                  </a:lnTo>
                  <a:lnTo>
                    <a:pt x="223" y="305"/>
                  </a:lnTo>
                  <a:lnTo>
                    <a:pt x="118" y="291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25" name="Freeform 25"/>
            <p:cNvSpPr>
              <a:spLocks noChangeAspect="1"/>
            </p:cNvSpPr>
            <p:nvPr/>
          </p:nvSpPr>
          <p:spPr bwMode="gray">
            <a:xfrm>
              <a:off x="4520585" y="9053165"/>
              <a:ext cx="180332" cy="378287"/>
            </a:xfrm>
            <a:custGeom>
              <a:avLst/>
              <a:gdLst>
                <a:gd name="T0" fmla="*/ 31 w 49"/>
                <a:gd name="T1" fmla="*/ 0 h 102"/>
                <a:gd name="T2" fmla="*/ 49 w 49"/>
                <a:gd name="T3" fmla="*/ 67 h 102"/>
                <a:gd name="T4" fmla="*/ 42 w 49"/>
                <a:gd name="T5" fmla="*/ 102 h 102"/>
                <a:gd name="T6" fmla="*/ 0 w 49"/>
                <a:gd name="T7" fmla="*/ 95 h 102"/>
                <a:gd name="T8" fmla="*/ 3 w 49"/>
                <a:gd name="T9" fmla="*/ 46 h 102"/>
                <a:gd name="T10" fmla="*/ 31 w 49"/>
                <a:gd name="T11" fmla="*/ 0 h 1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102">
                  <a:moveTo>
                    <a:pt x="31" y="0"/>
                  </a:moveTo>
                  <a:lnTo>
                    <a:pt x="49" y="67"/>
                  </a:lnTo>
                  <a:lnTo>
                    <a:pt x="42" y="102"/>
                  </a:lnTo>
                  <a:lnTo>
                    <a:pt x="0" y="95"/>
                  </a:lnTo>
                  <a:lnTo>
                    <a:pt x="3" y="46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26" name="Freeform 26"/>
            <p:cNvSpPr>
              <a:spLocks noChangeAspect="1"/>
            </p:cNvSpPr>
            <p:nvPr/>
          </p:nvSpPr>
          <p:spPr bwMode="gray">
            <a:xfrm>
              <a:off x="1090612" y="8652180"/>
              <a:ext cx="4173377" cy="4138488"/>
            </a:xfrm>
            <a:custGeom>
              <a:avLst/>
              <a:gdLst>
                <a:gd name="T0" fmla="*/ 1106 w 1134"/>
                <a:gd name="T1" fmla="*/ 906 h 1094"/>
                <a:gd name="T2" fmla="*/ 1075 w 1134"/>
                <a:gd name="T3" fmla="*/ 910 h 1094"/>
                <a:gd name="T4" fmla="*/ 1062 w 1134"/>
                <a:gd name="T5" fmla="*/ 950 h 1094"/>
                <a:gd name="T6" fmla="*/ 858 w 1134"/>
                <a:gd name="T7" fmla="*/ 973 h 1094"/>
                <a:gd name="T8" fmla="*/ 770 w 1134"/>
                <a:gd name="T9" fmla="*/ 960 h 1094"/>
                <a:gd name="T10" fmla="*/ 691 w 1134"/>
                <a:gd name="T11" fmla="*/ 1082 h 1094"/>
                <a:gd name="T12" fmla="*/ 581 w 1134"/>
                <a:gd name="T13" fmla="*/ 1082 h 1094"/>
                <a:gd name="T14" fmla="*/ 561 w 1134"/>
                <a:gd name="T15" fmla="*/ 1055 h 1094"/>
                <a:gd name="T16" fmla="*/ 528 w 1134"/>
                <a:gd name="T17" fmla="*/ 1049 h 1094"/>
                <a:gd name="T18" fmla="*/ 471 w 1134"/>
                <a:gd name="T19" fmla="*/ 1056 h 1094"/>
                <a:gd name="T20" fmla="*/ 271 w 1134"/>
                <a:gd name="T21" fmla="*/ 978 h 1094"/>
                <a:gd name="T22" fmla="*/ 328 w 1134"/>
                <a:gd name="T23" fmla="*/ 699 h 1094"/>
                <a:gd name="T24" fmla="*/ 323 w 1134"/>
                <a:gd name="T25" fmla="*/ 636 h 1094"/>
                <a:gd name="T26" fmla="*/ 255 w 1134"/>
                <a:gd name="T27" fmla="*/ 510 h 1094"/>
                <a:gd name="T28" fmla="*/ 75 w 1134"/>
                <a:gd name="T29" fmla="*/ 426 h 1094"/>
                <a:gd name="T30" fmla="*/ 0 w 1134"/>
                <a:gd name="T31" fmla="*/ 358 h 1094"/>
                <a:gd name="T32" fmla="*/ 151 w 1134"/>
                <a:gd name="T33" fmla="*/ 307 h 1094"/>
                <a:gd name="T34" fmla="*/ 252 w 1134"/>
                <a:gd name="T35" fmla="*/ 321 h 1094"/>
                <a:gd name="T36" fmla="*/ 243 w 1134"/>
                <a:gd name="T37" fmla="*/ 192 h 1094"/>
                <a:gd name="T38" fmla="*/ 318 w 1134"/>
                <a:gd name="T39" fmla="*/ 226 h 1094"/>
                <a:gd name="T40" fmla="*/ 437 w 1134"/>
                <a:gd name="T41" fmla="*/ 210 h 1094"/>
                <a:gd name="T42" fmla="*/ 446 w 1134"/>
                <a:gd name="T43" fmla="*/ 173 h 1094"/>
                <a:gd name="T44" fmla="*/ 557 w 1134"/>
                <a:gd name="T45" fmla="*/ 26 h 1094"/>
                <a:gd name="T46" fmla="*/ 661 w 1134"/>
                <a:gd name="T47" fmla="*/ 43 h 1094"/>
                <a:gd name="T48" fmla="*/ 805 w 1134"/>
                <a:gd name="T49" fmla="*/ 137 h 1094"/>
                <a:gd name="T50" fmla="*/ 892 w 1134"/>
                <a:gd name="T51" fmla="*/ 196 h 1094"/>
                <a:gd name="T52" fmla="*/ 973 w 1134"/>
                <a:gd name="T53" fmla="*/ 207 h 1094"/>
                <a:gd name="T54" fmla="*/ 1092 w 1134"/>
                <a:gd name="T55" fmla="*/ 319 h 1094"/>
                <a:gd name="T56" fmla="*/ 959 w 1134"/>
                <a:gd name="T57" fmla="*/ 588 h 1094"/>
                <a:gd name="T58" fmla="*/ 983 w 1134"/>
                <a:gd name="T59" fmla="*/ 620 h 1094"/>
                <a:gd name="T60" fmla="*/ 1039 w 1134"/>
                <a:gd name="T61" fmla="*/ 648 h 1094"/>
                <a:gd name="T62" fmla="*/ 1032 w 1134"/>
                <a:gd name="T63" fmla="*/ 780 h 1094"/>
                <a:gd name="T64" fmla="*/ 1089 w 1134"/>
                <a:gd name="T65" fmla="*/ 875 h 10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34" h="1094">
                  <a:moveTo>
                    <a:pt x="1089" y="875"/>
                  </a:moveTo>
                  <a:lnTo>
                    <a:pt x="1106" y="906"/>
                  </a:lnTo>
                  <a:lnTo>
                    <a:pt x="1097" y="928"/>
                  </a:lnTo>
                  <a:lnTo>
                    <a:pt x="1075" y="910"/>
                  </a:lnTo>
                  <a:lnTo>
                    <a:pt x="1050" y="928"/>
                  </a:lnTo>
                  <a:lnTo>
                    <a:pt x="1062" y="950"/>
                  </a:lnTo>
                  <a:lnTo>
                    <a:pt x="963" y="1013"/>
                  </a:lnTo>
                  <a:lnTo>
                    <a:pt x="858" y="973"/>
                  </a:lnTo>
                  <a:lnTo>
                    <a:pt x="832" y="980"/>
                  </a:lnTo>
                  <a:lnTo>
                    <a:pt x="770" y="960"/>
                  </a:lnTo>
                  <a:lnTo>
                    <a:pt x="695" y="1001"/>
                  </a:lnTo>
                  <a:lnTo>
                    <a:pt x="691" y="1082"/>
                  </a:lnTo>
                  <a:lnTo>
                    <a:pt x="633" y="1094"/>
                  </a:lnTo>
                  <a:lnTo>
                    <a:pt x="581" y="1082"/>
                  </a:lnTo>
                  <a:lnTo>
                    <a:pt x="581" y="1065"/>
                  </a:lnTo>
                  <a:lnTo>
                    <a:pt x="561" y="1055"/>
                  </a:lnTo>
                  <a:lnTo>
                    <a:pt x="541" y="1064"/>
                  </a:lnTo>
                  <a:lnTo>
                    <a:pt x="528" y="1049"/>
                  </a:lnTo>
                  <a:lnTo>
                    <a:pt x="492" y="1042"/>
                  </a:lnTo>
                  <a:lnTo>
                    <a:pt x="471" y="1056"/>
                  </a:lnTo>
                  <a:lnTo>
                    <a:pt x="300" y="1010"/>
                  </a:lnTo>
                  <a:lnTo>
                    <a:pt x="271" y="978"/>
                  </a:lnTo>
                  <a:lnTo>
                    <a:pt x="293" y="951"/>
                  </a:lnTo>
                  <a:lnTo>
                    <a:pt x="328" y="699"/>
                  </a:lnTo>
                  <a:lnTo>
                    <a:pt x="339" y="663"/>
                  </a:lnTo>
                  <a:lnTo>
                    <a:pt x="323" y="636"/>
                  </a:lnTo>
                  <a:lnTo>
                    <a:pt x="241" y="557"/>
                  </a:lnTo>
                  <a:lnTo>
                    <a:pt x="255" y="510"/>
                  </a:lnTo>
                  <a:lnTo>
                    <a:pt x="206" y="503"/>
                  </a:lnTo>
                  <a:lnTo>
                    <a:pt x="75" y="426"/>
                  </a:lnTo>
                  <a:lnTo>
                    <a:pt x="33" y="436"/>
                  </a:lnTo>
                  <a:lnTo>
                    <a:pt x="0" y="358"/>
                  </a:lnTo>
                  <a:lnTo>
                    <a:pt x="26" y="328"/>
                  </a:lnTo>
                  <a:lnTo>
                    <a:pt x="151" y="307"/>
                  </a:lnTo>
                  <a:lnTo>
                    <a:pt x="181" y="337"/>
                  </a:lnTo>
                  <a:lnTo>
                    <a:pt x="252" y="321"/>
                  </a:lnTo>
                  <a:lnTo>
                    <a:pt x="293" y="335"/>
                  </a:lnTo>
                  <a:lnTo>
                    <a:pt x="243" y="192"/>
                  </a:lnTo>
                  <a:lnTo>
                    <a:pt x="304" y="187"/>
                  </a:lnTo>
                  <a:lnTo>
                    <a:pt x="318" y="226"/>
                  </a:lnTo>
                  <a:lnTo>
                    <a:pt x="404" y="233"/>
                  </a:lnTo>
                  <a:lnTo>
                    <a:pt x="437" y="210"/>
                  </a:lnTo>
                  <a:lnTo>
                    <a:pt x="427" y="201"/>
                  </a:lnTo>
                  <a:lnTo>
                    <a:pt x="446" y="173"/>
                  </a:lnTo>
                  <a:lnTo>
                    <a:pt x="559" y="109"/>
                  </a:lnTo>
                  <a:lnTo>
                    <a:pt x="557" y="26"/>
                  </a:lnTo>
                  <a:lnTo>
                    <a:pt x="647" y="0"/>
                  </a:lnTo>
                  <a:lnTo>
                    <a:pt x="661" y="43"/>
                  </a:lnTo>
                  <a:lnTo>
                    <a:pt x="749" y="78"/>
                  </a:lnTo>
                  <a:lnTo>
                    <a:pt x="805" y="137"/>
                  </a:lnTo>
                  <a:lnTo>
                    <a:pt x="839" y="130"/>
                  </a:lnTo>
                  <a:lnTo>
                    <a:pt x="892" y="196"/>
                  </a:lnTo>
                  <a:lnTo>
                    <a:pt x="931" y="200"/>
                  </a:lnTo>
                  <a:lnTo>
                    <a:pt x="973" y="207"/>
                  </a:lnTo>
                  <a:lnTo>
                    <a:pt x="1134" y="259"/>
                  </a:lnTo>
                  <a:lnTo>
                    <a:pt x="1092" y="319"/>
                  </a:lnTo>
                  <a:lnTo>
                    <a:pt x="1068" y="462"/>
                  </a:lnTo>
                  <a:lnTo>
                    <a:pt x="959" y="588"/>
                  </a:lnTo>
                  <a:lnTo>
                    <a:pt x="962" y="634"/>
                  </a:lnTo>
                  <a:lnTo>
                    <a:pt x="983" y="620"/>
                  </a:lnTo>
                  <a:lnTo>
                    <a:pt x="1018" y="616"/>
                  </a:lnTo>
                  <a:lnTo>
                    <a:pt x="1039" y="648"/>
                  </a:lnTo>
                  <a:lnTo>
                    <a:pt x="1057" y="731"/>
                  </a:lnTo>
                  <a:lnTo>
                    <a:pt x="1032" y="780"/>
                  </a:lnTo>
                  <a:lnTo>
                    <a:pt x="1047" y="861"/>
                  </a:lnTo>
                  <a:lnTo>
                    <a:pt x="1089" y="875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27" name="Freeform 27"/>
            <p:cNvSpPr>
              <a:spLocks noChangeAspect="1"/>
            </p:cNvSpPr>
            <p:nvPr/>
          </p:nvSpPr>
          <p:spPr bwMode="gray">
            <a:xfrm>
              <a:off x="4568427" y="6556457"/>
              <a:ext cx="2900020" cy="3915293"/>
            </a:xfrm>
            <a:custGeom>
              <a:avLst/>
              <a:gdLst>
                <a:gd name="T0" fmla="*/ 101 w 788"/>
                <a:gd name="T1" fmla="*/ 249 h 1036"/>
                <a:gd name="T2" fmla="*/ 88 w 788"/>
                <a:gd name="T3" fmla="*/ 219 h 1036"/>
                <a:gd name="T4" fmla="*/ 113 w 788"/>
                <a:gd name="T5" fmla="*/ 177 h 1036"/>
                <a:gd name="T6" fmla="*/ 191 w 788"/>
                <a:gd name="T7" fmla="*/ 210 h 1036"/>
                <a:gd name="T8" fmla="*/ 222 w 788"/>
                <a:gd name="T9" fmla="*/ 157 h 1036"/>
                <a:gd name="T10" fmla="*/ 312 w 788"/>
                <a:gd name="T11" fmla="*/ 182 h 1036"/>
                <a:gd name="T12" fmla="*/ 245 w 788"/>
                <a:gd name="T13" fmla="*/ 140 h 1036"/>
                <a:gd name="T14" fmla="*/ 255 w 788"/>
                <a:gd name="T15" fmla="*/ 61 h 1036"/>
                <a:gd name="T16" fmla="*/ 235 w 788"/>
                <a:gd name="T17" fmla="*/ 0 h 1036"/>
                <a:gd name="T18" fmla="*/ 337 w 788"/>
                <a:gd name="T19" fmla="*/ 22 h 1036"/>
                <a:gd name="T20" fmla="*/ 394 w 788"/>
                <a:gd name="T21" fmla="*/ 74 h 1036"/>
                <a:gd name="T22" fmla="*/ 437 w 788"/>
                <a:gd name="T23" fmla="*/ 94 h 1036"/>
                <a:gd name="T24" fmla="*/ 415 w 788"/>
                <a:gd name="T25" fmla="*/ 136 h 1036"/>
                <a:gd name="T26" fmla="*/ 503 w 788"/>
                <a:gd name="T27" fmla="*/ 100 h 1036"/>
                <a:gd name="T28" fmla="*/ 556 w 788"/>
                <a:gd name="T29" fmla="*/ 72 h 1036"/>
                <a:gd name="T30" fmla="*/ 668 w 788"/>
                <a:gd name="T31" fmla="*/ 119 h 1036"/>
                <a:gd name="T32" fmla="*/ 733 w 788"/>
                <a:gd name="T33" fmla="*/ 171 h 1036"/>
                <a:gd name="T34" fmla="*/ 707 w 788"/>
                <a:gd name="T35" fmla="*/ 290 h 1036"/>
                <a:gd name="T36" fmla="*/ 753 w 788"/>
                <a:gd name="T37" fmla="*/ 436 h 1036"/>
                <a:gd name="T38" fmla="*/ 780 w 788"/>
                <a:gd name="T39" fmla="*/ 545 h 1036"/>
                <a:gd name="T40" fmla="*/ 714 w 788"/>
                <a:gd name="T41" fmla="*/ 552 h 1036"/>
                <a:gd name="T42" fmla="*/ 543 w 788"/>
                <a:gd name="T43" fmla="*/ 649 h 1036"/>
                <a:gd name="T44" fmla="*/ 686 w 788"/>
                <a:gd name="T45" fmla="*/ 859 h 1036"/>
                <a:gd name="T46" fmla="*/ 605 w 788"/>
                <a:gd name="T47" fmla="*/ 936 h 1036"/>
                <a:gd name="T48" fmla="*/ 503 w 788"/>
                <a:gd name="T49" fmla="*/ 998 h 1036"/>
                <a:gd name="T50" fmla="*/ 413 w 788"/>
                <a:gd name="T51" fmla="*/ 1015 h 1036"/>
                <a:gd name="T52" fmla="*/ 322 w 788"/>
                <a:gd name="T53" fmla="*/ 1005 h 1036"/>
                <a:gd name="T54" fmla="*/ 123 w 788"/>
                <a:gd name="T55" fmla="*/ 1015 h 1036"/>
                <a:gd name="T56" fmla="*/ 189 w 788"/>
                <a:gd name="T57" fmla="*/ 813 h 1036"/>
                <a:gd name="T58" fmla="*/ 35 w 788"/>
                <a:gd name="T59" fmla="*/ 726 h 1036"/>
                <a:gd name="T60" fmla="*/ 17 w 788"/>
                <a:gd name="T61" fmla="*/ 597 h 1036"/>
                <a:gd name="T62" fmla="*/ 17 w 788"/>
                <a:gd name="T63" fmla="*/ 513 h 1036"/>
                <a:gd name="T64" fmla="*/ 84 w 788"/>
                <a:gd name="T65" fmla="*/ 378 h 10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88" h="1036">
                  <a:moveTo>
                    <a:pt x="84" y="378"/>
                  </a:moveTo>
                  <a:lnTo>
                    <a:pt x="101" y="249"/>
                  </a:lnTo>
                  <a:lnTo>
                    <a:pt x="109" y="227"/>
                  </a:lnTo>
                  <a:lnTo>
                    <a:pt x="88" y="219"/>
                  </a:lnTo>
                  <a:lnTo>
                    <a:pt x="92" y="198"/>
                  </a:lnTo>
                  <a:lnTo>
                    <a:pt x="113" y="177"/>
                  </a:lnTo>
                  <a:lnTo>
                    <a:pt x="178" y="177"/>
                  </a:lnTo>
                  <a:lnTo>
                    <a:pt x="191" y="210"/>
                  </a:lnTo>
                  <a:lnTo>
                    <a:pt x="206" y="208"/>
                  </a:lnTo>
                  <a:lnTo>
                    <a:pt x="222" y="157"/>
                  </a:lnTo>
                  <a:lnTo>
                    <a:pt x="274" y="161"/>
                  </a:lnTo>
                  <a:lnTo>
                    <a:pt x="312" y="182"/>
                  </a:lnTo>
                  <a:lnTo>
                    <a:pt x="302" y="159"/>
                  </a:lnTo>
                  <a:lnTo>
                    <a:pt x="245" y="140"/>
                  </a:lnTo>
                  <a:lnTo>
                    <a:pt x="235" y="72"/>
                  </a:lnTo>
                  <a:lnTo>
                    <a:pt x="255" y="61"/>
                  </a:lnTo>
                  <a:lnTo>
                    <a:pt x="229" y="14"/>
                  </a:lnTo>
                  <a:lnTo>
                    <a:pt x="235" y="0"/>
                  </a:lnTo>
                  <a:lnTo>
                    <a:pt x="306" y="0"/>
                  </a:lnTo>
                  <a:lnTo>
                    <a:pt x="337" y="22"/>
                  </a:lnTo>
                  <a:lnTo>
                    <a:pt x="341" y="49"/>
                  </a:lnTo>
                  <a:lnTo>
                    <a:pt x="394" y="74"/>
                  </a:lnTo>
                  <a:lnTo>
                    <a:pt x="431" y="72"/>
                  </a:lnTo>
                  <a:lnTo>
                    <a:pt x="437" y="94"/>
                  </a:lnTo>
                  <a:lnTo>
                    <a:pt x="407" y="115"/>
                  </a:lnTo>
                  <a:lnTo>
                    <a:pt x="415" y="136"/>
                  </a:lnTo>
                  <a:lnTo>
                    <a:pt x="468" y="129"/>
                  </a:lnTo>
                  <a:lnTo>
                    <a:pt x="503" y="100"/>
                  </a:lnTo>
                  <a:lnTo>
                    <a:pt x="531" y="96"/>
                  </a:lnTo>
                  <a:lnTo>
                    <a:pt x="556" y="72"/>
                  </a:lnTo>
                  <a:lnTo>
                    <a:pt x="606" y="72"/>
                  </a:lnTo>
                  <a:lnTo>
                    <a:pt x="668" y="119"/>
                  </a:lnTo>
                  <a:lnTo>
                    <a:pt x="672" y="143"/>
                  </a:lnTo>
                  <a:lnTo>
                    <a:pt x="733" y="171"/>
                  </a:lnTo>
                  <a:lnTo>
                    <a:pt x="735" y="213"/>
                  </a:lnTo>
                  <a:lnTo>
                    <a:pt x="707" y="290"/>
                  </a:lnTo>
                  <a:lnTo>
                    <a:pt x="742" y="318"/>
                  </a:lnTo>
                  <a:lnTo>
                    <a:pt x="753" y="436"/>
                  </a:lnTo>
                  <a:lnTo>
                    <a:pt x="788" y="524"/>
                  </a:lnTo>
                  <a:lnTo>
                    <a:pt x="780" y="545"/>
                  </a:lnTo>
                  <a:lnTo>
                    <a:pt x="774" y="562"/>
                  </a:lnTo>
                  <a:lnTo>
                    <a:pt x="714" y="552"/>
                  </a:lnTo>
                  <a:lnTo>
                    <a:pt x="633" y="618"/>
                  </a:lnTo>
                  <a:lnTo>
                    <a:pt x="543" y="649"/>
                  </a:lnTo>
                  <a:lnTo>
                    <a:pt x="578" y="754"/>
                  </a:lnTo>
                  <a:lnTo>
                    <a:pt x="686" y="859"/>
                  </a:lnTo>
                  <a:lnTo>
                    <a:pt x="647" y="910"/>
                  </a:lnTo>
                  <a:lnTo>
                    <a:pt x="605" y="936"/>
                  </a:lnTo>
                  <a:lnTo>
                    <a:pt x="616" y="994"/>
                  </a:lnTo>
                  <a:lnTo>
                    <a:pt x="503" y="998"/>
                  </a:lnTo>
                  <a:lnTo>
                    <a:pt x="469" y="1022"/>
                  </a:lnTo>
                  <a:lnTo>
                    <a:pt x="413" y="1015"/>
                  </a:lnTo>
                  <a:lnTo>
                    <a:pt x="385" y="1036"/>
                  </a:lnTo>
                  <a:lnTo>
                    <a:pt x="322" y="1005"/>
                  </a:lnTo>
                  <a:lnTo>
                    <a:pt x="259" y="984"/>
                  </a:lnTo>
                  <a:lnTo>
                    <a:pt x="123" y="1015"/>
                  </a:lnTo>
                  <a:lnTo>
                    <a:pt x="147" y="873"/>
                  </a:lnTo>
                  <a:lnTo>
                    <a:pt x="189" y="813"/>
                  </a:lnTo>
                  <a:lnTo>
                    <a:pt x="28" y="761"/>
                  </a:lnTo>
                  <a:lnTo>
                    <a:pt x="35" y="726"/>
                  </a:lnTo>
                  <a:lnTo>
                    <a:pt x="17" y="659"/>
                  </a:lnTo>
                  <a:lnTo>
                    <a:pt x="17" y="597"/>
                  </a:lnTo>
                  <a:lnTo>
                    <a:pt x="0" y="552"/>
                  </a:lnTo>
                  <a:lnTo>
                    <a:pt x="17" y="513"/>
                  </a:lnTo>
                  <a:lnTo>
                    <a:pt x="17" y="433"/>
                  </a:lnTo>
                  <a:lnTo>
                    <a:pt x="84" y="378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28" name="Freeform 28"/>
            <p:cNvSpPr>
              <a:spLocks noChangeAspect="1"/>
            </p:cNvSpPr>
            <p:nvPr/>
          </p:nvSpPr>
          <p:spPr bwMode="gray">
            <a:xfrm>
              <a:off x="3475402" y="8474382"/>
              <a:ext cx="1159270" cy="934372"/>
            </a:xfrm>
            <a:custGeom>
              <a:avLst/>
              <a:gdLst>
                <a:gd name="T0" fmla="*/ 102 w 315"/>
                <a:gd name="T1" fmla="*/ 126 h 248"/>
                <a:gd name="T2" fmla="*/ 14 w 315"/>
                <a:gd name="T3" fmla="*/ 91 h 248"/>
                <a:gd name="T4" fmla="*/ 0 w 315"/>
                <a:gd name="T5" fmla="*/ 48 h 248"/>
                <a:gd name="T6" fmla="*/ 58 w 315"/>
                <a:gd name="T7" fmla="*/ 0 h 248"/>
                <a:gd name="T8" fmla="*/ 106 w 315"/>
                <a:gd name="T9" fmla="*/ 28 h 248"/>
                <a:gd name="T10" fmla="*/ 176 w 315"/>
                <a:gd name="T11" fmla="*/ 0 h 248"/>
                <a:gd name="T12" fmla="*/ 280 w 315"/>
                <a:gd name="T13" fmla="*/ 14 h 248"/>
                <a:gd name="T14" fmla="*/ 263 w 315"/>
                <a:gd name="T15" fmla="*/ 70 h 248"/>
                <a:gd name="T16" fmla="*/ 315 w 315"/>
                <a:gd name="T17" fmla="*/ 91 h 248"/>
                <a:gd name="T18" fmla="*/ 315 w 315"/>
                <a:gd name="T19" fmla="*/ 153 h 248"/>
                <a:gd name="T20" fmla="*/ 287 w 315"/>
                <a:gd name="T21" fmla="*/ 199 h 248"/>
                <a:gd name="T22" fmla="*/ 284 w 315"/>
                <a:gd name="T23" fmla="*/ 248 h 248"/>
                <a:gd name="T24" fmla="*/ 245 w 315"/>
                <a:gd name="T25" fmla="*/ 244 h 248"/>
                <a:gd name="T26" fmla="*/ 192 w 315"/>
                <a:gd name="T27" fmla="*/ 178 h 248"/>
                <a:gd name="T28" fmla="*/ 158 w 315"/>
                <a:gd name="T29" fmla="*/ 185 h 248"/>
                <a:gd name="T30" fmla="*/ 102 w 315"/>
                <a:gd name="T31" fmla="*/ 126 h 24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5" h="248">
                  <a:moveTo>
                    <a:pt x="102" y="126"/>
                  </a:moveTo>
                  <a:lnTo>
                    <a:pt x="14" y="91"/>
                  </a:lnTo>
                  <a:lnTo>
                    <a:pt x="0" y="48"/>
                  </a:lnTo>
                  <a:lnTo>
                    <a:pt x="58" y="0"/>
                  </a:lnTo>
                  <a:lnTo>
                    <a:pt x="106" y="28"/>
                  </a:lnTo>
                  <a:lnTo>
                    <a:pt x="176" y="0"/>
                  </a:lnTo>
                  <a:lnTo>
                    <a:pt x="280" y="14"/>
                  </a:lnTo>
                  <a:lnTo>
                    <a:pt x="263" y="70"/>
                  </a:lnTo>
                  <a:lnTo>
                    <a:pt x="315" y="91"/>
                  </a:lnTo>
                  <a:lnTo>
                    <a:pt x="315" y="153"/>
                  </a:lnTo>
                  <a:lnTo>
                    <a:pt x="287" y="199"/>
                  </a:lnTo>
                  <a:lnTo>
                    <a:pt x="284" y="248"/>
                  </a:lnTo>
                  <a:lnTo>
                    <a:pt x="245" y="244"/>
                  </a:lnTo>
                  <a:lnTo>
                    <a:pt x="192" y="178"/>
                  </a:lnTo>
                  <a:lnTo>
                    <a:pt x="158" y="185"/>
                  </a:lnTo>
                  <a:lnTo>
                    <a:pt x="102" y="126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29" name="Freeform 13" descr="Large checker board"/>
            <p:cNvSpPr>
              <a:spLocks/>
            </p:cNvSpPr>
            <p:nvPr/>
          </p:nvSpPr>
          <p:spPr bwMode="auto">
            <a:xfrm rot="21249101">
              <a:off x="5659623" y="9664314"/>
              <a:ext cx="2703754" cy="1253938"/>
            </a:xfrm>
            <a:custGeom>
              <a:avLst/>
              <a:gdLst>
                <a:gd name="T0" fmla="*/ 2147483647 w 1879"/>
                <a:gd name="T1" fmla="*/ 2147483647 h 907"/>
                <a:gd name="T2" fmla="*/ 2147483647 w 1879"/>
                <a:gd name="T3" fmla="*/ 2147483647 h 907"/>
                <a:gd name="T4" fmla="*/ 2147483647 w 1879"/>
                <a:gd name="T5" fmla="*/ 2147483647 h 907"/>
                <a:gd name="T6" fmla="*/ 2147483647 w 1879"/>
                <a:gd name="T7" fmla="*/ 2147483647 h 907"/>
                <a:gd name="T8" fmla="*/ 2147483647 w 1879"/>
                <a:gd name="T9" fmla="*/ 2147483647 h 907"/>
                <a:gd name="T10" fmla="*/ 2147483647 w 1879"/>
                <a:gd name="T11" fmla="*/ 2147483647 h 907"/>
                <a:gd name="T12" fmla="*/ 2147483647 w 1879"/>
                <a:gd name="T13" fmla="*/ 2147483647 h 907"/>
                <a:gd name="T14" fmla="*/ 2147483647 w 1879"/>
                <a:gd name="T15" fmla="*/ 2147483647 h 907"/>
                <a:gd name="T16" fmla="*/ 2147483647 w 1879"/>
                <a:gd name="T17" fmla="*/ 2147483647 h 907"/>
                <a:gd name="T18" fmla="*/ 2147483647 w 1879"/>
                <a:gd name="T19" fmla="*/ 2147483647 h 907"/>
                <a:gd name="T20" fmla="*/ 2147483647 w 1879"/>
                <a:gd name="T21" fmla="*/ 2147483647 h 907"/>
                <a:gd name="T22" fmla="*/ 2147483647 w 1879"/>
                <a:gd name="T23" fmla="*/ 2147483647 h 907"/>
                <a:gd name="T24" fmla="*/ 2147483647 w 1879"/>
                <a:gd name="T25" fmla="*/ 2147483647 h 907"/>
                <a:gd name="T26" fmla="*/ 2147483647 w 1879"/>
                <a:gd name="T27" fmla="*/ 2147483647 h 907"/>
                <a:gd name="T28" fmla="*/ 2147483647 w 1879"/>
                <a:gd name="T29" fmla="*/ 2147483647 h 907"/>
                <a:gd name="T30" fmla="*/ 2147483647 w 1879"/>
                <a:gd name="T31" fmla="*/ 2147483647 h 907"/>
                <a:gd name="T32" fmla="*/ 2147483647 w 1879"/>
                <a:gd name="T33" fmla="*/ 2147483647 h 907"/>
                <a:gd name="T34" fmla="*/ 2147483647 w 1879"/>
                <a:gd name="T35" fmla="*/ 2147483647 h 907"/>
                <a:gd name="T36" fmla="*/ 2147483647 w 1879"/>
                <a:gd name="T37" fmla="*/ 2147483647 h 907"/>
                <a:gd name="T38" fmla="*/ 2147483647 w 1879"/>
                <a:gd name="T39" fmla="*/ 2147483647 h 907"/>
                <a:gd name="T40" fmla="*/ 2147483647 w 1879"/>
                <a:gd name="T41" fmla="*/ 2147483647 h 907"/>
                <a:gd name="T42" fmla="*/ 2147483647 w 1879"/>
                <a:gd name="T43" fmla="*/ 2147483647 h 907"/>
                <a:gd name="T44" fmla="*/ 2147483647 w 1879"/>
                <a:gd name="T45" fmla="*/ 2147483647 h 907"/>
                <a:gd name="T46" fmla="*/ 2147483647 w 1879"/>
                <a:gd name="T47" fmla="*/ 2147483647 h 907"/>
                <a:gd name="T48" fmla="*/ 2147483647 w 1879"/>
                <a:gd name="T49" fmla="*/ 2147483647 h 907"/>
                <a:gd name="T50" fmla="*/ 2147483647 w 1879"/>
                <a:gd name="T51" fmla="*/ 2147483647 h 907"/>
                <a:gd name="T52" fmla="*/ 2147483647 w 1879"/>
                <a:gd name="T53" fmla="*/ 2147483647 h 907"/>
                <a:gd name="T54" fmla="*/ 2147483647 w 1879"/>
                <a:gd name="T55" fmla="*/ 2147483647 h 907"/>
                <a:gd name="T56" fmla="*/ 2147483647 w 1879"/>
                <a:gd name="T57" fmla="*/ 2147483647 h 907"/>
                <a:gd name="T58" fmla="*/ 2147483647 w 1879"/>
                <a:gd name="T59" fmla="*/ 2147483647 h 907"/>
                <a:gd name="T60" fmla="*/ 2147483647 w 1879"/>
                <a:gd name="T61" fmla="*/ 2147483647 h 907"/>
                <a:gd name="T62" fmla="*/ 2147483647 w 1879"/>
                <a:gd name="T63" fmla="*/ 2147483647 h 907"/>
                <a:gd name="T64" fmla="*/ 2147483647 w 1879"/>
                <a:gd name="T65" fmla="*/ 2147483647 h 907"/>
                <a:gd name="T66" fmla="*/ 2147483647 w 1879"/>
                <a:gd name="T67" fmla="*/ 2147483647 h 907"/>
                <a:gd name="T68" fmla="*/ 2147483647 w 1879"/>
                <a:gd name="T69" fmla="*/ 2147483647 h 907"/>
                <a:gd name="T70" fmla="*/ 2147483647 w 1879"/>
                <a:gd name="T71" fmla="*/ 0 h 907"/>
                <a:gd name="T72" fmla="*/ 2147483647 w 1879"/>
                <a:gd name="T73" fmla="*/ 2147483647 h 907"/>
                <a:gd name="T74" fmla="*/ 2147483647 w 1879"/>
                <a:gd name="T75" fmla="*/ 2147483647 h 90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879"/>
                <a:gd name="T115" fmla="*/ 0 h 907"/>
                <a:gd name="T116" fmla="*/ 1879 w 1879"/>
                <a:gd name="T117" fmla="*/ 907 h 90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879" h="907">
                  <a:moveTo>
                    <a:pt x="1089" y="64"/>
                  </a:moveTo>
                  <a:lnTo>
                    <a:pt x="1080" y="98"/>
                  </a:lnTo>
                  <a:lnTo>
                    <a:pt x="1002" y="123"/>
                  </a:lnTo>
                  <a:lnTo>
                    <a:pt x="963" y="200"/>
                  </a:lnTo>
                  <a:lnTo>
                    <a:pt x="861" y="230"/>
                  </a:lnTo>
                  <a:lnTo>
                    <a:pt x="835" y="278"/>
                  </a:lnTo>
                  <a:lnTo>
                    <a:pt x="833" y="351"/>
                  </a:lnTo>
                  <a:lnTo>
                    <a:pt x="856" y="424"/>
                  </a:lnTo>
                  <a:lnTo>
                    <a:pt x="856" y="458"/>
                  </a:lnTo>
                  <a:lnTo>
                    <a:pt x="819" y="471"/>
                  </a:lnTo>
                  <a:lnTo>
                    <a:pt x="804" y="435"/>
                  </a:lnTo>
                  <a:lnTo>
                    <a:pt x="739" y="428"/>
                  </a:lnTo>
                  <a:lnTo>
                    <a:pt x="690" y="407"/>
                  </a:lnTo>
                  <a:lnTo>
                    <a:pt x="669" y="427"/>
                  </a:lnTo>
                  <a:lnTo>
                    <a:pt x="520" y="429"/>
                  </a:lnTo>
                  <a:lnTo>
                    <a:pt x="427" y="476"/>
                  </a:lnTo>
                  <a:lnTo>
                    <a:pt x="368" y="469"/>
                  </a:lnTo>
                  <a:lnTo>
                    <a:pt x="313" y="427"/>
                  </a:lnTo>
                  <a:lnTo>
                    <a:pt x="263" y="416"/>
                  </a:lnTo>
                  <a:lnTo>
                    <a:pt x="230" y="441"/>
                  </a:lnTo>
                  <a:lnTo>
                    <a:pt x="212" y="469"/>
                  </a:lnTo>
                  <a:lnTo>
                    <a:pt x="187" y="481"/>
                  </a:lnTo>
                  <a:lnTo>
                    <a:pt x="146" y="453"/>
                  </a:lnTo>
                  <a:lnTo>
                    <a:pt x="128" y="412"/>
                  </a:lnTo>
                  <a:lnTo>
                    <a:pt x="91" y="396"/>
                  </a:lnTo>
                  <a:lnTo>
                    <a:pt x="48" y="393"/>
                  </a:lnTo>
                  <a:lnTo>
                    <a:pt x="0" y="405"/>
                  </a:lnTo>
                  <a:lnTo>
                    <a:pt x="29" y="444"/>
                  </a:lnTo>
                  <a:lnTo>
                    <a:pt x="60" y="470"/>
                  </a:lnTo>
                  <a:lnTo>
                    <a:pt x="56" y="554"/>
                  </a:lnTo>
                  <a:lnTo>
                    <a:pt x="24" y="585"/>
                  </a:lnTo>
                  <a:lnTo>
                    <a:pt x="93" y="636"/>
                  </a:lnTo>
                  <a:lnTo>
                    <a:pt x="134" y="648"/>
                  </a:lnTo>
                  <a:lnTo>
                    <a:pt x="171" y="633"/>
                  </a:lnTo>
                  <a:lnTo>
                    <a:pt x="203" y="662"/>
                  </a:lnTo>
                  <a:lnTo>
                    <a:pt x="257" y="687"/>
                  </a:lnTo>
                  <a:lnTo>
                    <a:pt x="572" y="648"/>
                  </a:lnTo>
                  <a:lnTo>
                    <a:pt x="595" y="634"/>
                  </a:lnTo>
                  <a:lnTo>
                    <a:pt x="624" y="632"/>
                  </a:lnTo>
                  <a:lnTo>
                    <a:pt x="634" y="641"/>
                  </a:lnTo>
                  <a:lnTo>
                    <a:pt x="636" y="700"/>
                  </a:lnTo>
                  <a:lnTo>
                    <a:pt x="649" y="735"/>
                  </a:lnTo>
                  <a:lnTo>
                    <a:pt x="700" y="775"/>
                  </a:lnTo>
                  <a:lnTo>
                    <a:pt x="719" y="781"/>
                  </a:lnTo>
                  <a:lnTo>
                    <a:pt x="759" y="815"/>
                  </a:lnTo>
                  <a:lnTo>
                    <a:pt x="995" y="878"/>
                  </a:lnTo>
                  <a:lnTo>
                    <a:pt x="1200" y="907"/>
                  </a:lnTo>
                  <a:lnTo>
                    <a:pt x="1241" y="886"/>
                  </a:lnTo>
                  <a:lnTo>
                    <a:pt x="1282" y="840"/>
                  </a:lnTo>
                  <a:lnTo>
                    <a:pt x="1344" y="829"/>
                  </a:lnTo>
                  <a:lnTo>
                    <a:pt x="1430" y="853"/>
                  </a:lnTo>
                  <a:lnTo>
                    <a:pt x="1455" y="817"/>
                  </a:lnTo>
                  <a:lnTo>
                    <a:pt x="1553" y="831"/>
                  </a:lnTo>
                  <a:lnTo>
                    <a:pt x="1564" y="796"/>
                  </a:lnTo>
                  <a:lnTo>
                    <a:pt x="1602" y="779"/>
                  </a:lnTo>
                  <a:lnTo>
                    <a:pt x="1651" y="732"/>
                  </a:lnTo>
                  <a:lnTo>
                    <a:pt x="1701" y="721"/>
                  </a:lnTo>
                  <a:lnTo>
                    <a:pt x="1702" y="630"/>
                  </a:lnTo>
                  <a:lnTo>
                    <a:pt x="1745" y="550"/>
                  </a:lnTo>
                  <a:lnTo>
                    <a:pt x="1716" y="510"/>
                  </a:lnTo>
                  <a:lnTo>
                    <a:pt x="1736" y="477"/>
                  </a:lnTo>
                  <a:lnTo>
                    <a:pt x="1853" y="480"/>
                  </a:lnTo>
                  <a:lnTo>
                    <a:pt x="1875" y="444"/>
                  </a:lnTo>
                  <a:lnTo>
                    <a:pt x="1879" y="356"/>
                  </a:lnTo>
                  <a:lnTo>
                    <a:pt x="1827" y="197"/>
                  </a:lnTo>
                  <a:lnTo>
                    <a:pt x="1829" y="137"/>
                  </a:lnTo>
                  <a:lnTo>
                    <a:pt x="1797" y="91"/>
                  </a:lnTo>
                  <a:lnTo>
                    <a:pt x="1640" y="96"/>
                  </a:lnTo>
                  <a:lnTo>
                    <a:pt x="1583" y="38"/>
                  </a:lnTo>
                  <a:lnTo>
                    <a:pt x="1547" y="17"/>
                  </a:lnTo>
                  <a:lnTo>
                    <a:pt x="1400" y="0"/>
                  </a:lnTo>
                  <a:lnTo>
                    <a:pt x="1355" y="79"/>
                  </a:lnTo>
                  <a:lnTo>
                    <a:pt x="1311" y="112"/>
                  </a:lnTo>
                  <a:lnTo>
                    <a:pt x="1273" y="126"/>
                  </a:lnTo>
                  <a:lnTo>
                    <a:pt x="1172" y="119"/>
                  </a:lnTo>
                  <a:lnTo>
                    <a:pt x="1089" y="64"/>
                  </a:lnTo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AT" dirty="0">
                <a:solidFill>
                  <a:srgbClr val="000000"/>
                </a:solidFill>
              </a:endParaRPr>
            </a:p>
          </p:txBody>
        </p:sp>
      </p:grpSp>
      <p:sp>
        <p:nvSpPr>
          <p:cNvPr id="11286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2719964" y="885825"/>
            <a:ext cx="7567050" cy="237648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de-DE"/>
          </a:p>
        </p:txBody>
      </p:sp>
      <p:sp>
        <p:nvSpPr>
          <p:cNvPr id="11287" name="Rectangle 23"/>
          <p:cNvSpPr>
            <a:spLocks noGrp="1" noChangeArrowheads="1"/>
          </p:cNvSpPr>
          <p:nvPr>
            <p:ph type="subTitle" idx="1"/>
          </p:nvPr>
        </p:nvSpPr>
        <p:spPr>
          <a:xfrm>
            <a:off x="2719964" y="3405188"/>
            <a:ext cx="756705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  <a:endParaRPr lang="de-DE"/>
          </a:p>
        </p:txBody>
      </p:sp>
      <p:sp>
        <p:nvSpPr>
          <p:cNvPr id="20" name="Rectangle 24"/>
          <p:cNvSpPr>
            <a:spLocks noGrp="1" noChangeArrowheads="1"/>
          </p:cNvSpPr>
          <p:nvPr userDrawn="1">
            <p:ph type="dt" sz="half" idx="10"/>
          </p:nvPr>
        </p:nvSpPr>
        <p:spPr>
          <a:xfrm>
            <a:off x="514350" y="6245225"/>
            <a:ext cx="24003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dirty="0">
              <a:solidFill>
                <a:srgbClr val="FFFFFF"/>
              </a:solidFill>
            </a:endParaRPr>
          </a:p>
        </p:txBody>
      </p:sp>
      <p:sp>
        <p:nvSpPr>
          <p:cNvPr id="21" name="Rectangle 25"/>
          <p:cNvSpPr>
            <a:spLocks noGrp="1" noChangeArrowheads="1"/>
          </p:cNvSpPr>
          <p:nvPr userDrawn="1">
            <p:ph type="ftr" sz="quarter" idx="11"/>
          </p:nvPr>
        </p:nvSpPr>
        <p:spPr>
          <a:xfrm>
            <a:off x="3514725" y="6245225"/>
            <a:ext cx="3257550" cy="476250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22" name="Rectangle 26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7372350" y="6245225"/>
            <a:ext cx="2400300" cy="476250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3E7D474-CF8D-4645-8727-71F676A60785}" type="slidenum">
              <a:rPr lang="de-D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FFFFFF"/>
              </a:solidFill>
            </a:endParaRPr>
          </a:p>
        </p:txBody>
      </p:sp>
      <p:cxnSp>
        <p:nvCxnSpPr>
          <p:cNvPr id="31" name="Connecteur droit 30"/>
          <p:cNvCxnSpPr/>
          <p:nvPr userDrawn="1"/>
        </p:nvCxnSpPr>
        <p:spPr>
          <a:xfrm>
            <a:off x="2761028" y="428741"/>
            <a:ext cx="0" cy="5737225"/>
          </a:xfrm>
          <a:prstGeom prst="line">
            <a:avLst/>
          </a:prstGeom>
          <a:ln>
            <a:solidFill>
              <a:schemeClr val="accent3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9">
            <a:extLst>
              <a:ext uri="{FF2B5EF4-FFF2-40B4-BE49-F238E27FC236}">
                <a16:creationId xmlns:a16="http://schemas.microsoft.com/office/drawing/2014/main" id="{F87F723A-7266-E244-A370-216F2C74A9A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3365" y="3415561"/>
            <a:ext cx="410198" cy="379462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DDC5736A-F07B-D74C-9BE0-7722D84946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6714" y="2497677"/>
            <a:ext cx="1022668" cy="22108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BF0C2257-1992-1840-A70A-80AE9197EB4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036" y="4720124"/>
            <a:ext cx="1165894" cy="29828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EDA5D456-2561-3F4C-800D-2D17AC2EBBA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9081" y="4299108"/>
            <a:ext cx="1111400" cy="271038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B007018-8F51-9B4D-9F9A-E25C7DB81C0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966" y="2859612"/>
            <a:ext cx="949040" cy="413683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DC08205-9AA6-654F-9EB1-8F9CA07809D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0006" y="1955185"/>
            <a:ext cx="716916" cy="359232"/>
          </a:xfrm>
          <a:prstGeom prst="rect">
            <a:avLst/>
          </a:prstGeom>
        </p:spPr>
      </p:pic>
      <p:pic>
        <p:nvPicPr>
          <p:cNvPr id="46" name="Picture 12" descr="http://www.ingenieurjobs.de/content/tinybrowser/image/transnetbw_gmbh.jpg">
            <a:extLst>
              <a:ext uri="{FF2B5EF4-FFF2-40B4-BE49-F238E27FC236}">
                <a16:creationId xmlns:a16="http://schemas.microsoft.com/office/drawing/2014/main" id="{9B07D0C2-DF2B-6B4E-AC47-EB8631FAA3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7187" y="3937765"/>
            <a:ext cx="1075188" cy="21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6ADA1D8D-5BC5-FA48-BBB8-238C46C12BD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75885" y="5138794"/>
            <a:ext cx="880117" cy="52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396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 userDrawn="1"/>
        </p:nvCxnSpPr>
        <p:spPr>
          <a:xfrm flipH="1">
            <a:off x="0" y="908050"/>
            <a:ext cx="1028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3500" y="993629"/>
            <a:ext cx="9360000" cy="4069345"/>
          </a:xfrm>
        </p:spPr>
        <p:txBody>
          <a:bodyPr/>
          <a:lstStyle>
            <a:lvl1pPr algn="just">
              <a:defRPr sz="2400"/>
            </a:lvl1pPr>
            <a:lvl2pPr algn="just">
              <a:defRPr sz="2000"/>
            </a:lvl2pPr>
            <a:lvl3pPr algn="just">
              <a:defRPr sz="2000"/>
            </a:lvl3pPr>
            <a:lvl4pPr algn="just">
              <a:defRPr sz="1800"/>
            </a:lvl4pPr>
            <a:lvl5pPr algn="just">
              <a:defRPr sz="18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Espace réservé du numéro de diapositive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1AC3D-F6BF-4FDE-8FD7-5FE51F56C53B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071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7637" y="4406950"/>
            <a:ext cx="806891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87637" y="2906713"/>
            <a:ext cx="8068916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13384-8A34-4317-A14E-F53F01762B1F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937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98410" y="1052516"/>
            <a:ext cx="4307681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977563" y="1052516"/>
            <a:ext cx="4309467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6DACF-6E69-402E-94F8-33647B6DEC5A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199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" y="1"/>
            <a:ext cx="9211951" cy="90872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Cliquez pour modifier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30498" y="1535117"/>
            <a:ext cx="4064850" cy="6397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30498" y="2174875"/>
            <a:ext cx="40648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706218" y="1535117"/>
            <a:ext cx="4066446" cy="6397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706218" y="2174875"/>
            <a:ext cx="406644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9077F-77B6-45A4-8951-53F8C4710FD6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814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 rot="16200000">
            <a:off x="4645819" y="1219994"/>
            <a:ext cx="995362" cy="10287000"/>
          </a:xfrm>
          <a:prstGeom prst="rect">
            <a:avLst/>
          </a:prstGeom>
          <a:gradFill rotWithShape="1">
            <a:gsLst>
              <a:gs pos="0">
                <a:srgbClr val="627A8D"/>
              </a:gs>
              <a:gs pos="50000">
                <a:srgbClr val="8FB1CC"/>
              </a:gs>
              <a:gs pos="100000">
                <a:srgbClr val="ABD2F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fr-FR" dirty="0">
              <a:solidFill>
                <a:srgbClr val="00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4" name="Espace réservé du numéro de diapositiv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26C5E-8074-461C-8013-9198E51F48BA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2235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5B51C-EE39-442B-9650-4541A1F71020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2362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7636" y="273073"/>
            <a:ext cx="241106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1939" y="273075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7636" y="1435103"/>
            <a:ext cx="241106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0CB2B-B309-455B-9395-73904F27CCAD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82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68101" y="4800649"/>
            <a:ext cx="6172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68101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/>
              <a:t>Cliquez sur l'icône pour ajouter une image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268101" y="5367387"/>
            <a:ext cx="6172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5F638-5E32-4460-A8E2-EB595C3920CA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325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B5077-C85C-4673-9517-D25C337E7D1F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763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470772" y="26"/>
            <a:ext cx="1816253" cy="5949951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69795" y="26"/>
            <a:ext cx="5974010" cy="5949951"/>
          </a:xfrm>
        </p:spPr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9DF3B-A283-41B6-AA90-A838E9B94982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8128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 rot="16200000">
            <a:off x="4645819" y="1219994"/>
            <a:ext cx="995362" cy="10287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fr-FR" dirty="0">
              <a:solidFill>
                <a:srgbClr val="000000"/>
              </a:solidFill>
            </a:endParaRPr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586295" y="1052513"/>
            <a:ext cx="5700713" cy="4608512"/>
            <a:chOff x="3568" y="981"/>
            <a:chExt cx="1733" cy="1648"/>
          </a:xfrm>
        </p:grpSpPr>
        <p:sp>
          <p:nvSpPr>
            <p:cNvPr id="5" name="Freeform 14"/>
            <p:cNvSpPr>
              <a:spLocks noChangeAspect="1"/>
            </p:cNvSpPr>
            <p:nvPr userDrawn="1"/>
          </p:nvSpPr>
          <p:spPr bwMode="gray">
            <a:xfrm>
              <a:off x="4273" y="1197"/>
              <a:ext cx="341" cy="381"/>
            </a:xfrm>
            <a:custGeom>
              <a:avLst/>
              <a:gdLst>
                <a:gd name="T0" fmla="*/ 118 w 342"/>
                <a:gd name="T1" fmla="*/ 191 h 382"/>
                <a:gd name="T2" fmla="*/ 48 w 342"/>
                <a:gd name="T3" fmla="*/ 191 h 382"/>
                <a:gd name="T4" fmla="*/ 0 w 342"/>
                <a:gd name="T5" fmla="*/ 191 h 382"/>
                <a:gd name="T6" fmla="*/ 27 w 342"/>
                <a:gd name="T7" fmla="*/ 191 h 382"/>
                <a:gd name="T8" fmla="*/ 51 w 342"/>
                <a:gd name="T9" fmla="*/ 191 h 382"/>
                <a:gd name="T10" fmla="*/ 120 w 342"/>
                <a:gd name="T11" fmla="*/ 191 h 382"/>
                <a:gd name="T12" fmla="*/ 83 w 342"/>
                <a:gd name="T13" fmla="*/ 191 h 382"/>
                <a:gd name="T14" fmla="*/ 76 w 342"/>
                <a:gd name="T15" fmla="*/ 191 h 382"/>
                <a:gd name="T16" fmla="*/ 46 w 342"/>
                <a:gd name="T17" fmla="*/ 191 h 382"/>
                <a:gd name="T18" fmla="*/ 46 w 342"/>
                <a:gd name="T19" fmla="*/ 191 h 382"/>
                <a:gd name="T20" fmla="*/ 76 w 342"/>
                <a:gd name="T21" fmla="*/ 191 h 382"/>
                <a:gd name="T22" fmla="*/ 116 w 342"/>
                <a:gd name="T23" fmla="*/ 146 h 382"/>
                <a:gd name="T24" fmla="*/ 118 w 342"/>
                <a:gd name="T25" fmla="*/ 79 h 382"/>
                <a:gd name="T26" fmla="*/ 155 w 342"/>
                <a:gd name="T27" fmla="*/ 72 h 382"/>
                <a:gd name="T28" fmla="*/ 171 w 342"/>
                <a:gd name="T29" fmla="*/ 92 h 382"/>
                <a:gd name="T30" fmla="*/ 162 w 342"/>
                <a:gd name="T31" fmla="*/ 111 h 382"/>
                <a:gd name="T32" fmla="*/ 169 w 342"/>
                <a:gd name="T33" fmla="*/ 129 h 382"/>
                <a:gd name="T34" fmla="*/ 171 w 342"/>
                <a:gd name="T35" fmla="*/ 122 h 382"/>
                <a:gd name="T36" fmla="*/ 171 w 342"/>
                <a:gd name="T37" fmla="*/ 90 h 382"/>
                <a:gd name="T38" fmla="*/ 171 w 342"/>
                <a:gd name="T39" fmla="*/ 79 h 382"/>
                <a:gd name="T40" fmla="*/ 171 w 342"/>
                <a:gd name="T41" fmla="*/ 28 h 382"/>
                <a:gd name="T42" fmla="*/ 171 w 342"/>
                <a:gd name="T43" fmla="*/ 0 h 382"/>
                <a:gd name="T44" fmla="*/ 171 w 342"/>
                <a:gd name="T45" fmla="*/ 1 h 382"/>
                <a:gd name="T46" fmla="*/ 171 w 342"/>
                <a:gd name="T47" fmla="*/ 33 h 382"/>
                <a:gd name="T48" fmla="*/ 171 w 342"/>
                <a:gd name="T49" fmla="*/ 162 h 382"/>
                <a:gd name="T50" fmla="*/ 171 w 342"/>
                <a:gd name="T51" fmla="*/ 191 h 382"/>
                <a:gd name="T52" fmla="*/ 171 w 342"/>
                <a:gd name="T53" fmla="*/ 191 h 382"/>
                <a:gd name="T54" fmla="*/ 171 w 342"/>
                <a:gd name="T55" fmla="*/ 191 h 382"/>
                <a:gd name="T56" fmla="*/ 171 w 342"/>
                <a:gd name="T57" fmla="*/ 191 h 382"/>
                <a:gd name="T58" fmla="*/ 171 w 342"/>
                <a:gd name="T59" fmla="*/ 191 h 382"/>
                <a:gd name="T60" fmla="*/ 171 w 342"/>
                <a:gd name="T61" fmla="*/ 191 h 382"/>
                <a:gd name="T62" fmla="*/ 118 w 342"/>
                <a:gd name="T63" fmla="*/ 191 h 38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42" h="382">
                  <a:moveTo>
                    <a:pt x="118" y="291"/>
                  </a:moveTo>
                  <a:lnTo>
                    <a:pt x="48" y="319"/>
                  </a:lnTo>
                  <a:lnTo>
                    <a:pt x="0" y="291"/>
                  </a:lnTo>
                  <a:lnTo>
                    <a:pt x="27" y="268"/>
                  </a:lnTo>
                  <a:lnTo>
                    <a:pt x="51" y="268"/>
                  </a:lnTo>
                  <a:lnTo>
                    <a:pt x="120" y="238"/>
                  </a:lnTo>
                  <a:lnTo>
                    <a:pt x="83" y="236"/>
                  </a:lnTo>
                  <a:lnTo>
                    <a:pt x="76" y="247"/>
                  </a:lnTo>
                  <a:lnTo>
                    <a:pt x="46" y="254"/>
                  </a:lnTo>
                  <a:lnTo>
                    <a:pt x="46" y="245"/>
                  </a:lnTo>
                  <a:lnTo>
                    <a:pt x="76" y="206"/>
                  </a:lnTo>
                  <a:lnTo>
                    <a:pt x="116" y="146"/>
                  </a:lnTo>
                  <a:lnTo>
                    <a:pt x="118" y="79"/>
                  </a:lnTo>
                  <a:lnTo>
                    <a:pt x="155" y="72"/>
                  </a:lnTo>
                  <a:lnTo>
                    <a:pt x="178" y="92"/>
                  </a:lnTo>
                  <a:lnTo>
                    <a:pt x="162" y="111"/>
                  </a:lnTo>
                  <a:lnTo>
                    <a:pt x="169" y="129"/>
                  </a:lnTo>
                  <a:lnTo>
                    <a:pt x="197" y="122"/>
                  </a:lnTo>
                  <a:lnTo>
                    <a:pt x="197" y="90"/>
                  </a:lnTo>
                  <a:lnTo>
                    <a:pt x="183" y="79"/>
                  </a:lnTo>
                  <a:lnTo>
                    <a:pt x="199" y="28"/>
                  </a:lnTo>
                  <a:lnTo>
                    <a:pt x="272" y="0"/>
                  </a:lnTo>
                  <a:lnTo>
                    <a:pt x="305" y="1"/>
                  </a:lnTo>
                  <a:lnTo>
                    <a:pt x="342" y="33"/>
                  </a:lnTo>
                  <a:lnTo>
                    <a:pt x="325" y="162"/>
                  </a:lnTo>
                  <a:lnTo>
                    <a:pt x="258" y="218"/>
                  </a:lnTo>
                  <a:lnTo>
                    <a:pt x="258" y="298"/>
                  </a:lnTo>
                  <a:lnTo>
                    <a:pt x="241" y="337"/>
                  </a:lnTo>
                  <a:lnTo>
                    <a:pt x="258" y="382"/>
                  </a:lnTo>
                  <a:lnTo>
                    <a:pt x="206" y="361"/>
                  </a:lnTo>
                  <a:lnTo>
                    <a:pt x="223" y="305"/>
                  </a:lnTo>
                  <a:lnTo>
                    <a:pt x="118" y="291"/>
                  </a:lnTo>
                  <a:close/>
                </a:path>
              </a:pathLst>
            </a:custGeom>
            <a:solidFill>
              <a:srgbClr val="E4E4E4">
                <a:alpha val="50195"/>
              </a:srgbClr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Freeform 15"/>
            <p:cNvSpPr>
              <a:spLocks noChangeAspect="1"/>
            </p:cNvSpPr>
            <p:nvPr userDrawn="1"/>
          </p:nvSpPr>
          <p:spPr bwMode="gray">
            <a:xfrm>
              <a:off x="4499" y="1640"/>
              <a:ext cx="49" cy="102"/>
            </a:xfrm>
            <a:custGeom>
              <a:avLst/>
              <a:gdLst>
                <a:gd name="T0" fmla="*/ 31 w 49"/>
                <a:gd name="T1" fmla="*/ 0 h 102"/>
                <a:gd name="T2" fmla="*/ 49 w 49"/>
                <a:gd name="T3" fmla="*/ 67 h 102"/>
                <a:gd name="T4" fmla="*/ 42 w 49"/>
                <a:gd name="T5" fmla="*/ 102 h 102"/>
                <a:gd name="T6" fmla="*/ 0 w 49"/>
                <a:gd name="T7" fmla="*/ 95 h 102"/>
                <a:gd name="T8" fmla="*/ 3 w 49"/>
                <a:gd name="T9" fmla="*/ 46 h 102"/>
                <a:gd name="T10" fmla="*/ 31 w 49"/>
                <a:gd name="T11" fmla="*/ 0 h 1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102">
                  <a:moveTo>
                    <a:pt x="31" y="0"/>
                  </a:moveTo>
                  <a:lnTo>
                    <a:pt x="49" y="67"/>
                  </a:lnTo>
                  <a:lnTo>
                    <a:pt x="42" y="102"/>
                  </a:lnTo>
                  <a:lnTo>
                    <a:pt x="0" y="95"/>
                  </a:lnTo>
                  <a:lnTo>
                    <a:pt x="3" y="46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E4E4E4">
                <a:alpha val="50195"/>
              </a:srgbClr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Freeform 16"/>
            <p:cNvSpPr>
              <a:spLocks noChangeAspect="1"/>
            </p:cNvSpPr>
            <p:nvPr userDrawn="1"/>
          </p:nvSpPr>
          <p:spPr bwMode="gray">
            <a:xfrm>
              <a:off x="3568" y="1535"/>
              <a:ext cx="1134" cy="1094"/>
            </a:xfrm>
            <a:custGeom>
              <a:avLst/>
              <a:gdLst>
                <a:gd name="T0" fmla="*/ 1106 w 1134"/>
                <a:gd name="T1" fmla="*/ 906 h 1094"/>
                <a:gd name="T2" fmla="*/ 1075 w 1134"/>
                <a:gd name="T3" fmla="*/ 910 h 1094"/>
                <a:gd name="T4" fmla="*/ 1062 w 1134"/>
                <a:gd name="T5" fmla="*/ 950 h 1094"/>
                <a:gd name="T6" fmla="*/ 858 w 1134"/>
                <a:gd name="T7" fmla="*/ 973 h 1094"/>
                <a:gd name="T8" fmla="*/ 770 w 1134"/>
                <a:gd name="T9" fmla="*/ 960 h 1094"/>
                <a:gd name="T10" fmla="*/ 691 w 1134"/>
                <a:gd name="T11" fmla="*/ 1082 h 1094"/>
                <a:gd name="T12" fmla="*/ 581 w 1134"/>
                <a:gd name="T13" fmla="*/ 1082 h 1094"/>
                <a:gd name="T14" fmla="*/ 561 w 1134"/>
                <a:gd name="T15" fmla="*/ 1055 h 1094"/>
                <a:gd name="T16" fmla="*/ 528 w 1134"/>
                <a:gd name="T17" fmla="*/ 1049 h 1094"/>
                <a:gd name="T18" fmla="*/ 471 w 1134"/>
                <a:gd name="T19" fmla="*/ 1056 h 1094"/>
                <a:gd name="T20" fmla="*/ 271 w 1134"/>
                <a:gd name="T21" fmla="*/ 978 h 1094"/>
                <a:gd name="T22" fmla="*/ 328 w 1134"/>
                <a:gd name="T23" fmla="*/ 699 h 1094"/>
                <a:gd name="T24" fmla="*/ 323 w 1134"/>
                <a:gd name="T25" fmla="*/ 636 h 1094"/>
                <a:gd name="T26" fmla="*/ 255 w 1134"/>
                <a:gd name="T27" fmla="*/ 510 h 1094"/>
                <a:gd name="T28" fmla="*/ 75 w 1134"/>
                <a:gd name="T29" fmla="*/ 426 h 1094"/>
                <a:gd name="T30" fmla="*/ 0 w 1134"/>
                <a:gd name="T31" fmla="*/ 358 h 1094"/>
                <a:gd name="T32" fmla="*/ 151 w 1134"/>
                <a:gd name="T33" fmla="*/ 307 h 1094"/>
                <a:gd name="T34" fmla="*/ 252 w 1134"/>
                <a:gd name="T35" fmla="*/ 321 h 1094"/>
                <a:gd name="T36" fmla="*/ 243 w 1134"/>
                <a:gd name="T37" fmla="*/ 192 h 1094"/>
                <a:gd name="T38" fmla="*/ 318 w 1134"/>
                <a:gd name="T39" fmla="*/ 226 h 1094"/>
                <a:gd name="T40" fmla="*/ 437 w 1134"/>
                <a:gd name="T41" fmla="*/ 210 h 1094"/>
                <a:gd name="T42" fmla="*/ 446 w 1134"/>
                <a:gd name="T43" fmla="*/ 173 h 1094"/>
                <a:gd name="T44" fmla="*/ 557 w 1134"/>
                <a:gd name="T45" fmla="*/ 26 h 1094"/>
                <a:gd name="T46" fmla="*/ 661 w 1134"/>
                <a:gd name="T47" fmla="*/ 43 h 1094"/>
                <a:gd name="T48" fmla="*/ 805 w 1134"/>
                <a:gd name="T49" fmla="*/ 137 h 1094"/>
                <a:gd name="T50" fmla="*/ 892 w 1134"/>
                <a:gd name="T51" fmla="*/ 196 h 1094"/>
                <a:gd name="T52" fmla="*/ 973 w 1134"/>
                <a:gd name="T53" fmla="*/ 207 h 1094"/>
                <a:gd name="T54" fmla="*/ 1092 w 1134"/>
                <a:gd name="T55" fmla="*/ 319 h 1094"/>
                <a:gd name="T56" fmla="*/ 959 w 1134"/>
                <a:gd name="T57" fmla="*/ 588 h 1094"/>
                <a:gd name="T58" fmla="*/ 983 w 1134"/>
                <a:gd name="T59" fmla="*/ 620 h 1094"/>
                <a:gd name="T60" fmla="*/ 1039 w 1134"/>
                <a:gd name="T61" fmla="*/ 648 h 1094"/>
                <a:gd name="T62" fmla="*/ 1032 w 1134"/>
                <a:gd name="T63" fmla="*/ 780 h 1094"/>
                <a:gd name="T64" fmla="*/ 1089 w 1134"/>
                <a:gd name="T65" fmla="*/ 875 h 10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34" h="1094">
                  <a:moveTo>
                    <a:pt x="1089" y="875"/>
                  </a:moveTo>
                  <a:lnTo>
                    <a:pt x="1106" y="906"/>
                  </a:lnTo>
                  <a:lnTo>
                    <a:pt x="1097" y="928"/>
                  </a:lnTo>
                  <a:lnTo>
                    <a:pt x="1075" y="910"/>
                  </a:lnTo>
                  <a:lnTo>
                    <a:pt x="1050" y="928"/>
                  </a:lnTo>
                  <a:lnTo>
                    <a:pt x="1062" y="950"/>
                  </a:lnTo>
                  <a:lnTo>
                    <a:pt x="963" y="1013"/>
                  </a:lnTo>
                  <a:lnTo>
                    <a:pt x="858" y="973"/>
                  </a:lnTo>
                  <a:lnTo>
                    <a:pt x="832" y="980"/>
                  </a:lnTo>
                  <a:lnTo>
                    <a:pt x="770" y="960"/>
                  </a:lnTo>
                  <a:lnTo>
                    <a:pt x="695" y="1001"/>
                  </a:lnTo>
                  <a:lnTo>
                    <a:pt x="691" y="1082"/>
                  </a:lnTo>
                  <a:lnTo>
                    <a:pt x="633" y="1094"/>
                  </a:lnTo>
                  <a:lnTo>
                    <a:pt x="581" y="1082"/>
                  </a:lnTo>
                  <a:lnTo>
                    <a:pt x="581" y="1065"/>
                  </a:lnTo>
                  <a:lnTo>
                    <a:pt x="561" y="1055"/>
                  </a:lnTo>
                  <a:lnTo>
                    <a:pt x="541" y="1064"/>
                  </a:lnTo>
                  <a:lnTo>
                    <a:pt x="528" y="1049"/>
                  </a:lnTo>
                  <a:lnTo>
                    <a:pt x="492" y="1042"/>
                  </a:lnTo>
                  <a:lnTo>
                    <a:pt x="471" y="1056"/>
                  </a:lnTo>
                  <a:lnTo>
                    <a:pt x="300" y="1010"/>
                  </a:lnTo>
                  <a:lnTo>
                    <a:pt x="271" y="978"/>
                  </a:lnTo>
                  <a:lnTo>
                    <a:pt x="293" y="951"/>
                  </a:lnTo>
                  <a:lnTo>
                    <a:pt x="328" y="699"/>
                  </a:lnTo>
                  <a:lnTo>
                    <a:pt x="339" y="663"/>
                  </a:lnTo>
                  <a:lnTo>
                    <a:pt x="323" y="636"/>
                  </a:lnTo>
                  <a:lnTo>
                    <a:pt x="241" y="557"/>
                  </a:lnTo>
                  <a:lnTo>
                    <a:pt x="255" y="510"/>
                  </a:lnTo>
                  <a:lnTo>
                    <a:pt x="206" y="503"/>
                  </a:lnTo>
                  <a:lnTo>
                    <a:pt x="75" y="426"/>
                  </a:lnTo>
                  <a:lnTo>
                    <a:pt x="33" y="436"/>
                  </a:lnTo>
                  <a:lnTo>
                    <a:pt x="0" y="358"/>
                  </a:lnTo>
                  <a:lnTo>
                    <a:pt x="26" y="328"/>
                  </a:lnTo>
                  <a:lnTo>
                    <a:pt x="151" y="307"/>
                  </a:lnTo>
                  <a:lnTo>
                    <a:pt x="181" y="337"/>
                  </a:lnTo>
                  <a:lnTo>
                    <a:pt x="252" y="321"/>
                  </a:lnTo>
                  <a:lnTo>
                    <a:pt x="293" y="335"/>
                  </a:lnTo>
                  <a:lnTo>
                    <a:pt x="243" y="192"/>
                  </a:lnTo>
                  <a:lnTo>
                    <a:pt x="304" y="187"/>
                  </a:lnTo>
                  <a:lnTo>
                    <a:pt x="318" y="226"/>
                  </a:lnTo>
                  <a:lnTo>
                    <a:pt x="404" y="233"/>
                  </a:lnTo>
                  <a:lnTo>
                    <a:pt x="437" y="210"/>
                  </a:lnTo>
                  <a:lnTo>
                    <a:pt x="427" y="201"/>
                  </a:lnTo>
                  <a:lnTo>
                    <a:pt x="446" y="173"/>
                  </a:lnTo>
                  <a:lnTo>
                    <a:pt x="559" y="109"/>
                  </a:lnTo>
                  <a:lnTo>
                    <a:pt x="557" y="26"/>
                  </a:lnTo>
                  <a:lnTo>
                    <a:pt x="647" y="0"/>
                  </a:lnTo>
                  <a:lnTo>
                    <a:pt x="661" y="43"/>
                  </a:lnTo>
                  <a:lnTo>
                    <a:pt x="749" y="78"/>
                  </a:lnTo>
                  <a:lnTo>
                    <a:pt x="805" y="137"/>
                  </a:lnTo>
                  <a:lnTo>
                    <a:pt x="839" y="130"/>
                  </a:lnTo>
                  <a:lnTo>
                    <a:pt x="892" y="196"/>
                  </a:lnTo>
                  <a:lnTo>
                    <a:pt x="931" y="200"/>
                  </a:lnTo>
                  <a:lnTo>
                    <a:pt x="973" y="207"/>
                  </a:lnTo>
                  <a:lnTo>
                    <a:pt x="1134" y="259"/>
                  </a:lnTo>
                  <a:lnTo>
                    <a:pt x="1092" y="319"/>
                  </a:lnTo>
                  <a:lnTo>
                    <a:pt x="1068" y="462"/>
                  </a:lnTo>
                  <a:lnTo>
                    <a:pt x="959" y="588"/>
                  </a:lnTo>
                  <a:lnTo>
                    <a:pt x="962" y="634"/>
                  </a:lnTo>
                  <a:lnTo>
                    <a:pt x="983" y="620"/>
                  </a:lnTo>
                  <a:lnTo>
                    <a:pt x="1018" y="616"/>
                  </a:lnTo>
                  <a:lnTo>
                    <a:pt x="1039" y="648"/>
                  </a:lnTo>
                  <a:lnTo>
                    <a:pt x="1057" y="731"/>
                  </a:lnTo>
                  <a:lnTo>
                    <a:pt x="1032" y="780"/>
                  </a:lnTo>
                  <a:lnTo>
                    <a:pt x="1047" y="861"/>
                  </a:lnTo>
                  <a:lnTo>
                    <a:pt x="1089" y="875"/>
                  </a:lnTo>
                  <a:close/>
                </a:path>
              </a:pathLst>
            </a:custGeom>
            <a:solidFill>
              <a:srgbClr val="E4E4E4">
                <a:alpha val="50195"/>
              </a:srgbClr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Freeform 17"/>
            <p:cNvSpPr>
              <a:spLocks noChangeAspect="1"/>
            </p:cNvSpPr>
            <p:nvPr userDrawn="1"/>
          </p:nvSpPr>
          <p:spPr bwMode="gray">
            <a:xfrm>
              <a:off x="4513" y="981"/>
              <a:ext cx="788" cy="1036"/>
            </a:xfrm>
            <a:custGeom>
              <a:avLst/>
              <a:gdLst>
                <a:gd name="T0" fmla="*/ 101 w 788"/>
                <a:gd name="T1" fmla="*/ 249 h 1036"/>
                <a:gd name="T2" fmla="*/ 88 w 788"/>
                <a:gd name="T3" fmla="*/ 219 h 1036"/>
                <a:gd name="T4" fmla="*/ 113 w 788"/>
                <a:gd name="T5" fmla="*/ 177 h 1036"/>
                <a:gd name="T6" fmla="*/ 191 w 788"/>
                <a:gd name="T7" fmla="*/ 210 h 1036"/>
                <a:gd name="T8" fmla="*/ 222 w 788"/>
                <a:gd name="T9" fmla="*/ 157 h 1036"/>
                <a:gd name="T10" fmla="*/ 312 w 788"/>
                <a:gd name="T11" fmla="*/ 182 h 1036"/>
                <a:gd name="T12" fmla="*/ 245 w 788"/>
                <a:gd name="T13" fmla="*/ 140 h 1036"/>
                <a:gd name="T14" fmla="*/ 255 w 788"/>
                <a:gd name="T15" fmla="*/ 61 h 1036"/>
                <a:gd name="T16" fmla="*/ 235 w 788"/>
                <a:gd name="T17" fmla="*/ 0 h 1036"/>
                <a:gd name="T18" fmla="*/ 337 w 788"/>
                <a:gd name="T19" fmla="*/ 22 h 1036"/>
                <a:gd name="T20" fmla="*/ 394 w 788"/>
                <a:gd name="T21" fmla="*/ 74 h 1036"/>
                <a:gd name="T22" fmla="*/ 437 w 788"/>
                <a:gd name="T23" fmla="*/ 94 h 1036"/>
                <a:gd name="T24" fmla="*/ 415 w 788"/>
                <a:gd name="T25" fmla="*/ 136 h 1036"/>
                <a:gd name="T26" fmla="*/ 503 w 788"/>
                <a:gd name="T27" fmla="*/ 100 h 1036"/>
                <a:gd name="T28" fmla="*/ 556 w 788"/>
                <a:gd name="T29" fmla="*/ 72 h 1036"/>
                <a:gd name="T30" fmla="*/ 668 w 788"/>
                <a:gd name="T31" fmla="*/ 119 h 1036"/>
                <a:gd name="T32" fmla="*/ 733 w 788"/>
                <a:gd name="T33" fmla="*/ 171 h 1036"/>
                <a:gd name="T34" fmla="*/ 707 w 788"/>
                <a:gd name="T35" fmla="*/ 290 h 1036"/>
                <a:gd name="T36" fmla="*/ 753 w 788"/>
                <a:gd name="T37" fmla="*/ 436 h 1036"/>
                <a:gd name="T38" fmla="*/ 780 w 788"/>
                <a:gd name="T39" fmla="*/ 545 h 1036"/>
                <a:gd name="T40" fmla="*/ 714 w 788"/>
                <a:gd name="T41" fmla="*/ 552 h 1036"/>
                <a:gd name="T42" fmla="*/ 543 w 788"/>
                <a:gd name="T43" fmla="*/ 649 h 1036"/>
                <a:gd name="T44" fmla="*/ 686 w 788"/>
                <a:gd name="T45" fmla="*/ 859 h 1036"/>
                <a:gd name="T46" fmla="*/ 605 w 788"/>
                <a:gd name="T47" fmla="*/ 936 h 1036"/>
                <a:gd name="T48" fmla="*/ 503 w 788"/>
                <a:gd name="T49" fmla="*/ 998 h 1036"/>
                <a:gd name="T50" fmla="*/ 413 w 788"/>
                <a:gd name="T51" fmla="*/ 1015 h 1036"/>
                <a:gd name="T52" fmla="*/ 322 w 788"/>
                <a:gd name="T53" fmla="*/ 1005 h 1036"/>
                <a:gd name="T54" fmla="*/ 123 w 788"/>
                <a:gd name="T55" fmla="*/ 1015 h 1036"/>
                <a:gd name="T56" fmla="*/ 189 w 788"/>
                <a:gd name="T57" fmla="*/ 813 h 1036"/>
                <a:gd name="T58" fmla="*/ 35 w 788"/>
                <a:gd name="T59" fmla="*/ 726 h 1036"/>
                <a:gd name="T60" fmla="*/ 17 w 788"/>
                <a:gd name="T61" fmla="*/ 597 h 1036"/>
                <a:gd name="T62" fmla="*/ 17 w 788"/>
                <a:gd name="T63" fmla="*/ 513 h 1036"/>
                <a:gd name="T64" fmla="*/ 84 w 788"/>
                <a:gd name="T65" fmla="*/ 378 h 10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88" h="1036">
                  <a:moveTo>
                    <a:pt x="84" y="378"/>
                  </a:moveTo>
                  <a:lnTo>
                    <a:pt x="101" y="249"/>
                  </a:lnTo>
                  <a:lnTo>
                    <a:pt x="109" y="227"/>
                  </a:lnTo>
                  <a:lnTo>
                    <a:pt x="88" y="219"/>
                  </a:lnTo>
                  <a:lnTo>
                    <a:pt x="92" y="198"/>
                  </a:lnTo>
                  <a:lnTo>
                    <a:pt x="113" y="177"/>
                  </a:lnTo>
                  <a:lnTo>
                    <a:pt x="178" y="177"/>
                  </a:lnTo>
                  <a:lnTo>
                    <a:pt x="191" y="210"/>
                  </a:lnTo>
                  <a:lnTo>
                    <a:pt x="206" y="208"/>
                  </a:lnTo>
                  <a:lnTo>
                    <a:pt x="222" y="157"/>
                  </a:lnTo>
                  <a:lnTo>
                    <a:pt x="274" y="161"/>
                  </a:lnTo>
                  <a:lnTo>
                    <a:pt x="312" y="182"/>
                  </a:lnTo>
                  <a:lnTo>
                    <a:pt x="302" y="159"/>
                  </a:lnTo>
                  <a:lnTo>
                    <a:pt x="245" y="140"/>
                  </a:lnTo>
                  <a:lnTo>
                    <a:pt x="235" y="72"/>
                  </a:lnTo>
                  <a:lnTo>
                    <a:pt x="255" y="61"/>
                  </a:lnTo>
                  <a:lnTo>
                    <a:pt x="229" y="14"/>
                  </a:lnTo>
                  <a:lnTo>
                    <a:pt x="235" y="0"/>
                  </a:lnTo>
                  <a:lnTo>
                    <a:pt x="306" y="0"/>
                  </a:lnTo>
                  <a:lnTo>
                    <a:pt x="337" y="22"/>
                  </a:lnTo>
                  <a:lnTo>
                    <a:pt x="341" y="49"/>
                  </a:lnTo>
                  <a:lnTo>
                    <a:pt x="394" y="74"/>
                  </a:lnTo>
                  <a:lnTo>
                    <a:pt x="431" y="72"/>
                  </a:lnTo>
                  <a:lnTo>
                    <a:pt x="437" y="94"/>
                  </a:lnTo>
                  <a:lnTo>
                    <a:pt x="407" y="115"/>
                  </a:lnTo>
                  <a:lnTo>
                    <a:pt x="415" y="136"/>
                  </a:lnTo>
                  <a:lnTo>
                    <a:pt x="468" y="129"/>
                  </a:lnTo>
                  <a:lnTo>
                    <a:pt x="503" y="100"/>
                  </a:lnTo>
                  <a:lnTo>
                    <a:pt x="531" y="96"/>
                  </a:lnTo>
                  <a:lnTo>
                    <a:pt x="556" y="72"/>
                  </a:lnTo>
                  <a:lnTo>
                    <a:pt x="606" y="72"/>
                  </a:lnTo>
                  <a:lnTo>
                    <a:pt x="668" y="119"/>
                  </a:lnTo>
                  <a:lnTo>
                    <a:pt x="672" y="143"/>
                  </a:lnTo>
                  <a:lnTo>
                    <a:pt x="733" y="171"/>
                  </a:lnTo>
                  <a:lnTo>
                    <a:pt x="735" y="213"/>
                  </a:lnTo>
                  <a:lnTo>
                    <a:pt x="707" y="290"/>
                  </a:lnTo>
                  <a:lnTo>
                    <a:pt x="742" y="318"/>
                  </a:lnTo>
                  <a:lnTo>
                    <a:pt x="753" y="436"/>
                  </a:lnTo>
                  <a:lnTo>
                    <a:pt x="788" y="524"/>
                  </a:lnTo>
                  <a:lnTo>
                    <a:pt x="780" y="545"/>
                  </a:lnTo>
                  <a:lnTo>
                    <a:pt x="774" y="562"/>
                  </a:lnTo>
                  <a:lnTo>
                    <a:pt x="714" y="552"/>
                  </a:lnTo>
                  <a:lnTo>
                    <a:pt x="633" y="618"/>
                  </a:lnTo>
                  <a:lnTo>
                    <a:pt x="543" y="649"/>
                  </a:lnTo>
                  <a:lnTo>
                    <a:pt x="578" y="754"/>
                  </a:lnTo>
                  <a:lnTo>
                    <a:pt x="686" y="859"/>
                  </a:lnTo>
                  <a:lnTo>
                    <a:pt x="647" y="910"/>
                  </a:lnTo>
                  <a:lnTo>
                    <a:pt x="605" y="936"/>
                  </a:lnTo>
                  <a:lnTo>
                    <a:pt x="616" y="994"/>
                  </a:lnTo>
                  <a:lnTo>
                    <a:pt x="503" y="998"/>
                  </a:lnTo>
                  <a:lnTo>
                    <a:pt x="469" y="1022"/>
                  </a:lnTo>
                  <a:lnTo>
                    <a:pt x="413" y="1015"/>
                  </a:lnTo>
                  <a:lnTo>
                    <a:pt x="385" y="1036"/>
                  </a:lnTo>
                  <a:lnTo>
                    <a:pt x="322" y="1005"/>
                  </a:lnTo>
                  <a:lnTo>
                    <a:pt x="259" y="984"/>
                  </a:lnTo>
                  <a:lnTo>
                    <a:pt x="123" y="1015"/>
                  </a:lnTo>
                  <a:lnTo>
                    <a:pt x="147" y="873"/>
                  </a:lnTo>
                  <a:lnTo>
                    <a:pt x="189" y="813"/>
                  </a:lnTo>
                  <a:lnTo>
                    <a:pt x="28" y="761"/>
                  </a:lnTo>
                  <a:lnTo>
                    <a:pt x="35" y="726"/>
                  </a:lnTo>
                  <a:lnTo>
                    <a:pt x="17" y="659"/>
                  </a:lnTo>
                  <a:lnTo>
                    <a:pt x="17" y="597"/>
                  </a:lnTo>
                  <a:lnTo>
                    <a:pt x="0" y="552"/>
                  </a:lnTo>
                  <a:lnTo>
                    <a:pt x="17" y="513"/>
                  </a:lnTo>
                  <a:lnTo>
                    <a:pt x="17" y="433"/>
                  </a:lnTo>
                  <a:lnTo>
                    <a:pt x="84" y="378"/>
                  </a:lnTo>
                  <a:close/>
                </a:path>
              </a:pathLst>
            </a:custGeom>
            <a:solidFill>
              <a:srgbClr val="E4E4E4">
                <a:alpha val="50195"/>
              </a:srgbClr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Freeform 18"/>
            <p:cNvSpPr>
              <a:spLocks noChangeAspect="1"/>
            </p:cNvSpPr>
            <p:nvPr userDrawn="1"/>
          </p:nvSpPr>
          <p:spPr bwMode="gray">
            <a:xfrm>
              <a:off x="4215" y="1487"/>
              <a:ext cx="315" cy="248"/>
            </a:xfrm>
            <a:custGeom>
              <a:avLst/>
              <a:gdLst>
                <a:gd name="T0" fmla="*/ 102 w 315"/>
                <a:gd name="T1" fmla="*/ 126 h 248"/>
                <a:gd name="T2" fmla="*/ 14 w 315"/>
                <a:gd name="T3" fmla="*/ 91 h 248"/>
                <a:gd name="T4" fmla="*/ 0 w 315"/>
                <a:gd name="T5" fmla="*/ 48 h 248"/>
                <a:gd name="T6" fmla="*/ 58 w 315"/>
                <a:gd name="T7" fmla="*/ 0 h 248"/>
                <a:gd name="T8" fmla="*/ 106 w 315"/>
                <a:gd name="T9" fmla="*/ 28 h 248"/>
                <a:gd name="T10" fmla="*/ 176 w 315"/>
                <a:gd name="T11" fmla="*/ 0 h 248"/>
                <a:gd name="T12" fmla="*/ 280 w 315"/>
                <a:gd name="T13" fmla="*/ 14 h 248"/>
                <a:gd name="T14" fmla="*/ 263 w 315"/>
                <a:gd name="T15" fmla="*/ 70 h 248"/>
                <a:gd name="T16" fmla="*/ 315 w 315"/>
                <a:gd name="T17" fmla="*/ 91 h 248"/>
                <a:gd name="T18" fmla="*/ 315 w 315"/>
                <a:gd name="T19" fmla="*/ 153 h 248"/>
                <a:gd name="T20" fmla="*/ 287 w 315"/>
                <a:gd name="T21" fmla="*/ 199 h 248"/>
                <a:gd name="T22" fmla="*/ 284 w 315"/>
                <a:gd name="T23" fmla="*/ 248 h 248"/>
                <a:gd name="T24" fmla="*/ 245 w 315"/>
                <a:gd name="T25" fmla="*/ 244 h 248"/>
                <a:gd name="T26" fmla="*/ 192 w 315"/>
                <a:gd name="T27" fmla="*/ 178 h 248"/>
                <a:gd name="T28" fmla="*/ 158 w 315"/>
                <a:gd name="T29" fmla="*/ 185 h 248"/>
                <a:gd name="T30" fmla="*/ 102 w 315"/>
                <a:gd name="T31" fmla="*/ 126 h 24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5" h="248">
                  <a:moveTo>
                    <a:pt x="102" y="126"/>
                  </a:moveTo>
                  <a:lnTo>
                    <a:pt x="14" y="91"/>
                  </a:lnTo>
                  <a:lnTo>
                    <a:pt x="0" y="48"/>
                  </a:lnTo>
                  <a:lnTo>
                    <a:pt x="58" y="0"/>
                  </a:lnTo>
                  <a:lnTo>
                    <a:pt x="106" y="28"/>
                  </a:lnTo>
                  <a:lnTo>
                    <a:pt x="176" y="0"/>
                  </a:lnTo>
                  <a:lnTo>
                    <a:pt x="280" y="14"/>
                  </a:lnTo>
                  <a:lnTo>
                    <a:pt x="263" y="70"/>
                  </a:lnTo>
                  <a:lnTo>
                    <a:pt x="315" y="91"/>
                  </a:lnTo>
                  <a:lnTo>
                    <a:pt x="315" y="153"/>
                  </a:lnTo>
                  <a:lnTo>
                    <a:pt x="287" y="199"/>
                  </a:lnTo>
                  <a:lnTo>
                    <a:pt x="284" y="248"/>
                  </a:lnTo>
                  <a:lnTo>
                    <a:pt x="245" y="244"/>
                  </a:lnTo>
                  <a:lnTo>
                    <a:pt x="192" y="178"/>
                  </a:lnTo>
                  <a:lnTo>
                    <a:pt x="158" y="185"/>
                  </a:lnTo>
                  <a:lnTo>
                    <a:pt x="102" y="126"/>
                  </a:lnTo>
                  <a:close/>
                </a:path>
              </a:pathLst>
            </a:custGeom>
            <a:solidFill>
              <a:srgbClr val="E4E4E4">
                <a:alpha val="50195"/>
              </a:srgbClr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16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fr-FR" dirty="0">
              <a:solidFill>
                <a:srgbClr val="000000"/>
              </a:solidFill>
            </a:endParaRPr>
          </a:p>
        </p:txBody>
      </p:sp>
      <p:sp>
        <p:nvSpPr>
          <p:cNvPr id="2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0287000" cy="908050"/>
          </a:xfrm>
        </p:spPr>
        <p:txBody>
          <a:bodyPr/>
          <a:lstStyle/>
          <a:p>
            <a:r>
              <a:rPr lang="fr-FR" dirty="0"/>
              <a:t>Cliquez pour modifier le style du titre</a:t>
            </a:r>
            <a:endParaRPr 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570699"/>
            <a:ext cx="10287000" cy="2873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155CE-1651-4FB2-AE4D-9E45A8766501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2356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14" y="-184666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fr-FR" dirty="0">
              <a:solidFill>
                <a:srgbClr val="000000"/>
              </a:solidFill>
            </a:endParaRPr>
          </a:p>
        </p:txBody>
      </p:sp>
      <p:sp>
        <p:nvSpPr>
          <p:cNvPr id="11286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648072" y="885825"/>
            <a:ext cx="8995934" cy="237648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de-DE"/>
          </a:p>
        </p:txBody>
      </p:sp>
      <p:sp>
        <p:nvSpPr>
          <p:cNvPr id="11287" name="Rectangle 23"/>
          <p:cNvSpPr>
            <a:spLocks noGrp="1" noChangeArrowheads="1"/>
          </p:cNvSpPr>
          <p:nvPr>
            <p:ph type="subTitle" idx="1"/>
          </p:nvPr>
        </p:nvSpPr>
        <p:spPr>
          <a:xfrm>
            <a:off x="648072" y="3405188"/>
            <a:ext cx="8995934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  <a:endParaRPr lang="de-DE"/>
          </a:p>
        </p:txBody>
      </p:sp>
      <p:grpSp>
        <p:nvGrpSpPr>
          <p:cNvPr id="11" name="Gruppieren 13"/>
          <p:cNvGrpSpPr>
            <a:grpSpLocks noChangeAspect="1"/>
          </p:cNvGrpSpPr>
          <p:nvPr userDrawn="1"/>
        </p:nvGrpSpPr>
        <p:grpSpPr>
          <a:xfrm>
            <a:off x="3402911" y="1111847"/>
            <a:ext cx="6115078" cy="4551779"/>
            <a:chOff x="1090612" y="6556457"/>
            <a:chExt cx="7272765" cy="6234211"/>
          </a:xfrm>
          <a:solidFill>
            <a:srgbClr val="D9D9D9">
              <a:alpha val="14902"/>
            </a:srgbClr>
          </a:solidFill>
        </p:grpSpPr>
        <p:sp>
          <p:nvSpPr>
            <p:cNvPr id="12" name="Freeform 24"/>
            <p:cNvSpPr>
              <a:spLocks noChangeAspect="1"/>
            </p:cNvSpPr>
            <p:nvPr/>
          </p:nvSpPr>
          <p:spPr bwMode="gray">
            <a:xfrm>
              <a:off x="3681495" y="7373561"/>
              <a:ext cx="1262319" cy="1445069"/>
            </a:xfrm>
            <a:custGeom>
              <a:avLst/>
              <a:gdLst>
                <a:gd name="T0" fmla="*/ 118 w 342"/>
                <a:gd name="T1" fmla="*/ 291 h 382"/>
                <a:gd name="T2" fmla="*/ 48 w 342"/>
                <a:gd name="T3" fmla="*/ 319 h 382"/>
                <a:gd name="T4" fmla="*/ 0 w 342"/>
                <a:gd name="T5" fmla="*/ 291 h 382"/>
                <a:gd name="T6" fmla="*/ 27 w 342"/>
                <a:gd name="T7" fmla="*/ 268 h 382"/>
                <a:gd name="T8" fmla="*/ 51 w 342"/>
                <a:gd name="T9" fmla="*/ 268 h 382"/>
                <a:gd name="T10" fmla="*/ 120 w 342"/>
                <a:gd name="T11" fmla="*/ 238 h 382"/>
                <a:gd name="T12" fmla="*/ 83 w 342"/>
                <a:gd name="T13" fmla="*/ 236 h 382"/>
                <a:gd name="T14" fmla="*/ 76 w 342"/>
                <a:gd name="T15" fmla="*/ 247 h 382"/>
                <a:gd name="T16" fmla="*/ 46 w 342"/>
                <a:gd name="T17" fmla="*/ 254 h 382"/>
                <a:gd name="T18" fmla="*/ 46 w 342"/>
                <a:gd name="T19" fmla="*/ 245 h 382"/>
                <a:gd name="T20" fmla="*/ 76 w 342"/>
                <a:gd name="T21" fmla="*/ 206 h 382"/>
                <a:gd name="T22" fmla="*/ 116 w 342"/>
                <a:gd name="T23" fmla="*/ 146 h 382"/>
                <a:gd name="T24" fmla="*/ 118 w 342"/>
                <a:gd name="T25" fmla="*/ 79 h 382"/>
                <a:gd name="T26" fmla="*/ 155 w 342"/>
                <a:gd name="T27" fmla="*/ 72 h 382"/>
                <a:gd name="T28" fmla="*/ 178 w 342"/>
                <a:gd name="T29" fmla="*/ 92 h 382"/>
                <a:gd name="T30" fmla="*/ 162 w 342"/>
                <a:gd name="T31" fmla="*/ 111 h 382"/>
                <a:gd name="T32" fmla="*/ 169 w 342"/>
                <a:gd name="T33" fmla="*/ 129 h 382"/>
                <a:gd name="T34" fmla="*/ 197 w 342"/>
                <a:gd name="T35" fmla="*/ 122 h 382"/>
                <a:gd name="T36" fmla="*/ 197 w 342"/>
                <a:gd name="T37" fmla="*/ 90 h 382"/>
                <a:gd name="T38" fmla="*/ 183 w 342"/>
                <a:gd name="T39" fmla="*/ 79 h 382"/>
                <a:gd name="T40" fmla="*/ 199 w 342"/>
                <a:gd name="T41" fmla="*/ 28 h 382"/>
                <a:gd name="T42" fmla="*/ 272 w 342"/>
                <a:gd name="T43" fmla="*/ 0 h 382"/>
                <a:gd name="T44" fmla="*/ 305 w 342"/>
                <a:gd name="T45" fmla="*/ 1 h 382"/>
                <a:gd name="T46" fmla="*/ 342 w 342"/>
                <a:gd name="T47" fmla="*/ 33 h 382"/>
                <a:gd name="T48" fmla="*/ 325 w 342"/>
                <a:gd name="T49" fmla="*/ 162 h 382"/>
                <a:gd name="T50" fmla="*/ 258 w 342"/>
                <a:gd name="T51" fmla="*/ 218 h 382"/>
                <a:gd name="T52" fmla="*/ 258 w 342"/>
                <a:gd name="T53" fmla="*/ 298 h 382"/>
                <a:gd name="T54" fmla="*/ 241 w 342"/>
                <a:gd name="T55" fmla="*/ 337 h 382"/>
                <a:gd name="T56" fmla="*/ 258 w 342"/>
                <a:gd name="T57" fmla="*/ 382 h 382"/>
                <a:gd name="T58" fmla="*/ 206 w 342"/>
                <a:gd name="T59" fmla="*/ 361 h 382"/>
                <a:gd name="T60" fmla="*/ 223 w 342"/>
                <a:gd name="T61" fmla="*/ 305 h 382"/>
                <a:gd name="T62" fmla="*/ 118 w 342"/>
                <a:gd name="T63" fmla="*/ 291 h 38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42" h="382">
                  <a:moveTo>
                    <a:pt x="118" y="291"/>
                  </a:moveTo>
                  <a:lnTo>
                    <a:pt x="48" y="319"/>
                  </a:lnTo>
                  <a:lnTo>
                    <a:pt x="0" y="291"/>
                  </a:lnTo>
                  <a:lnTo>
                    <a:pt x="27" y="268"/>
                  </a:lnTo>
                  <a:lnTo>
                    <a:pt x="51" y="268"/>
                  </a:lnTo>
                  <a:lnTo>
                    <a:pt x="120" y="238"/>
                  </a:lnTo>
                  <a:lnTo>
                    <a:pt x="83" y="236"/>
                  </a:lnTo>
                  <a:lnTo>
                    <a:pt x="76" y="247"/>
                  </a:lnTo>
                  <a:lnTo>
                    <a:pt x="46" y="254"/>
                  </a:lnTo>
                  <a:lnTo>
                    <a:pt x="46" y="245"/>
                  </a:lnTo>
                  <a:lnTo>
                    <a:pt x="76" y="206"/>
                  </a:lnTo>
                  <a:lnTo>
                    <a:pt x="116" y="146"/>
                  </a:lnTo>
                  <a:lnTo>
                    <a:pt x="118" y="79"/>
                  </a:lnTo>
                  <a:lnTo>
                    <a:pt x="155" y="72"/>
                  </a:lnTo>
                  <a:lnTo>
                    <a:pt x="178" y="92"/>
                  </a:lnTo>
                  <a:lnTo>
                    <a:pt x="162" y="111"/>
                  </a:lnTo>
                  <a:lnTo>
                    <a:pt x="169" y="129"/>
                  </a:lnTo>
                  <a:lnTo>
                    <a:pt x="197" y="122"/>
                  </a:lnTo>
                  <a:lnTo>
                    <a:pt x="197" y="90"/>
                  </a:lnTo>
                  <a:lnTo>
                    <a:pt x="183" y="79"/>
                  </a:lnTo>
                  <a:lnTo>
                    <a:pt x="199" y="28"/>
                  </a:lnTo>
                  <a:lnTo>
                    <a:pt x="272" y="0"/>
                  </a:lnTo>
                  <a:lnTo>
                    <a:pt x="305" y="1"/>
                  </a:lnTo>
                  <a:lnTo>
                    <a:pt x="342" y="33"/>
                  </a:lnTo>
                  <a:lnTo>
                    <a:pt x="325" y="162"/>
                  </a:lnTo>
                  <a:lnTo>
                    <a:pt x="258" y="218"/>
                  </a:lnTo>
                  <a:lnTo>
                    <a:pt x="258" y="298"/>
                  </a:lnTo>
                  <a:lnTo>
                    <a:pt x="241" y="337"/>
                  </a:lnTo>
                  <a:lnTo>
                    <a:pt x="258" y="382"/>
                  </a:lnTo>
                  <a:lnTo>
                    <a:pt x="206" y="361"/>
                  </a:lnTo>
                  <a:lnTo>
                    <a:pt x="223" y="305"/>
                  </a:lnTo>
                  <a:lnTo>
                    <a:pt x="118" y="291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13" name="Freeform 25"/>
            <p:cNvSpPr>
              <a:spLocks noChangeAspect="1"/>
            </p:cNvSpPr>
            <p:nvPr/>
          </p:nvSpPr>
          <p:spPr bwMode="gray">
            <a:xfrm>
              <a:off x="4520585" y="9053165"/>
              <a:ext cx="180332" cy="378287"/>
            </a:xfrm>
            <a:custGeom>
              <a:avLst/>
              <a:gdLst>
                <a:gd name="T0" fmla="*/ 31 w 49"/>
                <a:gd name="T1" fmla="*/ 0 h 102"/>
                <a:gd name="T2" fmla="*/ 49 w 49"/>
                <a:gd name="T3" fmla="*/ 67 h 102"/>
                <a:gd name="T4" fmla="*/ 42 w 49"/>
                <a:gd name="T5" fmla="*/ 102 h 102"/>
                <a:gd name="T6" fmla="*/ 0 w 49"/>
                <a:gd name="T7" fmla="*/ 95 h 102"/>
                <a:gd name="T8" fmla="*/ 3 w 49"/>
                <a:gd name="T9" fmla="*/ 46 h 102"/>
                <a:gd name="T10" fmla="*/ 31 w 49"/>
                <a:gd name="T11" fmla="*/ 0 h 1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102">
                  <a:moveTo>
                    <a:pt x="31" y="0"/>
                  </a:moveTo>
                  <a:lnTo>
                    <a:pt x="49" y="67"/>
                  </a:lnTo>
                  <a:lnTo>
                    <a:pt x="42" y="102"/>
                  </a:lnTo>
                  <a:lnTo>
                    <a:pt x="0" y="95"/>
                  </a:lnTo>
                  <a:lnTo>
                    <a:pt x="3" y="46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14" name="Freeform 26"/>
            <p:cNvSpPr>
              <a:spLocks noChangeAspect="1"/>
            </p:cNvSpPr>
            <p:nvPr/>
          </p:nvSpPr>
          <p:spPr bwMode="gray">
            <a:xfrm>
              <a:off x="1090612" y="8652180"/>
              <a:ext cx="4173377" cy="4138488"/>
            </a:xfrm>
            <a:custGeom>
              <a:avLst/>
              <a:gdLst>
                <a:gd name="T0" fmla="*/ 1106 w 1134"/>
                <a:gd name="T1" fmla="*/ 906 h 1094"/>
                <a:gd name="T2" fmla="*/ 1075 w 1134"/>
                <a:gd name="T3" fmla="*/ 910 h 1094"/>
                <a:gd name="T4" fmla="*/ 1062 w 1134"/>
                <a:gd name="T5" fmla="*/ 950 h 1094"/>
                <a:gd name="T6" fmla="*/ 858 w 1134"/>
                <a:gd name="T7" fmla="*/ 973 h 1094"/>
                <a:gd name="T8" fmla="*/ 770 w 1134"/>
                <a:gd name="T9" fmla="*/ 960 h 1094"/>
                <a:gd name="T10" fmla="*/ 691 w 1134"/>
                <a:gd name="T11" fmla="*/ 1082 h 1094"/>
                <a:gd name="T12" fmla="*/ 581 w 1134"/>
                <a:gd name="T13" fmla="*/ 1082 h 1094"/>
                <a:gd name="T14" fmla="*/ 561 w 1134"/>
                <a:gd name="T15" fmla="*/ 1055 h 1094"/>
                <a:gd name="T16" fmla="*/ 528 w 1134"/>
                <a:gd name="T17" fmla="*/ 1049 h 1094"/>
                <a:gd name="T18" fmla="*/ 471 w 1134"/>
                <a:gd name="T19" fmla="*/ 1056 h 1094"/>
                <a:gd name="T20" fmla="*/ 271 w 1134"/>
                <a:gd name="T21" fmla="*/ 978 h 1094"/>
                <a:gd name="T22" fmla="*/ 328 w 1134"/>
                <a:gd name="T23" fmla="*/ 699 h 1094"/>
                <a:gd name="T24" fmla="*/ 323 w 1134"/>
                <a:gd name="T25" fmla="*/ 636 h 1094"/>
                <a:gd name="T26" fmla="*/ 255 w 1134"/>
                <a:gd name="T27" fmla="*/ 510 h 1094"/>
                <a:gd name="T28" fmla="*/ 75 w 1134"/>
                <a:gd name="T29" fmla="*/ 426 h 1094"/>
                <a:gd name="T30" fmla="*/ 0 w 1134"/>
                <a:gd name="T31" fmla="*/ 358 h 1094"/>
                <a:gd name="T32" fmla="*/ 151 w 1134"/>
                <a:gd name="T33" fmla="*/ 307 h 1094"/>
                <a:gd name="T34" fmla="*/ 252 w 1134"/>
                <a:gd name="T35" fmla="*/ 321 h 1094"/>
                <a:gd name="T36" fmla="*/ 243 w 1134"/>
                <a:gd name="T37" fmla="*/ 192 h 1094"/>
                <a:gd name="T38" fmla="*/ 318 w 1134"/>
                <a:gd name="T39" fmla="*/ 226 h 1094"/>
                <a:gd name="T40" fmla="*/ 437 w 1134"/>
                <a:gd name="T41" fmla="*/ 210 h 1094"/>
                <a:gd name="T42" fmla="*/ 446 w 1134"/>
                <a:gd name="T43" fmla="*/ 173 h 1094"/>
                <a:gd name="T44" fmla="*/ 557 w 1134"/>
                <a:gd name="T45" fmla="*/ 26 h 1094"/>
                <a:gd name="T46" fmla="*/ 661 w 1134"/>
                <a:gd name="T47" fmla="*/ 43 h 1094"/>
                <a:gd name="T48" fmla="*/ 805 w 1134"/>
                <a:gd name="T49" fmla="*/ 137 h 1094"/>
                <a:gd name="T50" fmla="*/ 892 w 1134"/>
                <a:gd name="T51" fmla="*/ 196 h 1094"/>
                <a:gd name="T52" fmla="*/ 973 w 1134"/>
                <a:gd name="T53" fmla="*/ 207 h 1094"/>
                <a:gd name="T54" fmla="*/ 1092 w 1134"/>
                <a:gd name="T55" fmla="*/ 319 h 1094"/>
                <a:gd name="T56" fmla="*/ 959 w 1134"/>
                <a:gd name="T57" fmla="*/ 588 h 1094"/>
                <a:gd name="T58" fmla="*/ 983 w 1134"/>
                <a:gd name="T59" fmla="*/ 620 h 1094"/>
                <a:gd name="T60" fmla="*/ 1039 w 1134"/>
                <a:gd name="T61" fmla="*/ 648 h 1094"/>
                <a:gd name="T62" fmla="*/ 1032 w 1134"/>
                <a:gd name="T63" fmla="*/ 780 h 1094"/>
                <a:gd name="T64" fmla="*/ 1089 w 1134"/>
                <a:gd name="T65" fmla="*/ 875 h 10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34" h="1094">
                  <a:moveTo>
                    <a:pt x="1089" y="875"/>
                  </a:moveTo>
                  <a:lnTo>
                    <a:pt x="1106" y="906"/>
                  </a:lnTo>
                  <a:lnTo>
                    <a:pt x="1097" y="928"/>
                  </a:lnTo>
                  <a:lnTo>
                    <a:pt x="1075" y="910"/>
                  </a:lnTo>
                  <a:lnTo>
                    <a:pt x="1050" y="928"/>
                  </a:lnTo>
                  <a:lnTo>
                    <a:pt x="1062" y="950"/>
                  </a:lnTo>
                  <a:lnTo>
                    <a:pt x="963" y="1013"/>
                  </a:lnTo>
                  <a:lnTo>
                    <a:pt x="858" y="973"/>
                  </a:lnTo>
                  <a:lnTo>
                    <a:pt x="832" y="980"/>
                  </a:lnTo>
                  <a:lnTo>
                    <a:pt x="770" y="960"/>
                  </a:lnTo>
                  <a:lnTo>
                    <a:pt x="695" y="1001"/>
                  </a:lnTo>
                  <a:lnTo>
                    <a:pt x="691" y="1082"/>
                  </a:lnTo>
                  <a:lnTo>
                    <a:pt x="633" y="1094"/>
                  </a:lnTo>
                  <a:lnTo>
                    <a:pt x="581" y="1082"/>
                  </a:lnTo>
                  <a:lnTo>
                    <a:pt x="581" y="1065"/>
                  </a:lnTo>
                  <a:lnTo>
                    <a:pt x="561" y="1055"/>
                  </a:lnTo>
                  <a:lnTo>
                    <a:pt x="541" y="1064"/>
                  </a:lnTo>
                  <a:lnTo>
                    <a:pt x="528" y="1049"/>
                  </a:lnTo>
                  <a:lnTo>
                    <a:pt x="492" y="1042"/>
                  </a:lnTo>
                  <a:lnTo>
                    <a:pt x="471" y="1056"/>
                  </a:lnTo>
                  <a:lnTo>
                    <a:pt x="300" y="1010"/>
                  </a:lnTo>
                  <a:lnTo>
                    <a:pt x="271" y="978"/>
                  </a:lnTo>
                  <a:lnTo>
                    <a:pt x="293" y="951"/>
                  </a:lnTo>
                  <a:lnTo>
                    <a:pt x="328" y="699"/>
                  </a:lnTo>
                  <a:lnTo>
                    <a:pt x="339" y="663"/>
                  </a:lnTo>
                  <a:lnTo>
                    <a:pt x="323" y="636"/>
                  </a:lnTo>
                  <a:lnTo>
                    <a:pt x="241" y="557"/>
                  </a:lnTo>
                  <a:lnTo>
                    <a:pt x="255" y="510"/>
                  </a:lnTo>
                  <a:lnTo>
                    <a:pt x="206" y="503"/>
                  </a:lnTo>
                  <a:lnTo>
                    <a:pt x="75" y="426"/>
                  </a:lnTo>
                  <a:lnTo>
                    <a:pt x="33" y="436"/>
                  </a:lnTo>
                  <a:lnTo>
                    <a:pt x="0" y="358"/>
                  </a:lnTo>
                  <a:lnTo>
                    <a:pt x="26" y="328"/>
                  </a:lnTo>
                  <a:lnTo>
                    <a:pt x="151" y="307"/>
                  </a:lnTo>
                  <a:lnTo>
                    <a:pt x="181" y="337"/>
                  </a:lnTo>
                  <a:lnTo>
                    <a:pt x="252" y="321"/>
                  </a:lnTo>
                  <a:lnTo>
                    <a:pt x="293" y="335"/>
                  </a:lnTo>
                  <a:lnTo>
                    <a:pt x="243" y="192"/>
                  </a:lnTo>
                  <a:lnTo>
                    <a:pt x="304" y="187"/>
                  </a:lnTo>
                  <a:lnTo>
                    <a:pt x="318" y="226"/>
                  </a:lnTo>
                  <a:lnTo>
                    <a:pt x="404" y="233"/>
                  </a:lnTo>
                  <a:lnTo>
                    <a:pt x="437" y="210"/>
                  </a:lnTo>
                  <a:lnTo>
                    <a:pt x="427" y="201"/>
                  </a:lnTo>
                  <a:lnTo>
                    <a:pt x="446" y="173"/>
                  </a:lnTo>
                  <a:lnTo>
                    <a:pt x="559" y="109"/>
                  </a:lnTo>
                  <a:lnTo>
                    <a:pt x="557" y="26"/>
                  </a:lnTo>
                  <a:lnTo>
                    <a:pt x="647" y="0"/>
                  </a:lnTo>
                  <a:lnTo>
                    <a:pt x="661" y="43"/>
                  </a:lnTo>
                  <a:lnTo>
                    <a:pt x="749" y="78"/>
                  </a:lnTo>
                  <a:lnTo>
                    <a:pt x="805" y="137"/>
                  </a:lnTo>
                  <a:lnTo>
                    <a:pt x="839" y="130"/>
                  </a:lnTo>
                  <a:lnTo>
                    <a:pt x="892" y="196"/>
                  </a:lnTo>
                  <a:lnTo>
                    <a:pt x="931" y="200"/>
                  </a:lnTo>
                  <a:lnTo>
                    <a:pt x="973" y="207"/>
                  </a:lnTo>
                  <a:lnTo>
                    <a:pt x="1134" y="259"/>
                  </a:lnTo>
                  <a:lnTo>
                    <a:pt x="1092" y="319"/>
                  </a:lnTo>
                  <a:lnTo>
                    <a:pt x="1068" y="462"/>
                  </a:lnTo>
                  <a:lnTo>
                    <a:pt x="959" y="588"/>
                  </a:lnTo>
                  <a:lnTo>
                    <a:pt x="962" y="634"/>
                  </a:lnTo>
                  <a:lnTo>
                    <a:pt x="983" y="620"/>
                  </a:lnTo>
                  <a:lnTo>
                    <a:pt x="1018" y="616"/>
                  </a:lnTo>
                  <a:lnTo>
                    <a:pt x="1039" y="648"/>
                  </a:lnTo>
                  <a:lnTo>
                    <a:pt x="1057" y="731"/>
                  </a:lnTo>
                  <a:lnTo>
                    <a:pt x="1032" y="780"/>
                  </a:lnTo>
                  <a:lnTo>
                    <a:pt x="1047" y="861"/>
                  </a:lnTo>
                  <a:lnTo>
                    <a:pt x="1089" y="875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15" name="Freeform 27"/>
            <p:cNvSpPr>
              <a:spLocks noChangeAspect="1"/>
            </p:cNvSpPr>
            <p:nvPr/>
          </p:nvSpPr>
          <p:spPr bwMode="gray">
            <a:xfrm>
              <a:off x="4568427" y="6556457"/>
              <a:ext cx="2900020" cy="3915293"/>
            </a:xfrm>
            <a:custGeom>
              <a:avLst/>
              <a:gdLst>
                <a:gd name="T0" fmla="*/ 101 w 788"/>
                <a:gd name="T1" fmla="*/ 249 h 1036"/>
                <a:gd name="T2" fmla="*/ 88 w 788"/>
                <a:gd name="T3" fmla="*/ 219 h 1036"/>
                <a:gd name="T4" fmla="*/ 113 w 788"/>
                <a:gd name="T5" fmla="*/ 177 h 1036"/>
                <a:gd name="T6" fmla="*/ 191 w 788"/>
                <a:gd name="T7" fmla="*/ 210 h 1036"/>
                <a:gd name="T8" fmla="*/ 222 w 788"/>
                <a:gd name="T9" fmla="*/ 157 h 1036"/>
                <a:gd name="T10" fmla="*/ 312 w 788"/>
                <a:gd name="T11" fmla="*/ 182 h 1036"/>
                <a:gd name="T12" fmla="*/ 245 w 788"/>
                <a:gd name="T13" fmla="*/ 140 h 1036"/>
                <a:gd name="T14" fmla="*/ 255 w 788"/>
                <a:gd name="T15" fmla="*/ 61 h 1036"/>
                <a:gd name="T16" fmla="*/ 235 w 788"/>
                <a:gd name="T17" fmla="*/ 0 h 1036"/>
                <a:gd name="T18" fmla="*/ 337 w 788"/>
                <a:gd name="T19" fmla="*/ 22 h 1036"/>
                <a:gd name="T20" fmla="*/ 394 w 788"/>
                <a:gd name="T21" fmla="*/ 74 h 1036"/>
                <a:gd name="T22" fmla="*/ 437 w 788"/>
                <a:gd name="T23" fmla="*/ 94 h 1036"/>
                <a:gd name="T24" fmla="*/ 415 w 788"/>
                <a:gd name="T25" fmla="*/ 136 h 1036"/>
                <a:gd name="T26" fmla="*/ 503 w 788"/>
                <a:gd name="T27" fmla="*/ 100 h 1036"/>
                <a:gd name="T28" fmla="*/ 556 w 788"/>
                <a:gd name="T29" fmla="*/ 72 h 1036"/>
                <a:gd name="T30" fmla="*/ 668 w 788"/>
                <a:gd name="T31" fmla="*/ 119 h 1036"/>
                <a:gd name="T32" fmla="*/ 733 w 788"/>
                <a:gd name="T33" fmla="*/ 171 h 1036"/>
                <a:gd name="T34" fmla="*/ 707 w 788"/>
                <a:gd name="T35" fmla="*/ 290 h 1036"/>
                <a:gd name="T36" fmla="*/ 753 w 788"/>
                <a:gd name="T37" fmla="*/ 436 h 1036"/>
                <a:gd name="T38" fmla="*/ 780 w 788"/>
                <a:gd name="T39" fmla="*/ 545 h 1036"/>
                <a:gd name="T40" fmla="*/ 714 w 788"/>
                <a:gd name="T41" fmla="*/ 552 h 1036"/>
                <a:gd name="T42" fmla="*/ 543 w 788"/>
                <a:gd name="T43" fmla="*/ 649 h 1036"/>
                <a:gd name="T44" fmla="*/ 686 w 788"/>
                <a:gd name="T45" fmla="*/ 859 h 1036"/>
                <a:gd name="T46" fmla="*/ 605 w 788"/>
                <a:gd name="T47" fmla="*/ 936 h 1036"/>
                <a:gd name="T48" fmla="*/ 503 w 788"/>
                <a:gd name="T49" fmla="*/ 998 h 1036"/>
                <a:gd name="T50" fmla="*/ 413 w 788"/>
                <a:gd name="T51" fmla="*/ 1015 h 1036"/>
                <a:gd name="T52" fmla="*/ 322 w 788"/>
                <a:gd name="T53" fmla="*/ 1005 h 1036"/>
                <a:gd name="T54" fmla="*/ 123 w 788"/>
                <a:gd name="T55" fmla="*/ 1015 h 1036"/>
                <a:gd name="T56" fmla="*/ 189 w 788"/>
                <a:gd name="T57" fmla="*/ 813 h 1036"/>
                <a:gd name="T58" fmla="*/ 35 w 788"/>
                <a:gd name="T59" fmla="*/ 726 h 1036"/>
                <a:gd name="T60" fmla="*/ 17 w 788"/>
                <a:gd name="T61" fmla="*/ 597 h 1036"/>
                <a:gd name="T62" fmla="*/ 17 w 788"/>
                <a:gd name="T63" fmla="*/ 513 h 1036"/>
                <a:gd name="T64" fmla="*/ 84 w 788"/>
                <a:gd name="T65" fmla="*/ 378 h 10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88" h="1036">
                  <a:moveTo>
                    <a:pt x="84" y="378"/>
                  </a:moveTo>
                  <a:lnTo>
                    <a:pt x="101" y="249"/>
                  </a:lnTo>
                  <a:lnTo>
                    <a:pt x="109" y="227"/>
                  </a:lnTo>
                  <a:lnTo>
                    <a:pt x="88" y="219"/>
                  </a:lnTo>
                  <a:lnTo>
                    <a:pt x="92" y="198"/>
                  </a:lnTo>
                  <a:lnTo>
                    <a:pt x="113" y="177"/>
                  </a:lnTo>
                  <a:lnTo>
                    <a:pt x="178" y="177"/>
                  </a:lnTo>
                  <a:lnTo>
                    <a:pt x="191" y="210"/>
                  </a:lnTo>
                  <a:lnTo>
                    <a:pt x="206" y="208"/>
                  </a:lnTo>
                  <a:lnTo>
                    <a:pt x="222" y="157"/>
                  </a:lnTo>
                  <a:lnTo>
                    <a:pt x="274" y="161"/>
                  </a:lnTo>
                  <a:lnTo>
                    <a:pt x="312" y="182"/>
                  </a:lnTo>
                  <a:lnTo>
                    <a:pt x="302" y="159"/>
                  </a:lnTo>
                  <a:lnTo>
                    <a:pt x="245" y="140"/>
                  </a:lnTo>
                  <a:lnTo>
                    <a:pt x="235" y="72"/>
                  </a:lnTo>
                  <a:lnTo>
                    <a:pt x="255" y="61"/>
                  </a:lnTo>
                  <a:lnTo>
                    <a:pt x="229" y="14"/>
                  </a:lnTo>
                  <a:lnTo>
                    <a:pt x="235" y="0"/>
                  </a:lnTo>
                  <a:lnTo>
                    <a:pt x="306" y="0"/>
                  </a:lnTo>
                  <a:lnTo>
                    <a:pt x="337" y="22"/>
                  </a:lnTo>
                  <a:lnTo>
                    <a:pt x="341" y="49"/>
                  </a:lnTo>
                  <a:lnTo>
                    <a:pt x="394" y="74"/>
                  </a:lnTo>
                  <a:lnTo>
                    <a:pt x="431" y="72"/>
                  </a:lnTo>
                  <a:lnTo>
                    <a:pt x="437" y="94"/>
                  </a:lnTo>
                  <a:lnTo>
                    <a:pt x="407" y="115"/>
                  </a:lnTo>
                  <a:lnTo>
                    <a:pt x="415" y="136"/>
                  </a:lnTo>
                  <a:lnTo>
                    <a:pt x="468" y="129"/>
                  </a:lnTo>
                  <a:lnTo>
                    <a:pt x="503" y="100"/>
                  </a:lnTo>
                  <a:lnTo>
                    <a:pt x="531" y="96"/>
                  </a:lnTo>
                  <a:lnTo>
                    <a:pt x="556" y="72"/>
                  </a:lnTo>
                  <a:lnTo>
                    <a:pt x="606" y="72"/>
                  </a:lnTo>
                  <a:lnTo>
                    <a:pt x="668" y="119"/>
                  </a:lnTo>
                  <a:lnTo>
                    <a:pt x="672" y="143"/>
                  </a:lnTo>
                  <a:lnTo>
                    <a:pt x="733" y="171"/>
                  </a:lnTo>
                  <a:lnTo>
                    <a:pt x="735" y="213"/>
                  </a:lnTo>
                  <a:lnTo>
                    <a:pt x="707" y="290"/>
                  </a:lnTo>
                  <a:lnTo>
                    <a:pt x="742" y="318"/>
                  </a:lnTo>
                  <a:lnTo>
                    <a:pt x="753" y="436"/>
                  </a:lnTo>
                  <a:lnTo>
                    <a:pt x="788" y="524"/>
                  </a:lnTo>
                  <a:lnTo>
                    <a:pt x="780" y="545"/>
                  </a:lnTo>
                  <a:lnTo>
                    <a:pt x="774" y="562"/>
                  </a:lnTo>
                  <a:lnTo>
                    <a:pt x="714" y="552"/>
                  </a:lnTo>
                  <a:lnTo>
                    <a:pt x="633" y="618"/>
                  </a:lnTo>
                  <a:lnTo>
                    <a:pt x="543" y="649"/>
                  </a:lnTo>
                  <a:lnTo>
                    <a:pt x="578" y="754"/>
                  </a:lnTo>
                  <a:lnTo>
                    <a:pt x="686" y="859"/>
                  </a:lnTo>
                  <a:lnTo>
                    <a:pt x="647" y="910"/>
                  </a:lnTo>
                  <a:lnTo>
                    <a:pt x="605" y="936"/>
                  </a:lnTo>
                  <a:lnTo>
                    <a:pt x="616" y="994"/>
                  </a:lnTo>
                  <a:lnTo>
                    <a:pt x="503" y="998"/>
                  </a:lnTo>
                  <a:lnTo>
                    <a:pt x="469" y="1022"/>
                  </a:lnTo>
                  <a:lnTo>
                    <a:pt x="413" y="1015"/>
                  </a:lnTo>
                  <a:lnTo>
                    <a:pt x="385" y="1036"/>
                  </a:lnTo>
                  <a:lnTo>
                    <a:pt x="322" y="1005"/>
                  </a:lnTo>
                  <a:lnTo>
                    <a:pt x="259" y="984"/>
                  </a:lnTo>
                  <a:lnTo>
                    <a:pt x="123" y="1015"/>
                  </a:lnTo>
                  <a:lnTo>
                    <a:pt x="147" y="873"/>
                  </a:lnTo>
                  <a:lnTo>
                    <a:pt x="189" y="813"/>
                  </a:lnTo>
                  <a:lnTo>
                    <a:pt x="28" y="761"/>
                  </a:lnTo>
                  <a:lnTo>
                    <a:pt x="35" y="726"/>
                  </a:lnTo>
                  <a:lnTo>
                    <a:pt x="17" y="659"/>
                  </a:lnTo>
                  <a:lnTo>
                    <a:pt x="17" y="597"/>
                  </a:lnTo>
                  <a:lnTo>
                    <a:pt x="0" y="552"/>
                  </a:lnTo>
                  <a:lnTo>
                    <a:pt x="17" y="513"/>
                  </a:lnTo>
                  <a:lnTo>
                    <a:pt x="17" y="433"/>
                  </a:lnTo>
                  <a:lnTo>
                    <a:pt x="84" y="378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16" name="Freeform 28"/>
            <p:cNvSpPr>
              <a:spLocks noChangeAspect="1"/>
            </p:cNvSpPr>
            <p:nvPr/>
          </p:nvSpPr>
          <p:spPr bwMode="gray">
            <a:xfrm>
              <a:off x="3475402" y="8474382"/>
              <a:ext cx="1159270" cy="934372"/>
            </a:xfrm>
            <a:custGeom>
              <a:avLst/>
              <a:gdLst>
                <a:gd name="T0" fmla="*/ 102 w 315"/>
                <a:gd name="T1" fmla="*/ 126 h 248"/>
                <a:gd name="T2" fmla="*/ 14 w 315"/>
                <a:gd name="T3" fmla="*/ 91 h 248"/>
                <a:gd name="T4" fmla="*/ 0 w 315"/>
                <a:gd name="T5" fmla="*/ 48 h 248"/>
                <a:gd name="T6" fmla="*/ 58 w 315"/>
                <a:gd name="T7" fmla="*/ 0 h 248"/>
                <a:gd name="T8" fmla="*/ 106 w 315"/>
                <a:gd name="T9" fmla="*/ 28 h 248"/>
                <a:gd name="T10" fmla="*/ 176 w 315"/>
                <a:gd name="T11" fmla="*/ 0 h 248"/>
                <a:gd name="T12" fmla="*/ 280 w 315"/>
                <a:gd name="T13" fmla="*/ 14 h 248"/>
                <a:gd name="T14" fmla="*/ 263 w 315"/>
                <a:gd name="T15" fmla="*/ 70 h 248"/>
                <a:gd name="T16" fmla="*/ 315 w 315"/>
                <a:gd name="T17" fmla="*/ 91 h 248"/>
                <a:gd name="T18" fmla="*/ 315 w 315"/>
                <a:gd name="T19" fmla="*/ 153 h 248"/>
                <a:gd name="T20" fmla="*/ 287 w 315"/>
                <a:gd name="T21" fmla="*/ 199 h 248"/>
                <a:gd name="T22" fmla="*/ 284 w 315"/>
                <a:gd name="T23" fmla="*/ 248 h 248"/>
                <a:gd name="T24" fmla="*/ 245 w 315"/>
                <a:gd name="T25" fmla="*/ 244 h 248"/>
                <a:gd name="T26" fmla="*/ 192 w 315"/>
                <a:gd name="T27" fmla="*/ 178 h 248"/>
                <a:gd name="T28" fmla="*/ 158 w 315"/>
                <a:gd name="T29" fmla="*/ 185 h 248"/>
                <a:gd name="T30" fmla="*/ 102 w 315"/>
                <a:gd name="T31" fmla="*/ 126 h 24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5" h="248">
                  <a:moveTo>
                    <a:pt x="102" y="126"/>
                  </a:moveTo>
                  <a:lnTo>
                    <a:pt x="14" y="91"/>
                  </a:lnTo>
                  <a:lnTo>
                    <a:pt x="0" y="48"/>
                  </a:lnTo>
                  <a:lnTo>
                    <a:pt x="58" y="0"/>
                  </a:lnTo>
                  <a:lnTo>
                    <a:pt x="106" y="28"/>
                  </a:lnTo>
                  <a:lnTo>
                    <a:pt x="176" y="0"/>
                  </a:lnTo>
                  <a:lnTo>
                    <a:pt x="280" y="14"/>
                  </a:lnTo>
                  <a:lnTo>
                    <a:pt x="263" y="70"/>
                  </a:lnTo>
                  <a:lnTo>
                    <a:pt x="315" y="91"/>
                  </a:lnTo>
                  <a:lnTo>
                    <a:pt x="315" y="153"/>
                  </a:lnTo>
                  <a:lnTo>
                    <a:pt x="287" y="199"/>
                  </a:lnTo>
                  <a:lnTo>
                    <a:pt x="284" y="248"/>
                  </a:lnTo>
                  <a:lnTo>
                    <a:pt x="245" y="244"/>
                  </a:lnTo>
                  <a:lnTo>
                    <a:pt x="192" y="178"/>
                  </a:lnTo>
                  <a:lnTo>
                    <a:pt x="158" y="185"/>
                  </a:lnTo>
                  <a:lnTo>
                    <a:pt x="102" y="126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17" name="Freeform 13" descr="Large checker board"/>
            <p:cNvSpPr>
              <a:spLocks/>
            </p:cNvSpPr>
            <p:nvPr/>
          </p:nvSpPr>
          <p:spPr bwMode="auto">
            <a:xfrm rot="21249101">
              <a:off x="5659623" y="9664314"/>
              <a:ext cx="2703754" cy="1253938"/>
            </a:xfrm>
            <a:custGeom>
              <a:avLst/>
              <a:gdLst>
                <a:gd name="T0" fmla="*/ 2147483647 w 1879"/>
                <a:gd name="T1" fmla="*/ 2147483647 h 907"/>
                <a:gd name="T2" fmla="*/ 2147483647 w 1879"/>
                <a:gd name="T3" fmla="*/ 2147483647 h 907"/>
                <a:gd name="T4" fmla="*/ 2147483647 w 1879"/>
                <a:gd name="T5" fmla="*/ 2147483647 h 907"/>
                <a:gd name="T6" fmla="*/ 2147483647 w 1879"/>
                <a:gd name="T7" fmla="*/ 2147483647 h 907"/>
                <a:gd name="T8" fmla="*/ 2147483647 w 1879"/>
                <a:gd name="T9" fmla="*/ 2147483647 h 907"/>
                <a:gd name="T10" fmla="*/ 2147483647 w 1879"/>
                <a:gd name="T11" fmla="*/ 2147483647 h 907"/>
                <a:gd name="T12" fmla="*/ 2147483647 w 1879"/>
                <a:gd name="T13" fmla="*/ 2147483647 h 907"/>
                <a:gd name="T14" fmla="*/ 2147483647 w 1879"/>
                <a:gd name="T15" fmla="*/ 2147483647 h 907"/>
                <a:gd name="T16" fmla="*/ 2147483647 w 1879"/>
                <a:gd name="T17" fmla="*/ 2147483647 h 907"/>
                <a:gd name="T18" fmla="*/ 2147483647 w 1879"/>
                <a:gd name="T19" fmla="*/ 2147483647 h 907"/>
                <a:gd name="T20" fmla="*/ 2147483647 w 1879"/>
                <a:gd name="T21" fmla="*/ 2147483647 h 907"/>
                <a:gd name="T22" fmla="*/ 2147483647 w 1879"/>
                <a:gd name="T23" fmla="*/ 2147483647 h 907"/>
                <a:gd name="T24" fmla="*/ 2147483647 w 1879"/>
                <a:gd name="T25" fmla="*/ 2147483647 h 907"/>
                <a:gd name="T26" fmla="*/ 2147483647 w 1879"/>
                <a:gd name="T27" fmla="*/ 2147483647 h 907"/>
                <a:gd name="T28" fmla="*/ 2147483647 w 1879"/>
                <a:gd name="T29" fmla="*/ 2147483647 h 907"/>
                <a:gd name="T30" fmla="*/ 2147483647 w 1879"/>
                <a:gd name="T31" fmla="*/ 2147483647 h 907"/>
                <a:gd name="T32" fmla="*/ 2147483647 w 1879"/>
                <a:gd name="T33" fmla="*/ 2147483647 h 907"/>
                <a:gd name="T34" fmla="*/ 2147483647 w 1879"/>
                <a:gd name="T35" fmla="*/ 2147483647 h 907"/>
                <a:gd name="T36" fmla="*/ 2147483647 w 1879"/>
                <a:gd name="T37" fmla="*/ 2147483647 h 907"/>
                <a:gd name="T38" fmla="*/ 2147483647 w 1879"/>
                <a:gd name="T39" fmla="*/ 2147483647 h 907"/>
                <a:gd name="T40" fmla="*/ 2147483647 w 1879"/>
                <a:gd name="T41" fmla="*/ 2147483647 h 907"/>
                <a:gd name="T42" fmla="*/ 2147483647 w 1879"/>
                <a:gd name="T43" fmla="*/ 2147483647 h 907"/>
                <a:gd name="T44" fmla="*/ 2147483647 w 1879"/>
                <a:gd name="T45" fmla="*/ 2147483647 h 907"/>
                <a:gd name="T46" fmla="*/ 2147483647 w 1879"/>
                <a:gd name="T47" fmla="*/ 2147483647 h 907"/>
                <a:gd name="T48" fmla="*/ 2147483647 w 1879"/>
                <a:gd name="T49" fmla="*/ 2147483647 h 907"/>
                <a:gd name="T50" fmla="*/ 2147483647 w 1879"/>
                <a:gd name="T51" fmla="*/ 2147483647 h 907"/>
                <a:gd name="T52" fmla="*/ 2147483647 w 1879"/>
                <a:gd name="T53" fmla="*/ 2147483647 h 907"/>
                <a:gd name="T54" fmla="*/ 2147483647 w 1879"/>
                <a:gd name="T55" fmla="*/ 2147483647 h 907"/>
                <a:gd name="T56" fmla="*/ 2147483647 w 1879"/>
                <a:gd name="T57" fmla="*/ 2147483647 h 907"/>
                <a:gd name="T58" fmla="*/ 2147483647 w 1879"/>
                <a:gd name="T59" fmla="*/ 2147483647 h 907"/>
                <a:gd name="T60" fmla="*/ 2147483647 w 1879"/>
                <a:gd name="T61" fmla="*/ 2147483647 h 907"/>
                <a:gd name="T62" fmla="*/ 2147483647 w 1879"/>
                <a:gd name="T63" fmla="*/ 2147483647 h 907"/>
                <a:gd name="T64" fmla="*/ 2147483647 w 1879"/>
                <a:gd name="T65" fmla="*/ 2147483647 h 907"/>
                <a:gd name="T66" fmla="*/ 2147483647 w 1879"/>
                <a:gd name="T67" fmla="*/ 2147483647 h 907"/>
                <a:gd name="T68" fmla="*/ 2147483647 w 1879"/>
                <a:gd name="T69" fmla="*/ 2147483647 h 907"/>
                <a:gd name="T70" fmla="*/ 2147483647 w 1879"/>
                <a:gd name="T71" fmla="*/ 0 h 907"/>
                <a:gd name="T72" fmla="*/ 2147483647 w 1879"/>
                <a:gd name="T73" fmla="*/ 2147483647 h 907"/>
                <a:gd name="T74" fmla="*/ 2147483647 w 1879"/>
                <a:gd name="T75" fmla="*/ 2147483647 h 90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879"/>
                <a:gd name="T115" fmla="*/ 0 h 907"/>
                <a:gd name="T116" fmla="*/ 1879 w 1879"/>
                <a:gd name="T117" fmla="*/ 907 h 90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879" h="907">
                  <a:moveTo>
                    <a:pt x="1089" y="64"/>
                  </a:moveTo>
                  <a:lnTo>
                    <a:pt x="1080" y="98"/>
                  </a:lnTo>
                  <a:lnTo>
                    <a:pt x="1002" y="123"/>
                  </a:lnTo>
                  <a:lnTo>
                    <a:pt x="963" y="200"/>
                  </a:lnTo>
                  <a:lnTo>
                    <a:pt x="861" y="230"/>
                  </a:lnTo>
                  <a:lnTo>
                    <a:pt x="835" y="278"/>
                  </a:lnTo>
                  <a:lnTo>
                    <a:pt x="833" y="351"/>
                  </a:lnTo>
                  <a:lnTo>
                    <a:pt x="856" y="424"/>
                  </a:lnTo>
                  <a:lnTo>
                    <a:pt x="856" y="458"/>
                  </a:lnTo>
                  <a:lnTo>
                    <a:pt x="819" y="471"/>
                  </a:lnTo>
                  <a:lnTo>
                    <a:pt x="804" y="435"/>
                  </a:lnTo>
                  <a:lnTo>
                    <a:pt x="739" y="428"/>
                  </a:lnTo>
                  <a:lnTo>
                    <a:pt x="690" y="407"/>
                  </a:lnTo>
                  <a:lnTo>
                    <a:pt x="669" y="427"/>
                  </a:lnTo>
                  <a:lnTo>
                    <a:pt x="520" y="429"/>
                  </a:lnTo>
                  <a:lnTo>
                    <a:pt x="427" y="476"/>
                  </a:lnTo>
                  <a:lnTo>
                    <a:pt x="368" y="469"/>
                  </a:lnTo>
                  <a:lnTo>
                    <a:pt x="313" y="427"/>
                  </a:lnTo>
                  <a:lnTo>
                    <a:pt x="263" y="416"/>
                  </a:lnTo>
                  <a:lnTo>
                    <a:pt x="230" y="441"/>
                  </a:lnTo>
                  <a:lnTo>
                    <a:pt x="212" y="469"/>
                  </a:lnTo>
                  <a:lnTo>
                    <a:pt x="187" y="481"/>
                  </a:lnTo>
                  <a:lnTo>
                    <a:pt x="146" y="453"/>
                  </a:lnTo>
                  <a:lnTo>
                    <a:pt x="128" y="412"/>
                  </a:lnTo>
                  <a:lnTo>
                    <a:pt x="91" y="396"/>
                  </a:lnTo>
                  <a:lnTo>
                    <a:pt x="48" y="393"/>
                  </a:lnTo>
                  <a:lnTo>
                    <a:pt x="0" y="405"/>
                  </a:lnTo>
                  <a:lnTo>
                    <a:pt x="29" y="444"/>
                  </a:lnTo>
                  <a:lnTo>
                    <a:pt x="60" y="470"/>
                  </a:lnTo>
                  <a:lnTo>
                    <a:pt x="56" y="554"/>
                  </a:lnTo>
                  <a:lnTo>
                    <a:pt x="24" y="585"/>
                  </a:lnTo>
                  <a:lnTo>
                    <a:pt x="93" y="636"/>
                  </a:lnTo>
                  <a:lnTo>
                    <a:pt x="134" y="648"/>
                  </a:lnTo>
                  <a:lnTo>
                    <a:pt x="171" y="633"/>
                  </a:lnTo>
                  <a:lnTo>
                    <a:pt x="203" y="662"/>
                  </a:lnTo>
                  <a:lnTo>
                    <a:pt x="257" y="687"/>
                  </a:lnTo>
                  <a:lnTo>
                    <a:pt x="572" y="648"/>
                  </a:lnTo>
                  <a:lnTo>
                    <a:pt x="595" y="634"/>
                  </a:lnTo>
                  <a:lnTo>
                    <a:pt x="624" y="632"/>
                  </a:lnTo>
                  <a:lnTo>
                    <a:pt x="634" y="641"/>
                  </a:lnTo>
                  <a:lnTo>
                    <a:pt x="636" y="700"/>
                  </a:lnTo>
                  <a:lnTo>
                    <a:pt x="649" y="735"/>
                  </a:lnTo>
                  <a:lnTo>
                    <a:pt x="700" y="775"/>
                  </a:lnTo>
                  <a:lnTo>
                    <a:pt x="719" y="781"/>
                  </a:lnTo>
                  <a:lnTo>
                    <a:pt x="759" y="815"/>
                  </a:lnTo>
                  <a:lnTo>
                    <a:pt x="995" y="878"/>
                  </a:lnTo>
                  <a:lnTo>
                    <a:pt x="1200" y="907"/>
                  </a:lnTo>
                  <a:lnTo>
                    <a:pt x="1241" y="886"/>
                  </a:lnTo>
                  <a:lnTo>
                    <a:pt x="1282" y="840"/>
                  </a:lnTo>
                  <a:lnTo>
                    <a:pt x="1344" y="829"/>
                  </a:lnTo>
                  <a:lnTo>
                    <a:pt x="1430" y="853"/>
                  </a:lnTo>
                  <a:lnTo>
                    <a:pt x="1455" y="817"/>
                  </a:lnTo>
                  <a:lnTo>
                    <a:pt x="1553" y="831"/>
                  </a:lnTo>
                  <a:lnTo>
                    <a:pt x="1564" y="796"/>
                  </a:lnTo>
                  <a:lnTo>
                    <a:pt x="1602" y="779"/>
                  </a:lnTo>
                  <a:lnTo>
                    <a:pt x="1651" y="732"/>
                  </a:lnTo>
                  <a:lnTo>
                    <a:pt x="1701" y="721"/>
                  </a:lnTo>
                  <a:lnTo>
                    <a:pt x="1702" y="630"/>
                  </a:lnTo>
                  <a:lnTo>
                    <a:pt x="1745" y="550"/>
                  </a:lnTo>
                  <a:lnTo>
                    <a:pt x="1716" y="510"/>
                  </a:lnTo>
                  <a:lnTo>
                    <a:pt x="1736" y="477"/>
                  </a:lnTo>
                  <a:lnTo>
                    <a:pt x="1853" y="480"/>
                  </a:lnTo>
                  <a:lnTo>
                    <a:pt x="1875" y="444"/>
                  </a:lnTo>
                  <a:lnTo>
                    <a:pt x="1879" y="356"/>
                  </a:lnTo>
                  <a:lnTo>
                    <a:pt x="1827" y="197"/>
                  </a:lnTo>
                  <a:lnTo>
                    <a:pt x="1829" y="137"/>
                  </a:lnTo>
                  <a:lnTo>
                    <a:pt x="1797" y="91"/>
                  </a:lnTo>
                  <a:lnTo>
                    <a:pt x="1640" y="96"/>
                  </a:lnTo>
                  <a:lnTo>
                    <a:pt x="1583" y="38"/>
                  </a:lnTo>
                  <a:lnTo>
                    <a:pt x="1547" y="17"/>
                  </a:lnTo>
                  <a:lnTo>
                    <a:pt x="1400" y="0"/>
                  </a:lnTo>
                  <a:lnTo>
                    <a:pt x="1355" y="79"/>
                  </a:lnTo>
                  <a:lnTo>
                    <a:pt x="1311" y="112"/>
                  </a:lnTo>
                  <a:lnTo>
                    <a:pt x="1273" y="126"/>
                  </a:lnTo>
                  <a:lnTo>
                    <a:pt x="1172" y="119"/>
                  </a:lnTo>
                  <a:lnTo>
                    <a:pt x="1089" y="64"/>
                  </a:lnTo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AT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8874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 userDrawn="1"/>
        </p:nvCxnSpPr>
        <p:spPr>
          <a:xfrm flipH="1">
            <a:off x="0" y="908050"/>
            <a:ext cx="1028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39047" y="1628808"/>
            <a:ext cx="8788400" cy="3673301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Espace réservé de la date 4"/>
          <p:cNvSpPr>
            <a:spLocks noGrp="1" noChangeArrowheads="1"/>
          </p:cNvSpPr>
          <p:nvPr>
            <p:ph type="dt" sz="half" idx="10"/>
          </p:nvPr>
        </p:nvSpPr>
        <p:spPr>
          <a:xfrm>
            <a:off x="6" y="1125564"/>
            <a:ext cx="1416050" cy="9350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dirty="0"/>
          </a:p>
        </p:txBody>
      </p:sp>
      <p:sp>
        <p:nvSpPr>
          <p:cNvPr id="6" name="Espace réservé du numéro de diapositive 1">
            <a:extLst>
              <a:ext uri="{FF2B5EF4-FFF2-40B4-BE49-F238E27FC236}">
                <a16:creationId xmlns:a16="http://schemas.microsoft.com/office/drawing/2014/main" id="{CE496C28-C631-4C8C-9E25-186FFE99BF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93618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>
          <a:xfrm>
            <a:off x="486000" y="1440000"/>
            <a:ext cx="8748000" cy="4536000"/>
          </a:xfrm>
        </p:spPr>
        <p:txBody>
          <a:bodyPr/>
          <a:lstStyle>
            <a:lvl5pPr marL="452438" indent="0">
              <a:buNone/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5" name="Espace réservé du numéro de diapositive 1">
            <a:extLst>
              <a:ext uri="{FF2B5EF4-FFF2-40B4-BE49-F238E27FC236}">
                <a16:creationId xmlns:a16="http://schemas.microsoft.com/office/drawing/2014/main" id="{A3382A61-4089-4E64-BD0C-9D68F1A319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77902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TSO-E long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/>
        <p:txBody>
          <a:bodyPr/>
          <a:lstStyle>
            <a:lvl1pPr marL="180975" indent="-180975">
              <a:tabLst/>
              <a:defRPr sz="2000" b="1" baseline="0"/>
            </a:lvl1pPr>
            <a:lvl2pPr>
              <a:buFont typeface="Courier New" pitchFamily="49" charset="0"/>
              <a:buChar char="o"/>
              <a:defRPr b="0"/>
            </a:lvl2pPr>
            <a:lvl3pPr marL="442913" indent="-222250">
              <a:buFont typeface="Arial" pitchFamily="34" charset="0"/>
              <a:buChar char="•"/>
              <a:defRPr sz="1600" b="0" i="0"/>
            </a:lvl3pPr>
            <a:lvl4pPr marL="622300" indent="-215900">
              <a:buFont typeface="Arial" pitchFamily="34" charset="0"/>
              <a:buChar char="•"/>
              <a:defRPr/>
            </a:lvl4pPr>
            <a:lvl5pPr marL="898525" indent="-215900">
              <a:defRPr sz="1400" b="1"/>
            </a:lvl5pPr>
            <a:lvl6pPr marL="1074738" indent="-215900">
              <a:buFont typeface="Arial" pitchFamily="34" charset="0"/>
              <a:buChar char="•"/>
              <a:defRPr sz="1400" i="0"/>
            </a:lvl6pPr>
            <a:lvl7pPr marL="1441450" indent="-215900">
              <a:defRPr/>
            </a:lvl7pPr>
            <a:lvl8pPr>
              <a:buNone/>
              <a:defRPr/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Espace réservé du numéro de diapositive 1">
            <a:extLst>
              <a:ext uri="{FF2B5EF4-FFF2-40B4-BE49-F238E27FC236}">
                <a16:creationId xmlns:a16="http://schemas.microsoft.com/office/drawing/2014/main" id="{D2BDE93A-BBA5-41D1-9D18-32424F4691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85067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3F0DDA7-A1A4-4E7D-A7BB-0842AD2108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55761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4969EC2-745A-4BDE-8345-AEE3777E4B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1697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602" y="4406905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B369F22-58C6-4FD9-BD80-99291EA14F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51413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686E34F-2F1E-4B1A-A84F-F9965E27DF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82817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4F217A8-7CB7-43E3-BD0F-B2FF4CECA0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09526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 userDrawn="1"/>
        </p:nvCxnSpPr>
        <p:spPr>
          <a:xfrm flipH="1">
            <a:off x="0" y="908050"/>
            <a:ext cx="1028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4993" y="1232786"/>
            <a:ext cx="9292456" cy="40693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6" name="Espace réservé du numéro de diapositive 1">
            <a:extLst>
              <a:ext uri="{FF2B5EF4-FFF2-40B4-BE49-F238E27FC236}">
                <a16:creationId xmlns:a16="http://schemas.microsoft.com/office/drawing/2014/main" id="{3963E6C4-5B9D-4EB4-A495-F834DC6115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79936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2" y="-184666"/>
            <a:ext cx="1918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fr-FR" sz="1800" dirty="0">
              <a:solidFill>
                <a:srgbClr val="000000"/>
              </a:solidFill>
              <a:ea typeface="MS PGothic" pitchFamily="34" charset="-128"/>
            </a:endParaRPr>
          </a:p>
        </p:txBody>
      </p:sp>
      <p:grpSp>
        <p:nvGrpSpPr>
          <p:cNvPr id="5" name="Gruppieren 31"/>
          <p:cNvGrpSpPr>
            <a:grpSpLocks noChangeAspect="1"/>
          </p:cNvGrpSpPr>
          <p:nvPr userDrawn="1"/>
        </p:nvGrpSpPr>
        <p:grpSpPr>
          <a:xfrm>
            <a:off x="4100365" y="1111843"/>
            <a:ext cx="5435625" cy="4551779"/>
            <a:chOff x="1090612" y="6556457"/>
            <a:chExt cx="7272765" cy="6234211"/>
          </a:xfrm>
          <a:solidFill>
            <a:schemeClr val="bg1">
              <a:lumMod val="75000"/>
              <a:alpha val="14902"/>
            </a:schemeClr>
          </a:solidFill>
        </p:grpSpPr>
        <p:sp>
          <p:nvSpPr>
            <p:cNvPr id="6" name="Freeform 24"/>
            <p:cNvSpPr>
              <a:spLocks noChangeAspect="1"/>
            </p:cNvSpPr>
            <p:nvPr/>
          </p:nvSpPr>
          <p:spPr bwMode="gray">
            <a:xfrm>
              <a:off x="3681495" y="7373561"/>
              <a:ext cx="1262319" cy="1445069"/>
            </a:xfrm>
            <a:custGeom>
              <a:avLst/>
              <a:gdLst>
                <a:gd name="T0" fmla="*/ 118 w 342"/>
                <a:gd name="T1" fmla="*/ 291 h 382"/>
                <a:gd name="T2" fmla="*/ 48 w 342"/>
                <a:gd name="T3" fmla="*/ 319 h 382"/>
                <a:gd name="T4" fmla="*/ 0 w 342"/>
                <a:gd name="T5" fmla="*/ 291 h 382"/>
                <a:gd name="T6" fmla="*/ 27 w 342"/>
                <a:gd name="T7" fmla="*/ 268 h 382"/>
                <a:gd name="T8" fmla="*/ 51 w 342"/>
                <a:gd name="T9" fmla="*/ 268 h 382"/>
                <a:gd name="T10" fmla="*/ 120 w 342"/>
                <a:gd name="T11" fmla="*/ 238 h 382"/>
                <a:gd name="T12" fmla="*/ 83 w 342"/>
                <a:gd name="T13" fmla="*/ 236 h 382"/>
                <a:gd name="T14" fmla="*/ 76 w 342"/>
                <a:gd name="T15" fmla="*/ 247 h 382"/>
                <a:gd name="T16" fmla="*/ 46 w 342"/>
                <a:gd name="T17" fmla="*/ 254 h 382"/>
                <a:gd name="T18" fmla="*/ 46 w 342"/>
                <a:gd name="T19" fmla="*/ 245 h 382"/>
                <a:gd name="T20" fmla="*/ 76 w 342"/>
                <a:gd name="T21" fmla="*/ 206 h 382"/>
                <a:gd name="T22" fmla="*/ 116 w 342"/>
                <a:gd name="T23" fmla="*/ 146 h 382"/>
                <a:gd name="T24" fmla="*/ 118 w 342"/>
                <a:gd name="T25" fmla="*/ 79 h 382"/>
                <a:gd name="T26" fmla="*/ 155 w 342"/>
                <a:gd name="T27" fmla="*/ 72 h 382"/>
                <a:gd name="T28" fmla="*/ 178 w 342"/>
                <a:gd name="T29" fmla="*/ 92 h 382"/>
                <a:gd name="T30" fmla="*/ 162 w 342"/>
                <a:gd name="T31" fmla="*/ 111 h 382"/>
                <a:gd name="T32" fmla="*/ 169 w 342"/>
                <a:gd name="T33" fmla="*/ 129 h 382"/>
                <a:gd name="T34" fmla="*/ 197 w 342"/>
                <a:gd name="T35" fmla="*/ 122 h 382"/>
                <a:gd name="T36" fmla="*/ 197 w 342"/>
                <a:gd name="T37" fmla="*/ 90 h 382"/>
                <a:gd name="T38" fmla="*/ 183 w 342"/>
                <a:gd name="T39" fmla="*/ 79 h 382"/>
                <a:gd name="T40" fmla="*/ 199 w 342"/>
                <a:gd name="T41" fmla="*/ 28 h 382"/>
                <a:gd name="T42" fmla="*/ 272 w 342"/>
                <a:gd name="T43" fmla="*/ 0 h 382"/>
                <a:gd name="T44" fmla="*/ 305 w 342"/>
                <a:gd name="T45" fmla="*/ 1 h 382"/>
                <a:gd name="T46" fmla="*/ 342 w 342"/>
                <a:gd name="T47" fmla="*/ 33 h 382"/>
                <a:gd name="T48" fmla="*/ 325 w 342"/>
                <a:gd name="T49" fmla="*/ 162 h 382"/>
                <a:gd name="T50" fmla="*/ 258 w 342"/>
                <a:gd name="T51" fmla="*/ 218 h 382"/>
                <a:gd name="T52" fmla="*/ 258 w 342"/>
                <a:gd name="T53" fmla="*/ 298 h 382"/>
                <a:gd name="T54" fmla="*/ 241 w 342"/>
                <a:gd name="T55" fmla="*/ 337 h 382"/>
                <a:gd name="T56" fmla="*/ 258 w 342"/>
                <a:gd name="T57" fmla="*/ 382 h 382"/>
                <a:gd name="T58" fmla="*/ 206 w 342"/>
                <a:gd name="T59" fmla="*/ 361 h 382"/>
                <a:gd name="T60" fmla="*/ 223 w 342"/>
                <a:gd name="T61" fmla="*/ 305 h 382"/>
                <a:gd name="T62" fmla="*/ 118 w 342"/>
                <a:gd name="T63" fmla="*/ 291 h 38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42" h="382">
                  <a:moveTo>
                    <a:pt x="118" y="291"/>
                  </a:moveTo>
                  <a:lnTo>
                    <a:pt x="48" y="319"/>
                  </a:lnTo>
                  <a:lnTo>
                    <a:pt x="0" y="291"/>
                  </a:lnTo>
                  <a:lnTo>
                    <a:pt x="27" y="268"/>
                  </a:lnTo>
                  <a:lnTo>
                    <a:pt x="51" y="268"/>
                  </a:lnTo>
                  <a:lnTo>
                    <a:pt x="120" y="238"/>
                  </a:lnTo>
                  <a:lnTo>
                    <a:pt x="83" y="236"/>
                  </a:lnTo>
                  <a:lnTo>
                    <a:pt x="76" y="247"/>
                  </a:lnTo>
                  <a:lnTo>
                    <a:pt x="46" y="254"/>
                  </a:lnTo>
                  <a:lnTo>
                    <a:pt x="46" y="245"/>
                  </a:lnTo>
                  <a:lnTo>
                    <a:pt x="76" y="206"/>
                  </a:lnTo>
                  <a:lnTo>
                    <a:pt x="116" y="146"/>
                  </a:lnTo>
                  <a:lnTo>
                    <a:pt x="118" y="79"/>
                  </a:lnTo>
                  <a:lnTo>
                    <a:pt x="155" y="72"/>
                  </a:lnTo>
                  <a:lnTo>
                    <a:pt x="178" y="92"/>
                  </a:lnTo>
                  <a:lnTo>
                    <a:pt x="162" y="111"/>
                  </a:lnTo>
                  <a:lnTo>
                    <a:pt x="169" y="129"/>
                  </a:lnTo>
                  <a:lnTo>
                    <a:pt x="197" y="122"/>
                  </a:lnTo>
                  <a:lnTo>
                    <a:pt x="197" y="90"/>
                  </a:lnTo>
                  <a:lnTo>
                    <a:pt x="183" y="79"/>
                  </a:lnTo>
                  <a:lnTo>
                    <a:pt x="199" y="28"/>
                  </a:lnTo>
                  <a:lnTo>
                    <a:pt x="272" y="0"/>
                  </a:lnTo>
                  <a:lnTo>
                    <a:pt x="305" y="1"/>
                  </a:lnTo>
                  <a:lnTo>
                    <a:pt x="342" y="33"/>
                  </a:lnTo>
                  <a:lnTo>
                    <a:pt x="325" y="162"/>
                  </a:lnTo>
                  <a:lnTo>
                    <a:pt x="258" y="218"/>
                  </a:lnTo>
                  <a:lnTo>
                    <a:pt x="258" y="298"/>
                  </a:lnTo>
                  <a:lnTo>
                    <a:pt x="241" y="337"/>
                  </a:lnTo>
                  <a:lnTo>
                    <a:pt x="258" y="382"/>
                  </a:lnTo>
                  <a:lnTo>
                    <a:pt x="206" y="361"/>
                  </a:lnTo>
                  <a:lnTo>
                    <a:pt x="223" y="305"/>
                  </a:lnTo>
                  <a:lnTo>
                    <a:pt x="118" y="291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800" dirty="0">
                <a:solidFill>
                  <a:srgbClr val="000000"/>
                </a:solidFill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Freeform 25"/>
            <p:cNvSpPr>
              <a:spLocks noChangeAspect="1"/>
            </p:cNvSpPr>
            <p:nvPr/>
          </p:nvSpPr>
          <p:spPr bwMode="gray">
            <a:xfrm>
              <a:off x="4520585" y="9053165"/>
              <a:ext cx="180332" cy="378287"/>
            </a:xfrm>
            <a:custGeom>
              <a:avLst/>
              <a:gdLst>
                <a:gd name="T0" fmla="*/ 31 w 49"/>
                <a:gd name="T1" fmla="*/ 0 h 102"/>
                <a:gd name="T2" fmla="*/ 49 w 49"/>
                <a:gd name="T3" fmla="*/ 67 h 102"/>
                <a:gd name="T4" fmla="*/ 42 w 49"/>
                <a:gd name="T5" fmla="*/ 102 h 102"/>
                <a:gd name="T6" fmla="*/ 0 w 49"/>
                <a:gd name="T7" fmla="*/ 95 h 102"/>
                <a:gd name="T8" fmla="*/ 3 w 49"/>
                <a:gd name="T9" fmla="*/ 46 h 102"/>
                <a:gd name="T10" fmla="*/ 31 w 49"/>
                <a:gd name="T11" fmla="*/ 0 h 1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102">
                  <a:moveTo>
                    <a:pt x="31" y="0"/>
                  </a:moveTo>
                  <a:lnTo>
                    <a:pt x="49" y="67"/>
                  </a:lnTo>
                  <a:lnTo>
                    <a:pt x="42" y="102"/>
                  </a:lnTo>
                  <a:lnTo>
                    <a:pt x="0" y="95"/>
                  </a:lnTo>
                  <a:lnTo>
                    <a:pt x="3" y="46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800" dirty="0">
                <a:solidFill>
                  <a:srgbClr val="000000"/>
                </a:solidFill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Freeform 26"/>
            <p:cNvSpPr>
              <a:spLocks noChangeAspect="1"/>
            </p:cNvSpPr>
            <p:nvPr/>
          </p:nvSpPr>
          <p:spPr bwMode="gray">
            <a:xfrm>
              <a:off x="1090612" y="8652180"/>
              <a:ext cx="4173377" cy="4138488"/>
            </a:xfrm>
            <a:custGeom>
              <a:avLst/>
              <a:gdLst>
                <a:gd name="T0" fmla="*/ 1106 w 1134"/>
                <a:gd name="T1" fmla="*/ 906 h 1094"/>
                <a:gd name="T2" fmla="*/ 1075 w 1134"/>
                <a:gd name="T3" fmla="*/ 910 h 1094"/>
                <a:gd name="T4" fmla="*/ 1062 w 1134"/>
                <a:gd name="T5" fmla="*/ 950 h 1094"/>
                <a:gd name="T6" fmla="*/ 858 w 1134"/>
                <a:gd name="T7" fmla="*/ 973 h 1094"/>
                <a:gd name="T8" fmla="*/ 770 w 1134"/>
                <a:gd name="T9" fmla="*/ 960 h 1094"/>
                <a:gd name="T10" fmla="*/ 691 w 1134"/>
                <a:gd name="T11" fmla="*/ 1082 h 1094"/>
                <a:gd name="T12" fmla="*/ 581 w 1134"/>
                <a:gd name="T13" fmla="*/ 1082 h 1094"/>
                <a:gd name="T14" fmla="*/ 561 w 1134"/>
                <a:gd name="T15" fmla="*/ 1055 h 1094"/>
                <a:gd name="T16" fmla="*/ 528 w 1134"/>
                <a:gd name="T17" fmla="*/ 1049 h 1094"/>
                <a:gd name="T18" fmla="*/ 471 w 1134"/>
                <a:gd name="T19" fmla="*/ 1056 h 1094"/>
                <a:gd name="T20" fmla="*/ 271 w 1134"/>
                <a:gd name="T21" fmla="*/ 978 h 1094"/>
                <a:gd name="T22" fmla="*/ 328 w 1134"/>
                <a:gd name="T23" fmla="*/ 699 h 1094"/>
                <a:gd name="T24" fmla="*/ 323 w 1134"/>
                <a:gd name="T25" fmla="*/ 636 h 1094"/>
                <a:gd name="T26" fmla="*/ 255 w 1134"/>
                <a:gd name="T27" fmla="*/ 510 h 1094"/>
                <a:gd name="T28" fmla="*/ 75 w 1134"/>
                <a:gd name="T29" fmla="*/ 426 h 1094"/>
                <a:gd name="T30" fmla="*/ 0 w 1134"/>
                <a:gd name="T31" fmla="*/ 358 h 1094"/>
                <a:gd name="T32" fmla="*/ 151 w 1134"/>
                <a:gd name="T33" fmla="*/ 307 h 1094"/>
                <a:gd name="T34" fmla="*/ 252 w 1134"/>
                <a:gd name="T35" fmla="*/ 321 h 1094"/>
                <a:gd name="T36" fmla="*/ 243 w 1134"/>
                <a:gd name="T37" fmla="*/ 192 h 1094"/>
                <a:gd name="T38" fmla="*/ 318 w 1134"/>
                <a:gd name="T39" fmla="*/ 226 h 1094"/>
                <a:gd name="T40" fmla="*/ 437 w 1134"/>
                <a:gd name="T41" fmla="*/ 210 h 1094"/>
                <a:gd name="T42" fmla="*/ 446 w 1134"/>
                <a:gd name="T43" fmla="*/ 173 h 1094"/>
                <a:gd name="T44" fmla="*/ 557 w 1134"/>
                <a:gd name="T45" fmla="*/ 26 h 1094"/>
                <a:gd name="T46" fmla="*/ 661 w 1134"/>
                <a:gd name="T47" fmla="*/ 43 h 1094"/>
                <a:gd name="T48" fmla="*/ 805 w 1134"/>
                <a:gd name="T49" fmla="*/ 137 h 1094"/>
                <a:gd name="T50" fmla="*/ 892 w 1134"/>
                <a:gd name="T51" fmla="*/ 196 h 1094"/>
                <a:gd name="T52" fmla="*/ 973 w 1134"/>
                <a:gd name="T53" fmla="*/ 207 h 1094"/>
                <a:gd name="T54" fmla="*/ 1092 w 1134"/>
                <a:gd name="T55" fmla="*/ 319 h 1094"/>
                <a:gd name="T56" fmla="*/ 959 w 1134"/>
                <a:gd name="T57" fmla="*/ 588 h 1094"/>
                <a:gd name="T58" fmla="*/ 983 w 1134"/>
                <a:gd name="T59" fmla="*/ 620 h 1094"/>
                <a:gd name="T60" fmla="*/ 1039 w 1134"/>
                <a:gd name="T61" fmla="*/ 648 h 1094"/>
                <a:gd name="T62" fmla="*/ 1032 w 1134"/>
                <a:gd name="T63" fmla="*/ 780 h 1094"/>
                <a:gd name="T64" fmla="*/ 1089 w 1134"/>
                <a:gd name="T65" fmla="*/ 875 h 10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34" h="1094">
                  <a:moveTo>
                    <a:pt x="1089" y="875"/>
                  </a:moveTo>
                  <a:lnTo>
                    <a:pt x="1106" y="906"/>
                  </a:lnTo>
                  <a:lnTo>
                    <a:pt x="1097" y="928"/>
                  </a:lnTo>
                  <a:lnTo>
                    <a:pt x="1075" y="910"/>
                  </a:lnTo>
                  <a:lnTo>
                    <a:pt x="1050" y="928"/>
                  </a:lnTo>
                  <a:lnTo>
                    <a:pt x="1062" y="950"/>
                  </a:lnTo>
                  <a:lnTo>
                    <a:pt x="963" y="1013"/>
                  </a:lnTo>
                  <a:lnTo>
                    <a:pt x="858" y="973"/>
                  </a:lnTo>
                  <a:lnTo>
                    <a:pt x="832" y="980"/>
                  </a:lnTo>
                  <a:lnTo>
                    <a:pt x="770" y="960"/>
                  </a:lnTo>
                  <a:lnTo>
                    <a:pt x="695" y="1001"/>
                  </a:lnTo>
                  <a:lnTo>
                    <a:pt x="691" y="1082"/>
                  </a:lnTo>
                  <a:lnTo>
                    <a:pt x="633" y="1094"/>
                  </a:lnTo>
                  <a:lnTo>
                    <a:pt x="581" y="1082"/>
                  </a:lnTo>
                  <a:lnTo>
                    <a:pt x="581" y="1065"/>
                  </a:lnTo>
                  <a:lnTo>
                    <a:pt x="561" y="1055"/>
                  </a:lnTo>
                  <a:lnTo>
                    <a:pt x="541" y="1064"/>
                  </a:lnTo>
                  <a:lnTo>
                    <a:pt x="528" y="1049"/>
                  </a:lnTo>
                  <a:lnTo>
                    <a:pt x="492" y="1042"/>
                  </a:lnTo>
                  <a:lnTo>
                    <a:pt x="471" y="1056"/>
                  </a:lnTo>
                  <a:lnTo>
                    <a:pt x="300" y="1010"/>
                  </a:lnTo>
                  <a:lnTo>
                    <a:pt x="271" y="978"/>
                  </a:lnTo>
                  <a:lnTo>
                    <a:pt x="293" y="951"/>
                  </a:lnTo>
                  <a:lnTo>
                    <a:pt x="328" y="699"/>
                  </a:lnTo>
                  <a:lnTo>
                    <a:pt x="339" y="663"/>
                  </a:lnTo>
                  <a:lnTo>
                    <a:pt x="323" y="636"/>
                  </a:lnTo>
                  <a:lnTo>
                    <a:pt x="241" y="557"/>
                  </a:lnTo>
                  <a:lnTo>
                    <a:pt x="255" y="510"/>
                  </a:lnTo>
                  <a:lnTo>
                    <a:pt x="206" y="503"/>
                  </a:lnTo>
                  <a:lnTo>
                    <a:pt x="75" y="426"/>
                  </a:lnTo>
                  <a:lnTo>
                    <a:pt x="33" y="436"/>
                  </a:lnTo>
                  <a:lnTo>
                    <a:pt x="0" y="358"/>
                  </a:lnTo>
                  <a:lnTo>
                    <a:pt x="26" y="328"/>
                  </a:lnTo>
                  <a:lnTo>
                    <a:pt x="151" y="307"/>
                  </a:lnTo>
                  <a:lnTo>
                    <a:pt x="181" y="337"/>
                  </a:lnTo>
                  <a:lnTo>
                    <a:pt x="252" y="321"/>
                  </a:lnTo>
                  <a:lnTo>
                    <a:pt x="293" y="335"/>
                  </a:lnTo>
                  <a:lnTo>
                    <a:pt x="243" y="192"/>
                  </a:lnTo>
                  <a:lnTo>
                    <a:pt x="304" y="187"/>
                  </a:lnTo>
                  <a:lnTo>
                    <a:pt x="318" y="226"/>
                  </a:lnTo>
                  <a:lnTo>
                    <a:pt x="404" y="233"/>
                  </a:lnTo>
                  <a:lnTo>
                    <a:pt x="437" y="210"/>
                  </a:lnTo>
                  <a:lnTo>
                    <a:pt x="427" y="201"/>
                  </a:lnTo>
                  <a:lnTo>
                    <a:pt x="446" y="173"/>
                  </a:lnTo>
                  <a:lnTo>
                    <a:pt x="559" y="109"/>
                  </a:lnTo>
                  <a:lnTo>
                    <a:pt x="557" y="26"/>
                  </a:lnTo>
                  <a:lnTo>
                    <a:pt x="647" y="0"/>
                  </a:lnTo>
                  <a:lnTo>
                    <a:pt x="661" y="43"/>
                  </a:lnTo>
                  <a:lnTo>
                    <a:pt x="749" y="78"/>
                  </a:lnTo>
                  <a:lnTo>
                    <a:pt x="805" y="137"/>
                  </a:lnTo>
                  <a:lnTo>
                    <a:pt x="839" y="130"/>
                  </a:lnTo>
                  <a:lnTo>
                    <a:pt x="892" y="196"/>
                  </a:lnTo>
                  <a:lnTo>
                    <a:pt x="931" y="200"/>
                  </a:lnTo>
                  <a:lnTo>
                    <a:pt x="973" y="207"/>
                  </a:lnTo>
                  <a:lnTo>
                    <a:pt x="1134" y="259"/>
                  </a:lnTo>
                  <a:lnTo>
                    <a:pt x="1092" y="319"/>
                  </a:lnTo>
                  <a:lnTo>
                    <a:pt x="1068" y="462"/>
                  </a:lnTo>
                  <a:lnTo>
                    <a:pt x="959" y="588"/>
                  </a:lnTo>
                  <a:lnTo>
                    <a:pt x="962" y="634"/>
                  </a:lnTo>
                  <a:lnTo>
                    <a:pt x="983" y="620"/>
                  </a:lnTo>
                  <a:lnTo>
                    <a:pt x="1018" y="616"/>
                  </a:lnTo>
                  <a:lnTo>
                    <a:pt x="1039" y="648"/>
                  </a:lnTo>
                  <a:lnTo>
                    <a:pt x="1057" y="731"/>
                  </a:lnTo>
                  <a:lnTo>
                    <a:pt x="1032" y="780"/>
                  </a:lnTo>
                  <a:lnTo>
                    <a:pt x="1047" y="861"/>
                  </a:lnTo>
                  <a:lnTo>
                    <a:pt x="1089" y="875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800" dirty="0">
                <a:solidFill>
                  <a:srgbClr val="000000"/>
                </a:solidFill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Freeform 27"/>
            <p:cNvSpPr>
              <a:spLocks noChangeAspect="1"/>
            </p:cNvSpPr>
            <p:nvPr/>
          </p:nvSpPr>
          <p:spPr bwMode="gray">
            <a:xfrm>
              <a:off x="4568427" y="6556457"/>
              <a:ext cx="2900020" cy="3915293"/>
            </a:xfrm>
            <a:custGeom>
              <a:avLst/>
              <a:gdLst>
                <a:gd name="T0" fmla="*/ 101 w 788"/>
                <a:gd name="T1" fmla="*/ 249 h 1036"/>
                <a:gd name="T2" fmla="*/ 88 w 788"/>
                <a:gd name="T3" fmla="*/ 219 h 1036"/>
                <a:gd name="T4" fmla="*/ 113 w 788"/>
                <a:gd name="T5" fmla="*/ 177 h 1036"/>
                <a:gd name="T6" fmla="*/ 191 w 788"/>
                <a:gd name="T7" fmla="*/ 210 h 1036"/>
                <a:gd name="T8" fmla="*/ 222 w 788"/>
                <a:gd name="T9" fmla="*/ 157 h 1036"/>
                <a:gd name="T10" fmla="*/ 312 w 788"/>
                <a:gd name="T11" fmla="*/ 182 h 1036"/>
                <a:gd name="T12" fmla="*/ 245 w 788"/>
                <a:gd name="T13" fmla="*/ 140 h 1036"/>
                <a:gd name="T14" fmla="*/ 255 w 788"/>
                <a:gd name="T15" fmla="*/ 61 h 1036"/>
                <a:gd name="T16" fmla="*/ 235 w 788"/>
                <a:gd name="T17" fmla="*/ 0 h 1036"/>
                <a:gd name="T18" fmla="*/ 337 w 788"/>
                <a:gd name="T19" fmla="*/ 22 h 1036"/>
                <a:gd name="T20" fmla="*/ 394 w 788"/>
                <a:gd name="T21" fmla="*/ 74 h 1036"/>
                <a:gd name="T22" fmla="*/ 437 w 788"/>
                <a:gd name="T23" fmla="*/ 94 h 1036"/>
                <a:gd name="T24" fmla="*/ 415 w 788"/>
                <a:gd name="T25" fmla="*/ 136 h 1036"/>
                <a:gd name="T26" fmla="*/ 503 w 788"/>
                <a:gd name="T27" fmla="*/ 100 h 1036"/>
                <a:gd name="T28" fmla="*/ 556 w 788"/>
                <a:gd name="T29" fmla="*/ 72 h 1036"/>
                <a:gd name="T30" fmla="*/ 668 w 788"/>
                <a:gd name="T31" fmla="*/ 119 h 1036"/>
                <a:gd name="T32" fmla="*/ 733 w 788"/>
                <a:gd name="T33" fmla="*/ 171 h 1036"/>
                <a:gd name="T34" fmla="*/ 707 w 788"/>
                <a:gd name="T35" fmla="*/ 290 h 1036"/>
                <a:gd name="T36" fmla="*/ 753 w 788"/>
                <a:gd name="T37" fmla="*/ 436 h 1036"/>
                <a:gd name="T38" fmla="*/ 780 w 788"/>
                <a:gd name="T39" fmla="*/ 545 h 1036"/>
                <a:gd name="T40" fmla="*/ 714 w 788"/>
                <a:gd name="T41" fmla="*/ 552 h 1036"/>
                <a:gd name="T42" fmla="*/ 543 w 788"/>
                <a:gd name="T43" fmla="*/ 649 h 1036"/>
                <a:gd name="T44" fmla="*/ 686 w 788"/>
                <a:gd name="T45" fmla="*/ 859 h 1036"/>
                <a:gd name="T46" fmla="*/ 605 w 788"/>
                <a:gd name="T47" fmla="*/ 936 h 1036"/>
                <a:gd name="T48" fmla="*/ 503 w 788"/>
                <a:gd name="T49" fmla="*/ 998 h 1036"/>
                <a:gd name="T50" fmla="*/ 413 w 788"/>
                <a:gd name="T51" fmla="*/ 1015 h 1036"/>
                <a:gd name="T52" fmla="*/ 322 w 788"/>
                <a:gd name="T53" fmla="*/ 1005 h 1036"/>
                <a:gd name="T54" fmla="*/ 123 w 788"/>
                <a:gd name="T55" fmla="*/ 1015 h 1036"/>
                <a:gd name="T56" fmla="*/ 189 w 788"/>
                <a:gd name="T57" fmla="*/ 813 h 1036"/>
                <a:gd name="T58" fmla="*/ 35 w 788"/>
                <a:gd name="T59" fmla="*/ 726 h 1036"/>
                <a:gd name="T60" fmla="*/ 17 w 788"/>
                <a:gd name="T61" fmla="*/ 597 h 1036"/>
                <a:gd name="T62" fmla="*/ 17 w 788"/>
                <a:gd name="T63" fmla="*/ 513 h 1036"/>
                <a:gd name="T64" fmla="*/ 84 w 788"/>
                <a:gd name="T65" fmla="*/ 378 h 10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88" h="1036">
                  <a:moveTo>
                    <a:pt x="84" y="378"/>
                  </a:moveTo>
                  <a:lnTo>
                    <a:pt x="101" y="249"/>
                  </a:lnTo>
                  <a:lnTo>
                    <a:pt x="109" y="227"/>
                  </a:lnTo>
                  <a:lnTo>
                    <a:pt x="88" y="219"/>
                  </a:lnTo>
                  <a:lnTo>
                    <a:pt x="92" y="198"/>
                  </a:lnTo>
                  <a:lnTo>
                    <a:pt x="113" y="177"/>
                  </a:lnTo>
                  <a:lnTo>
                    <a:pt x="178" y="177"/>
                  </a:lnTo>
                  <a:lnTo>
                    <a:pt x="191" y="210"/>
                  </a:lnTo>
                  <a:lnTo>
                    <a:pt x="206" y="208"/>
                  </a:lnTo>
                  <a:lnTo>
                    <a:pt x="222" y="157"/>
                  </a:lnTo>
                  <a:lnTo>
                    <a:pt x="274" y="161"/>
                  </a:lnTo>
                  <a:lnTo>
                    <a:pt x="312" y="182"/>
                  </a:lnTo>
                  <a:lnTo>
                    <a:pt x="302" y="159"/>
                  </a:lnTo>
                  <a:lnTo>
                    <a:pt x="245" y="140"/>
                  </a:lnTo>
                  <a:lnTo>
                    <a:pt x="235" y="72"/>
                  </a:lnTo>
                  <a:lnTo>
                    <a:pt x="255" y="61"/>
                  </a:lnTo>
                  <a:lnTo>
                    <a:pt x="229" y="14"/>
                  </a:lnTo>
                  <a:lnTo>
                    <a:pt x="235" y="0"/>
                  </a:lnTo>
                  <a:lnTo>
                    <a:pt x="306" y="0"/>
                  </a:lnTo>
                  <a:lnTo>
                    <a:pt x="337" y="22"/>
                  </a:lnTo>
                  <a:lnTo>
                    <a:pt x="341" y="49"/>
                  </a:lnTo>
                  <a:lnTo>
                    <a:pt x="394" y="74"/>
                  </a:lnTo>
                  <a:lnTo>
                    <a:pt x="431" y="72"/>
                  </a:lnTo>
                  <a:lnTo>
                    <a:pt x="437" y="94"/>
                  </a:lnTo>
                  <a:lnTo>
                    <a:pt x="407" y="115"/>
                  </a:lnTo>
                  <a:lnTo>
                    <a:pt x="415" y="136"/>
                  </a:lnTo>
                  <a:lnTo>
                    <a:pt x="468" y="129"/>
                  </a:lnTo>
                  <a:lnTo>
                    <a:pt x="503" y="100"/>
                  </a:lnTo>
                  <a:lnTo>
                    <a:pt x="531" y="96"/>
                  </a:lnTo>
                  <a:lnTo>
                    <a:pt x="556" y="72"/>
                  </a:lnTo>
                  <a:lnTo>
                    <a:pt x="606" y="72"/>
                  </a:lnTo>
                  <a:lnTo>
                    <a:pt x="668" y="119"/>
                  </a:lnTo>
                  <a:lnTo>
                    <a:pt x="672" y="143"/>
                  </a:lnTo>
                  <a:lnTo>
                    <a:pt x="733" y="171"/>
                  </a:lnTo>
                  <a:lnTo>
                    <a:pt x="735" y="213"/>
                  </a:lnTo>
                  <a:lnTo>
                    <a:pt x="707" y="290"/>
                  </a:lnTo>
                  <a:lnTo>
                    <a:pt x="742" y="318"/>
                  </a:lnTo>
                  <a:lnTo>
                    <a:pt x="753" y="436"/>
                  </a:lnTo>
                  <a:lnTo>
                    <a:pt x="788" y="524"/>
                  </a:lnTo>
                  <a:lnTo>
                    <a:pt x="780" y="545"/>
                  </a:lnTo>
                  <a:lnTo>
                    <a:pt x="774" y="562"/>
                  </a:lnTo>
                  <a:lnTo>
                    <a:pt x="714" y="552"/>
                  </a:lnTo>
                  <a:lnTo>
                    <a:pt x="633" y="618"/>
                  </a:lnTo>
                  <a:lnTo>
                    <a:pt x="543" y="649"/>
                  </a:lnTo>
                  <a:lnTo>
                    <a:pt x="578" y="754"/>
                  </a:lnTo>
                  <a:lnTo>
                    <a:pt x="686" y="859"/>
                  </a:lnTo>
                  <a:lnTo>
                    <a:pt x="647" y="910"/>
                  </a:lnTo>
                  <a:lnTo>
                    <a:pt x="605" y="936"/>
                  </a:lnTo>
                  <a:lnTo>
                    <a:pt x="616" y="994"/>
                  </a:lnTo>
                  <a:lnTo>
                    <a:pt x="503" y="998"/>
                  </a:lnTo>
                  <a:lnTo>
                    <a:pt x="469" y="1022"/>
                  </a:lnTo>
                  <a:lnTo>
                    <a:pt x="413" y="1015"/>
                  </a:lnTo>
                  <a:lnTo>
                    <a:pt x="385" y="1036"/>
                  </a:lnTo>
                  <a:lnTo>
                    <a:pt x="322" y="1005"/>
                  </a:lnTo>
                  <a:lnTo>
                    <a:pt x="259" y="984"/>
                  </a:lnTo>
                  <a:lnTo>
                    <a:pt x="123" y="1015"/>
                  </a:lnTo>
                  <a:lnTo>
                    <a:pt x="147" y="873"/>
                  </a:lnTo>
                  <a:lnTo>
                    <a:pt x="189" y="813"/>
                  </a:lnTo>
                  <a:lnTo>
                    <a:pt x="28" y="761"/>
                  </a:lnTo>
                  <a:lnTo>
                    <a:pt x="35" y="726"/>
                  </a:lnTo>
                  <a:lnTo>
                    <a:pt x="17" y="659"/>
                  </a:lnTo>
                  <a:lnTo>
                    <a:pt x="17" y="597"/>
                  </a:lnTo>
                  <a:lnTo>
                    <a:pt x="0" y="552"/>
                  </a:lnTo>
                  <a:lnTo>
                    <a:pt x="17" y="513"/>
                  </a:lnTo>
                  <a:lnTo>
                    <a:pt x="17" y="433"/>
                  </a:lnTo>
                  <a:lnTo>
                    <a:pt x="84" y="378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800" dirty="0">
                <a:solidFill>
                  <a:srgbClr val="000000"/>
                </a:solidFill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Freeform 28"/>
            <p:cNvSpPr>
              <a:spLocks noChangeAspect="1"/>
            </p:cNvSpPr>
            <p:nvPr/>
          </p:nvSpPr>
          <p:spPr bwMode="gray">
            <a:xfrm>
              <a:off x="3475402" y="8474382"/>
              <a:ext cx="1159270" cy="934372"/>
            </a:xfrm>
            <a:custGeom>
              <a:avLst/>
              <a:gdLst>
                <a:gd name="T0" fmla="*/ 102 w 315"/>
                <a:gd name="T1" fmla="*/ 126 h 248"/>
                <a:gd name="T2" fmla="*/ 14 w 315"/>
                <a:gd name="T3" fmla="*/ 91 h 248"/>
                <a:gd name="T4" fmla="*/ 0 w 315"/>
                <a:gd name="T5" fmla="*/ 48 h 248"/>
                <a:gd name="T6" fmla="*/ 58 w 315"/>
                <a:gd name="T7" fmla="*/ 0 h 248"/>
                <a:gd name="T8" fmla="*/ 106 w 315"/>
                <a:gd name="T9" fmla="*/ 28 h 248"/>
                <a:gd name="T10" fmla="*/ 176 w 315"/>
                <a:gd name="T11" fmla="*/ 0 h 248"/>
                <a:gd name="T12" fmla="*/ 280 w 315"/>
                <a:gd name="T13" fmla="*/ 14 h 248"/>
                <a:gd name="T14" fmla="*/ 263 w 315"/>
                <a:gd name="T15" fmla="*/ 70 h 248"/>
                <a:gd name="T16" fmla="*/ 315 w 315"/>
                <a:gd name="T17" fmla="*/ 91 h 248"/>
                <a:gd name="T18" fmla="*/ 315 w 315"/>
                <a:gd name="T19" fmla="*/ 153 h 248"/>
                <a:gd name="T20" fmla="*/ 287 w 315"/>
                <a:gd name="T21" fmla="*/ 199 h 248"/>
                <a:gd name="T22" fmla="*/ 284 w 315"/>
                <a:gd name="T23" fmla="*/ 248 h 248"/>
                <a:gd name="T24" fmla="*/ 245 w 315"/>
                <a:gd name="T25" fmla="*/ 244 h 248"/>
                <a:gd name="T26" fmla="*/ 192 w 315"/>
                <a:gd name="T27" fmla="*/ 178 h 248"/>
                <a:gd name="T28" fmla="*/ 158 w 315"/>
                <a:gd name="T29" fmla="*/ 185 h 248"/>
                <a:gd name="T30" fmla="*/ 102 w 315"/>
                <a:gd name="T31" fmla="*/ 126 h 24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5" h="248">
                  <a:moveTo>
                    <a:pt x="102" y="126"/>
                  </a:moveTo>
                  <a:lnTo>
                    <a:pt x="14" y="91"/>
                  </a:lnTo>
                  <a:lnTo>
                    <a:pt x="0" y="48"/>
                  </a:lnTo>
                  <a:lnTo>
                    <a:pt x="58" y="0"/>
                  </a:lnTo>
                  <a:lnTo>
                    <a:pt x="106" y="28"/>
                  </a:lnTo>
                  <a:lnTo>
                    <a:pt x="176" y="0"/>
                  </a:lnTo>
                  <a:lnTo>
                    <a:pt x="280" y="14"/>
                  </a:lnTo>
                  <a:lnTo>
                    <a:pt x="263" y="70"/>
                  </a:lnTo>
                  <a:lnTo>
                    <a:pt x="315" y="91"/>
                  </a:lnTo>
                  <a:lnTo>
                    <a:pt x="315" y="153"/>
                  </a:lnTo>
                  <a:lnTo>
                    <a:pt x="287" y="199"/>
                  </a:lnTo>
                  <a:lnTo>
                    <a:pt x="284" y="248"/>
                  </a:lnTo>
                  <a:lnTo>
                    <a:pt x="245" y="244"/>
                  </a:lnTo>
                  <a:lnTo>
                    <a:pt x="192" y="178"/>
                  </a:lnTo>
                  <a:lnTo>
                    <a:pt x="158" y="185"/>
                  </a:lnTo>
                  <a:lnTo>
                    <a:pt x="102" y="126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800" dirty="0">
                <a:solidFill>
                  <a:srgbClr val="000000"/>
                </a:solidFill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Freeform 13" descr="Large checker board"/>
            <p:cNvSpPr>
              <a:spLocks/>
            </p:cNvSpPr>
            <p:nvPr/>
          </p:nvSpPr>
          <p:spPr bwMode="auto">
            <a:xfrm rot="21249101">
              <a:off x="5659623" y="9664314"/>
              <a:ext cx="2703754" cy="1253938"/>
            </a:xfrm>
            <a:custGeom>
              <a:avLst/>
              <a:gdLst>
                <a:gd name="T0" fmla="*/ 2147483647 w 1879"/>
                <a:gd name="T1" fmla="*/ 2147483647 h 907"/>
                <a:gd name="T2" fmla="*/ 2147483647 w 1879"/>
                <a:gd name="T3" fmla="*/ 2147483647 h 907"/>
                <a:gd name="T4" fmla="*/ 2147483647 w 1879"/>
                <a:gd name="T5" fmla="*/ 2147483647 h 907"/>
                <a:gd name="T6" fmla="*/ 2147483647 w 1879"/>
                <a:gd name="T7" fmla="*/ 2147483647 h 907"/>
                <a:gd name="T8" fmla="*/ 2147483647 w 1879"/>
                <a:gd name="T9" fmla="*/ 2147483647 h 907"/>
                <a:gd name="T10" fmla="*/ 2147483647 w 1879"/>
                <a:gd name="T11" fmla="*/ 2147483647 h 907"/>
                <a:gd name="T12" fmla="*/ 2147483647 w 1879"/>
                <a:gd name="T13" fmla="*/ 2147483647 h 907"/>
                <a:gd name="T14" fmla="*/ 2147483647 w 1879"/>
                <a:gd name="T15" fmla="*/ 2147483647 h 907"/>
                <a:gd name="T16" fmla="*/ 2147483647 w 1879"/>
                <a:gd name="T17" fmla="*/ 2147483647 h 907"/>
                <a:gd name="T18" fmla="*/ 2147483647 w 1879"/>
                <a:gd name="T19" fmla="*/ 2147483647 h 907"/>
                <a:gd name="T20" fmla="*/ 2147483647 w 1879"/>
                <a:gd name="T21" fmla="*/ 2147483647 h 907"/>
                <a:gd name="T22" fmla="*/ 2147483647 w 1879"/>
                <a:gd name="T23" fmla="*/ 2147483647 h 907"/>
                <a:gd name="T24" fmla="*/ 2147483647 w 1879"/>
                <a:gd name="T25" fmla="*/ 2147483647 h 907"/>
                <a:gd name="T26" fmla="*/ 2147483647 w 1879"/>
                <a:gd name="T27" fmla="*/ 2147483647 h 907"/>
                <a:gd name="T28" fmla="*/ 2147483647 w 1879"/>
                <a:gd name="T29" fmla="*/ 2147483647 h 907"/>
                <a:gd name="T30" fmla="*/ 2147483647 w 1879"/>
                <a:gd name="T31" fmla="*/ 2147483647 h 907"/>
                <a:gd name="T32" fmla="*/ 2147483647 w 1879"/>
                <a:gd name="T33" fmla="*/ 2147483647 h 907"/>
                <a:gd name="T34" fmla="*/ 2147483647 w 1879"/>
                <a:gd name="T35" fmla="*/ 2147483647 h 907"/>
                <a:gd name="T36" fmla="*/ 2147483647 w 1879"/>
                <a:gd name="T37" fmla="*/ 2147483647 h 907"/>
                <a:gd name="T38" fmla="*/ 2147483647 w 1879"/>
                <a:gd name="T39" fmla="*/ 2147483647 h 907"/>
                <a:gd name="T40" fmla="*/ 2147483647 w 1879"/>
                <a:gd name="T41" fmla="*/ 2147483647 h 907"/>
                <a:gd name="T42" fmla="*/ 2147483647 w 1879"/>
                <a:gd name="T43" fmla="*/ 2147483647 h 907"/>
                <a:gd name="T44" fmla="*/ 2147483647 w 1879"/>
                <a:gd name="T45" fmla="*/ 2147483647 h 907"/>
                <a:gd name="T46" fmla="*/ 2147483647 w 1879"/>
                <a:gd name="T47" fmla="*/ 2147483647 h 907"/>
                <a:gd name="T48" fmla="*/ 2147483647 w 1879"/>
                <a:gd name="T49" fmla="*/ 2147483647 h 907"/>
                <a:gd name="T50" fmla="*/ 2147483647 w 1879"/>
                <a:gd name="T51" fmla="*/ 2147483647 h 907"/>
                <a:gd name="T52" fmla="*/ 2147483647 w 1879"/>
                <a:gd name="T53" fmla="*/ 2147483647 h 907"/>
                <a:gd name="T54" fmla="*/ 2147483647 w 1879"/>
                <a:gd name="T55" fmla="*/ 2147483647 h 907"/>
                <a:gd name="T56" fmla="*/ 2147483647 w 1879"/>
                <a:gd name="T57" fmla="*/ 2147483647 h 907"/>
                <a:gd name="T58" fmla="*/ 2147483647 w 1879"/>
                <a:gd name="T59" fmla="*/ 2147483647 h 907"/>
                <a:gd name="T60" fmla="*/ 2147483647 w 1879"/>
                <a:gd name="T61" fmla="*/ 2147483647 h 907"/>
                <a:gd name="T62" fmla="*/ 2147483647 w 1879"/>
                <a:gd name="T63" fmla="*/ 2147483647 h 907"/>
                <a:gd name="T64" fmla="*/ 2147483647 w 1879"/>
                <a:gd name="T65" fmla="*/ 2147483647 h 907"/>
                <a:gd name="T66" fmla="*/ 2147483647 w 1879"/>
                <a:gd name="T67" fmla="*/ 2147483647 h 907"/>
                <a:gd name="T68" fmla="*/ 2147483647 w 1879"/>
                <a:gd name="T69" fmla="*/ 2147483647 h 907"/>
                <a:gd name="T70" fmla="*/ 2147483647 w 1879"/>
                <a:gd name="T71" fmla="*/ 0 h 907"/>
                <a:gd name="T72" fmla="*/ 2147483647 w 1879"/>
                <a:gd name="T73" fmla="*/ 2147483647 h 907"/>
                <a:gd name="T74" fmla="*/ 2147483647 w 1879"/>
                <a:gd name="T75" fmla="*/ 2147483647 h 90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879"/>
                <a:gd name="T115" fmla="*/ 0 h 907"/>
                <a:gd name="T116" fmla="*/ 1879 w 1879"/>
                <a:gd name="T117" fmla="*/ 907 h 90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879" h="907">
                  <a:moveTo>
                    <a:pt x="1089" y="64"/>
                  </a:moveTo>
                  <a:lnTo>
                    <a:pt x="1080" y="98"/>
                  </a:lnTo>
                  <a:lnTo>
                    <a:pt x="1002" y="123"/>
                  </a:lnTo>
                  <a:lnTo>
                    <a:pt x="963" y="200"/>
                  </a:lnTo>
                  <a:lnTo>
                    <a:pt x="861" y="230"/>
                  </a:lnTo>
                  <a:lnTo>
                    <a:pt x="835" y="278"/>
                  </a:lnTo>
                  <a:lnTo>
                    <a:pt x="833" y="351"/>
                  </a:lnTo>
                  <a:lnTo>
                    <a:pt x="856" y="424"/>
                  </a:lnTo>
                  <a:lnTo>
                    <a:pt x="856" y="458"/>
                  </a:lnTo>
                  <a:lnTo>
                    <a:pt x="819" y="471"/>
                  </a:lnTo>
                  <a:lnTo>
                    <a:pt x="804" y="435"/>
                  </a:lnTo>
                  <a:lnTo>
                    <a:pt x="739" y="428"/>
                  </a:lnTo>
                  <a:lnTo>
                    <a:pt x="690" y="407"/>
                  </a:lnTo>
                  <a:lnTo>
                    <a:pt x="669" y="427"/>
                  </a:lnTo>
                  <a:lnTo>
                    <a:pt x="520" y="429"/>
                  </a:lnTo>
                  <a:lnTo>
                    <a:pt x="427" y="476"/>
                  </a:lnTo>
                  <a:lnTo>
                    <a:pt x="368" y="469"/>
                  </a:lnTo>
                  <a:lnTo>
                    <a:pt x="313" y="427"/>
                  </a:lnTo>
                  <a:lnTo>
                    <a:pt x="263" y="416"/>
                  </a:lnTo>
                  <a:lnTo>
                    <a:pt x="230" y="441"/>
                  </a:lnTo>
                  <a:lnTo>
                    <a:pt x="212" y="469"/>
                  </a:lnTo>
                  <a:lnTo>
                    <a:pt x="187" y="481"/>
                  </a:lnTo>
                  <a:lnTo>
                    <a:pt x="146" y="453"/>
                  </a:lnTo>
                  <a:lnTo>
                    <a:pt x="128" y="412"/>
                  </a:lnTo>
                  <a:lnTo>
                    <a:pt x="91" y="396"/>
                  </a:lnTo>
                  <a:lnTo>
                    <a:pt x="48" y="393"/>
                  </a:lnTo>
                  <a:lnTo>
                    <a:pt x="0" y="405"/>
                  </a:lnTo>
                  <a:lnTo>
                    <a:pt x="29" y="444"/>
                  </a:lnTo>
                  <a:lnTo>
                    <a:pt x="60" y="470"/>
                  </a:lnTo>
                  <a:lnTo>
                    <a:pt x="56" y="554"/>
                  </a:lnTo>
                  <a:lnTo>
                    <a:pt x="24" y="585"/>
                  </a:lnTo>
                  <a:lnTo>
                    <a:pt x="93" y="636"/>
                  </a:lnTo>
                  <a:lnTo>
                    <a:pt x="134" y="648"/>
                  </a:lnTo>
                  <a:lnTo>
                    <a:pt x="171" y="633"/>
                  </a:lnTo>
                  <a:lnTo>
                    <a:pt x="203" y="662"/>
                  </a:lnTo>
                  <a:lnTo>
                    <a:pt x="257" y="687"/>
                  </a:lnTo>
                  <a:lnTo>
                    <a:pt x="572" y="648"/>
                  </a:lnTo>
                  <a:lnTo>
                    <a:pt x="595" y="634"/>
                  </a:lnTo>
                  <a:lnTo>
                    <a:pt x="624" y="632"/>
                  </a:lnTo>
                  <a:lnTo>
                    <a:pt x="634" y="641"/>
                  </a:lnTo>
                  <a:lnTo>
                    <a:pt x="636" y="700"/>
                  </a:lnTo>
                  <a:lnTo>
                    <a:pt x="649" y="735"/>
                  </a:lnTo>
                  <a:lnTo>
                    <a:pt x="700" y="775"/>
                  </a:lnTo>
                  <a:lnTo>
                    <a:pt x="719" y="781"/>
                  </a:lnTo>
                  <a:lnTo>
                    <a:pt x="759" y="815"/>
                  </a:lnTo>
                  <a:lnTo>
                    <a:pt x="995" y="878"/>
                  </a:lnTo>
                  <a:lnTo>
                    <a:pt x="1200" y="907"/>
                  </a:lnTo>
                  <a:lnTo>
                    <a:pt x="1241" y="886"/>
                  </a:lnTo>
                  <a:lnTo>
                    <a:pt x="1282" y="840"/>
                  </a:lnTo>
                  <a:lnTo>
                    <a:pt x="1344" y="829"/>
                  </a:lnTo>
                  <a:lnTo>
                    <a:pt x="1430" y="853"/>
                  </a:lnTo>
                  <a:lnTo>
                    <a:pt x="1455" y="817"/>
                  </a:lnTo>
                  <a:lnTo>
                    <a:pt x="1553" y="831"/>
                  </a:lnTo>
                  <a:lnTo>
                    <a:pt x="1564" y="796"/>
                  </a:lnTo>
                  <a:lnTo>
                    <a:pt x="1602" y="779"/>
                  </a:lnTo>
                  <a:lnTo>
                    <a:pt x="1651" y="732"/>
                  </a:lnTo>
                  <a:lnTo>
                    <a:pt x="1701" y="721"/>
                  </a:lnTo>
                  <a:lnTo>
                    <a:pt x="1702" y="630"/>
                  </a:lnTo>
                  <a:lnTo>
                    <a:pt x="1745" y="550"/>
                  </a:lnTo>
                  <a:lnTo>
                    <a:pt x="1716" y="510"/>
                  </a:lnTo>
                  <a:lnTo>
                    <a:pt x="1736" y="477"/>
                  </a:lnTo>
                  <a:lnTo>
                    <a:pt x="1853" y="480"/>
                  </a:lnTo>
                  <a:lnTo>
                    <a:pt x="1875" y="444"/>
                  </a:lnTo>
                  <a:lnTo>
                    <a:pt x="1879" y="356"/>
                  </a:lnTo>
                  <a:lnTo>
                    <a:pt x="1827" y="197"/>
                  </a:lnTo>
                  <a:lnTo>
                    <a:pt x="1829" y="137"/>
                  </a:lnTo>
                  <a:lnTo>
                    <a:pt x="1797" y="91"/>
                  </a:lnTo>
                  <a:lnTo>
                    <a:pt x="1640" y="96"/>
                  </a:lnTo>
                  <a:lnTo>
                    <a:pt x="1583" y="38"/>
                  </a:lnTo>
                  <a:lnTo>
                    <a:pt x="1547" y="17"/>
                  </a:lnTo>
                  <a:lnTo>
                    <a:pt x="1400" y="0"/>
                  </a:lnTo>
                  <a:lnTo>
                    <a:pt x="1355" y="79"/>
                  </a:lnTo>
                  <a:lnTo>
                    <a:pt x="1311" y="112"/>
                  </a:lnTo>
                  <a:lnTo>
                    <a:pt x="1273" y="126"/>
                  </a:lnTo>
                  <a:lnTo>
                    <a:pt x="1172" y="119"/>
                  </a:lnTo>
                  <a:lnTo>
                    <a:pt x="1089" y="64"/>
                  </a:lnTo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e-AT" sz="1800" dirty="0">
                <a:solidFill>
                  <a:srgbClr val="000000"/>
                </a:solidFill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1286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648072" y="885825"/>
            <a:ext cx="8995935" cy="237648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de-DE"/>
          </a:p>
        </p:txBody>
      </p:sp>
      <p:sp>
        <p:nvSpPr>
          <p:cNvPr id="11287" name="Rectangle 23"/>
          <p:cNvSpPr>
            <a:spLocks noGrp="1" noChangeArrowheads="1"/>
          </p:cNvSpPr>
          <p:nvPr>
            <p:ph type="subTitle" idx="1"/>
          </p:nvPr>
        </p:nvSpPr>
        <p:spPr>
          <a:xfrm>
            <a:off x="648072" y="3405188"/>
            <a:ext cx="8995935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  <a:endParaRPr lang="de-DE"/>
          </a:p>
        </p:txBody>
      </p:sp>
      <p:sp>
        <p:nvSpPr>
          <p:cNvPr id="12" name="Rectangle 24"/>
          <p:cNvSpPr>
            <a:spLocks noGrp="1" noChangeArrowheads="1"/>
          </p:cNvSpPr>
          <p:nvPr userDrawn="1">
            <p:ph type="dt" sz="half" idx="10"/>
          </p:nvPr>
        </p:nvSpPr>
        <p:spPr>
          <a:xfrm>
            <a:off x="514350" y="6245225"/>
            <a:ext cx="24003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9859EF-6CD2-4732-B6EE-9E02A975B578}" type="datetime1">
              <a:rPr lang="fr-FR" altLang="fr-FR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16/10/2019</a:t>
            </a:fld>
            <a:endParaRPr lang="de-DE" altLang="fr-FR" dirty="0">
              <a:ea typeface="MS PGothic" pitchFamily="34" charset="-128"/>
            </a:endParaRPr>
          </a:p>
        </p:txBody>
      </p:sp>
      <p:sp>
        <p:nvSpPr>
          <p:cNvPr id="13" name="Rectangle 25"/>
          <p:cNvSpPr>
            <a:spLocks noGrp="1" noChangeArrowheads="1"/>
          </p:cNvSpPr>
          <p:nvPr userDrawn="1">
            <p:ph type="ftr" sz="quarter" idx="11"/>
          </p:nvPr>
        </p:nvSpPr>
        <p:spPr>
          <a:xfrm>
            <a:off x="3514725" y="6245225"/>
            <a:ext cx="3257550" cy="47625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dirty="0"/>
          </a:p>
        </p:txBody>
      </p:sp>
      <p:sp>
        <p:nvSpPr>
          <p:cNvPr id="14" name="Rectangle 26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7372350" y="6245225"/>
            <a:ext cx="2400300" cy="476250"/>
          </a:xfrm>
          <a:prstGeom prst="rect">
            <a:avLst/>
          </a:prstGeom>
        </p:spPr>
        <p:txBody>
          <a:bodyPr/>
          <a:lstStyle>
            <a:lvl1pPr algn="r"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29E6ABF-195A-40C1-8CEE-BCB940E11DD9}" type="slidenum">
              <a:rPr lang="de-DE" altLang="fr-FR"/>
              <a:pPr>
                <a:defRPr/>
              </a:pPr>
              <a:t>‹#›</a:t>
            </a:fld>
            <a:endParaRPr lang="de-DE" altLang="fr-FR" dirty="0"/>
          </a:p>
        </p:txBody>
      </p:sp>
    </p:spTree>
    <p:extLst>
      <p:ext uri="{BB962C8B-B14F-4D97-AF65-F5344CB8AC3E}">
        <p14:creationId xmlns:p14="http://schemas.microsoft.com/office/powerpoint/2010/main" val="145952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1" y="1600205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29226" y="1600205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5656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5656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2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1932" y="273054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2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5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5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16/10/2019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5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5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uppieren 14"/>
          <p:cNvGrpSpPr>
            <a:grpSpLocks noChangeAspect="1"/>
          </p:cNvGrpSpPr>
          <p:nvPr userDrawn="1"/>
        </p:nvGrpSpPr>
        <p:grpSpPr>
          <a:xfrm>
            <a:off x="9031500" y="32749"/>
            <a:ext cx="1134000" cy="849666"/>
            <a:chOff x="1090612" y="6556457"/>
            <a:chExt cx="7225099" cy="6234211"/>
          </a:xfrm>
          <a:solidFill>
            <a:schemeClr val="bg1"/>
          </a:solidFill>
        </p:grpSpPr>
        <p:sp>
          <p:nvSpPr>
            <p:cNvPr id="29" name="Freeform 24"/>
            <p:cNvSpPr>
              <a:spLocks noChangeAspect="1"/>
            </p:cNvSpPr>
            <p:nvPr/>
          </p:nvSpPr>
          <p:spPr bwMode="gray">
            <a:xfrm>
              <a:off x="3681495" y="7373561"/>
              <a:ext cx="1262319" cy="1445069"/>
            </a:xfrm>
            <a:custGeom>
              <a:avLst/>
              <a:gdLst>
                <a:gd name="T0" fmla="*/ 118 w 342"/>
                <a:gd name="T1" fmla="*/ 291 h 382"/>
                <a:gd name="T2" fmla="*/ 48 w 342"/>
                <a:gd name="T3" fmla="*/ 319 h 382"/>
                <a:gd name="T4" fmla="*/ 0 w 342"/>
                <a:gd name="T5" fmla="*/ 291 h 382"/>
                <a:gd name="T6" fmla="*/ 27 w 342"/>
                <a:gd name="T7" fmla="*/ 268 h 382"/>
                <a:gd name="T8" fmla="*/ 51 w 342"/>
                <a:gd name="T9" fmla="*/ 268 h 382"/>
                <a:gd name="T10" fmla="*/ 120 w 342"/>
                <a:gd name="T11" fmla="*/ 238 h 382"/>
                <a:gd name="T12" fmla="*/ 83 w 342"/>
                <a:gd name="T13" fmla="*/ 236 h 382"/>
                <a:gd name="T14" fmla="*/ 76 w 342"/>
                <a:gd name="T15" fmla="*/ 247 h 382"/>
                <a:gd name="T16" fmla="*/ 46 w 342"/>
                <a:gd name="T17" fmla="*/ 254 h 382"/>
                <a:gd name="T18" fmla="*/ 46 w 342"/>
                <a:gd name="T19" fmla="*/ 245 h 382"/>
                <a:gd name="T20" fmla="*/ 76 w 342"/>
                <a:gd name="T21" fmla="*/ 206 h 382"/>
                <a:gd name="T22" fmla="*/ 116 w 342"/>
                <a:gd name="T23" fmla="*/ 146 h 382"/>
                <a:gd name="T24" fmla="*/ 118 w 342"/>
                <a:gd name="T25" fmla="*/ 79 h 382"/>
                <a:gd name="T26" fmla="*/ 155 w 342"/>
                <a:gd name="T27" fmla="*/ 72 h 382"/>
                <a:gd name="T28" fmla="*/ 178 w 342"/>
                <a:gd name="T29" fmla="*/ 92 h 382"/>
                <a:gd name="T30" fmla="*/ 162 w 342"/>
                <a:gd name="T31" fmla="*/ 111 h 382"/>
                <a:gd name="T32" fmla="*/ 169 w 342"/>
                <a:gd name="T33" fmla="*/ 129 h 382"/>
                <a:gd name="T34" fmla="*/ 197 w 342"/>
                <a:gd name="T35" fmla="*/ 122 h 382"/>
                <a:gd name="T36" fmla="*/ 197 w 342"/>
                <a:gd name="T37" fmla="*/ 90 h 382"/>
                <a:gd name="T38" fmla="*/ 183 w 342"/>
                <a:gd name="T39" fmla="*/ 79 h 382"/>
                <a:gd name="T40" fmla="*/ 199 w 342"/>
                <a:gd name="T41" fmla="*/ 28 h 382"/>
                <a:gd name="T42" fmla="*/ 272 w 342"/>
                <a:gd name="T43" fmla="*/ 0 h 382"/>
                <a:gd name="T44" fmla="*/ 305 w 342"/>
                <a:gd name="T45" fmla="*/ 1 h 382"/>
                <a:gd name="T46" fmla="*/ 342 w 342"/>
                <a:gd name="T47" fmla="*/ 33 h 382"/>
                <a:gd name="T48" fmla="*/ 325 w 342"/>
                <a:gd name="T49" fmla="*/ 162 h 382"/>
                <a:gd name="T50" fmla="*/ 258 w 342"/>
                <a:gd name="T51" fmla="*/ 218 h 382"/>
                <a:gd name="T52" fmla="*/ 258 w 342"/>
                <a:gd name="T53" fmla="*/ 298 h 382"/>
                <a:gd name="T54" fmla="*/ 241 w 342"/>
                <a:gd name="T55" fmla="*/ 337 h 382"/>
                <a:gd name="T56" fmla="*/ 258 w 342"/>
                <a:gd name="T57" fmla="*/ 382 h 382"/>
                <a:gd name="T58" fmla="*/ 206 w 342"/>
                <a:gd name="T59" fmla="*/ 361 h 382"/>
                <a:gd name="T60" fmla="*/ 223 w 342"/>
                <a:gd name="T61" fmla="*/ 305 h 382"/>
                <a:gd name="T62" fmla="*/ 118 w 342"/>
                <a:gd name="T63" fmla="*/ 291 h 38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42" h="382">
                  <a:moveTo>
                    <a:pt x="118" y="291"/>
                  </a:moveTo>
                  <a:lnTo>
                    <a:pt x="48" y="319"/>
                  </a:lnTo>
                  <a:lnTo>
                    <a:pt x="0" y="291"/>
                  </a:lnTo>
                  <a:lnTo>
                    <a:pt x="27" y="268"/>
                  </a:lnTo>
                  <a:lnTo>
                    <a:pt x="51" y="268"/>
                  </a:lnTo>
                  <a:lnTo>
                    <a:pt x="120" y="238"/>
                  </a:lnTo>
                  <a:lnTo>
                    <a:pt x="83" y="236"/>
                  </a:lnTo>
                  <a:lnTo>
                    <a:pt x="76" y="247"/>
                  </a:lnTo>
                  <a:lnTo>
                    <a:pt x="46" y="254"/>
                  </a:lnTo>
                  <a:lnTo>
                    <a:pt x="46" y="245"/>
                  </a:lnTo>
                  <a:lnTo>
                    <a:pt x="76" y="206"/>
                  </a:lnTo>
                  <a:lnTo>
                    <a:pt x="116" y="146"/>
                  </a:lnTo>
                  <a:lnTo>
                    <a:pt x="118" y="79"/>
                  </a:lnTo>
                  <a:lnTo>
                    <a:pt x="155" y="72"/>
                  </a:lnTo>
                  <a:lnTo>
                    <a:pt x="178" y="92"/>
                  </a:lnTo>
                  <a:lnTo>
                    <a:pt x="162" y="111"/>
                  </a:lnTo>
                  <a:lnTo>
                    <a:pt x="169" y="129"/>
                  </a:lnTo>
                  <a:lnTo>
                    <a:pt x="197" y="122"/>
                  </a:lnTo>
                  <a:lnTo>
                    <a:pt x="197" y="90"/>
                  </a:lnTo>
                  <a:lnTo>
                    <a:pt x="183" y="79"/>
                  </a:lnTo>
                  <a:lnTo>
                    <a:pt x="199" y="28"/>
                  </a:lnTo>
                  <a:lnTo>
                    <a:pt x="272" y="0"/>
                  </a:lnTo>
                  <a:lnTo>
                    <a:pt x="305" y="1"/>
                  </a:lnTo>
                  <a:lnTo>
                    <a:pt x="342" y="33"/>
                  </a:lnTo>
                  <a:lnTo>
                    <a:pt x="325" y="162"/>
                  </a:lnTo>
                  <a:lnTo>
                    <a:pt x="258" y="218"/>
                  </a:lnTo>
                  <a:lnTo>
                    <a:pt x="258" y="298"/>
                  </a:lnTo>
                  <a:lnTo>
                    <a:pt x="241" y="337"/>
                  </a:lnTo>
                  <a:lnTo>
                    <a:pt x="258" y="382"/>
                  </a:lnTo>
                  <a:lnTo>
                    <a:pt x="206" y="361"/>
                  </a:lnTo>
                  <a:lnTo>
                    <a:pt x="223" y="305"/>
                  </a:lnTo>
                  <a:lnTo>
                    <a:pt x="118" y="291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0" name="Freeform 25"/>
            <p:cNvSpPr>
              <a:spLocks noChangeAspect="1"/>
            </p:cNvSpPr>
            <p:nvPr/>
          </p:nvSpPr>
          <p:spPr bwMode="gray">
            <a:xfrm>
              <a:off x="4520585" y="9053165"/>
              <a:ext cx="180332" cy="378287"/>
            </a:xfrm>
            <a:custGeom>
              <a:avLst/>
              <a:gdLst>
                <a:gd name="T0" fmla="*/ 31 w 49"/>
                <a:gd name="T1" fmla="*/ 0 h 102"/>
                <a:gd name="T2" fmla="*/ 49 w 49"/>
                <a:gd name="T3" fmla="*/ 67 h 102"/>
                <a:gd name="T4" fmla="*/ 42 w 49"/>
                <a:gd name="T5" fmla="*/ 102 h 102"/>
                <a:gd name="T6" fmla="*/ 0 w 49"/>
                <a:gd name="T7" fmla="*/ 95 h 102"/>
                <a:gd name="T8" fmla="*/ 3 w 49"/>
                <a:gd name="T9" fmla="*/ 46 h 102"/>
                <a:gd name="T10" fmla="*/ 31 w 49"/>
                <a:gd name="T11" fmla="*/ 0 h 1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102">
                  <a:moveTo>
                    <a:pt x="31" y="0"/>
                  </a:moveTo>
                  <a:lnTo>
                    <a:pt x="49" y="67"/>
                  </a:lnTo>
                  <a:lnTo>
                    <a:pt x="42" y="102"/>
                  </a:lnTo>
                  <a:lnTo>
                    <a:pt x="0" y="95"/>
                  </a:lnTo>
                  <a:lnTo>
                    <a:pt x="3" y="46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1" name="Freeform 26"/>
            <p:cNvSpPr>
              <a:spLocks noChangeAspect="1"/>
            </p:cNvSpPr>
            <p:nvPr/>
          </p:nvSpPr>
          <p:spPr bwMode="gray">
            <a:xfrm>
              <a:off x="1090612" y="8652180"/>
              <a:ext cx="4173377" cy="4138488"/>
            </a:xfrm>
            <a:custGeom>
              <a:avLst/>
              <a:gdLst>
                <a:gd name="T0" fmla="*/ 1106 w 1134"/>
                <a:gd name="T1" fmla="*/ 906 h 1094"/>
                <a:gd name="T2" fmla="*/ 1075 w 1134"/>
                <a:gd name="T3" fmla="*/ 910 h 1094"/>
                <a:gd name="T4" fmla="*/ 1062 w 1134"/>
                <a:gd name="T5" fmla="*/ 950 h 1094"/>
                <a:gd name="T6" fmla="*/ 858 w 1134"/>
                <a:gd name="T7" fmla="*/ 973 h 1094"/>
                <a:gd name="T8" fmla="*/ 770 w 1134"/>
                <a:gd name="T9" fmla="*/ 960 h 1094"/>
                <a:gd name="T10" fmla="*/ 691 w 1134"/>
                <a:gd name="T11" fmla="*/ 1082 h 1094"/>
                <a:gd name="T12" fmla="*/ 581 w 1134"/>
                <a:gd name="T13" fmla="*/ 1082 h 1094"/>
                <a:gd name="T14" fmla="*/ 561 w 1134"/>
                <a:gd name="T15" fmla="*/ 1055 h 1094"/>
                <a:gd name="T16" fmla="*/ 528 w 1134"/>
                <a:gd name="T17" fmla="*/ 1049 h 1094"/>
                <a:gd name="T18" fmla="*/ 471 w 1134"/>
                <a:gd name="T19" fmla="*/ 1056 h 1094"/>
                <a:gd name="T20" fmla="*/ 271 w 1134"/>
                <a:gd name="T21" fmla="*/ 978 h 1094"/>
                <a:gd name="T22" fmla="*/ 328 w 1134"/>
                <a:gd name="T23" fmla="*/ 699 h 1094"/>
                <a:gd name="T24" fmla="*/ 323 w 1134"/>
                <a:gd name="T25" fmla="*/ 636 h 1094"/>
                <a:gd name="T26" fmla="*/ 255 w 1134"/>
                <a:gd name="T27" fmla="*/ 510 h 1094"/>
                <a:gd name="T28" fmla="*/ 75 w 1134"/>
                <a:gd name="T29" fmla="*/ 426 h 1094"/>
                <a:gd name="T30" fmla="*/ 0 w 1134"/>
                <a:gd name="T31" fmla="*/ 358 h 1094"/>
                <a:gd name="T32" fmla="*/ 151 w 1134"/>
                <a:gd name="T33" fmla="*/ 307 h 1094"/>
                <a:gd name="T34" fmla="*/ 252 w 1134"/>
                <a:gd name="T35" fmla="*/ 321 h 1094"/>
                <a:gd name="T36" fmla="*/ 243 w 1134"/>
                <a:gd name="T37" fmla="*/ 192 h 1094"/>
                <a:gd name="T38" fmla="*/ 318 w 1134"/>
                <a:gd name="T39" fmla="*/ 226 h 1094"/>
                <a:gd name="T40" fmla="*/ 437 w 1134"/>
                <a:gd name="T41" fmla="*/ 210 h 1094"/>
                <a:gd name="T42" fmla="*/ 446 w 1134"/>
                <a:gd name="T43" fmla="*/ 173 h 1094"/>
                <a:gd name="T44" fmla="*/ 557 w 1134"/>
                <a:gd name="T45" fmla="*/ 26 h 1094"/>
                <a:gd name="T46" fmla="*/ 661 w 1134"/>
                <a:gd name="T47" fmla="*/ 43 h 1094"/>
                <a:gd name="T48" fmla="*/ 805 w 1134"/>
                <a:gd name="T49" fmla="*/ 137 h 1094"/>
                <a:gd name="T50" fmla="*/ 892 w 1134"/>
                <a:gd name="T51" fmla="*/ 196 h 1094"/>
                <a:gd name="T52" fmla="*/ 973 w 1134"/>
                <a:gd name="T53" fmla="*/ 207 h 1094"/>
                <a:gd name="T54" fmla="*/ 1092 w 1134"/>
                <a:gd name="T55" fmla="*/ 319 h 1094"/>
                <a:gd name="T56" fmla="*/ 959 w 1134"/>
                <a:gd name="T57" fmla="*/ 588 h 1094"/>
                <a:gd name="T58" fmla="*/ 983 w 1134"/>
                <a:gd name="T59" fmla="*/ 620 h 1094"/>
                <a:gd name="T60" fmla="*/ 1039 w 1134"/>
                <a:gd name="T61" fmla="*/ 648 h 1094"/>
                <a:gd name="T62" fmla="*/ 1032 w 1134"/>
                <a:gd name="T63" fmla="*/ 780 h 1094"/>
                <a:gd name="T64" fmla="*/ 1089 w 1134"/>
                <a:gd name="T65" fmla="*/ 875 h 10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34" h="1094">
                  <a:moveTo>
                    <a:pt x="1089" y="875"/>
                  </a:moveTo>
                  <a:lnTo>
                    <a:pt x="1106" y="906"/>
                  </a:lnTo>
                  <a:lnTo>
                    <a:pt x="1097" y="928"/>
                  </a:lnTo>
                  <a:lnTo>
                    <a:pt x="1075" y="910"/>
                  </a:lnTo>
                  <a:lnTo>
                    <a:pt x="1050" y="928"/>
                  </a:lnTo>
                  <a:lnTo>
                    <a:pt x="1062" y="950"/>
                  </a:lnTo>
                  <a:lnTo>
                    <a:pt x="963" y="1013"/>
                  </a:lnTo>
                  <a:lnTo>
                    <a:pt x="858" y="973"/>
                  </a:lnTo>
                  <a:lnTo>
                    <a:pt x="832" y="980"/>
                  </a:lnTo>
                  <a:lnTo>
                    <a:pt x="770" y="960"/>
                  </a:lnTo>
                  <a:lnTo>
                    <a:pt x="695" y="1001"/>
                  </a:lnTo>
                  <a:lnTo>
                    <a:pt x="691" y="1082"/>
                  </a:lnTo>
                  <a:lnTo>
                    <a:pt x="633" y="1094"/>
                  </a:lnTo>
                  <a:lnTo>
                    <a:pt x="581" y="1082"/>
                  </a:lnTo>
                  <a:lnTo>
                    <a:pt x="581" y="1065"/>
                  </a:lnTo>
                  <a:lnTo>
                    <a:pt x="561" y="1055"/>
                  </a:lnTo>
                  <a:lnTo>
                    <a:pt x="541" y="1064"/>
                  </a:lnTo>
                  <a:lnTo>
                    <a:pt x="528" y="1049"/>
                  </a:lnTo>
                  <a:lnTo>
                    <a:pt x="492" y="1042"/>
                  </a:lnTo>
                  <a:lnTo>
                    <a:pt x="471" y="1056"/>
                  </a:lnTo>
                  <a:lnTo>
                    <a:pt x="300" y="1010"/>
                  </a:lnTo>
                  <a:lnTo>
                    <a:pt x="271" y="978"/>
                  </a:lnTo>
                  <a:lnTo>
                    <a:pt x="293" y="951"/>
                  </a:lnTo>
                  <a:lnTo>
                    <a:pt x="328" y="699"/>
                  </a:lnTo>
                  <a:lnTo>
                    <a:pt x="339" y="663"/>
                  </a:lnTo>
                  <a:lnTo>
                    <a:pt x="323" y="636"/>
                  </a:lnTo>
                  <a:lnTo>
                    <a:pt x="241" y="557"/>
                  </a:lnTo>
                  <a:lnTo>
                    <a:pt x="255" y="510"/>
                  </a:lnTo>
                  <a:lnTo>
                    <a:pt x="206" y="503"/>
                  </a:lnTo>
                  <a:lnTo>
                    <a:pt x="75" y="426"/>
                  </a:lnTo>
                  <a:lnTo>
                    <a:pt x="33" y="436"/>
                  </a:lnTo>
                  <a:lnTo>
                    <a:pt x="0" y="358"/>
                  </a:lnTo>
                  <a:lnTo>
                    <a:pt x="26" y="328"/>
                  </a:lnTo>
                  <a:lnTo>
                    <a:pt x="151" y="307"/>
                  </a:lnTo>
                  <a:lnTo>
                    <a:pt x="181" y="337"/>
                  </a:lnTo>
                  <a:lnTo>
                    <a:pt x="252" y="321"/>
                  </a:lnTo>
                  <a:lnTo>
                    <a:pt x="293" y="335"/>
                  </a:lnTo>
                  <a:lnTo>
                    <a:pt x="243" y="192"/>
                  </a:lnTo>
                  <a:lnTo>
                    <a:pt x="304" y="187"/>
                  </a:lnTo>
                  <a:lnTo>
                    <a:pt x="318" y="226"/>
                  </a:lnTo>
                  <a:lnTo>
                    <a:pt x="404" y="233"/>
                  </a:lnTo>
                  <a:lnTo>
                    <a:pt x="437" y="210"/>
                  </a:lnTo>
                  <a:lnTo>
                    <a:pt x="427" y="201"/>
                  </a:lnTo>
                  <a:lnTo>
                    <a:pt x="446" y="173"/>
                  </a:lnTo>
                  <a:lnTo>
                    <a:pt x="559" y="109"/>
                  </a:lnTo>
                  <a:lnTo>
                    <a:pt x="557" y="26"/>
                  </a:lnTo>
                  <a:lnTo>
                    <a:pt x="647" y="0"/>
                  </a:lnTo>
                  <a:lnTo>
                    <a:pt x="661" y="43"/>
                  </a:lnTo>
                  <a:lnTo>
                    <a:pt x="749" y="78"/>
                  </a:lnTo>
                  <a:lnTo>
                    <a:pt x="805" y="137"/>
                  </a:lnTo>
                  <a:lnTo>
                    <a:pt x="839" y="130"/>
                  </a:lnTo>
                  <a:lnTo>
                    <a:pt x="892" y="196"/>
                  </a:lnTo>
                  <a:lnTo>
                    <a:pt x="931" y="200"/>
                  </a:lnTo>
                  <a:lnTo>
                    <a:pt x="973" y="207"/>
                  </a:lnTo>
                  <a:lnTo>
                    <a:pt x="1134" y="259"/>
                  </a:lnTo>
                  <a:lnTo>
                    <a:pt x="1092" y="319"/>
                  </a:lnTo>
                  <a:lnTo>
                    <a:pt x="1068" y="462"/>
                  </a:lnTo>
                  <a:lnTo>
                    <a:pt x="959" y="588"/>
                  </a:lnTo>
                  <a:lnTo>
                    <a:pt x="962" y="634"/>
                  </a:lnTo>
                  <a:lnTo>
                    <a:pt x="983" y="620"/>
                  </a:lnTo>
                  <a:lnTo>
                    <a:pt x="1018" y="616"/>
                  </a:lnTo>
                  <a:lnTo>
                    <a:pt x="1039" y="648"/>
                  </a:lnTo>
                  <a:lnTo>
                    <a:pt x="1057" y="731"/>
                  </a:lnTo>
                  <a:lnTo>
                    <a:pt x="1032" y="780"/>
                  </a:lnTo>
                  <a:lnTo>
                    <a:pt x="1047" y="861"/>
                  </a:lnTo>
                  <a:lnTo>
                    <a:pt x="1089" y="875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2" name="Freeform 27"/>
            <p:cNvSpPr>
              <a:spLocks noChangeAspect="1"/>
            </p:cNvSpPr>
            <p:nvPr/>
          </p:nvSpPr>
          <p:spPr bwMode="gray">
            <a:xfrm>
              <a:off x="4568427" y="6556457"/>
              <a:ext cx="2900020" cy="3915293"/>
            </a:xfrm>
            <a:custGeom>
              <a:avLst/>
              <a:gdLst>
                <a:gd name="T0" fmla="*/ 101 w 788"/>
                <a:gd name="T1" fmla="*/ 249 h 1036"/>
                <a:gd name="T2" fmla="*/ 88 w 788"/>
                <a:gd name="T3" fmla="*/ 219 h 1036"/>
                <a:gd name="T4" fmla="*/ 113 w 788"/>
                <a:gd name="T5" fmla="*/ 177 h 1036"/>
                <a:gd name="T6" fmla="*/ 191 w 788"/>
                <a:gd name="T7" fmla="*/ 210 h 1036"/>
                <a:gd name="T8" fmla="*/ 222 w 788"/>
                <a:gd name="T9" fmla="*/ 157 h 1036"/>
                <a:gd name="T10" fmla="*/ 312 w 788"/>
                <a:gd name="T11" fmla="*/ 182 h 1036"/>
                <a:gd name="T12" fmla="*/ 245 w 788"/>
                <a:gd name="T13" fmla="*/ 140 h 1036"/>
                <a:gd name="T14" fmla="*/ 255 w 788"/>
                <a:gd name="T15" fmla="*/ 61 h 1036"/>
                <a:gd name="T16" fmla="*/ 235 w 788"/>
                <a:gd name="T17" fmla="*/ 0 h 1036"/>
                <a:gd name="T18" fmla="*/ 337 w 788"/>
                <a:gd name="T19" fmla="*/ 22 h 1036"/>
                <a:gd name="T20" fmla="*/ 394 w 788"/>
                <a:gd name="T21" fmla="*/ 74 h 1036"/>
                <a:gd name="T22" fmla="*/ 437 w 788"/>
                <a:gd name="T23" fmla="*/ 94 h 1036"/>
                <a:gd name="T24" fmla="*/ 415 w 788"/>
                <a:gd name="T25" fmla="*/ 136 h 1036"/>
                <a:gd name="T26" fmla="*/ 503 w 788"/>
                <a:gd name="T27" fmla="*/ 100 h 1036"/>
                <a:gd name="T28" fmla="*/ 556 w 788"/>
                <a:gd name="T29" fmla="*/ 72 h 1036"/>
                <a:gd name="T30" fmla="*/ 668 w 788"/>
                <a:gd name="T31" fmla="*/ 119 h 1036"/>
                <a:gd name="T32" fmla="*/ 733 w 788"/>
                <a:gd name="T33" fmla="*/ 171 h 1036"/>
                <a:gd name="T34" fmla="*/ 707 w 788"/>
                <a:gd name="T35" fmla="*/ 290 h 1036"/>
                <a:gd name="T36" fmla="*/ 753 w 788"/>
                <a:gd name="T37" fmla="*/ 436 h 1036"/>
                <a:gd name="T38" fmla="*/ 780 w 788"/>
                <a:gd name="T39" fmla="*/ 545 h 1036"/>
                <a:gd name="T40" fmla="*/ 714 w 788"/>
                <a:gd name="T41" fmla="*/ 552 h 1036"/>
                <a:gd name="T42" fmla="*/ 543 w 788"/>
                <a:gd name="T43" fmla="*/ 649 h 1036"/>
                <a:gd name="T44" fmla="*/ 686 w 788"/>
                <a:gd name="T45" fmla="*/ 859 h 1036"/>
                <a:gd name="T46" fmla="*/ 605 w 788"/>
                <a:gd name="T47" fmla="*/ 936 h 1036"/>
                <a:gd name="T48" fmla="*/ 503 w 788"/>
                <a:gd name="T49" fmla="*/ 998 h 1036"/>
                <a:gd name="T50" fmla="*/ 413 w 788"/>
                <a:gd name="T51" fmla="*/ 1015 h 1036"/>
                <a:gd name="T52" fmla="*/ 322 w 788"/>
                <a:gd name="T53" fmla="*/ 1005 h 1036"/>
                <a:gd name="T54" fmla="*/ 123 w 788"/>
                <a:gd name="T55" fmla="*/ 1015 h 1036"/>
                <a:gd name="T56" fmla="*/ 189 w 788"/>
                <a:gd name="T57" fmla="*/ 813 h 1036"/>
                <a:gd name="T58" fmla="*/ 35 w 788"/>
                <a:gd name="T59" fmla="*/ 726 h 1036"/>
                <a:gd name="T60" fmla="*/ 17 w 788"/>
                <a:gd name="T61" fmla="*/ 597 h 1036"/>
                <a:gd name="T62" fmla="*/ 17 w 788"/>
                <a:gd name="T63" fmla="*/ 513 h 1036"/>
                <a:gd name="T64" fmla="*/ 84 w 788"/>
                <a:gd name="T65" fmla="*/ 378 h 10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88" h="1036">
                  <a:moveTo>
                    <a:pt x="84" y="378"/>
                  </a:moveTo>
                  <a:lnTo>
                    <a:pt x="101" y="249"/>
                  </a:lnTo>
                  <a:lnTo>
                    <a:pt x="109" y="227"/>
                  </a:lnTo>
                  <a:lnTo>
                    <a:pt x="88" y="219"/>
                  </a:lnTo>
                  <a:lnTo>
                    <a:pt x="92" y="198"/>
                  </a:lnTo>
                  <a:lnTo>
                    <a:pt x="113" y="177"/>
                  </a:lnTo>
                  <a:lnTo>
                    <a:pt x="178" y="177"/>
                  </a:lnTo>
                  <a:lnTo>
                    <a:pt x="191" y="210"/>
                  </a:lnTo>
                  <a:lnTo>
                    <a:pt x="206" y="208"/>
                  </a:lnTo>
                  <a:lnTo>
                    <a:pt x="222" y="157"/>
                  </a:lnTo>
                  <a:lnTo>
                    <a:pt x="274" y="161"/>
                  </a:lnTo>
                  <a:lnTo>
                    <a:pt x="312" y="182"/>
                  </a:lnTo>
                  <a:lnTo>
                    <a:pt x="302" y="159"/>
                  </a:lnTo>
                  <a:lnTo>
                    <a:pt x="245" y="140"/>
                  </a:lnTo>
                  <a:lnTo>
                    <a:pt x="235" y="72"/>
                  </a:lnTo>
                  <a:lnTo>
                    <a:pt x="255" y="61"/>
                  </a:lnTo>
                  <a:lnTo>
                    <a:pt x="229" y="14"/>
                  </a:lnTo>
                  <a:lnTo>
                    <a:pt x="235" y="0"/>
                  </a:lnTo>
                  <a:lnTo>
                    <a:pt x="306" y="0"/>
                  </a:lnTo>
                  <a:lnTo>
                    <a:pt x="337" y="22"/>
                  </a:lnTo>
                  <a:lnTo>
                    <a:pt x="341" y="49"/>
                  </a:lnTo>
                  <a:lnTo>
                    <a:pt x="394" y="74"/>
                  </a:lnTo>
                  <a:lnTo>
                    <a:pt x="431" y="72"/>
                  </a:lnTo>
                  <a:lnTo>
                    <a:pt x="437" y="94"/>
                  </a:lnTo>
                  <a:lnTo>
                    <a:pt x="407" y="115"/>
                  </a:lnTo>
                  <a:lnTo>
                    <a:pt x="415" y="136"/>
                  </a:lnTo>
                  <a:lnTo>
                    <a:pt x="468" y="129"/>
                  </a:lnTo>
                  <a:lnTo>
                    <a:pt x="503" y="100"/>
                  </a:lnTo>
                  <a:lnTo>
                    <a:pt x="531" y="96"/>
                  </a:lnTo>
                  <a:lnTo>
                    <a:pt x="556" y="72"/>
                  </a:lnTo>
                  <a:lnTo>
                    <a:pt x="606" y="72"/>
                  </a:lnTo>
                  <a:lnTo>
                    <a:pt x="668" y="119"/>
                  </a:lnTo>
                  <a:lnTo>
                    <a:pt x="672" y="143"/>
                  </a:lnTo>
                  <a:lnTo>
                    <a:pt x="733" y="171"/>
                  </a:lnTo>
                  <a:lnTo>
                    <a:pt x="735" y="213"/>
                  </a:lnTo>
                  <a:lnTo>
                    <a:pt x="707" y="290"/>
                  </a:lnTo>
                  <a:lnTo>
                    <a:pt x="742" y="318"/>
                  </a:lnTo>
                  <a:lnTo>
                    <a:pt x="753" y="436"/>
                  </a:lnTo>
                  <a:lnTo>
                    <a:pt x="788" y="524"/>
                  </a:lnTo>
                  <a:lnTo>
                    <a:pt x="780" y="545"/>
                  </a:lnTo>
                  <a:lnTo>
                    <a:pt x="774" y="562"/>
                  </a:lnTo>
                  <a:lnTo>
                    <a:pt x="714" y="552"/>
                  </a:lnTo>
                  <a:lnTo>
                    <a:pt x="633" y="618"/>
                  </a:lnTo>
                  <a:lnTo>
                    <a:pt x="543" y="649"/>
                  </a:lnTo>
                  <a:lnTo>
                    <a:pt x="578" y="754"/>
                  </a:lnTo>
                  <a:lnTo>
                    <a:pt x="686" y="859"/>
                  </a:lnTo>
                  <a:lnTo>
                    <a:pt x="647" y="910"/>
                  </a:lnTo>
                  <a:lnTo>
                    <a:pt x="605" y="936"/>
                  </a:lnTo>
                  <a:lnTo>
                    <a:pt x="616" y="994"/>
                  </a:lnTo>
                  <a:lnTo>
                    <a:pt x="503" y="998"/>
                  </a:lnTo>
                  <a:lnTo>
                    <a:pt x="469" y="1022"/>
                  </a:lnTo>
                  <a:lnTo>
                    <a:pt x="413" y="1015"/>
                  </a:lnTo>
                  <a:lnTo>
                    <a:pt x="385" y="1036"/>
                  </a:lnTo>
                  <a:lnTo>
                    <a:pt x="322" y="1005"/>
                  </a:lnTo>
                  <a:lnTo>
                    <a:pt x="259" y="984"/>
                  </a:lnTo>
                  <a:lnTo>
                    <a:pt x="123" y="1015"/>
                  </a:lnTo>
                  <a:lnTo>
                    <a:pt x="147" y="873"/>
                  </a:lnTo>
                  <a:lnTo>
                    <a:pt x="189" y="813"/>
                  </a:lnTo>
                  <a:lnTo>
                    <a:pt x="28" y="761"/>
                  </a:lnTo>
                  <a:lnTo>
                    <a:pt x="35" y="726"/>
                  </a:lnTo>
                  <a:lnTo>
                    <a:pt x="17" y="659"/>
                  </a:lnTo>
                  <a:lnTo>
                    <a:pt x="17" y="597"/>
                  </a:lnTo>
                  <a:lnTo>
                    <a:pt x="0" y="552"/>
                  </a:lnTo>
                  <a:lnTo>
                    <a:pt x="17" y="513"/>
                  </a:lnTo>
                  <a:lnTo>
                    <a:pt x="17" y="433"/>
                  </a:lnTo>
                  <a:lnTo>
                    <a:pt x="84" y="378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3" name="Freeform 28"/>
            <p:cNvSpPr>
              <a:spLocks noChangeAspect="1"/>
            </p:cNvSpPr>
            <p:nvPr/>
          </p:nvSpPr>
          <p:spPr bwMode="gray">
            <a:xfrm>
              <a:off x="3475402" y="8474382"/>
              <a:ext cx="1159270" cy="934372"/>
            </a:xfrm>
            <a:custGeom>
              <a:avLst/>
              <a:gdLst>
                <a:gd name="T0" fmla="*/ 102 w 315"/>
                <a:gd name="T1" fmla="*/ 126 h 248"/>
                <a:gd name="T2" fmla="*/ 14 w 315"/>
                <a:gd name="T3" fmla="*/ 91 h 248"/>
                <a:gd name="T4" fmla="*/ 0 w 315"/>
                <a:gd name="T5" fmla="*/ 48 h 248"/>
                <a:gd name="T6" fmla="*/ 58 w 315"/>
                <a:gd name="T7" fmla="*/ 0 h 248"/>
                <a:gd name="T8" fmla="*/ 106 w 315"/>
                <a:gd name="T9" fmla="*/ 28 h 248"/>
                <a:gd name="T10" fmla="*/ 176 w 315"/>
                <a:gd name="T11" fmla="*/ 0 h 248"/>
                <a:gd name="T12" fmla="*/ 280 w 315"/>
                <a:gd name="T13" fmla="*/ 14 h 248"/>
                <a:gd name="T14" fmla="*/ 263 w 315"/>
                <a:gd name="T15" fmla="*/ 70 h 248"/>
                <a:gd name="T16" fmla="*/ 315 w 315"/>
                <a:gd name="T17" fmla="*/ 91 h 248"/>
                <a:gd name="T18" fmla="*/ 315 w 315"/>
                <a:gd name="T19" fmla="*/ 153 h 248"/>
                <a:gd name="T20" fmla="*/ 287 w 315"/>
                <a:gd name="T21" fmla="*/ 199 h 248"/>
                <a:gd name="T22" fmla="*/ 284 w 315"/>
                <a:gd name="T23" fmla="*/ 248 h 248"/>
                <a:gd name="T24" fmla="*/ 245 w 315"/>
                <a:gd name="T25" fmla="*/ 244 h 248"/>
                <a:gd name="T26" fmla="*/ 192 w 315"/>
                <a:gd name="T27" fmla="*/ 178 h 248"/>
                <a:gd name="T28" fmla="*/ 158 w 315"/>
                <a:gd name="T29" fmla="*/ 185 h 248"/>
                <a:gd name="T30" fmla="*/ 102 w 315"/>
                <a:gd name="T31" fmla="*/ 126 h 24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5" h="248">
                  <a:moveTo>
                    <a:pt x="102" y="126"/>
                  </a:moveTo>
                  <a:lnTo>
                    <a:pt x="14" y="91"/>
                  </a:lnTo>
                  <a:lnTo>
                    <a:pt x="0" y="48"/>
                  </a:lnTo>
                  <a:lnTo>
                    <a:pt x="58" y="0"/>
                  </a:lnTo>
                  <a:lnTo>
                    <a:pt x="106" y="28"/>
                  </a:lnTo>
                  <a:lnTo>
                    <a:pt x="176" y="0"/>
                  </a:lnTo>
                  <a:lnTo>
                    <a:pt x="280" y="14"/>
                  </a:lnTo>
                  <a:lnTo>
                    <a:pt x="263" y="70"/>
                  </a:lnTo>
                  <a:lnTo>
                    <a:pt x="315" y="91"/>
                  </a:lnTo>
                  <a:lnTo>
                    <a:pt x="315" y="153"/>
                  </a:lnTo>
                  <a:lnTo>
                    <a:pt x="287" y="199"/>
                  </a:lnTo>
                  <a:lnTo>
                    <a:pt x="284" y="248"/>
                  </a:lnTo>
                  <a:lnTo>
                    <a:pt x="245" y="244"/>
                  </a:lnTo>
                  <a:lnTo>
                    <a:pt x="192" y="178"/>
                  </a:lnTo>
                  <a:lnTo>
                    <a:pt x="158" y="185"/>
                  </a:lnTo>
                  <a:lnTo>
                    <a:pt x="102" y="126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4" name="Freeform 13" descr="Large checker board"/>
            <p:cNvSpPr>
              <a:spLocks/>
            </p:cNvSpPr>
            <p:nvPr/>
          </p:nvSpPr>
          <p:spPr bwMode="auto">
            <a:xfrm rot="21249101">
              <a:off x="5611957" y="9696843"/>
              <a:ext cx="2703754" cy="1253939"/>
            </a:xfrm>
            <a:custGeom>
              <a:avLst/>
              <a:gdLst>
                <a:gd name="T0" fmla="*/ 2147483647 w 1879"/>
                <a:gd name="T1" fmla="*/ 2147483647 h 907"/>
                <a:gd name="T2" fmla="*/ 2147483647 w 1879"/>
                <a:gd name="T3" fmla="*/ 2147483647 h 907"/>
                <a:gd name="T4" fmla="*/ 2147483647 w 1879"/>
                <a:gd name="T5" fmla="*/ 2147483647 h 907"/>
                <a:gd name="T6" fmla="*/ 2147483647 w 1879"/>
                <a:gd name="T7" fmla="*/ 2147483647 h 907"/>
                <a:gd name="T8" fmla="*/ 2147483647 w 1879"/>
                <a:gd name="T9" fmla="*/ 2147483647 h 907"/>
                <a:gd name="T10" fmla="*/ 2147483647 w 1879"/>
                <a:gd name="T11" fmla="*/ 2147483647 h 907"/>
                <a:gd name="T12" fmla="*/ 2147483647 w 1879"/>
                <a:gd name="T13" fmla="*/ 2147483647 h 907"/>
                <a:gd name="T14" fmla="*/ 2147483647 w 1879"/>
                <a:gd name="T15" fmla="*/ 2147483647 h 907"/>
                <a:gd name="T16" fmla="*/ 2147483647 w 1879"/>
                <a:gd name="T17" fmla="*/ 2147483647 h 907"/>
                <a:gd name="T18" fmla="*/ 2147483647 w 1879"/>
                <a:gd name="T19" fmla="*/ 2147483647 h 907"/>
                <a:gd name="T20" fmla="*/ 2147483647 w 1879"/>
                <a:gd name="T21" fmla="*/ 2147483647 h 907"/>
                <a:gd name="T22" fmla="*/ 2147483647 w 1879"/>
                <a:gd name="T23" fmla="*/ 2147483647 h 907"/>
                <a:gd name="T24" fmla="*/ 2147483647 w 1879"/>
                <a:gd name="T25" fmla="*/ 2147483647 h 907"/>
                <a:gd name="T26" fmla="*/ 2147483647 w 1879"/>
                <a:gd name="T27" fmla="*/ 2147483647 h 907"/>
                <a:gd name="T28" fmla="*/ 2147483647 w 1879"/>
                <a:gd name="T29" fmla="*/ 2147483647 h 907"/>
                <a:gd name="T30" fmla="*/ 2147483647 w 1879"/>
                <a:gd name="T31" fmla="*/ 2147483647 h 907"/>
                <a:gd name="T32" fmla="*/ 2147483647 w 1879"/>
                <a:gd name="T33" fmla="*/ 2147483647 h 907"/>
                <a:gd name="T34" fmla="*/ 2147483647 w 1879"/>
                <a:gd name="T35" fmla="*/ 2147483647 h 907"/>
                <a:gd name="T36" fmla="*/ 2147483647 w 1879"/>
                <a:gd name="T37" fmla="*/ 2147483647 h 907"/>
                <a:gd name="T38" fmla="*/ 2147483647 w 1879"/>
                <a:gd name="T39" fmla="*/ 2147483647 h 907"/>
                <a:gd name="T40" fmla="*/ 2147483647 w 1879"/>
                <a:gd name="T41" fmla="*/ 2147483647 h 907"/>
                <a:gd name="T42" fmla="*/ 2147483647 w 1879"/>
                <a:gd name="T43" fmla="*/ 2147483647 h 907"/>
                <a:gd name="T44" fmla="*/ 2147483647 w 1879"/>
                <a:gd name="T45" fmla="*/ 2147483647 h 907"/>
                <a:gd name="T46" fmla="*/ 2147483647 w 1879"/>
                <a:gd name="T47" fmla="*/ 2147483647 h 907"/>
                <a:gd name="T48" fmla="*/ 2147483647 w 1879"/>
                <a:gd name="T49" fmla="*/ 2147483647 h 907"/>
                <a:gd name="T50" fmla="*/ 2147483647 w 1879"/>
                <a:gd name="T51" fmla="*/ 2147483647 h 907"/>
                <a:gd name="T52" fmla="*/ 2147483647 w 1879"/>
                <a:gd name="T53" fmla="*/ 2147483647 h 907"/>
                <a:gd name="T54" fmla="*/ 2147483647 w 1879"/>
                <a:gd name="T55" fmla="*/ 2147483647 h 907"/>
                <a:gd name="T56" fmla="*/ 2147483647 w 1879"/>
                <a:gd name="T57" fmla="*/ 2147483647 h 907"/>
                <a:gd name="T58" fmla="*/ 2147483647 w 1879"/>
                <a:gd name="T59" fmla="*/ 2147483647 h 907"/>
                <a:gd name="T60" fmla="*/ 2147483647 w 1879"/>
                <a:gd name="T61" fmla="*/ 2147483647 h 907"/>
                <a:gd name="T62" fmla="*/ 2147483647 w 1879"/>
                <a:gd name="T63" fmla="*/ 2147483647 h 907"/>
                <a:gd name="T64" fmla="*/ 2147483647 w 1879"/>
                <a:gd name="T65" fmla="*/ 2147483647 h 907"/>
                <a:gd name="T66" fmla="*/ 2147483647 w 1879"/>
                <a:gd name="T67" fmla="*/ 2147483647 h 907"/>
                <a:gd name="T68" fmla="*/ 2147483647 w 1879"/>
                <a:gd name="T69" fmla="*/ 2147483647 h 907"/>
                <a:gd name="T70" fmla="*/ 2147483647 w 1879"/>
                <a:gd name="T71" fmla="*/ 0 h 907"/>
                <a:gd name="T72" fmla="*/ 2147483647 w 1879"/>
                <a:gd name="T73" fmla="*/ 2147483647 h 907"/>
                <a:gd name="T74" fmla="*/ 2147483647 w 1879"/>
                <a:gd name="T75" fmla="*/ 2147483647 h 90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879"/>
                <a:gd name="T115" fmla="*/ 0 h 907"/>
                <a:gd name="T116" fmla="*/ 1879 w 1879"/>
                <a:gd name="T117" fmla="*/ 907 h 90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879" h="907">
                  <a:moveTo>
                    <a:pt x="1089" y="64"/>
                  </a:moveTo>
                  <a:lnTo>
                    <a:pt x="1080" y="98"/>
                  </a:lnTo>
                  <a:lnTo>
                    <a:pt x="1002" y="123"/>
                  </a:lnTo>
                  <a:lnTo>
                    <a:pt x="963" y="200"/>
                  </a:lnTo>
                  <a:lnTo>
                    <a:pt x="861" y="230"/>
                  </a:lnTo>
                  <a:lnTo>
                    <a:pt x="835" y="278"/>
                  </a:lnTo>
                  <a:lnTo>
                    <a:pt x="833" y="351"/>
                  </a:lnTo>
                  <a:lnTo>
                    <a:pt x="856" y="424"/>
                  </a:lnTo>
                  <a:lnTo>
                    <a:pt x="856" y="458"/>
                  </a:lnTo>
                  <a:lnTo>
                    <a:pt x="819" y="471"/>
                  </a:lnTo>
                  <a:lnTo>
                    <a:pt x="804" y="435"/>
                  </a:lnTo>
                  <a:lnTo>
                    <a:pt x="739" y="428"/>
                  </a:lnTo>
                  <a:lnTo>
                    <a:pt x="690" y="407"/>
                  </a:lnTo>
                  <a:lnTo>
                    <a:pt x="669" y="427"/>
                  </a:lnTo>
                  <a:lnTo>
                    <a:pt x="520" y="429"/>
                  </a:lnTo>
                  <a:lnTo>
                    <a:pt x="427" y="476"/>
                  </a:lnTo>
                  <a:lnTo>
                    <a:pt x="368" y="469"/>
                  </a:lnTo>
                  <a:lnTo>
                    <a:pt x="313" y="427"/>
                  </a:lnTo>
                  <a:lnTo>
                    <a:pt x="263" y="416"/>
                  </a:lnTo>
                  <a:lnTo>
                    <a:pt x="230" y="441"/>
                  </a:lnTo>
                  <a:lnTo>
                    <a:pt x="212" y="469"/>
                  </a:lnTo>
                  <a:lnTo>
                    <a:pt x="187" y="481"/>
                  </a:lnTo>
                  <a:lnTo>
                    <a:pt x="146" y="453"/>
                  </a:lnTo>
                  <a:lnTo>
                    <a:pt x="128" y="412"/>
                  </a:lnTo>
                  <a:lnTo>
                    <a:pt x="91" y="396"/>
                  </a:lnTo>
                  <a:lnTo>
                    <a:pt x="48" y="393"/>
                  </a:lnTo>
                  <a:lnTo>
                    <a:pt x="0" y="405"/>
                  </a:lnTo>
                  <a:lnTo>
                    <a:pt x="29" y="444"/>
                  </a:lnTo>
                  <a:lnTo>
                    <a:pt x="60" y="470"/>
                  </a:lnTo>
                  <a:lnTo>
                    <a:pt x="56" y="554"/>
                  </a:lnTo>
                  <a:lnTo>
                    <a:pt x="24" y="585"/>
                  </a:lnTo>
                  <a:lnTo>
                    <a:pt x="93" y="636"/>
                  </a:lnTo>
                  <a:lnTo>
                    <a:pt x="134" y="648"/>
                  </a:lnTo>
                  <a:lnTo>
                    <a:pt x="171" y="633"/>
                  </a:lnTo>
                  <a:lnTo>
                    <a:pt x="203" y="662"/>
                  </a:lnTo>
                  <a:lnTo>
                    <a:pt x="257" y="687"/>
                  </a:lnTo>
                  <a:lnTo>
                    <a:pt x="572" y="648"/>
                  </a:lnTo>
                  <a:lnTo>
                    <a:pt x="595" y="634"/>
                  </a:lnTo>
                  <a:lnTo>
                    <a:pt x="624" y="632"/>
                  </a:lnTo>
                  <a:lnTo>
                    <a:pt x="634" y="641"/>
                  </a:lnTo>
                  <a:lnTo>
                    <a:pt x="636" y="700"/>
                  </a:lnTo>
                  <a:lnTo>
                    <a:pt x="649" y="735"/>
                  </a:lnTo>
                  <a:lnTo>
                    <a:pt x="700" y="775"/>
                  </a:lnTo>
                  <a:lnTo>
                    <a:pt x="719" y="781"/>
                  </a:lnTo>
                  <a:lnTo>
                    <a:pt x="759" y="815"/>
                  </a:lnTo>
                  <a:lnTo>
                    <a:pt x="995" y="878"/>
                  </a:lnTo>
                  <a:lnTo>
                    <a:pt x="1200" y="907"/>
                  </a:lnTo>
                  <a:lnTo>
                    <a:pt x="1241" y="886"/>
                  </a:lnTo>
                  <a:lnTo>
                    <a:pt x="1282" y="840"/>
                  </a:lnTo>
                  <a:lnTo>
                    <a:pt x="1344" y="829"/>
                  </a:lnTo>
                  <a:lnTo>
                    <a:pt x="1430" y="853"/>
                  </a:lnTo>
                  <a:lnTo>
                    <a:pt x="1455" y="817"/>
                  </a:lnTo>
                  <a:lnTo>
                    <a:pt x="1553" y="831"/>
                  </a:lnTo>
                  <a:lnTo>
                    <a:pt x="1564" y="796"/>
                  </a:lnTo>
                  <a:lnTo>
                    <a:pt x="1602" y="779"/>
                  </a:lnTo>
                  <a:lnTo>
                    <a:pt x="1651" y="732"/>
                  </a:lnTo>
                  <a:lnTo>
                    <a:pt x="1701" y="721"/>
                  </a:lnTo>
                  <a:lnTo>
                    <a:pt x="1702" y="630"/>
                  </a:lnTo>
                  <a:lnTo>
                    <a:pt x="1745" y="550"/>
                  </a:lnTo>
                  <a:lnTo>
                    <a:pt x="1716" y="510"/>
                  </a:lnTo>
                  <a:lnTo>
                    <a:pt x="1736" y="477"/>
                  </a:lnTo>
                  <a:lnTo>
                    <a:pt x="1853" y="480"/>
                  </a:lnTo>
                  <a:lnTo>
                    <a:pt x="1875" y="444"/>
                  </a:lnTo>
                  <a:lnTo>
                    <a:pt x="1879" y="356"/>
                  </a:lnTo>
                  <a:lnTo>
                    <a:pt x="1827" y="197"/>
                  </a:lnTo>
                  <a:lnTo>
                    <a:pt x="1829" y="137"/>
                  </a:lnTo>
                  <a:lnTo>
                    <a:pt x="1797" y="91"/>
                  </a:lnTo>
                  <a:lnTo>
                    <a:pt x="1640" y="96"/>
                  </a:lnTo>
                  <a:lnTo>
                    <a:pt x="1583" y="38"/>
                  </a:lnTo>
                  <a:lnTo>
                    <a:pt x="1547" y="17"/>
                  </a:lnTo>
                  <a:lnTo>
                    <a:pt x="1400" y="0"/>
                  </a:lnTo>
                  <a:lnTo>
                    <a:pt x="1355" y="79"/>
                  </a:lnTo>
                  <a:lnTo>
                    <a:pt x="1311" y="112"/>
                  </a:lnTo>
                  <a:lnTo>
                    <a:pt x="1273" y="126"/>
                  </a:lnTo>
                  <a:lnTo>
                    <a:pt x="1172" y="119"/>
                  </a:lnTo>
                  <a:lnTo>
                    <a:pt x="1089" y="64"/>
                  </a:lnTo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AT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/>
              <a:t>Titelmasterformat durch Klicken bearbeiten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6426" y="1233488"/>
            <a:ext cx="87884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/>
              <a:t>Textmasterformate durch Klicken bearbeiten</a:t>
            </a:r>
          </a:p>
          <a:p>
            <a:pPr lvl="1"/>
            <a:r>
              <a:rPr lang="de-DE" altLang="fr-FR"/>
              <a:t>Zweite Ebene</a:t>
            </a:r>
          </a:p>
          <a:p>
            <a:pPr lvl="2"/>
            <a:r>
              <a:rPr lang="de-DE" altLang="fr-FR"/>
              <a:t>Dritte Ebene</a:t>
            </a:r>
          </a:p>
          <a:p>
            <a:pPr lvl="3"/>
            <a:r>
              <a:rPr lang="de-DE" altLang="fr-FR"/>
              <a:t>Vierte Ebene</a:t>
            </a:r>
          </a:p>
          <a:p>
            <a:pPr lvl="4"/>
            <a:r>
              <a:rPr lang="de-DE" altLang="fr-FR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04317" y="6475419"/>
            <a:ext cx="141605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Calibri" pitchFamily="34" charset="0"/>
                <a:cs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AEFD79-2232-44B6-B234-F2C27227F0C3}" type="slidenum">
              <a:rPr 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030" name="Rectangle 28"/>
          <p:cNvSpPr>
            <a:spLocks noChangeArrowheads="1"/>
          </p:cNvSpPr>
          <p:nvPr/>
        </p:nvSpPr>
        <p:spPr bwMode="auto">
          <a:xfrm>
            <a:off x="16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fr-FR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24" name="Connecteur droit 23"/>
          <p:cNvCxnSpPr/>
          <p:nvPr userDrawn="1"/>
        </p:nvCxnSpPr>
        <p:spPr>
          <a:xfrm flipH="1">
            <a:off x="0" y="908050"/>
            <a:ext cx="1028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270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/>
              <a:t>Titelmasterformat durch Klicken bearbeiten</a:t>
            </a:r>
          </a:p>
        </p:txBody>
      </p:sp>
      <p:grpSp>
        <p:nvGrpSpPr>
          <p:cNvPr id="1027" name="Group 29"/>
          <p:cNvGrpSpPr>
            <a:grpSpLocks/>
          </p:cNvGrpSpPr>
          <p:nvPr/>
        </p:nvGrpSpPr>
        <p:grpSpPr bwMode="auto">
          <a:xfrm>
            <a:off x="9212265" y="12"/>
            <a:ext cx="1074737" cy="836613"/>
            <a:chOff x="3568" y="981"/>
            <a:chExt cx="1733" cy="1648"/>
          </a:xfrm>
        </p:grpSpPr>
        <p:sp>
          <p:nvSpPr>
            <p:cNvPr id="1043" name="Freeform 24"/>
            <p:cNvSpPr>
              <a:spLocks noChangeAspect="1"/>
            </p:cNvSpPr>
            <p:nvPr userDrawn="1"/>
          </p:nvSpPr>
          <p:spPr bwMode="gray">
            <a:xfrm>
              <a:off x="4272" y="1197"/>
              <a:ext cx="343" cy="382"/>
            </a:xfrm>
            <a:custGeom>
              <a:avLst/>
              <a:gdLst>
                <a:gd name="T0" fmla="*/ 118 w 342"/>
                <a:gd name="T1" fmla="*/ 291 h 382"/>
                <a:gd name="T2" fmla="*/ 48 w 342"/>
                <a:gd name="T3" fmla="*/ 319 h 382"/>
                <a:gd name="T4" fmla="*/ 0 w 342"/>
                <a:gd name="T5" fmla="*/ 291 h 382"/>
                <a:gd name="T6" fmla="*/ 27 w 342"/>
                <a:gd name="T7" fmla="*/ 268 h 382"/>
                <a:gd name="T8" fmla="*/ 51 w 342"/>
                <a:gd name="T9" fmla="*/ 268 h 382"/>
                <a:gd name="T10" fmla="*/ 120 w 342"/>
                <a:gd name="T11" fmla="*/ 238 h 382"/>
                <a:gd name="T12" fmla="*/ 83 w 342"/>
                <a:gd name="T13" fmla="*/ 236 h 382"/>
                <a:gd name="T14" fmla="*/ 76 w 342"/>
                <a:gd name="T15" fmla="*/ 247 h 382"/>
                <a:gd name="T16" fmla="*/ 46 w 342"/>
                <a:gd name="T17" fmla="*/ 254 h 382"/>
                <a:gd name="T18" fmla="*/ 46 w 342"/>
                <a:gd name="T19" fmla="*/ 245 h 382"/>
                <a:gd name="T20" fmla="*/ 76 w 342"/>
                <a:gd name="T21" fmla="*/ 206 h 382"/>
                <a:gd name="T22" fmla="*/ 116 w 342"/>
                <a:gd name="T23" fmla="*/ 146 h 382"/>
                <a:gd name="T24" fmla="*/ 118 w 342"/>
                <a:gd name="T25" fmla="*/ 79 h 382"/>
                <a:gd name="T26" fmla="*/ 155 w 342"/>
                <a:gd name="T27" fmla="*/ 72 h 382"/>
                <a:gd name="T28" fmla="*/ 178 w 342"/>
                <a:gd name="T29" fmla="*/ 92 h 382"/>
                <a:gd name="T30" fmla="*/ 162 w 342"/>
                <a:gd name="T31" fmla="*/ 111 h 382"/>
                <a:gd name="T32" fmla="*/ 169 w 342"/>
                <a:gd name="T33" fmla="*/ 129 h 382"/>
                <a:gd name="T34" fmla="*/ 197 w 342"/>
                <a:gd name="T35" fmla="*/ 122 h 382"/>
                <a:gd name="T36" fmla="*/ 197 w 342"/>
                <a:gd name="T37" fmla="*/ 90 h 382"/>
                <a:gd name="T38" fmla="*/ 183 w 342"/>
                <a:gd name="T39" fmla="*/ 79 h 382"/>
                <a:gd name="T40" fmla="*/ 199 w 342"/>
                <a:gd name="T41" fmla="*/ 28 h 382"/>
                <a:gd name="T42" fmla="*/ 272 w 342"/>
                <a:gd name="T43" fmla="*/ 0 h 382"/>
                <a:gd name="T44" fmla="*/ 305 w 342"/>
                <a:gd name="T45" fmla="*/ 1 h 382"/>
                <a:gd name="T46" fmla="*/ 342 w 342"/>
                <a:gd name="T47" fmla="*/ 33 h 382"/>
                <a:gd name="T48" fmla="*/ 325 w 342"/>
                <a:gd name="T49" fmla="*/ 162 h 382"/>
                <a:gd name="T50" fmla="*/ 258 w 342"/>
                <a:gd name="T51" fmla="*/ 218 h 382"/>
                <a:gd name="T52" fmla="*/ 258 w 342"/>
                <a:gd name="T53" fmla="*/ 298 h 382"/>
                <a:gd name="T54" fmla="*/ 241 w 342"/>
                <a:gd name="T55" fmla="*/ 337 h 382"/>
                <a:gd name="T56" fmla="*/ 258 w 342"/>
                <a:gd name="T57" fmla="*/ 382 h 382"/>
                <a:gd name="T58" fmla="*/ 206 w 342"/>
                <a:gd name="T59" fmla="*/ 361 h 382"/>
                <a:gd name="T60" fmla="*/ 223 w 342"/>
                <a:gd name="T61" fmla="*/ 305 h 382"/>
                <a:gd name="T62" fmla="*/ 118 w 342"/>
                <a:gd name="T63" fmla="*/ 291 h 38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42" h="382">
                  <a:moveTo>
                    <a:pt x="118" y="291"/>
                  </a:moveTo>
                  <a:lnTo>
                    <a:pt x="48" y="319"/>
                  </a:lnTo>
                  <a:lnTo>
                    <a:pt x="0" y="291"/>
                  </a:lnTo>
                  <a:lnTo>
                    <a:pt x="27" y="268"/>
                  </a:lnTo>
                  <a:lnTo>
                    <a:pt x="51" y="268"/>
                  </a:lnTo>
                  <a:lnTo>
                    <a:pt x="120" y="238"/>
                  </a:lnTo>
                  <a:lnTo>
                    <a:pt x="83" y="236"/>
                  </a:lnTo>
                  <a:lnTo>
                    <a:pt x="76" y="247"/>
                  </a:lnTo>
                  <a:lnTo>
                    <a:pt x="46" y="254"/>
                  </a:lnTo>
                  <a:lnTo>
                    <a:pt x="46" y="245"/>
                  </a:lnTo>
                  <a:lnTo>
                    <a:pt x="76" y="206"/>
                  </a:lnTo>
                  <a:lnTo>
                    <a:pt x="116" y="146"/>
                  </a:lnTo>
                  <a:lnTo>
                    <a:pt x="118" y="79"/>
                  </a:lnTo>
                  <a:lnTo>
                    <a:pt x="155" y="72"/>
                  </a:lnTo>
                  <a:lnTo>
                    <a:pt x="178" y="92"/>
                  </a:lnTo>
                  <a:lnTo>
                    <a:pt x="162" y="111"/>
                  </a:lnTo>
                  <a:lnTo>
                    <a:pt x="169" y="129"/>
                  </a:lnTo>
                  <a:lnTo>
                    <a:pt x="197" y="122"/>
                  </a:lnTo>
                  <a:lnTo>
                    <a:pt x="197" y="90"/>
                  </a:lnTo>
                  <a:lnTo>
                    <a:pt x="183" y="79"/>
                  </a:lnTo>
                  <a:lnTo>
                    <a:pt x="199" y="28"/>
                  </a:lnTo>
                  <a:lnTo>
                    <a:pt x="272" y="0"/>
                  </a:lnTo>
                  <a:lnTo>
                    <a:pt x="305" y="1"/>
                  </a:lnTo>
                  <a:lnTo>
                    <a:pt x="342" y="33"/>
                  </a:lnTo>
                  <a:lnTo>
                    <a:pt x="325" y="162"/>
                  </a:lnTo>
                  <a:lnTo>
                    <a:pt x="258" y="218"/>
                  </a:lnTo>
                  <a:lnTo>
                    <a:pt x="258" y="298"/>
                  </a:lnTo>
                  <a:lnTo>
                    <a:pt x="241" y="337"/>
                  </a:lnTo>
                  <a:lnTo>
                    <a:pt x="258" y="382"/>
                  </a:lnTo>
                  <a:lnTo>
                    <a:pt x="206" y="361"/>
                  </a:lnTo>
                  <a:lnTo>
                    <a:pt x="223" y="305"/>
                  </a:lnTo>
                  <a:lnTo>
                    <a:pt x="118" y="291"/>
                  </a:ln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044" name="Freeform 25"/>
            <p:cNvSpPr>
              <a:spLocks noChangeAspect="1"/>
            </p:cNvSpPr>
            <p:nvPr userDrawn="1"/>
          </p:nvSpPr>
          <p:spPr bwMode="gray">
            <a:xfrm>
              <a:off x="4500" y="1641"/>
              <a:ext cx="49" cy="100"/>
            </a:xfrm>
            <a:custGeom>
              <a:avLst/>
              <a:gdLst>
                <a:gd name="T0" fmla="*/ 31 w 49"/>
                <a:gd name="T1" fmla="*/ 0 h 102"/>
                <a:gd name="T2" fmla="*/ 49 w 49"/>
                <a:gd name="T3" fmla="*/ 67 h 102"/>
                <a:gd name="T4" fmla="*/ 42 w 49"/>
                <a:gd name="T5" fmla="*/ 102 h 102"/>
                <a:gd name="T6" fmla="*/ 0 w 49"/>
                <a:gd name="T7" fmla="*/ 95 h 102"/>
                <a:gd name="T8" fmla="*/ 3 w 49"/>
                <a:gd name="T9" fmla="*/ 46 h 102"/>
                <a:gd name="T10" fmla="*/ 31 w 49"/>
                <a:gd name="T11" fmla="*/ 0 h 1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102">
                  <a:moveTo>
                    <a:pt x="31" y="0"/>
                  </a:moveTo>
                  <a:lnTo>
                    <a:pt x="49" y="67"/>
                  </a:lnTo>
                  <a:lnTo>
                    <a:pt x="42" y="102"/>
                  </a:lnTo>
                  <a:lnTo>
                    <a:pt x="0" y="95"/>
                  </a:lnTo>
                  <a:lnTo>
                    <a:pt x="3" y="46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045" name="Freeform 26"/>
            <p:cNvSpPr>
              <a:spLocks noChangeAspect="1"/>
            </p:cNvSpPr>
            <p:nvPr userDrawn="1"/>
          </p:nvSpPr>
          <p:spPr bwMode="gray">
            <a:xfrm>
              <a:off x="3568" y="1535"/>
              <a:ext cx="1134" cy="1094"/>
            </a:xfrm>
            <a:custGeom>
              <a:avLst/>
              <a:gdLst>
                <a:gd name="T0" fmla="*/ 1106 w 1134"/>
                <a:gd name="T1" fmla="*/ 906 h 1094"/>
                <a:gd name="T2" fmla="*/ 1075 w 1134"/>
                <a:gd name="T3" fmla="*/ 910 h 1094"/>
                <a:gd name="T4" fmla="*/ 1062 w 1134"/>
                <a:gd name="T5" fmla="*/ 950 h 1094"/>
                <a:gd name="T6" fmla="*/ 858 w 1134"/>
                <a:gd name="T7" fmla="*/ 973 h 1094"/>
                <a:gd name="T8" fmla="*/ 770 w 1134"/>
                <a:gd name="T9" fmla="*/ 960 h 1094"/>
                <a:gd name="T10" fmla="*/ 691 w 1134"/>
                <a:gd name="T11" fmla="*/ 1082 h 1094"/>
                <a:gd name="T12" fmla="*/ 581 w 1134"/>
                <a:gd name="T13" fmla="*/ 1082 h 1094"/>
                <a:gd name="T14" fmla="*/ 561 w 1134"/>
                <a:gd name="T15" fmla="*/ 1055 h 1094"/>
                <a:gd name="T16" fmla="*/ 528 w 1134"/>
                <a:gd name="T17" fmla="*/ 1049 h 1094"/>
                <a:gd name="T18" fmla="*/ 471 w 1134"/>
                <a:gd name="T19" fmla="*/ 1056 h 1094"/>
                <a:gd name="T20" fmla="*/ 271 w 1134"/>
                <a:gd name="T21" fmla="*/ 978 h 1094"/>
                <a:gd name="T22" fmla="*/ 328 w 1134"/>
                <a:gd name="T23" fmla="*/ 699 h 1094"/>
                <a:gd name="T24" fmla="*/ 323 w 1134"/>
                <a:gd name="T25" fmla="*/ 636 h 1094"/>
                <a:gd name="T26" fmla="*/ 255 w 1134"/>
                <a:gd name="T27" fmla="*/ 510 h 1094"/>
                <a:gd name="T28" fmla="*/ 75 w 1134"/>
                <a:gd name="T29" fmla="*/ 426 h 1094"/>
                <a:gd name="T30" fmla="*/ 0 w 1134"/>
                <a:gd name="T31" fmla="*/ 358 h 1094"/>
                <a:gd name="T32" fmla="*/ 151 w 1134"/>
                <a:gd name="T33" fmla="*/ 307 h 1094"/>
                <a:gd name="T34" fmla="*/ 252 w 1134"/>
                <a:gd name="T35" fmla="*/ 321 h 1094"/>
                <a:gd name="T36" fmla="*/ 243 w 1134"/>
                <a:gd name="T37" fmla="*/ 192 h 1094"/>
                <a:gd name="T38" fmla="*/ 318 w 1134"/>
                <a:gd name="T39" fmla="*/ 226 h 1094"/>
                <a:gd name="T40" fmla="*/ 437 w 1134"/>
                <a:gd name="T41" fmla="*/ 210 h 1094"/>
                <a:gd name="T42" fmla="*/ 446 w 1134"/>
                <a:gd name="T43" fmla="*/ 173 h 1094"/>
                <a:gd name="T44" fmla="*/ 557 w 1134"/>
                <a:gd name="T45" fmla="*/ 26 h 1094"/>
                <a:gd name="T46" fmla="*/ 661 w 1134"/>
                <a:gd name="T47" fmla="*/ 43 h 1094"/>
                <a:gd name="T48" fmla="*/ 805 w 1134"/>
                <a:gd name="T49" fmla="*/ 137 h 1094"/>
                <a:gd name="T50" fmla="*/ 892 w 1134"/>
                <a:gd name="T51" fmla="*/ 196 h 1094"/>
                <a:gd name="T52" fmla="*/ 973 w 1134"/>
                <a:gd name="T53" fmla="*/ 207 h 1094"/>
                <a:gd name="T54" fmla="*/ 1092 w 1134"/>
                <a:gd name="T55" fmla="*/ 319 h 1094"/>
                <a:gd name="T56" fmla="*/ 959 w 1134"/>
                <a:gd name="T57" fmla="*/ 588 h 1094"/>
                <a:gd name="T58" fmla="*/ 983 w 1134"/>
                <a:gd name="T59" fmla="*/ 620 h 1094"/>
                <a:gd name="T60" fmla="*/ 1039 w 1134"/>
                <a:gd name="T61" fmla="*/ 648 h 1094"/>
                <a:gd name="T62" fmla="*/ 1032 w 1134"/>
                <a:gd name="T63" fmla="*/ 780 h 1094"/>
                <a:gd name="T64" fmla="*/ 1089 w 1134"/>
                <a:gd name="T65" fmla="*/ 875 h 10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34" h="1094">
                  <a:moveTo>
                    <a:pt x="1089" y="875"/>
                  </a:moveTo>
                  <a:lnTo>
                    <a:pt x="1106" y="906"/>
                  </a:lnTo>
                  <a:lnTo>
                    <a:pt x="1097" y="928"/>
                  </a:lnTo>
                  <a:lnTo>
                    <a:pt x="1075" y="910"/>
                  </a:lnTo>
                  <a:lnTo>
                    <a:pt x="1050" y="928"/>
                  </a:lnTo>
                  <a:lnTo>
                    <a:pt x="1062" y="950"/>
                  </a:lnTo>
                  <a:lnTo>
                    <a:pt x="963" y="1013"/>
                  </a:lnTo>
                  <a:lnTo>
                    <a:pt x="858" y="973"/>
                  </a:lnTo>
                  <a:lnTo>
                    <a:pt x="832" y="980"/>
                  </a:lnTo>
                  <a:lnTo>
                    <a:pt x="770" y="960"/>
                  </a:lnTo>
                  <a:lnTo>
                    <a:pt x="695" y="1001"/>
                  </a:lnTo>
                  <a:lnTo>
                    <a:pt x="691" y="1082"/>
                  </a:lnTo>
                  <a:lnTo>
                    <a:pt x="633" y="1094"/>
                  </a:lnTo>
                  <a:lnTo>
                    <a:pt x="581" y="1082"/>
                  </a:lnTo>
                  <a:lnTo>
                    <a:pt x="581" y="1065"/>
                  </a:lnTo>
                  <a:lnTo>
                    <a:pt x="561" y="1055"/>
                  </a:lnTo>
                  <a:lnTo>
                    <a:pt x="541" y="1064"/>
                  </a:lnTo>
                  <a:lnTo>
                    <a:pt x="528" y="1049"/>
                  </a:lnTo>
                  <a:lnTo>
                    <a:pt x="492" y="1042"/>
                  </a:lnTo>
                  <a:lnTo>
                    <a:pt x="471" y="1056"/>
                  </a:lnTo>
                  <a:lnTo>
                    <a:pt x="300" y="1010"/>
                  </a:lnTo>
                  <a:lnTo>
                    <a:pt x="271" y="978"/>
                  </a:lnTo>
                  <a:lnTo>
                    <a:pt x="293" y="951"/>
                  </a:lnTo>
                  <a:lnTo>
                    <a:pt x="328" y="699"/>
                  </a:lnTo>
                  <a:lnTo>
                    <a:pt x="339" y="663"/>
                  </a:lnTo>
                  <a:lnTo>
                    <a:pt x="323" y="636"/>
                  </a:lnTo>
                  <a:lnTo>
                    <a:pt x="241" y="557"/>
                  </a:lnTo>
                  <a:lnTo>
                    <a:pt x="255" y="510"/>
                  </a:lnTo>
                  <a:lnTo>
                    <a:pt x="206" y="503"/>
                  </a:lnTo>
                  <a:lnTo>
                    <a:pt x="75" y="426"/>
                  </a:lnTo>
                  <a:lnTo>
                    <a:pt x="33" y="436"/>
                  </a:lnTo>
                  <a:lnTo>
                    <a:pt x="0" y="358"/>
                  </a:lnTo>
                  <a:lnTo>
                    <a:pt x="26" y="328"/>
                  </a:lnTo>
                  <a:lnTo>
                    <a:pt x="151" y="307"/>
                  </a:lnTo>
                  <a:lnTo>
                    <a:pt x="181" y="337"/>
                  </a:lnTo>
                  <a:lnTo>
                    <a:pt x="252" y="321"/>
                  </a:lnTo>
                  <a:lnTo>
                    <a:pt x="293" y="335"/>
                  </a:lnTo>
                  <a:lnTo>
                    <a:pt x="243" y="192"/>
                  </a:lnTo>
                  <a:lnTo>
                    <a:pt x="304" y="187"/>
                  </a:lnTo>
                  <a:lnTo>
                    <a:pt x="318" y="226"/>
                  </a:lnTo>
                  <a:lnTo>
                    <a:pt x="404" y="233"/>
                  </a:lnTo>
                  <a:lnTo>
                    <a:pt x="437" y="210"/>
                  </a:lnTo>
                  <a:lnTo>
                    <a:pt x="427" y="201"/>
                  </a:lnTo>
                  <a:lnTo>
                    <a:pt x="446" y="173"/>
                  </a:lnTo>
                  <a:lnTo>
                    <a:pt x="559" y="109"/>
                  </a:lnTo>
                  <a:lnTo>
                    <a:pt x="557" y="26"/>
                  </a:lnTo>
                  <a:lnTo>
                    <a:pt x="647" y="0"/>
                  </a:lnTo>
                  <a:lnTo>
                    <a:pt x="661" y="43"/>
                  </a:lnTo>
                  <a:lnTo>
                    <a:pt x="749" y="78"/>
                  </a:lnTo>
                  <a:lnTo>
                    <a:pt x="805" y="137"/>
                  </a:lnTo>
                  <a:lnTo>
                    <a:pt x="839" y="130"/>
                  </a:lnTo>
                  <a:lnTo>
                    <a:pt x="892" y="196"/>
                  </a:lnTo>
                  <a:lnTo>
                    <a:pt x="931" y="200"/>
                  </a:lnTo>
                  <a:lnTo>
                    <a:pt x="973" y="207"/>
                  </a:lnTo>
                  <a:lnTo>
                    <a:pt x="1134" y="259"/>
                  </a:lnTo>
                  <a:lnTo>
                    <a:pt x="1092" y="319"/>
                  </a:lnTo>
                  <a:lnTo>
                    <a:pt x="1068" y="462"/>
                  </a:lnTo>
                  <a:lnTo>
                    <a:pt x="959" y="588"/>
                  </a:lnTo>
                  <a:lnTo>
                    <a:pt x="962" y="634"/>
                  </a:lnTo>
                  <a:lnTo>
                    <a:pt x="983" y="620"/>
                  </a:lnTo>
                  <a:lnTo>
                    <a:pt x="1018" y="616"/>
                  </a:lnTo>
                  <a:lnTo>
                    <a:pt x="1039" y="648"/>
                  </a:lnTo>
                  <a:lnTo>
                    <a:pt x="1057" y="731"/>
                  </a:lnTo>
                  <a:lnTo>
                    <a:pt x="1032" y="780"/>
                  </a:lnTo>
                  <a:lnTo>
                    <a:pt x="1047" y="861"/>
                  </a:lnTo>
                  <a:lnTo>
                    <a:pt x="1089" y="875"/>
                  </a:ln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046" name="Freeform 27"/>
            <p:cNvSpPr>
              <a:spLocks noChangeAspect="1"/>
            </p:cNvSpPr>
            <p:nvPr userDrawn="1"/>
          </p:nvSpPr>
          <p:spPr bwMode="gray">
            <a:xfrm>
              <a:off x="4513" y="981"/>
              <a:ext cx="788" cy="1035"/>
            </a:xfrm>
            <a:custGeom>
              <a:avLst/>
              <a:gdLst>
                <a:gd name="T0" fmla="*/ 101 w 788"/>
                <a:gd name="T1" fmla="*/ 249 h 1036"/>
                <a:gd name="T2" fmla="*/ 88 w 788"/>
                <a:gd name="T3" fmla="*/ 219 h 1036"/>
                <a:gd name="T4" fmla="*/ 113 w 788"/>
                <a:gd name="T5" fmla="*/ 177 h 1036"/>
                <a:gd name="T6" fmla="*/ 191 w 788"/>
                <a:gd name="T7" fmla="*/ 210 h 1036"/>
                <a:gd name="T8" fmla="*/ 222 w 788"/>
                <a:gd name="T9" fmla="*/ 157 h 1036"/>
                <a:gd name="T10" fmla="*/ 312 w 788"/>
                <a:gd name="T11" fmla="*/ 182 h 1036"/>
                <a:gd name="T12" fmla="*/ 245 w 788"/>
                <a:gd name="T13" fmla="*/ 140 h 1036"/>
                <a:gd name="T14" fmla="*/ 255 w 788"/>
                <a:gd name="T15" fmla="*/ 61 h 1036"/>
                <a:gd name="T16" fmla="*/ 235 w 788"/>
                <a:gd name="T17" fmla="*/ 0 h 1036"/>
                <a:gd name="T18" fmla="*/ 337 w 788"/>
                <a:gd name="T19" fmla="*/ 22 h 1036"/>
                <a:gd name="T20" fmla="*/ 394 w 788"/>
                <a:gd name="T21" fmla="*/ 74 h 1036"/>
                <a:gd name="T22" fmla="*/ 437 w 788"/>
                <a:gd name="T23" fmla="*/ 94 h 1036"/>
                <a:gd name="T24" fmla="*/ 415 w 788"/>
                <a:gd name="T25" fmla="*/ 136 h 1036"/>
                <a:gd name="T26" fmla="*/ 503 w 788"/>
                <a:gd name="T27" fmla="*/ 100 h 1036"/>
                <a:gd name="T28" fmla="*/ 556 w 788"/>
                <a:gd name="T29" fmla="*/ 72 h 1036"/>
                <a:gd name="T30" fmla="*/ 668 w 788"/>
                <a:gd name="T31" fmla="*/ 119 h 1036"/>
                <a:gd name="T32" fmla="*/ 733 w 788"/>
                <a:gd name="T33" fmla="*/ 171 h 1036"/>
                <a:gd name="T34" fmla="*/ 707 w 788"/>
                <a:gd name="T35" fmla="*/ 290 h 1036"/>
                <a:gd name="T36" fmla="*/ 753 w 788"/>
                <a:gd name="T37" fmla="*/ 436 h 1036"/>
                <a:gd name="T38" fmla="*/ 780 w 788"/>
                <a:gd name="T39" fmla="*/ 545 h 1036"/>
                <a:gd name="T40" fmla="*/ 714 w 788"/>
                <a:gd name="T41" fmla="*/ 552 h 1036"/>
                <a:gd name="T42" fmla="*/ 543 w 788"/>
                <a:gd name="T43" fmla="*/ 649 h 1036"/>
                <a:gd name="T44" fmla="*/ 686 w 788"/>
                <a:gd name="T45" fmla="*/ 859 h 1036"/>
                <a:gd name="T46" fmla="*/ 605 w 788"/>
                <a:gd name="T47" fmla="*/ 936 h 1036"/>
                <a:gd name="T48" fmla="*/ 503 w 788"/>
                <a:gd name="T49" fmla="*/ 998 h 1036"/>
                <a:gd name="T50" fmla="*/ 413 w 788"/>
                <a:gd name="T51" fmla="*/ 1015 h 1036"/>
                <a:gd name="T52" fmla="*/ 322 w 788"/>
                <a:gd name="T53" fmla="*/ 1005 h 1036"/>
                <a:gd name="T54" fmla="*/ 123 w 788"/>
                <a:gd name="T55" fmla="*/ 1015 h 1036"/>
                <a:gd name="T56" fmla="*/ 189 w 788"/>
                <a:gd name="T57" fmla="*/ 813 h 1036"/>
                <a:gd name="T58" fmla="*/ 35 w 788"/>
                <a:gd name="T59" fmla="*/ 726 h 1036"/>
                <a:gd name="T60" fmla="*/ 17 w 788"/>
                <a:gd name="T61" fmla="*/ 597 h 1036"/>
                <a:gd name="T62" fmla="*/ 17 w 788"/>
                <a:gd name="T63" fmla="*/ 513 h 1036"/>
                <a:gd name="T64" fmla="*/ 84 w 788"/>
                <a:gd name="T65" fmla="*/ 378 h 10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88" h="1036">
                  <a:moveTo>
                    <a:pt x="84" y="378"/>
                  </a:moveTo>
                  <a:lnTo>
                    <a:pt x="101" y="249"/>
                  </a:lnTo>
                  <a:lnTo>
                    <a:pt x="109" y="227"/>
                  </a:lnTo>
                  <a:lnTo>
                    <a:pt x="88" y="219"/>
                  </a:lnTo>
                  <a:lnTo>
                    <a:pt x="92" y="198"/>
                  </a:lnTo>
                  <a:lnTo>
                    <a:pt x="113" y="177"/>
                  </a:lnTo>
                  <a:lnTo>
                    <a:pt x="178" y="177"/>
                  </a:lnTo>
                  <a:lnTo>
                    <a:pt x="191" y="210"/>
                  </a:lnTo>
                  <a:lnTo>
                    <a:pt x="206" y="208"/>
                  </a:lnTo>
                  <a:lnTo>
                    <a:pt x="222" y="157"/>
                  </a:lnTo>
                  <a:lnTo>
                    <a:pt x="274" y="161"/>
                  </a:lnTo>
                  <a:lnTo>
                    <a:pt x="312" y="182"/>
                  </a:lnTo>
                  <a:lnTo>
                    <a:pt x="302" y="159"/>
                  </a:lnTo>
                  <a:lnTo>
                    <a:pt x="245" y="140"/>
                  </a:lnTo>
                  <a:lnTo>
                    <a:pt x="235" y="72"/>
                  </a:lnTo>
                  <a:lnTo>
                    <a:pt x="255" y="61"/>
                  </a:lnTo>
                  <a:lnTo>
                    <a:pt x="229" y="14"/>
                  </a:lnTo>
                  <a:lnTo>
                    <a:pt x="235" y="0"/>
                  </a:lnTo>
                  <a:lnTo>
                    <a:pt x="306" y="0"/>
                  </a:lnTo>
                  <a:lnTo>
                    <a:pt x="337" y="22"/>
                  </a:lnTo>
                  <a:lnTo>
                    <a:pt x="341" y="49"/>
                  </a:lnTo>
                  <a:lnTo>
                    <a:pt x="394" y="74"/>
                  </a:lnTo>
                  <a:lnTo>
                    <a:pt x="431" y="72"/>
                  </a:lnTo>
                  <a:lnTo>
                    <a:pt x="437" y="94"/>
                  </a:lnTo>
                  <a:lnTo>
                    <a:pt x="407" y="115"/>
                  </a:lnTo>
                  <a:lnTo>
                    <a:pt x="415" y="136"/>
                  </a:lnTo>
                  <a:lnTo>
                    <a:pt x="468" y="129"/>
                  </a:lnTo>
                  <a:lnTo>
                    <a:pt x="503" y="100"/>
                  </a:lnTo>
                  <a:lnTo>
                    <a:pt x="531" y="96"/>
                  </a:lnTo>
                  <a:lnTo>
                    <a:pt x="556" y="72"/>
                  </a:lnTo>
                  <a:lnTo>
                    <a:pt x="606" y="72"/>
                  </a:lnTo>
                  <a:lnTo>
                    <a:pt x="668" y="119"/>
                  </a:lnTo>
                  <a:lnTo>
                    <a:pt x="672" y="143"/>
                  </a:lnTo>
                  <a:lnTo>
                    <a:pt x="733" y="171"/>
                  </a:lnTo>
                  <a:lnTo>
                    <a:pt x="735" y="213"/>
                  </a:lnTo>
                  <a:lnTo>
                    <a:pt x="707" y="290"/>
                  </a:lnTo>
                  <a:lnTo>
                    <a:pt x="742" y="318"/>
                  </a:lnTo>
                  <a:lnTo>
                    <a:pt x="753" y="436"/>
                  </a:lnTo>
                  <a:lnTo>
                    <a:pt x="788" y="524"/>
                  </a:lnTo>
                  <a:lnTo>
                    <a:pt x="780" y="545"/>
                  </a:lnTo>
                  <a:lnTo>
                    <a:pt x="774" y="562"/>
                  </a:lnTo>
                  <a:lnTo>
                    <a:pt x="714" y="552"/>
                  </a:lnTo>
                  <a:lnTo>
                    <a:pt x="633" y="618"/>
                  </a:lnTo>
                  <a:lnTo>
                    <a:pt x="543" y="649"/>
                  </a:lnTo>
                  <a:lnTo>
                    <a:pt x="578" y="754"/>
                  </a:lnTo>
                  <a:lnTo>
                    <a:pt x="686" y="859"/>
                  </a:lnTo>
                  <a:lnTo>
                    <a:pt x="647" y="910"/>
                  </a:lnTo>
                  <a:lnTo>
                    <a:pt x="605" y="936"/>
                  </a:lnTo>
                  <a:lnTo>
                    <a:pt x="616" y="994"/>
                  </a:lnTo>
                  <a:lnTo>
                    <a:pt x="503" y="998"/>
                  </a:lnTo>
                  <a:lnTo>
                    <a:pt x="469" y="1022"/>
                  </a:lnTo>
                  <a:lnTo>
                    <a:pt x="413" y="1015"/>
                  </a:lnTo>
                  <a:lnTo>
                    <a:pt x="385" y="1036"/>
                  </a:lnTo>
                  <a:lnTo>
                    <a:pt x="322" y="1005"/>
                  </a:lnTo>
                  <a:lnTo>
                    <a:pt x="259" y="984"/>
                  </a:lnTo>
                  <a:lnTo>
                    <a:pt x="123" y="1015"/>
                  </a:lnTo>
                  <a:lnTo>
                    <a:pt x="147" y="873"/>
                  </a:lnTo>
                  <a:lnTo>
                    <a:pt x="189" y="813"/>
                  </a:lnTo>
                  <a:lnTo>
                    <a:pt x="28" y="761"/>
                  </a:lnTo>
                  <a:lnTo>
                    <a:pt x="35" y="726"/>
                  </a:lnTo>
                  <a:lnTo>
                    <a:pt x="17" y="659"/>
                  </a:lnTo>
                  <a:lnTo>
                    <a:pt x="17" y="597"/>
                  </a:lnTo>
                  <a:lnTo>
                    <a:pt x="0" y="552"/>
                  </a:lnTo>
                  <a:lnTo>
                    <a:pt x="17" y="513"/>
                  </a:lnTo>
                  <a:lnTo>
                    <a:pt x="17" y="433"/>
                  </a:lnTo>
                  <a:lnTo>
                    <a:pt x="84" y="378"/>
                  </a:ln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047" name="Freeform 28"/>
            <p:cNvSpPr>
              <a:spLocks noChangeAspect="1"/>
            </p:cNvSpPr>
            <p:nvPr userDrawn="1"/>
          </p:nvSpPr>
          <p:spPr bwMode="gray">
            <a:xfrm>
              <a:off x="4216" y="1488"/>
              <a:ext cx="315" cy="247"/>
            </a:xfrm>
            <a:custGeom>
              <a:avLst/>
              <a:gdLst>
                <a:gd name="T0" fmla="*/ 102 w 315"/>
                <a:gd name="T1" fmla="*/ 126 h 248"/>
                <a:gd name="T2" fmla="*/ 14 w 315"/>
                <a:gd name="T3" fmla="*/ 91 h 248"/>
                <a:gd name="T4" fmla="*/ 0 w 315"/>
                <a:gd name="T5" fmla="*/ 48 h 248"/>
                <a:gd name="T6" fmla="*/ 58 w 315"/>
                <a:gd name="T7" fmla="*/ 0 h 248"/>
                <a:gd name="T8" fmla="*/ 106 w 315"/>
                <a:gd name="T9" fmla="*/ 28 h 248"/>
                <a:gd name="T10" fmla="*/ 176 w 315"/>
                <a:gd name="T11" fmla="*/ 0 h 248"/>
                <a:gd name="T12" fmla="*/ 280 w 315"/>
                <a:gd name="T13" fmla="*/ 14 h 248"/>
                <a:gd name="T14" fmla="*/ 263 w 315"/>
                <a:gd name="T15" fmla="*/ 70 h 248"/>
                <a:gd name="T16" fmla="*/ 315 w 315"/>
                <a:gd name="T17" fmla="*/ 91 h 248"/>
                <a:gd name="T18" fmla="*/ 315 w 315"/>
                <a:gd name="T19" fmla="*/ 153 h 248"/>
                <a:gd name="T20" fmla="*/ 287 w 315"/>
                <a:gd name="T21" fmla="*/ 199 h 248"/>
                <a:gd name="T22" fmla="*/ 284 w 315"/>
                <a:gd name="T23" fmla="*/ 248 h 248"/>
                <a:gd name="T24" fmla="*/ 245 w 315"/>
                <a:gd name="T25" fmla="*/ 244 h 248"/>
                <a:gd name="T26" fmla="*/ 192 w 315"/>
                <a:gd name="T27" fmla="*/ 178 h 248"/>
                <a:gd name="T28" fmla="*/ 158 w 315"/>
                <a:gd name="T29" fmla="*/ 185 h 248"/>
                <a:gd name="T30" fmla="*/ 102 w 315"/>
                <a:gd name="T31" fmla="*/ 126 h 24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5" h="248">
                  <a:moveTo>
                    <a:pt x="102" y="126"/>
                  </a:moveTo>
                  <a:lnTo>
                    <a:pt x="14" y="91"/>
                  </a:lnTo>
                  <a:lnTo>
                    <a:pt x="0" y="48"/>
                  </a:lnTo>
                  <a:lnTo>
                    <a:pt x="58" y="0"/>
                  </a:lnTo>
                  <a:lnTo>
                    <a:pt x="106" y="28"/>
                  </a:lnTo>
                  <a:lnTo>
                    <a:pt x="176" y="0"/>
                  </a:lnTo>
                  <a:lnTo>
                    <a:pt x="280" y="14"/>
                  </a:lnTo>
                  <a:lnTo>
                    <a:pt x="263" y="70"/>
                  </a:lnTo>
                  <a:lnTo>
                    <a:pt x="315" y="91"/>
                  </a:lnTo>
                  <a:lnTo>
                    <a:pt x="315" y="153"/>
                  </a:lnTo>
                  <a:lnTo>
                    <a:pt x="287" y="199"/>
                  </a:lnTo>
                  <a:lnTo>
                    <a:pt x="284" y="248"/>
                  </a:lnTo>
                  <a:lnTo>
                    <a:pt x="245" y="244"/>
                  </a:lnTo>
                  <a:lnTo>
                    <a:pt x="192" y="178"/>
                  </a:lnTo>
                  <a:lnTo>
                    <a:pt x="158" y="185"/>
                  </a:lnTo>
                  <a:lnTo>
                    <a:pt x="102" y="126"/>
                  </a:ln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98606" y="1052513"/>
            <a:ext cx="87884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/>
              <a:t>Textmasterformate durch Klicken bearbeiten</a:t>
            </a:r>
          </a:p>
          <a:p>
            <a:pPr lvl="1"/>
            <a:r>
              <a:rPr lang="de-DE" altLang="fr-FR"/>
              <a:t>Zweite Ebene</a:t>
            </a:r>
          </a:p>
          <a:p>
            <a:pPr lvl="2"/>
            <a:r>
              <a:rPr lang="de-DE" altLang="fr-FR"/>
              <a:t>Dritte Ebene</a:t>
            </a:r>
          </a:p>
          <a:p>
            <a:pPr lvl="3"/>
            <a:r>
              <a:rPr lang="de-DE" altLang="fr-FR"/>
              <a:t>Vierte Ebene</a:t>
            </a:r>
          </a:p>
          <a:p>
            <a:pPr lvl="4"/>
            <a:r>
              <a:rPr lang="de-DE" altLang="fr-FR"/>
              <a:t>Fünfte Ebene</a:t>
            </a:r>
          </a:p>
        </p:txBody>
      </p:sp>
      <p:sp>
        <p:nvSpPr>
          <p:cNvPr id="1030" name="Rectangle 28"/>
          <p:cNvSpPr>
            <a:spLocks noChangeArrowheads="1"/>
          </p:cNvSpPr>
          <p:nvPr/>
        </p:nvSpPr>
        <p:spPr bwMode="auto">
          <a:xfrm>
            <a:off x="14" y="-184666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fr-FR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24" name="Connecteur droit 23"/>
          <p:cNvCxnSpPr/>
          <p:nvPr userDrawn="1"/>
        </p:nvCxnSpPr>
        <p:spPr>
          <a:xfrm flipH="1">
            <a:off x="0" y="908050"/>
            <a:ext cx="1028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26"/>
          <p:cNvSpPr txBox="1">
            <a:spLocks noChangeArrowheads="1"/>
          </p:cNvSpPr>
          <p:nvPr userDrawn="1"/>
        </p:nvSpPr>
        <p:spPr>
          <a:xfrm>
            <a:off x="7372350" y="6245225"/>
            <a:ext cx="2400300" cy="476250"/>
          </a:xfrm>
          <a:prstGeom prst="rect">
            <a:avLst/>
          </a:prstGeom>
        </p:spPr>
        <p:txBody>
          <a:bodyPr anchor="b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FFFFFF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58010437-93A2-4803-BC72-0B6BBC20451A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14" name="Espace réservé du numéro de diapositive 1">
            <a:extLst>
              <a:ext uri="{FF2B5EF4-FFF2-40B4-BE49-F238E27FC236}">
                <a16:creationId xmlns:a16="http://schemas.microsoft.com/office/drawing/2014/main" id="{F734CDC1-D1A8-4A71-A3A2-AB11E24B28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998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8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4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4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1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1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1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1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uppieren 14"/>
          <p:cNvGrpSpPr>
            <a:grpSpLocks noChangeAspect="1"/>
          </p:cNvGrpSpPr>
          <p:nvPr userDrawn="1"/>
        </p:nvGrpSpPr>
        <p:grpSpPr>
          <a:xfrm>
            <a:off x="9031500" y="32749"/>
            <a:ext cx="1134000" cy="849666"/>
            <a:chOff x="1090612" y="6556457"/>
            <a:chExt cx="7225099" cy="6234211"/>
          </a:xfrm>
          <a:solidFill>
            <a:schemeClr val="bg1"/>
          </a:solidFill>
        </p:grpSpPr>
        <p:sp>
          <p:nvSpPr>
            <p:cNvPr id="29" name="Freeform 24"/>
            <p:cNvSpPr>
              <a:spLocks noChangeAspect="1"/>
            </p:cNvSpPr>
            <p:nvPr/>
          </p:nvSpPr>
          <p:spPr bwMode="gray">
            <a:xfrm>
              <a:off x="3681495" y="7373561"/>
              <a:ext cx="1262319" cy="1445069"/>
            </a:xfrm>
            <a:custGeom>
              <a:avLst/>
              <a:gdLst>
                <a:gd name="T0" fmla="*/ 118 w 342"/>
                <a:gd name="T1" fmla="*/ 291 h 382"/>
                <a:gd name="T2" fmla="*/ 48 w 342"/>
                <a:gd name="T3" fmla="*/ 319 h 382"/>
                <a:gd name="T4" fmla="*/ 0 w 342"/>
                <a:gd name="T5" fmla="*/ 291 h 382"/>
                <a:gd name="T6" fmla="*/ 27 w 342"/>
                <a:gd name="T7" fmla="*/ 268 h 382"/>
                <a:gd name="T8" fmla="*/ 51 w 342"/>
                <a:gd name="T9" fmla="*/ 268 h 382"/>
                <a:gd name="T10" fmla="*/ 120 w 342"/>
                <a:gd name="T11" fmla="*/ 238 h 382"/>
                <a:gd name="T12" fmla="*/ 83 w 342"/>
                <a:gd name="T13" fmla="*/ 236 h 382"/>
                <a:gd name="T14" fmla="*/ 76 w 342"/>
                <a:gd name="T15" fmla="*/ 247 h 382"/>
                <a:gd name="T16" fmla="*/ 46 w 342"/>
                <a:gd name="T17" fmla="*/ 254 h 382"/>
                <a:gd name="T18" fmla="*/ 46 w 342"/>
                <a:gd name="T19" fmla="*/ 245 h 382"/>
                <a:gd name="T20" fmla="*/ 76 w 342"/>
                <a:gd name="T21" fmla="*/ 206 h 382"/>
                <a:gd name="T22" fmla="*/ 116 w 342"/>
                <a:gd name="T23" fmla="*/ 146 h 382"/>
                <a:gd name="T24" fmla="*/ 118 w 342"/>
                <a:gd name="T25" fmla="*/ 79 h 382"/>
                <a:gd name="T26" fmla="*/ 155 w 342"/>
                <a:gd name="T27" fmla="*/ 72 h 382"/>
                <a:gd name="T28" fmla="*/ 178 w 342"/>
                <a:gd name="T29" fmla="*/ 92 h 382"/>
                <a:gd name="T30" fmla="*/ 162 w 342"/>
                <a:gd name="T31" fmla="*/ 111 h 382"/>
                <a:gd name="T32" fmla="*/ 169 w 342"/>
                <a:gd name="T33" fmla="*/ 129 h 382"/>
                <a:gd name="T34" fmla="*/ 197 w 342"/>
                <a:gd name="T35" fmla="*/ 122 h 382"/>
                <a:gd name="T36" fmla="*/ 197 w 342"/>
                <a:gd name="T37" fmla="*/ 90 h 382"/>
                <a:gd name="T38" fmla="*/ 183 w 342"/>
                <a:gd name="T39" fmla="*/ 79 h 382"/>
                <a:gd name="T40" fmla="*/ 199 w 342"/>
                <a:gd name="T41" fmla="*/ 28 h 382"/>
                <a:gd name="T42" fmla="*/ 272 w 342"/>
                <a:gd name="T43" fmla="*/ 0 h 382"/>
                <a:gd name="T44" fmla="*/ 305 w 342"/>
                <a:gd name="T45" fmla="*/ 1 h 382"/>
                <a:gd name="T46" fmla="*/ 342 w 342"/>
                <a:gd name="T47" fmla="*/ 33 h 382"/>
                <a:gd name="T48" fmla="*/ 325 w 342"/>
                <a:gd name="T49" fmla="*/ 162 h 382"/>
                <a:gd name="T50" fmla="*/ 258 w 342"/>
                <a:gd name="T51" fmla="*/ 218 h 382"/>
                <a:gd name="T52" fmla="*/ 258 w 342"/>
                <a:gd name="T53" fmla="*/ 298 h 382"/>
                <a:gd name="T54" fmla="*/ 241 w 342"/>
                <a:gd name="T55" fmla="*/ 337 h 382"/>
                <a:gd name="T56" fmla="*/ 258 w 342"/>
                <a:gd name="T57" fmla="*/ 382 h 382"/>
                <a:gd name="T58" fmla="*/ 206 w 342"/>
                <a:gd name="T59" fmla="*/ 361 h 382"/>
                <a:gd name="T60" fmla="*/ 223 w 342"/>
                <a:gd name="T61" fmla="*/ 305 h 382"/>
                <a:gd name="T62" fmla="*/ 118 w 342"/>
                <a:gd name="T63" fmla="*/ 291 h 38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42" h="382">
                  <a:moveTo>
                    <a:pt x="118" y="291"/>
                  </a:moveTo>
                  <a:lnTo>
                    <a:pt x="48" y="319"/>
                  </a:lnTo>
                  <a:lnTo>
                    <a:pt x="0" y="291"/>
                  </a:lnTo>
                  <a:lnTo>
                    <a:pt x="27" y="268"/>
                  </a:lnTo>
                  <a:lnTo>
                    <a:pt x="51" y="268"/>
                  </a:lnTo>
                  <a:lnTo>
                    <a:pt x="120" y="238"/>
                  </a:lnTo>
                  <a:lnTo>
                    <a:pt x="83" y="236"/>
                  </a:lnTo>
                  <a:lnTo>
                    <a:pt x="76" y="247"/>
                  </a:lnTo>
                  <a:lnTo>
                    <a:pt x="46" y="254"/>
                  </a:lnTo>
                  <a:lnTo>
                    <a:pt x="46" y="245"/>
                  </a:lnTo>
                  <a:lnTo>
                    <a:pt x="76" y="206"/>
                  </a:lnTo>
                  <a:lnTo>
                    <a:pt x="116" y="146"/>
                  </a:lnTo>
                  <a:lnTo>
                    <a:pt x="118" y="79"/>
                  </a:lnTo>
                  <a:lnTo>
                    <a:pt x="155" y="72"/>
                  </a:lnTo>
                  <a:lnTo>
                    <a:pt x="178" y="92"/>
                  </a:lnTo>
                  <a:lnTo>
                    <a:pt x="162" y="111"/>
                  </a:lnTo>
                  <a:lnTo>
                    <a:pt x="169" y="129"/>
                  </a:lnTo>
                  <a:lnTo>
                    <a:pt x="197" y="122"/>
                  </a:lnTo>
                  <a:lnTo>
                    <a:pt x="197" y="90"/>
                  </a:lnTo>
                  <a:lnTo>
                    <a:pt x="183" y="79"/>
                  </a:lnTo>
                  <a:lnTo>
                    <a:pt x="199" y="28"/>
                  </a:lnTo>
                  <a:lnTo>
                    <a:pt x="272" y="0"/>
                  </a:lnTo>
                  <a:lnTo>
                    <a:pt x="305" y="1"/>
                  </a:lnTo>
                  <a:lnTo>
                    <a:pt x="342" y="33"/>
                  </a:lnTo>
                  <a:lnTo>
                    <a:pt x="325" y="162"/>
                  </a:lnTo>
                  <a:lnTo>
                    <a:pt x="258" y="218"/>
                  </a:lnTo>
                  <a:lnTo>
                    <a:pt x="258" y="298"/>
                  </a:lnTo>
                  <a:lnTo>
                    <a:pt x="241" y="337"/>
                  </a:lnTo>
                  <a:lnTo>
                    <a:pt x="258" y="382"/>
                  </a:lnTo>
                  <a:lnTo>
                    <a:pt x="206" y="361"/>
                  </a:lnTo>
                  <a:lnTo>
                    <a:pt x="223" y="305"/>
                  </a:lnTo>
                  <a:lnTo>
                    <a:pt x="118" y="291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0" name="Freeform 25"/>
            <p:cNvSpPr>
              <a:spLocks noChangeAspect="1"/>
            </p:cNvSpPr>
            <p:nvPr/>
          </p:nvSpPr>
          <p:spPr bwMode="gray">
            <a:xfrm>
              <a:off x="4520585" y="9053165"/>
              <a:ext cx="180332" cy="378287"/>
            </a:xfrm>
            <a:custGeom>
              <a:avLst/>
              <a:gdLst>
                <a:gd name="T0" fmla="*/ 31 w 49"/>
                <a:gd name="T1" fmla="*/ 0 h 102"/>
                <a:gd name="T2" fmla="*/ 49 w 49"/>
                <a:gd name="T3" fmla="*/ 67 h 102"/>
                <a:gd name="T4" fmla="*/ 42 w 49"/>
                <a:gd name="T5" fmla="*/ 102 h 102"/>
                <a:gd name="T6" fmla="*/ 0 w 49"/>
                <a:gd name="T7" fmla="*/ 95 h 102"/>
                <a:gd name="T8" fmla="*/ 3 w 49"/>
                <a:gd name="T9" fmla="*/ 46 h 102"/>
                <a:gd name="T10" fmla="*/ 31 w 49"/>
                <a:gd name="T11" fmla="*/ 0 h 1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102">
                  <a:moveTo>
                    <a:pt x="31" y="0"/>
                  </a:moveTo>
                  <a:lnTo>
                    <a:pt x="49" y="67"/>
                  </a:lnTo>
                  <a:lnTo>
                    <a:pt x="42" y="102"/>
                  </a:lnTo>
                  <a:lnTo>
                    <a:pt x="0" y="95"/>
                  </a:lnTo>
                  <a:lnTo>
                    <a:pt x="3" y="46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1" name="Freeform 26"/>
            <p:cNvSpPr>
              <a:spLocks noChangeAspect="1"/>
            </p:cNvSpPr>
            <p:nvPr/>
          </p:nvSpPr>
          <p:spPr bwMode="gray">
            <a:xfrm>
              <a:off x="1090612" y="8652180"/>
              <a:ext cx="4173377" cy="4138488"/>
            </a:xfrm>
            <a:custGeom>
              <a:avLst/>
              <a:gdLst>
                <a:gd name="T0" fmla="*/ 1106 w 1134"/>
                <a:gd name="T1" fmla="*/ 906 h 1094"/>
                <a:gd name="T2" fmla="*/ 1075 w 1134"/>
                <a:gd name="T3" fmla="*/ 910 h 1094"/>
                <a:gd name="T4" fmla="*/ 1062 w 1134"/>
                <a:gd name="T5" fmla="*/ 950 h 1094"/>
                <a:gd name="T6" fmla="*/ 858 w 1134"/>
                <a:gd name="T7" fmla="*/ 973 h 1094"/>
                <a:gd name="T8" fmla="*/ 770 w 1134"/>
                <a:gd name="T9" fmla="*/ 960 h 1094"/>
                <a:gd name="T10" fmla="*/ 691 w 1134"/>
                <a:gd name="T11" fmla="*/ 1082 h 1094"/>
                <a:gd name="T12" fmla="*/ 581 w 1134"/>
                <a:gd name="T13" fmla="*/ 1082 h 1094"/>
                <a:gd name="T14" fmla="*/ 561 w 1134"/>
                <a:gd name="T15" fmla="*/ 1055 h 1094"/>
                <a:gd name="T16" fmla="*/ 528 w 1134"/>
                <a:gd name="T17" fmla="*/ 1049 h 1094"/>
                <a:gd name="T18" fmla="*/ 471 w 1134"/>
                <a:gd name="T19" fmla="*/ 1056 h 1094"/>
                <a:gd name="T20" fmla="*/ 271 w 1134"/>
                <a:gd name="T21" fmla="*/ 978 h 1094"/>
                <a:gd name="T22" fmla="*/ 328 w 1134"/>
                <a:gd name="T23" fmla="*/ 699 h 1094"/>
                <a:gd name="T24" fmla="*/ 323 w 1134"/>
                <a:gd name="T25" fmla="*/ 636 h 1094"/>
                <a:gd name="T26" fmla="*/ 255 w 1134"/>
                <a:gd name="T27" fmla="*/ 510 h 1094"/>
                <a:gd name="T28" fmla="*/ 75 w 1134"/>
                <a:gd name="T29" fmla="*/ 426 h 1094"/>
                <a:gd name="T30" fmla="*/ 0 w 1134"/>
                <a:gd name="T31" fmla="*/ 358 h 1094"/>
                <a:gd name="T32" fmla="*/ 151 w 1134"/>
                <a:gd name="T33" fmla="*/ 307 h 1094"/>
                <a:gd name="T34" fmla="*/ 252 w 1134"/>
                <a:gd name="T35" fmla="*/ 321 h 1094"/>
                <a:gd name="T36" fmla="*/ 243 w 1134"/>
                <a:gd name="T37" fmla="*/ 192 h 1094"/>
                <a:gd name="T38" fmla="*/ 318 w 1134"/>
                <a:gd name="T39" fmla="*/ 226 h 1094"/>
                <a:gd name="T40" fmla="*/ 437 w 1134"/>
                <a:gd name="T41" fmla="*/ 210 h 1094"/>
                <a:gd name="T42" fmla="*/ 446 w 1134"/>
                <a:gd name="T43" fmla="*/ 173 h 1094"/>
                <a:gd name="T44" fmla="*/ 557 w 1134"/>
                <a:gd name="T45" fmla="*/ 26 h 1094"/>
                <a:gd name="T46" fmla="*/ 661 w 1134"/>
                <a:gd name="T47" fmla="*/ 43 h 1094"/>
                <a:gd name="T48" fmla="*/ 805 w 1134"/>
                <a:gd name="T49" fmla="*/ 137 h 1094"/>
                <a:gd name="T50" fmla="*/ 892 w 1134"/>
                <a:gd name="T51" fmla="*/ 196 h 1094"/>
                <a:gd name="T52" fmla="*/ 973 w 1134"/>
                <a:gd name="T53" fmla="*/ 207 h 1094"/>
                <a:gd name="T54" fmla="*/ 1092 w 1134"/>
                <a:gd name="T55" fmla="*/ 319 h 1094"/>
                <a:gd name="T56" fmla="*/ 959 w 1134"/>
                <a:gd name="T57" fmla="*/ 588 h 1094"/>
                <a:gd name="T58" fmla="*/ 983 w 1134"/>
                <a:gd name="T59" fmla="*/ 620 h 1094"/>
                <a:gd name="T60" fmla="*/ 1039 w 1134"/>
                <a:gd name="T61" fmla="*/ 648 h 1094"/>
                <a:gd name="T62" fmla="*/ 1032 w 1134"/>
                <a:gd name="T63" fmla="*/ 780 h 1094"/>
                <a:gd name="T64" fmla="*/ 1089 w 1134"/>
                <a:gd name="T65" fmla="*/ 875 h 10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34" h="1094">
                  <a:moveTo>
                    <a:pt x="1089" y="875"/>
                  </a:moveTo>
                  <a:lnTo>
                    <a:pt x="1106" y="906"/>
                  </a:lnTo>
                  <a:lnTo>
                    <a:pt x="1097" y="928"/>
                  </a:lnTo>
                  <a:lnTo>
                    <a:pt x="1075" y="910"/>
                  </a:lnTo>
                  <a:lnTo>
                    <a:pt x="1050" y="928"/>
                  </a:lnTo>
                  <a:lnTo>
                    <a:pt x="1062" y="950"/>
                  </a:lnTo>
                  <a:lnTo>
                    <a:pt x="963" y="1013"/>
                  </a:lnTo>
                  <a:lnTo>
                    <a:pt x="858" y="973"/>
                  </a:lnTo>
                  <a:lnTo>
                    <a:pt x="832" y="980"/>
                  </a:lnTo>
                  <a:lnTo>
                    <a:pt x="770" y="960"/>
                  </a:lnTo>
                  <a:lnTo>
                    <a:pt x="695" y="1001"/>
                  </a:lnTo>
                  <a:lnTo>
                    <a:pt x="691" y="1082"/>
                  </a:lnTo>
                  <a:lnTo>
                    <a:pt x="633" y="1094"/>
                  </a:lnTo>
                  <a:lnTo>
                    <a:pt x="581" y="1082"/>
                  </a:lnTo>
                  <a:lnTo>
                    <a:pt x="581" y="1065"/>
                  </a:lnTo>
                  <a:lnTo>
                    <a:pt x="561" y="1055"/>
                  </a:lnTo>
                  <a:lnTo>
                    <a:pt x="541" y="1064"/>
                  </a:lnTo>
                  <a:lnTo>
                    <a:pt x="528" y="1049"/>
                  </a:lnTo>
                  <a:lnTo>
                    <a:pt x="492" y="1042"/>
                  </a:lnTo>
                  <a:lnTo>
                    <a:pt x="471" y="1056"/>
                  </a:lnTo>
                  <a:lnTo>
                    <a:pt x="300" y="1010"/>
                  </a:lnTo>
                  <a:lnTo>
                    <a:pt x="271" y="978"/>
                  </a:lnTo>
                  <a:lnTo>
                    <a:pt x="293" y="951"/>
                  </a:lnTo>
                  <a:lnTo>
                    <a:pt x="328" y="699"/>
                  </a:lnTo>
                  <a:lnTo>
                    <a:pt x="339" y="663"/>
                  </a:lnTo>
                  <a:lnTo>
                    <a:pt x="323" y="636"/>
                  </a:lnTo>
                  <a:lnTo>
                    <a:pt x="241" y="557"/>
                  </a:lnTo>
                  <a:lnTo>
                    <a:pt x="255" y="510"/>
                  </a:lnTo>
                  <a:lnTo>
                    <a:pt x="206" y="503"/>
                  </a:lnTo>
                  <a:lnTo>
                    <a:pt x="75" y="426"/>
                  </a:lnTo>
                  <a:lnTo>
                    <a:pt x="33" y="436"/>
                  </a:lnTo>
                  <a:lnTo>
                    <a:pt x="0" y="358"/>
                  </a:lnTo>
                  <a:lnTo>
                    <a:pt x="26" y="328"/>
                  </a:lnTo>
                  <a:lnTo>
                    <a:pt x="151" y="307"/>
                  </a:lnTo>
                  <a:lnTo>
                    <a:pt x="181" y="337"/>
                  </a:lnTo>
                  <a:lnTo>
                    <a:pt x="252" y="321"/>
                  </a:lnTo>
                  <a:lnTo>
                    <a:pt x="293" y="335"/>
                  </a:lnTo>
                  <a:lnTo>
                    <a:pt x="243" y="192"/>
                  </a:lnTo>
                  <a:lnTo>
                    <a:pt x="304" y="187"/>
                  </a:lnTo>
                  <a:lnTo>
                    <a:pt x="318" y="226"/>
                  </a:lnTo>
                  <a:lnTo>
                    <a:pt x="404" y="233"/>
                  </a:lnTo>
                  <a:lnTo>
                    <a:pt x="437" y="210"/>
                  </a:lnTo>
                  <a:lnTo>
                    <a:pt x="427" y="201"/>
                  </a:lnTo>
                  <a:lnTo>
                    <a:pt x="446" y="173"/>
                  </a:lnTo>
                  <a:lnTo>
                    <a:pt x="559" y="109"/>
                  </a:lnTo>
                  <a:lnTo>
                    <a:pt x="557" y="26"/>
                  </a:lnTo>
                  <a:lnTo>
                    <a:pt x="647" y="0"/>
                  </a:lnTo>
                  <a:lnTo>
                    <a:pt x="661" y="43"/>
                  </a:lnTo>
                  <a:lnTo>
                    <a:pt x="749" y="78"/>
                  </a:lnTo>
                  <a:lnTo>
                    <a:pt x="805" y="137"/>
                  </a:lnTo>
                  <a:lnTo>
                    <a:pt x="839" y="130"/>
                  </a:lnTo>
                  <a:lnTo>
                    <a:pt x="892" y="196"/>
                  </a:lnTo>
                  <a:lnTo>
                    <a:pt x="931" y="200"/>
                  </a:lnTo>
                  <a:lnTo>
                    <a:pt x="973" y="207"/>
                  </a:lnTo>
                  <a:lnTo>
                    <a:pt x="1134" y="259"/>
                  </a:lnTo>
                  <a:lnTo>
                    <a:pt x="1092" y="319"/>
                  </a:lnTo>
                  <a:lnTo>
                    <a:pt x="1068" y="462"/>
                  </a:lnTo>
                  <a:lnTo>
                    <a:pt x="959" y="588"/>
                  </a:lnTo>
                  <a:lnTo>
                    <a:pt x="962" y="634"/>
                  </a:lnTo>
                  <a:lnTo>
                    <a:pt x="983" y="620"/>
                  </a:lnTo>
                  <a:lnTo>
                    <a:pt x="1018" y="616"/>
                  </a:lnTo>
                  <a:lnTo>
                    <a:pt x="1039" y="648"/>
                  </a:lnTo>
                  <a:lnTo>
                    <a:pt x="1057" y="731"/>
                  </a:lnTo>
                  <a:lnTo>
                    <a:pt x="1032" y="780"/>
                  </a:lnTo>
                  <a:lnTo>
                    <a:pt x="1047" y="861"/>
                  </a:lnTo>
                  <a:lnTo>
                    <a:pt x="1089" y="875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2" name="Freeform 27"/>
            <p:cNvSpPr>
              <a:spLocks noChangeAspect="1"/>
            </p:cNvSpPr>
            <p:nvPr/>
          </p:nvSpPr>
          <p:spPr bwMode="gray">
            <a:xfrm>
              <a:off x="4568427" y="6556457"/>
              <a:ext cx="2900020" cy="3915293"/>
            </a:xfrm>
            <a:custGeom>
              <a:avLst/>
              <a:gdLst>
                <a:gd name="T0" fmla="*/ 101 w 788"/>
                <a:gd name="T1" fmla="*/ 249 h 1036"/>
                <a:gd name="T2" fmla="*/ 88 w 788"/>
                <a:gd name="T3" fmla="*/ 219 h 1036"/>
                <a:gd name="T4" fmla="*/ 113 w 788"/>
                <a:gd name="T5" fmla="*/ 177 h 1036"/>
                <a:gd name="T6" fmla="*/ 191 w 788"/>
                <a:gd name="T7" fmla="*/ 210 h 1036"/>
                <a:gd name="T8" fmla="*/ 222 w 788"/>
                <a:gd name="T9" fmla="*/ 157 h 1036"/>
                <a:gd name="T10" fmla="*/ 312 w 788"/>
                <a:gd name="T11" fmla="*/ 182 h 1036"/>
                <a:gd name="T12" fmla="*/ 245 w 788"/>
                <a:gd name="T13" fmla="*/ 140 h 1036"/>
                <a:gd name="T14" fmla="*/ 255 w 788"/>
                <a:gd name="T15" fmla="*/ 61 h 1036"/>
                <a:gd name="T16" fmla="*/ 235 w 788"/>
                <a:gd name="T17" fmla="*/ 0 h 1036"/>
                <a:gd name="T18" fmla="*/ 337 w 788"/>
                <a:gd name="T19" fmla="*/ 22 h 1036"/>
                <a:gd name="T20" fmla="*/ 394 w 788"/>
                <a:gd name="T21" fmla="*/ 74 h 1036"/>
                <a:gd name="T22" fmla="*/ 437 w 788"/>
                <a:gd name="T23" fmla="*/ 94 h 1036"/>
                <a:gd name="T24" fmla="*/ 415 w 788"/>
                <a:gd name="T25" fmla="*/ 136 h 1036"/>
                <a:gd name="T26" fmla="*/ 503 w 788"/>
                <a:gd name="T27" fmla="*/ 100 h 1036"/>
                <a:gd name="T28" fmla="*/ 556 w 788"/>
                <a:gd name="T29" fmla="*/ 72 h 1036"/>
                <a:gd name="T30" fmla="*/ 668 w 788"/>
                <a:gd name="T31" fmla="*/ 119 h 1036"/>
                <a:gd name="T32" fmla="*/ 733 w 788"/>
                <a:gd name="T33" fmla="*/ 171 h 1036"/>
                <a:gd name="T34" fmla="*/ 707 w 788"/>
                <a:gd name="T35" fmla="*/ 290 h 1036"/>
                <a:gd name="T36" fmla="*/ 753 w 788"/>
                <a:gd name="T37" fmla="*/ 436 h 1036"/>
                <a:gd name="T38" fmla="*/ 780 w 788"/>
                <a:gd name="T39" fmla="*/ 545 h 1036"/>
                <a:gd name="T40" fmla="*/ 714 w 788"/>
                <a:gd name="T41" fmla="*/ 552 h 1036"/>
                <a:gd name="T42" fmla="*/ 543 w 788"/>
                <a:gd name="T43" fmla="*/ 649 h 1036"/>
                <a:gd name="T44" fmla="*/ 686 w 788"/>
                <a:gd name="T45" fmla="*/ 859 h 1036"/>
                <a:gd name="T46" fmla="*/ 605 w 788"/>
                <a:gd name="T47" fmla="*/ 936 h 1036"/>
                <a:gd name="T48" fmla="*/ 503 w 788"/>
                <a:gd name="T49" fmla="*/ 998 h 1036"/>
                <a:gd name="T50" fmla="*/ 413 w 788"/>
                <a:gd name="T51" fmla="*/ 1015 h 1036"/>
                <a:gd name="T52" fmla="*/ 322 w 788"/>
                <a:gd name="T53" fmla="*/ 1005 h 1036"/>
                <a:gd name="T54" fmla="*/ 123 w 788"/>
                <a:gd name="T55" fmla="*/ 1015 h 1036"/>
                <a:gd name="T56" fmla="*/ 189 w 788"/>
                <a:gd name="T57" fmla="*/ 813 h 1036"/>
                <a:gd name="T58" fmla="*/ 35 w 788"/>
                <a:gd name="T59" fmla="*/ 726 h 1036"/>
                <a:gd name="T60" fmla="*/ 17 w 788"/>
                <a:gd name="T61" fmla="*/ 597 h 1036"/>
                <a:gd name="T62" fmla="*/ 17 w 788"/>
                <a:gd name="T63" fmla="*/ 513 h 1036"/>
                <a:gd name="T64" fmla="*/ 84 w 788"/>
                <a:gd name="T65" fmla="*/ 378 h 10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88" h="1036">
                  <a:moveTo>
                    <a:pt x="84" y="378"/>
                  </a:moveTo>
                  <a:lnTo>
                    <a:pt x="101" y="249"/>
                  </a:lnTo>
                  <a:lnTo>
                    <a:pt x="109" y="227"/>
                  </a:lnTo>
                  <a:lnTo>
                    <a:pt x="88" y="219"/>
                  </a:lnTo>
                  <a:lnTo>
                    <a:pt x="92" y="198"/>
                  </a:lnTo>
                  <a:lnTo>
                    <a:pt x="113" y="177"/>
                  </a:lnTo>
                  <a:lnTo>
                    <a:pt x="178" y="177"/>
                  </a:lnTo>
                  <a:lnTo>
                    <a:pt x="191" y="210"/>
                  </a:lnTo>
                  <a:lnTo>
                    <a:pt x="206" y="208"/>
                  </a:lnTo>
                  <a:lnTo>
                    <a:pt x="222" y="157"/>
                  </a:lnTo>
                  <a:lnTo>
                    <a:pt x="274" y="161"/>
                  </a:lnTo>
                  <a:lnTo>
                    <a:pt x="312" y="182"/>
                  </a:lnTo>
                  <a:lnTo>
                    <a:pt x="302" y="159"/>
                  </a:lnTo>
                  <a:lnTo>
                    <a:pt x="245" y="140"/>
                  </a:lnTo>
                  <a:lnTo>
                    <a:pt x="235" y="72"/>
                  </a:lnTo>
                  <a:lnTo>
                    <a:pt x="255" y="61"/>
                  </a:lnTo>
                  <a:lnTo>
                    <a:pt x="229" y="14"/>
                  </a:lnTo>
                  <a:lnTo>
                    <a:pt x="235" y="0"/>
                  </a:lnTo>
                  <a:lnTo>
                    <a:pt x="306" y="0"/>
                  </a:lnTo>
                  <a:lnTo>
                    <a:pt x="337" y="22"/>
                  </a:lnTo>
                  <a:lnTo>
                    <a:pt x="341" y="49"/>
                  </a:lnTo>
                  <a:lnTo>
                    <a:pt x="394" y="74"/>
                  </a:lnTo>
                  <a:lnTo>
                    <a:pt x="431" y="72"/>
                  </a:lnTo>
                  <a:lnTo>
                    <a:pt x="437" y="94"/>
                  </a:lnTo>
                  <a:lnTo>
                    <a:pt x="407" y="115"/>
                  </a:lnTo>
                  <a:lnTo>
                    <a:pt x="415" y="136"/>
                  </a:lnTo>
                  <a:lnTo>
                    <a:pt x="468" y="129"/>
                  </a:lnTo>
                  <a:lnTo>
                    <a:pt x="503" y="100"/>
                  </a:lnTo>
                  <a:lnTo>
                    <a:pt x="531" y="96"/>
                  </a:lnTo>
                  <a:lnTo>
                    <a:pt x="556" y="72"/>
                  </a:lnTo>
                  <a:lnTo>
                    <a:pt x="606" y="72"/>
                  </a:lnTo>
                  <a:lnTo>
                    <a:pt x="668" y="119"/>
                  </a:lnTo>
                  <a:lnTo>
                    <a:pt x="672" y="143"/>
                  </a:lnTo>
                  <a:lnTo>
                    <a:pt x="733" y="171"/>
                  </a:lnTo>
                  <a:lnTo>
                    <a:pt x="735" y="213"/>
                  </a:lnTo>
                  <a:lnTo>
                    <a:pt x="707" y="290"/>
                  </a:lnTo>
                  <a:lnTo>
                    <a:pt x="742" y="318"/>
                  </a:lnTo>
                  <a:lnTo>
                    <a:pt x="753" y="436"/>
                  </a:lnTo>
                  <a:lnTo>
                    <a:pt x="788" y="524"/>
                  </a:lnTo>
                  <a:lnTo>
                    <a:pt x="780" y="545"/>
                  </a:lnTo>
                  <a:lnTo>
                    <a:pt x="774" y="562"/>
                  </a:lnTo>
                  <a:lnTo>
                    <a:pt x="714" y="552"/>
                  </a:lnTo>
                  <a:lnTo>
                    <a:pt x="633" y="618"/>
                  </a:lnTo>
                  <a:lnTo>
                    <a:pt x="543" y="649"/>
                  </a:lnTo>
                  <a:lnTo>
                    <a:pt x="578" y="754"/>
                  </a:lnTo>
                  <a:lnTo>
                    <a:pt x="686" y="859"/>
                  </a:lnTo>
                  <a:lnTo>
                    <a:pt x="647" y="910"/>
                  </a:lnTo>
                  <a:lnTo>
                    <a:pt x="605" y="936"/>
                  </a:lnTo>
                  <a:lnTo>
                    <a:pt x="616" y="994"/>
                  </a:lnTo>
                  <a:lnTo>
                    <a:pt x="503" y="998"/>
                  </a:lnTo>
                  <a:lnTo>
                    <a:pt x="469" y="1022"/>
                  </a:lnTo>
                  <a:lnTo>
                    <a:pt x="413" y="1015"/>
                  </a:lnTo>
                  <a:lnTo>
                    <a:pt x="385" y="1036"/>
                  </a:lnTo>
                  <a:lnTo>
                    <a:pt x="322" y="1005"/>
                  </a:lnTo>
                  <a:lnTo>
                    <a:pt x="259" y="984"/>
                  </a:lnTo>
                  <a:lnTo>
                    <a:pt x="123" y="1015"/>
                  </a:lnTo>
                  <a:lnTo>
                    <a:pt x="147" y="873"/>
                  </a:lnTo>
                  <a:lnTo>
                    <a:pt x="189" y="813"/>
                  </a:lnTo>
                  <a:lnTo>
                    <a:pt x="28" y="761"/>
                  </a:lnTo>
                  <a:lnTo>
                    <a:pt x="35" y="726"/>
                  </a:lnTo>
                  <a:lnTo>
                    <a:pt x="17" y="659"/>
                  </a:lnTo>
                  <a:lnTo>
                    <a:pt x="17" y="597"/>
                  </a:lnTo>
                  <a:lnTo>
                    <a:pt x="0" y="552"/>
                  </a:lnTo>
                  <a:lnTo>
                    <a:pt x="17" y="513"/>
                  </a:lnTo>
                  <a:lnTo>
                    <a:pt x="17" y="433"/>
                  </a:lnTo>
                  <a:lnTo>
                    <a:pt x="84" y="378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3" name="Freeform 28"/>
            <p:cNvSpPr>
              <a:spLocks noChangeAspect="1"/>
            </p:cNvSpPr>
            <p:nvPr/>
          </p:nvSpPr>
          <p:spPr bwMode="gray">
            <a:xfrm>
              <a:off x="3475402" y="8474382"/>
              <a:ext cx="1159270" cy="934372"/>
            </a:xfrm>
            <a:custGeom>
              <a:avLst/>
              <a:gdLst>
                <a:gd name="T0" fmla="*/ 102 w 315"/>
                <a:gd name="T1" fmla="*/ 126 h 248"/>
                <a:gd name="T2" fmla="*/ 14 w 315"/>
                <a:gd name="T3" fmla="*/ 91 h 248"/>
                <a:gd name="T4" fmla="*/ 0 w 315"/>
                <a:gd name="T5" fmla="*/ 48 h 248"/>
                <a:gd name="T6" fmla="*/ 58 w 315"/>
                <a:gd name="T7" fmla="*/ 0 h 248"/>
                <a:gd name="T8" fmla="*/ 106 w 315"/>
                <a:gd name="T9" fmla="*/ 28 h 248"/>
                <a:gd name="T10" fmla="*/ 176 w 315"/>
                <a:gd name="T11" fmla="*/ 0 h 248"/>
                <a:gd name="T12" fmla="*/ 280 w 315"/>
                <a:gd name="T13" fmla="*/ 14 h 248"/>
                <a:gd name="T14" fmla="*/ 263 w 315"/>
                <a:gd name="T15" fmla="*/ 70 h 248"/>
                <a:gd name="T16" fmla="*/ 315 w 315"/>
                <a:gd name="T17" fmla="*/ 91 h 248"/>
                <a:gd name="T18" fmla="*/ 315 w 315"/>
                <a:gd name="T19" fmla="*/ 153 h 248"/>
                <a:gd name="T20" fmla="*/ 287 w 315"/>
                <a:gd name="T21" fmla="*/ 199 h 248"/>
                <a:gd name="T22" fmla="*/ 284 w 315"/>
                <a:gd name="T23" fmla="*/ 248 h 248"/>
                <a:gd name="T24" fmla="*/ 245 w 315"/>
                <a:gd name="T25" fmla="*/ 244 h 248"/>
                <a:gd name="T26" fmla="*/ 192 w 315"/>
                <a:gd name="T27" fmla="*/ 178 h 248"/>
                <a:gd name="T28" fmla="*/ 158 w 315"/>
                <a:gd name="T29" fmla="*/ 185 h 248"/>
                <a:gd name="T30" fmla="*/ 102 w 315"/>
                <a:gd name="T31" fmla="*/ 126 h 24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5" h="248">
                  <a:moveTo>
                    <a:pt x="102" y="126"/>
                  </a:moveTo>
                  <a:lnTo>
                    <a:pt x="14" y="91"/>
                  </a:lnTo>
                  <a:lnTo>
                    <a:pt x="0" y="48"/>
                  </a:lnTo>
                  <a:lnTo>
                    <a:pt x="58" y="0"/>
                  </a:lnTo>
                  <a:lnTo>
                    <a:pt x="106" y="28"/>
                  </a:lnTo>
                  <a:lnTo>
                    <a:pt x="176" y="0"/>
                  </a:lnTo>
                  <a:lnTo>
                    <a:pt x="280" y="14"/>
                  </a:lnTo>
                  <a:lnTo>
                    <a:pt x="263" y="70"/>
                  </a:lnTo>
                  <a:lnTo>
                    <a:pt x="315" y="91"/>
                  </a:lnTo>
                  <a:lnTo>
                    <a:pt x="315" y="153"/>
                  </a:lnTo>
                  <a:lnTo>
                    <a:pt x="287" y="199"/>
                  </a:lnTo>
                  <a:lnTo>
                    <a:pt x="284" y="248"/>
                  </a:lnTo>
                  <a:lnTo>
                    <a:pt x="245" y="244"/>
                  </a:lnTo>
                  <a:lnTo>
                    <a:pt x="192" y="178"/>
                  </a:lnTo>
                  <a:lnTo>
                    <a:pt x="158" y="185"/>
                  </a:lnTo>
                  <a:lnTo>
                    <a:pt x="102" y="126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4" name="Freeform 13" descr="Large checker board"/>
            <p:cNvSpPr>
              <a:spLocks/>
            </p:cNvSpPr>
            <p:nvPr/>
          </p:nvSpPr>
          <p:spPr bwMode="auto">
            <a:xfrm rot="21249101">
              <a:off x="5611957" y="9696843"/>
              <a:ext cx="2703754" cy="1253939"/>
            </a:xfrm>
            <a:custGeom>
              <a:avLst/>
              <a:gdLst>
                <a:gd name="T0" fmla="*/ 2147483647 w 1879"/>
                <a:gd name="T1" fmla="*/ 2147483647 h 907"/>
                <a:gd name="T2" fmla="*/ 2147483647 w 1879"/>
                <a:gd name="T3" fmla="*/ 2147483647 h 907"/>
                <a:gd name="T4" fmla="*/ 2147483647 w 1879"/>
                <a:gd name="T5" fmla="*/ 2147483647 h 907"/>
                <a:gd name="T6" fmla="*/ 2147483647 w 1879"/>
                <a:gd name="T7" fmla="*/ 2147483647 h 907"/>
                <a:gd name="T8" fmla="*/ 2147483647 w 1879"/>
                <a:gd name="T9" fmla="*/ 2147483647 h 907"/>
                <a:gd name="T10" fmla="*/ 2147483647 w 1879"/>
                <a:gd name="T11" fmla="*/ 2147483647 h 907"/>
                <a:gd name="T12" fmla="*/ 2147483647 w 1879"/>
                <a:gd name="T13" fmla="*/ 2147483647 h 907"/>
                <a:gd name="T14" fmla="*/ 2147483647 w 1879"/>
                <a:gd name="T15" fmla="*/ 2147483647 h 907"/>
                <a:gd name="T16" fmla="*/ 2147483647 w 1879"/>
                <a:gd name="T17" fmla="*/ 2147483647 h 907"/>
                <a:gd name="T18" fmla="*/ 2147483647 w 1879"/>
                <a:gd name="T19" fmla="*/ 2147483647 h 907"/>
                <a:gd name="T20" fmla="*/ 2147483647 w 1879"/>
                <a:gd name="T21" fmla="*/ 2147483647 h 907"/>
                <a:gd name="T22" fmla="*/ 2147483647 w 1879"/>
                <a:gd name="T23" fmla="*/ 2147483647 h 907"/>
                <a:gd name="T24" fmla="*/ 2147483647 w 1879"/>
                <a:gd name="T25" fmla="*/ 2147483647 h 907"/>
                <a:gd name="T26" fmla="*/ 2147483647 w 1879"/>
                <a:gd name="T27" fmla="*/ 2147483647 h 907"/>
                <a:gd name="T28" fmla="*/ 2147483647 w 1879"/>
                <a:gd name="T29" fmla="*/ 2147483647 h 907"/>
                <a:gd name="T30" fmla="*/ 2147483647 w 1879"/>
                <a:gd name="T31" fmla="*/ 2147483647 h 907"/>
                <a:gd name="T32" fmla="*/ 2147483647 w 1879"/>
                <a:gd name="T33" fmla="*/ 2147483647 h 907"/>
                <a:gd name="T34" fmla="*/ 2147483647 w 1879"/>
                <a:gd name="T35" fmla="*/ 2147483647 h 907"/>
                <a:gd name="T36" fmla="*/ 2147483647 w 1879"/>
                <a:gd name="T37" fmla="*/ 2147483647 h 907"/>
                <a:gd name="T38" fmla="*/ 2147483647 w 1879"/>
                <a:gd name="T39" fmla="*/ 2147483647 h 907"/>
                <a:gd name="T40" fmla="*/ 2147483647 w 1879"/>
                <a:gd name="T41" fmla="*/ 2147483647 h 907"/>
                <a:gd name="T42" fmla="*/ 2147483647 w 1879"/>
                <a:gd name="T43" fmla="*/ 2147483647 h 907"/>
                <a:gd name="T44" fmla="*/ 2147483647 w 1879"/>
                <a:gd name="T45" fmla="*/ 2147483647 h 907"/>
                <a:gd name="T46" fmla="*/ 2147483647 w 1879"/>
                <a:gd name="T47" fmla="*/ 2147483647 h 907"/>
                <a:gd name="T48" fmla="*/ 2147483647 w 1879"/>
                <a:gd name="T49" fmla="*/ 2147483647 h 907"/>
                <a:gd name="T50" fmla="*/ 2147483647 w 1879"/>
                <a:gd name="T51" fmla="*/ 2147483647 h 907"/>
                <a:gd name="T52" fmla="*/ 2147483647 w 1879"/>
                <a:gd name="T53" fmla="*/ 2147483647 h 907"/>
                <a:gd name="T54" fmla="*/ 2147483647 w 1879"/>
                <a:gd name="T55" fmla="*/ 2147483647 h 907"/>
                <a:gd name="T56" fmla="*/ 2147483647 w 1879"/>
                <a:gd name="T57" fmla="*/ 2147483647 h 907"/>
                <a:gd name="T58" fmla="*/ 2147483647 w 1879"/>
                <a:gd name="T59" fmla="*/ 2147483647 h 907"/>
                <a:gd name="T60" fmla="*/ 2147483647 w 1879"/>
                <a:gd name="T61" fmla="*/ 2147483647 h 907"/>
                <a:gd name="T62" fmla="*/ 2147483647 w 1879"/>
                <a:gd name="T63" fmla="*/ 2147483647 h 907"/>
                <a:gd name="T64" fmla="*/ 2147483647 w 1879"/>
                <a:gd name="T65" fmla="*/ 2147483647 h 907"/>
                <a:gd name="T66" fmla="*/ 2147483647 w 1879"/>
                <a:gd name="T67" fmla="*/ 2147483647 h 907"/>
                <a:gd name="T68" fmla="*/ 2147483647 w 1879"/>
                <a:gd name="T69" fmla="*/ 2147483647 h 907"/>
                <a:gd name="T70" fmla="*/ 2147483647 w 1879"/>
                <a:gd name="T71" fmla="*/ 0 h 907"/>
                <a:gd name="T72" fmla="*/ 2147483647 w 1879"/>
                <a:gd name="T73" fmla="*/ 2147483647 h 907"/>
                <a:gd name="T74" fmla="*/ 2147483647 w 1879"/>
                <a:gd name="T75" fmla="*/ 2147483647 h 90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879"/>
                <a:gd name="T115" fmla="*/ 0 h 907"/>
                <a:gd name="T116" fmla="*/ 1879 w 1879"/>
                <a:gd name="T117" fmla="*/ 907 h 90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879" h="907">
                  <a:moveTo>
                    <a:pt x="1089" y="64"/>
                  </a:moveTo>
                  <a:lnTo>
                    <a:pt x="1080" y="98"/>
                  </a:lnTo>
                  <a:lnTo>
                    <a:pt x="1002" y="123"/>
                  </a:lnTo>
                  <a:lnTo>
                    <a:pt x="963" y="200"/>
                  </a:lnTo>
                  <a:lnTo>
                    <a:pt x="861" y="230"/>
                  </a:lnTo>
                  <a:lnTo>
                    <a:pt x="835" y="278"/>
                  </a:lnTo>
                  <a:lnTo>
                    <a:pt x="833" y="351"/>
                  </a:lnTo>
                  <a:lnTo>
                    <a:pt x="856" y="424"/>
                  </a:lnTo>
                  <a:lnTo>
                    <a:pt x="856" y="458"/>
                  </a:lnTo>
                  <a:lnTo>
                    <a:pt x="819" y="471"/>
                  </a:lnTo>
                  <a:lnTo>
                    <a:pt x="804" y="435"/>
                  </a:lnTo>
                  <a:lnTo>
                    <a:pt x="739" y="428"/>
                  </a:lnTo>
                  <a:lnTo>
                    <a:pt x="690" y="407"/>
                  </a:lnTo>
                  <a:lnTo>
                    <a:pt x="669" y="427"/>
                  </a:lnTo>
                  <a:lnTo>
                    <a:pt x="520" y="429"/>
                  </a:lnTo>
                  <a:lnTo>
                    <a:pt x="427" y="476"/>
                  </a:lnTo>
                  <a:lnTo>
                    <a:pt x="368" y="469"/>
                  </a:lnTo>
                  <a:lnTo>
                    <a:pt x="313" y="427"/>
                  </a:lnTo>
                  <a:lnTo>
                    <a:pt x="263" y="416"/>
                  </a:lnTo>
                  <a:lnTo>
                    <a:pt x="230" y="441"/>
                  </a:lnTo>
                  <a:lnTo>
                    <a:pt x="212" y="469"/>
                  </a:lnTo>
                  <a:lnTo>
                    <a:pt x="187" y="481"/>
                  </a:lnTo>
                  <a:lnTo>
                    <a:pt x="146" y="453"/>
                  </a:lnTo>
                  <a:lnTo>
                    <a:pt x="128" y="412"/>
                  </a:lnTo>
                  <a:lnTo>
                    <a:pt x="91" y="396"/>
                  </a:lnTo>
                  <a:lnTo>
                    <a:pt x="48" y="393"/>
                  </a:lnTo>
                  <a:lnTo>
                    <a:pt x="0" y="405"/>
                  </a:lnTo>
                  <a:lnTo>
                    <a:pt x="29" y="444"/>
                  </a:lnTo>
                  <a:lnTo>
                    <a:pt x="60" y="470"/>
                  </a:lnTo>
                  <a:lnTo>
                    <a:pt x="56" y="554"/>
                  </a:lnTo>
                  <a:lnTo>
                    <a:pt x="24" y="585"/>
                  </a:lnTo>
                  <a:lnTo>
                    <a:pt x="93" y="636"/>
                  </a:lnTo>
                  <a:lnTo>
                    <a:pt x="134" y="648"/>
                  </a:lnTo>
                  <a:lnTo>
                    <a:pt x="171" y="633"/>
                  </a:lnTo>
                  <a:lnTo>
                    <a:pt x="203" y="662"/>
                  </a:lnTo>
                  <a:lnTo>
                    <a:pt x="257" y="687"/>
                  </a:lnTo>
                  <a:lnTo>
                    <a:pt x="572" y="648"/>
                  </a:lnTo>
                  <a:lnTo>
                    <a:pt x="595" y="634"/>
                  </a:lnTo>
                  <a:lnTo>
                    <a:pt x="624" y="632"/>
                  </a:lnTo>
                  <a:lnTo>
                    <a:pt x="634" y="641"/>
                  </a:lnTo>
                  <a:lnTo>
                    <a:pt x="636" y="700"/>
                  </a:lnTo>
                  <a:lnTo>
                    <a:pt x="649" y="735"/>
                  </a:lnTo>
                  <a:lnTo>
                    <a:pt x="700" y="775"/>
                  </a:lnTo>
                  <a:lnTo>
                    <a:pt x="719" y="781"/>
                  </a:lnTo>
                  <a:lnTo>
                    <a:pt x="759" y="815"/>
                  </a:lnTo>
                  <a:lnTo>
                    <a:pt x="995" y="878"/>
                  </a:lnTo>
                  <a:lnTo>
                    <a:pt x="1200" y="907"/>
                  </a:lnTo>
                  <a:lnTo>
                    <a:pt x="1241" y="886"/>
                  </a:lnTo>
                  <a:lnTo>
                    <a:pt x="1282" y="840"/>
                  </a:lnTo>
                  <a:lnTo>
                    <a:pt x="1344" y="829"/>
                  </a:lnTo>
                  <a:lnTo>
                    <a:pt x="1430" y="853"/>
                  </a:lnTo>
                  <a:lnTo>
                    <a:pt x="1455" y="817"/>
                  </a:lnTo>
                  <a:lnTo>
                    <a:pt x="1553" y="831"/>
                  </a:lnTo>
                  <a:lnTo>
                    <a:pt x="1564" y="796"/>
                  </a:lnTo>
                  <a:lnTo>
                    <a:pt x="1602" y="779"/>
                  </a:lnTo>
                  <a:lnTo>
                    <a:pt x="1651" y="732"/>
                  </a:lnTo>
                  <a:lnTo>
                    <a:pt x="1701" y="721"/>
                  </a:lnTo>
                  <a:lnTo>
                    <a:pt x="1702" y="630"/>
                  </a:lnTo>
                  <a:lnTo>
                    <a:pt x="1745" y="550"/>
                  </a:lnTo>
                  <a:lnTo>
                    <a:pt x="1716" y="510"/>
                  </a:lnTo>
                  <a:lnTo>
                    <a:pt x="1736" y="477"/>
                  </a:lnTo>
                  <a:lnTo>
                    <a:pt x="1853" y="480"/>
                  </a:lnTo>
                  <a:lnTo>
                    <a:pt x="1875" y="444"/>
                  </a:lnTo>
                  <a:lnTo>
                    <a:pt x="1879" y="356"/>
                  </a:lnTo>
                  <a:lnTo>
                    <a:pt x="1827" y="197"/>
                  </a:lnTo>
                  <a:lnTo>
                    <a:pt x="1829" y="137"/>
                  </a:lnTo>
                  <a:lnTo>
                    <a:pt x="1797" y="91"/>
                  </a:lnTo>
                  <a:lnTo>
                    <a:pt x="1640" y="96"/>
                  </a:lnTo>
                  <a:lnTo>
                    <a:pt x="1583" y="38"/>
                  </a:lnTo>
                  <a:lnTo>
                    <a:pt x="1547" y="17"/>
                  </a:lnTo>
                  <a:lnTo>
                    <a:pt x="1400" y="0"/>
                  </a:lnTo>
                  <a:lnTo>
                    <a:pt x="1355" y="79"/>
                  </a:lnTo>
                  <a:lnTo>
                    <a:pt x="1311" y="112"/>
                  </a:lnTo>
                  <a:lnTo>
                    <a:pt x="1273" y="126"/>
                  </a:lnTo>
                  <a:lnTo>
                    <a:pt x="1172" y="119"/>
                  </a:lnTo>
                  <a:lnTo>
                    <a:pt x="1089" y="64"/>
                  </a:lnTo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AT" sz="1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/>
              <a:t>Titelmasterformat durch Klicken bearbeiten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6426" y="1233488"/>
            <a:ext cx="87884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/>
              <a:t>Textmasterformate durch Klicken bearbeiten</a:t>
            </a:r>
          </a:p>
          <a:p>
            <a:pPr lvl="1"/>
            <a:r>
              <a:rPr lang="de-DE" altLang="fr-FR"/>
              <a:t>Zweite Ebene</a:t>
            </a:r>
          </a:p>
          <a:p>
            <a:pPr lvl="2"/>
            <a:r>
              <a:rPr lang="de-DE" altLang="fr-FR"/>
              <a:t>Dritte Ebene</a:t>
            </a:r>
          </a:p>
          <a:p>
            <a:pPr lvl="3"/>
            <a:r>
              <a:rPr lang="de-DE" altLang="fr-FR"/>
              <a:t>Vierte Ebene</a:t>
            </a:r>
          </a:p>
          <a:p>
            <a:pPr lvl="4"/>
            <a:r>
              <a:rPr lang="de-DE" altLang="fr-FR"/>
              <a:t>Fünfte Ebene</a:t>
            </a:r>
          </a:p>
        </p:txBody>
      </p:sp>
      <p:sp>
        <p:nvSpPr>
          <p:cNvPr id="1030" name="Rectangle 28"/>
          <p:cNvSpPr>
            <a:spLocks noChangeArrowheads="1"/>
          </p:cNvSpPr>
          <p:nvPr/>
        </p:nvSpPr>
        <p:spPr bwMode="auto">
          <a:xfrm>
            <a:off x="16" y="-184666"/>
            <a:ext cx="1917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fr-FR" sz="1800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24" name="Connecteur droit 23"/>
          <p:cNvCxnSpPr/>
          <p:nvPr userDrawn="1"/>
        </p:nvCxnSpPr>
        <p:spPr>
          <a:xfrm flipH="1">
            <a:off x="0" y="908050"/>
            <a:ext cx="1028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space réservé du numéro de diapositive 1">
            <a:extLst>
              <a:ext uri="{FF2B5EF4-FFF2-40B4-BE49-F238E27FC236}">
                <a16:creationId xmlns:a16="http://schemas.microsoft.com/office/drawing/2014/main" id="{2C065017-EE01-4C58-89C8-F5197E6E1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56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4"/>
        </a:buBlip>
        <a:defRPr sz="24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4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4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4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4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re 1"/>
          <p:cNvSpPr>
            <a:spLocks noGrp="1"/>
          </p:cNvSpPr>
          <p:nvPr>
            <p:ph type="ctrTitle"/>
          </p:nvPr>
        </p:nvSpPr>
        <p:spPr>
          <a:xfrm>
            <a:off x="2389670" y="1989163"/>
            <a:ext cx="7452358" cy="2555875"/>
          </a:xfrm>
        </p:spPr>
        <p:txBody>
          <a:bodyPr/>
          <a:lstStyle/>
          <a:p>
            <a:r>
              <a:rPr lang="en-US" altLang="fr-FR" sz="4000" dirty="0"/>
              <a:t>CWE Consultative </a:t>
            </a:r>
            <a:br>
              <a:rPr lang="en-US" altLang="fr-FR" sz="4000" dirty="0"/>
            </a:br>
            <a:r>
              <a:rPr lang="en-US" altLang="fr-FR" sz="4000" dirty="0"/>
              <a:t>Group meeting conference call</a:t>
            </a:r>
            <a:br>
              <a:rPr lang="en-US" altLang="fr-FR" sz="4000" dirty="0"/>
            </a:br>
            <a:br>
              <a:rPr lang="en-US" altLang="fr-FR" sz="4000" dirty="0"/>
            </a:br>
            <a:r>
              <a:rPr lang="en-US" altLang="fr-FR" b="0" dirty="0"/>
              <a:t>September 3</a:t>
            </a:r>
            <a:r>
              <a:rPr lang="en-US" altLang="fr-FR" b="0" baseline="30000" dirty="0"/>
              <a:t>th</a:t>
            </a:r>
            <a:r>
              <a:rPr lang="en-US" altLang="fr-FR" b="0" dirty="0"/>
              <a:t>, 10h00-12h00, 2019</a:t>
            </a:r>
            <a:endParaRPr lang="en-US" altLang="fr-FR" b="0" i="1" dirty="0">
              <a:solidFill>
                <a:schemeClr val="tx1"/>
              </a:solidFill>
            </a:endParaRPr>
          </a:p>
        </p:txBody>
      </p:sp>
      <p:sp>
        <p:nvSpPr>
          <p:cNvPr id="10957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AF83219-81C8-4B75-BBC9-155207327102}" type="slidenum">
              <a:rPr lang="de-DE" altLang="fr-FR" sz="1400" smtClean="0">
                <a:solidFill>
                  <a:srgbClr val="FFFFFF"/>
                </a:solidFill>
                <a:cs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de-DE" altLang="fr-FR" sz="1400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3738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sz="2800" dirty="0">
                <a:solidFill>
                  <a:srgbClr val="000000"/>
                </a:solidFill>
              </a:rPr>
              <a:t>CWE Consultative Group – September 3</a:t>
            </a:r>
            <a:r>
              <a:rPr lang="en-US" altLang="fr-FR" sz="2800" baseline="30000" dirty="0">
                <a:solidFill>
                  <a:srgbClr val="000000"/>
                </a:solidFill>
              </a:rPr>
              <a:t>th</a:t>
            </a:r>
            <a:r>
              <a:rPr lang="en-US" altLang="fr-FR" sz="2800" dirty="0">
                <a:solidFill>
                  <a:srgbClr val="000000"/>
                </a:solidFill>
              </a:rPr>
              <a:t> 2019</a:t>
            </a:r>
            <a:br>
              <a:rPr lang="en-US" altLang="fr-FR" dirty="0">
                <a:solidFill>
                  <a:srgbClr val="000000"/>
                </a:solidFill>
              </a:rPr>
            </a:br>
            <a:r>
              <a:rPr lang="en-US" altLang="fr-FR" sz="2400" b="0" dirty="0">
                <a:solidFill>
                  <a:srgbClr val="000000"/>
                </a:solidFill>
              </a:rPr>
              <a:t>Meeting agenda</a:t>
            </a:r>
            <a:endParaRPr lang="en-US" altLang="fr-FR" sz="2400" b="0" dirty="0">
              <a:solidFill>
                <a:srgbClr val="FF0000"/>
              </a:solidFill>
            </a:endParaRPr>
          </a:p>
        </p:txBody>
      </p:sp>
      <p:sp>
        <p:nvSpPr>
          <p:cNvPr id="111620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9693275" y="6497638"/>
            <a:ext cx="593726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4C57761-9547-4551-BF76-9E664C99AE24}" type="slidenum">
              <a:rPr lang="de-DE" altLang="fr-FR" sz="1100" smtClean="0">
                <a:solidFill>
                  <a:srgbClr val="000000"/>
                </a:solidFill>
                <a:cs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de-DE" altLang="fr-FR" sz="11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3CA3015D-2AE1-43AA-893D-870AEDACD0F0}"/>
              </a:ext>
            </a:extLst>
          </p:cNvPr>
          <p:cNvSpPr txBox="1">
            <a:spLocks/>
          </p:cNvSpPr>
          <p:nvPr/>
        </p:nvSpPr>
        <p:spPr bwMode="auto">
          <a:xfrm>
            <a:off x="466084" y="1143843"/>
            <a:ext cx="9284510" cy="3670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200150" indent="-342900" eaLnBrk="0" hangingPunct="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fontAlgn="base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252095" algn="l"/>
              </a:tabLst>
            </a:pPr>
            <a:r>
              <a:rPr lang="en-US" sz="1800" b="1" dirty="0">
                <a:solidFill>
                  <a:srgbClr val="B3B3B3"/>
                </a:solidFill>
              </a:rPr>
              <a:t>ID ATC after FBMC improvements</a:t>
            </a:r>
          </a:p>
          <a:p>
            <a:pPr fontAlgn="base">
              <a:spcBef>
                <a:spcPts val="0"/>
              </a:spcBef>
              <a:buFont typeface="+mj-lt"/>
              <a:buAutoNum type="arabicPeriod"/>
              <a:tabLst>
                <a:tab pos="252095" algn="l"/>
              </a:tabLst>
            </a:pPr>
            <a:endParaRPr lang="en-US" sz="1800" b="1" dirty="0">
              <a:solidFill>
                <a:srgbClr val="B3B3B3"/>
              </a:solidFill>
              <a:ea typeface="Times New Roman"/>
            </a:endParaRPr>
          </a:p>
          <a:p>
            <a:pPr fontAlgn="base">
              <a:spcBef>
                <a:spcPts val="300"/>
              </a:spcBef>
              <a:spcAft>
                <a:spcPts val="400"/>
              </a:spcAft>
              <a:buClr>
                <a:schemeClr val="accent1">
                  <a:lumMod val="50000"/>
                </a:schemeClr>
              </a:buClr>
              <a:buFont typeface="+mj-lt"/>
              <a:buAutoNum type="arabicPeriod"/>
              <a:tabLst>
                <a:tab pos="252095" algn="l"/>
              </a:tabLst>
              <a:defRPr/>
            </a:pPr>
            <a:r>
              <a:rPr lang="en-US" sz="1800" b="1" dirty="0">
                <a:solidFill>
                  <a:srgbClr val="4597A0"/>
                </a:solidFill>
              </a:rPr>
              <a:t>CWE updated SPAIC approach </a:t>
            </a:r>
            <a:endParaRPr lang="en-US" sz="1800" b="1" dirty="0">
              <a:solidFill>
                <a:srgbClr val="4597A0"/>
              </a:solidFill>
              <a:sym typeface="Wingdings" panose="05000000000000000000" pitchFamily="2" charset="2"/>
            </a:endParaRPr>
          </a:p>
          <a:p>
            <a:pPr>
              <a:spcBef>
                <a:spcPts val="300"/>
              </a:spcBef>
              <a:spcAft>
                <a:spcPts val="400"/>
              </a:spcAft>
              <a:buClr>
                <a:schemeClr val="accent1">
                  <a:lumMod val="50000"/>
                </a:schemeClr>
              </a:buClr>
              <a:buFont typeface="+mj-lt"/>
              <a:buAutoNum type="arabicPeriod"/>
              <a:defRPr/>
            </a:pPr>
            <a:endParaRPr lang="en-US" sz="1800" b="1" dirty="0">
              <a:solidFill>
                <a:srgbClr val="B3B3B3"/>
              </a:solidFill>
              <a:sym typeface="Wingdings" panose="05000000000000000000" pitchFamily="2" charset="2"/>
            </a:endParaRPr>
          </a:p>
          <a:p>
            <a:pPr fontAlgn="base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+mj-lt"/>
              <a:buAutoNum type="arabicPeriod"/>
              <a:tabLst>
                <a:tab pos="252095" algn="l"/>
              </a:tabLst>
              <a:defRPr/>
            </a:pPr>
            <a:r>
              <a:rPr lang="en-US" sz="1800" b="1" dirty="0">
                <a:solidFill>
                  <a:srgbClr val="B3B3B3"/>
                </a:solidFill>
                <a:sym typeface="Wingdings" panose="05000000000000000000" pitchFamily="2" charset="2"/>
              </a:rPr>
              <a:t>AOB</a:t>
            </a:r>
          </a:p>
          <a:p>
            <a:pPr lvl="1">
              <a:spcBef>
                <a:spcPts val="300"/>
              </a:spcBef>
              <a:spcAft>
                <a:spcPts val="400"/>
              </a:spcAft>
              <a:buClr>
                <a:schemeClr val="accent1">
                  <a:lumMod val="50000"/>
                </a:schemeClr>
              </a:buClr>
              <a:defRPr/>
            </a:pPr>
            <a:r>
              <a:rPr lang="en-US" sz="1800" b="1" dirty="0">
                <a:solidFill>
                  <a:srgbClr val="B3B3B3"/>
                </a:solidFill>
                <a:ea typeface="MS PGothic" pitchFamily="34" charset="-128"/>
                <a:sym typeface="Wingdings" panose="05000000000000000000" pitchFamily="2" charset="2"/>
              </a:rPr>
              <a:t>Developments foreseen for CWE</a:t>
            </a:r>
          </a:p>
          <a:p>
            <a:pPr lvl="1">
              <a:spcBef>
                <a:spcPts val="300"/>
              </a:spcBef>
              <a:spcAft>
                <a:spcPts val="400"/>
              </a:spcAft>
              <a:buClr>
                <a:schemeClr val="accent1">
                  <a:lumMod val="50000"/>
                </a:schemeClr>
              </a:buClr>
              <a:defRPr/>
            </a:pPr>
            <a:r>
              <a:rPr lang="en-US" sz="1800" b="1" dirty="0">
                <a:solidFill>
                  <a:srgbClr val="B3B3B3"/>
                </a:solidFill>
                <a:ea typeface="MS PGothic" pitchFamily="34" charset="-128"/>
                <a:sym typeface="Wingdings" panose="05000000000000000000" pitchFamily="2" charset="2"/>
              </a:rPr>
              <a:t>CCG organisation: outcomes of CCG co-chair workshop (07/08)</a:t>
            </a:r>
          </a:p>
          <a:p>
            <a:pPr lvl="1">
              <a:spcBef>
                <a:spcPts val="300"/>
              </a:spcBef>
              <a:spcAft>
                <a:spcPts val="400"/>
              </a:spcAft>
              <a:buClr>
                <a:schemeClr val="accent1">
                  <a:lumMod val="50000"/>
                </a:schemeClr>
              </a:buClr>
              <a:defRPr/>
            </a:pPr>
            <a:endParaRPr lang="en-US" sz="1800" b="1" dirty="0">
              <a:solidFill>
                <a:srgbClr val="B3B3B3"/>
              </a:solidFill>
              <a:ea typeface="MS PGothic" pitchFamily="34" charset="-128"/>
              <a:sym typeface="Wingdings" panose="05000000000000000000" pitchFamily="2" charset="2"/>
            </a:endParaRPr>
          </a:p>
          <a:p>
            <a:pPr marL="457200" lvl="1" indent="0">
              <a:spcBef>
                <a:spcPts val="300"/>
              </a:spcBef>
              <a:spcAft>
                <a:spcPts val="400"/>
              </a:spcAft>
              <a:buClr>
                <a:schemeClr val="accent1">
                  <a:lumMod val="50000"/>
                </a:schemeClr>
              </a:buClr>
              <a:buNone/>
              <a:defRPr/>
            </a:pPr>
            <a:endParaRPr lang="en-US" sz="1800" b="1" dirty="0">
              <a:solidFill>
                <a:srgbClr val="B3B3B3"/>
              </a:solidFill>
              <a:ea typeface="MS PGothic" pitchFamily="34" charset="-128"/>
              <a:sym typeface="Wingdings" panose="05000000000000000000" pitchFamily="2" charset="2"/>
            </a:endParaRPr>
          </a:p>
          <a:p>
            <a:pPr marL="457200" lvl="1" indent="0">
              <a:spcBef>
                <a:spcPts val="300"/>
              </a:spcBef>
              <a:spcAft>
                <a:spcPts val="400"/>
              </a:spcAft>
              <a:buClr>
                <a:schemeClr val="accent1">
                  <a:lumMod val="50000"/>
                </a:schemeClr>
              </a:buClr>
              <a:buNone/>
              <a:defRPr/>
            </a:pPr>
            <a:endParaRPr lang="en-US" sz="1800" b="1" dirty="0">
              <a:solidFill>
                <a:srgbClr val="B3B3B3"/>
              </a:solidFill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30099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sz="2800" dirty="0"/>
              <a:t>2. </a:t>
            </a:r>
            <a:r>
              <a:rPr lang="en-US" sz="2800" kern="1200" dirty="0"/>
              <a:t>CWE updated SPAIC approach </a:t>
            </a:r>
            <a:br>
              <a:rPr lang="en-US" sz="2400" kern="1200" dirty="0">
                <a:sym typeface="Wingdings" panose="05000000000000000000" pitchFamily="2" charset="2"/>
              </a:rPr>
            </a:br>
            <a:r>
              <a:rPr lang="en-US" sz="2400" b="0" dirty="0">
                <a:solidFill>
                  <a:schemeClr val="tx1"/>
                </a:solidFill>
              </a:rPr>
              <a:t>Types of changes to trigger a light SPAIC</a:t>
            </a:r>
            <a:endParaRPr lang="fr-FR" altLang="fr-FR" sz="2400" b="0" dirty="0">
              <a:solidFill>
                <a:schemeClr val="tx1"/>
              </a:solidFill>
            </a:endParaRPr>
          </a:p>
        </p:txBody>
      </p:sp>
      <p:sp>
        <p:nvSpPr>
          <p:cNvPr id="13" name="Inhaltsplatzhalter 2"/>
          <p:cNvSpPr>
            <a:spLocks noGrp="1"/>
          </p:cNvSpPr>
          <p:nvPr>
            <p:ph idx="1"/>
          </p:nvPr>
        </p:nvSpPr>
        <p:spPr>
          <a:xfrm>
            <a:off x="463500" y="993629"/>
            <a:ext cx="9360000" cy="4644490"/>
          </a:xfrm>
        </p:spPr>
        <p:txBody>
          <a:bodyPr/>
          <a:lstStyle/>
          <a:p>
            <a:pPr marL="0" lvl="1" indent="0">
              <a:buClrTx/>
              <a:buSzPct val="100000"/>
              <a:buNone/>
            </a:pPr>
            <a:r>
              <a:rPr lang="en-US" sz="1800" b="1" dirty="0">
                <a:solidFill>
                  <a:srgbClr val="4597A0"/>
                </a:solidFill>
              </a:rPr>
              <a:t>During the CCG meeting on 17/04, CWE TSOs introduced the light SPAIC approach. The proposal  has been discussed with CWE NRAs and further refined compared to the previous communication and can be found below.</a:t>
            </a:r>
            <a:endParaRPr lang="en-GB" sz="1800" b="1" dirty="0">
              <a:solidFill>
                <a:srgbClr val="4597A0"/>
              </a:solidFill>
            </a:endParaRPr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r>
              <a:rPr lang="en-GB" sz="1400" dirty="0"/>
              <a:t>Next to the usual SPAIC (“full SPAIC”), CWE TSOs have developed a light SPAIC approach</a:t>
            </a:r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r>
              <a:rPr lang="en-US" sz="1400" dirty="0"/>
              <a:t>For the light SPAIC approach, calculations will be performed on recent reference days instead of typical days. The reference scenario will therefore always reflect the latest status of the grid. </a:t>
            </a:r>
            <a:endParaRPr lang="en-GB" sz="1400" dirty="0"/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r>
              <a:rPr lang="en-US" sz="1400" dirty="0"/>
              <a:t>Thanks to the use of recent days, the light SPAIC approach will eliminate the dependency between SPAICs and thus support timely delivery.</a:t>
            </a:r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US" sz="1400" dirty="0"/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US" sz="1400" dirty="0"/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US" sz="1400" dirty="0"/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US" sz="1400" dirty="0"/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US" sz="1400" dirty="0"/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US" sz="1400" dirty="0"/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US" sz="1400" dirty="0"/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US" sz="1400" dirty="0"/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US" sz="1400" dirty="0"/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US" sz="1400" dirty="0"/>
          </a:p>
          <a:p>
            <a:pPr marL="400050" lvl="2" indent="0">
              <a:lnSpc>
                <a:spcPts val="2000"/>
              </a:lnSpc>
              <a:buNone/>
              <a:defRPr/>
            </a:pPr>
            <a:endParaRPr lang="en-US" sz="1400" dirty="0"/>
          </a:p>
          <a:p>
            <a:pPr marL="0" indent="0">
              <a:lnSpc>
                <a:spcPts val="2000"/>
              </a:lnSpc>
              <a:buNone/>
              <a:defRPr/>
            </a:pP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*In the SPAIC </a:t>
            </a:r>
            <a:r>
              <a:rPr lang="fr-BE" sz="1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cover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note of the SPAIC report, CWE </a:t>
            </a:r>
            <a:r>
              <a:rPr lang="fr-BE" sz="1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TSOs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will explain the reasons of the absence of </a:t>
            </a:r>
            <a:r>
              <a:rPr lang="fr-BE" sz="1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Coupling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simulation.</a:t>
            </a:r>
            <a:endParaRPr lang="en-US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de-DE" sz="1400" dirty="0"/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GB" sz="1600" dirty="0"/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GB" sz="1600" dirty="0"/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nl-NL" sz="1600" dirty="0"/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nl-NL" sz="1600" dirty="0"/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nl-NL" sz="1600" dirty="0"/>
          </a:p>
        </p:txBody>
      </p:sp>
      <p:sp>
        <p:nvSpPr>
          <p:cNvPr id="6" name="Espace réservé du numéro de diapositive 1">
            <a:extLst>
              <a:ext uri="{FF2B5EF4-FFF2-40B4-BE49-F238E27FC236}">
                <a16:creationId xmlns:a16="http://schemas.microsoft.com/office/drawing/2014/main" id="{670464A4-55B4-4E0C-B78E-5326DDD98E1C}"/>
              </a:ext>
            </a:extLst>
          </p:cNvPr>
          <p:cNvSpPr txBox="1">
            <a:spLocks/>
          </p:cNvSpPr>
          <p:nvPr/>
        </p:nvSpPr>
        <p:spPr bwMode="auto"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4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 smtClean="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7A68EC0-2C85-6D46-ACDF-6CCE9E93A2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420086"/>
              </p:ext>
            </p:extLst>
          </p:nvPr>
        </p:nvGraphicFramePr>
        <p:xfrm>
          <a:off x="313683" y="3315874"/>
          <a:ext cx="9496303" cy="314426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27937">
                  <a:extLst>
                    <a:ext uri="{9D8B030D-6E8A-4147-A177-3AD203B41FA5}">
                      <a16:colId xmlns:a16="http://schemas.microsoft.com/office/drawing/2014/main" val="1832910484"/>
                    </a:ext>
                  </a:extLst>
                </a:gridCol>
                <a:gridCol w="911746">
                  <a:extLst>
                    <a:ext uri="{9D8B030D-6E8A-4147-A177-3AD203B41FA5}">
                      <a16:colId xmlns:a16="http://schemas.microsoft.com/office/drawing/2014/main" val="4161791426"/>
                    </a:ext>
                  </a:extLst>
                </a:gridCol>
                <a:gridCol w="3722964">
                  <a:extLst>
                    <a:ext uri="{9D8B030D-6E8A-4147-A177-3AD203B41FA5}">
                      <a16:colId xmlns:a16="http://schemas.microsoft.com/office/drawing/2014/main" val="136930030"/>
                    </a:ext>
                  </a:extLst>
                </a:gridCol>
                <a:gridCol w="4633656">
                  <a:extLst>
                    <a:ext uri="{9D8B030D-6E8A-4147-A177-3AD203B41FA5}">
                      <a16:colId xmlns:a16="http://schemas.microsoft.com/office/drawing/2014/main" val="1420215443"/>
                    </a:ext>
                  </a:extLst>
                </a:gridCol>
              </a:tblGrid>
              <a:tr h="1891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0133" marR="50133" marT="50133" marB="50133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Type of SPAIC </a:t>
                      </a:r>
                    </a:p>
                  </a:txBody>
                  <a:tcPr marL="50133" marR="50133" marT="50133" marB="5013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Type of change / trigger for SPAIC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0133" marR="50133" marT="50133" marB="5013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Change in method</a:t>
                      </a:r>
                    </a:p>
                  </a:txBody>
                  <a:tcPr marL="50133" marR="50133" marT="50133" marB="5013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917041"/>
                  </a:ext>
                </a:extLst>
              </a:tr>
              <a:tr h="8738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50133" marR="50133" marT="50133" marB="50133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Full SPAIC</a:t>
                      </a:r>
                    </a:p>
                  </a:txBody>
                  <a:tcPr marL="50133" marR="50133" marT="50133" marB="501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New cross-border grid element</a:t>
                      </a:r>
                    </a:p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Decommissioning/commissioning of power plants and assets with significant impact on CBCOs/cross-border exchanges</a:t>
                      </a:r>
                    </a:p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Methodological changes: </a:t>
                      </a:r>
                    </a:p>
                    <a:p>
                      <a:pPr marL="611734" marR="0" lvl="1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AHC implementation</a:t>
                      </a:r>
                    </a:p>
                    <a:p>
                      <a:pPr marL="611734" marR="0" lvl="1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GSK methodology change (one with significant impact)</a:t>
                      </a:r>
                    </a:p>
                  </a:txBody>
                  <a:tcPr marL="50133" marR="50133" marT="50133" marB="501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No change in SPAIC approach, in general. The SPAIC days will be chosen as of the DE-AT in order to have the most representative results. Therefore, only limited days (e.g. 6 months =&gt; 6 SPAIC days after DE-AT) will be considered until 12 months after the DE-AT. Market results simulation is skipped in cases where chosen SPAIC shows no significant change in capacities* and CWE TSOs can exclude significant impact on final Net Positions and Social Welfare.</a:t>
                      </a:r>
                    </a:p>
                  </a:txBody>
                  <a:tcPr marL="50133" marR="50133" marT="50133" marB="501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837592"/>
                  </a:ext>
                </a:extLst>
              </a:tr>
              <a:tr h="759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50133" marR="50133" marT="50133" marB="50133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Light SPAIC</a:t>
                      </a:r>
                      <a:endParaRPr lang="en-US" sz="10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0133" marR="50133" marT="50133" marB="501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Expected outages of CNE longer than 6 weeks (temporary situation)</a:t>
                      </a:r>
                    </a:p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New internal assets directly connected</a:t>
                      </a:r>
                      <a:r>
                        <a:rPr lang="en-US" sz="1000" b="0" i="0" kern="1200" baseline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 to cross-border lines</a:t>
                      </a:r>
                    </a:p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kern="1200" baseline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New Critical Network Elements used for capacity calculation</a:t>
                      </a:r>
                      <a:endParaRPr lang="en-US" sz="1000" b="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50133" marR="50133" marT="50133" marB="501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i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FB parameters for 7 days will be chosen within a period of one month</a:t>
                      </a:r>
                      <a:r>
                        <a:rPr lang="en-US" sz="1000" b="0" i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. This period ends 7 weeks prior to the investigated change is going live and TSO aim to publish the SPAIC results around 1-4 weeks before it. </a:t>
                      </a:r>
                      <a:r>
                        <a:rPr lang="en-US" sz="1000" b="0" i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Timeline can be found on the next slide.</a:t>
                      </a:r>
                      <a:endParaRPr lang="en-IE" sz="1000" b="0" i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Market results simulation (for the 7 days) is skipped in cases where chosen SPAIC shows no significant change in capacities* and CWE TSOs can exclude significant impact on final Net Positions and Social Welfare.</a:t>
                      </a:r>
                    </a:p>
                  </a:txBody>
                  <a:tcPr marL="50133" marR="50133" marT="50133" marB="501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602308"/>
                  </a:ext>
                </a:extLst>
              </a:tr>
              <a:tr h="645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0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0133" marR="50133" marT="50133" marB="50133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Market</a:t>
                      </a:r>
                      <a:r>
                        <a:rPr lang="fr-BE" sz="10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message (no SPAIC)</a:t>
                      </a:r>
                      <a:endParaRPr lang="en-US" sz="10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0133" marR="50133" marT="50133" marB="501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BE" sz="1000" b="0" i="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Change of the </a:t>
                      </a:r>
                      <a:r>
                        <a:rPr lang="fr-BE" sz="1000" b="0" i="0" kern="1200" noProof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External</a:t>
                      </a:r>
                      <a:r>
                        <a:rPr lang="fr-BE" sz="1000" b="0" i="0" kern="1200" baseline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BE" sz="1000" b="0" i="0" kern="1200" baseline="0" noProof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constraint</a:t>
                      </a:r>
                      <a:endParaRPr lang="fr-BE" sz="1000" b="0" i="0" kern="1200" baseline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BE" sz="1000" b="0" i="0" kern="1200" baseline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Update of the </a:t>
                      </a:r>
                      <a:r>
                        <a:rPr lang="fr-BE" sz="1000" b="0" i="0" kern="1200" baseline="0" noProof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FRMs</a:t>
                      </a:r>
                      <a:endParaRPr lang="fr-BE" sz="1000" b="0" i="0" kern="1200" baseline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BE" sz="1000" b="0" i="0" kern="1200" baseline="0" noProof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Removal</a:t>
                      </a:r>
                      <a:r>
                        <a:rPr lang="fr-BE" sz="1000" b="0" i="0" kern="1200" baseline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 of CNE</a:t>
                      </a:r>
                    </a:p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BE" sz="1000" b="0" i="0" kern="1200" baseline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Change of thermal </a:t>
                      </a:r>
                      <a:r>
                        <a:rPr lang="fr-BE" sz="1000" b="0" i="0" kern="1200" baseline="0" noProof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limits</a:t>
                      </a:r>
                      <a:endParaRPr lang="fr-BE" sz="1000" b="0" i="0" kern="1200" baseline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BE" sz="1000" b="0" i="0" kern="1200" baseline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Application of FAV</a:t>
                      </a:r>
                    </a:p>
                  </a:txBody>
                  <a:tcPr marL="50133" marR="50133" marT="50133" marB="501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50133" marR="50133" marT="50133" marB="501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77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2045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sz="2800" dirty="0"/>
              <a:t>2. </a:t>
            </a:r>
            <a:r>
              <a:rPr lang="en-US" sz="2800" kern="1200" dirty="0"/>
              <a:t>CWE updated SPAIC approach </a:t>
            </a:r>
            <a:br>
              <a:rPr lang="en-US" sz="2400" kern="1200" dirty="0">
                <a:sym typeface="Wingdings" panose="05000000000000000000" pitchFamily="2" charset="2"/>
              </a:rPr>
            </a:br>
            <a:r>
              <a:rPr lang="en-US" sz="2400" b="0" dirty="0">
                <a:solidFill>
                  <a:schemeClr val="tx1"/>
                </a:solidFill>
              </a:rPr>
              <a:t>Approach to choose reference days</a:t>
            </a:r>
            <a:endParaRPr lang="fr-FR" altLang="fr-FR" sz="2400" b="0" dirty="0">
              <a:solidFill>
                <a:schemeClr val="tx1"/>
              </a:solidFill>
            </a:endParaRPr>
          </a:p>
        </p:txBody>
      </p:sp>
      <p:sp>
        <p:nvSpPr>
          <p:cNvPr id="13" name="Inhaltsplatzhalter 2"/>
          <p:cNvSpPr>
            <a:spLocks noGrp="1"/>
          </p:cNvSpPr>
          <p:nvPr>
            <p:ph idx="1"/>
          </p:nvPr>
        </p:nvSpPr>
        <p:spPr>
          <a:xfrm>
            <a:off x="463500" y="993629"/>
            <a:ext cx="9360000" cy="4644490"/>
          </a:xfrm>
        </p:spPr>
        <p:txBody>
          <a:bodyPr/>
          <a:lstStyle/>
          <a:p>
            <a:pPr marL="0" indent="0">
              <a:buNone/>
            </a:pPr>
            <a:r>
              <a:rPr lang="en-GB" sz="1800" b="1" dirty="0">
                <a:solidFill>
                  <a:srgbClr val="4597A0"/>
                </a:solidFill>
              </a:rPr>
              <a:t>CWE TSOs propose the following timeline for the light SPAIC process:</a:t>
            </a:r>
          </a:p>
          <a:p>
            <a:pPr marL="0" lvl="1" indent="0">
              <a:lnSpc>
                <a:spcPts val="2000"/>
              </a:lnSpc>
              <a:buNone/>
              <a:defRPr/>
            </a:pPr>
            <a:endParaRPr lang="en-GB" sz="1800" b="1" dirty="0">
              <a:solidFill>
                <a:srgbClr val="4597A0"/>
              </a:solidFill>
            </a:endParaRPr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GB" sz="1800" b="1" dirty="0">
              <a:solidFill>
                <a:srgbClr val="4597A0"/>
              </a:solidFill>
            </a:endParaRPr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GB" sz="1800" b="1" dirty="0">
              <a:solidFill>
                <a:srgbClr val="4597A0"/>
              </a:solidFill>
            </a:endParaRPr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GB" sz="1800" b="1" dirty="0">
              <a:solidFill>
                <a:srgbClr val="4597A0"/>
              </a:solidFill>
            </a:endParaRPr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GB" sz="1800" b="1" dirty="0">
              <a:solidFill>
                <a:srgbClr val="4597A0"/>
              </a:solidFill>
            </a:endParaRPr>
          </a:p>
          <a:p>
            <a:pPr marL="0" lvl="1" indent="0">
              <a:lnSpc>
                <a:spcPts val="2000"/>
              </a:lnSpc>
              <a:buNone/>
              <a:defRPr/>
            </a:pPr>
            <a:endParaRPr lang="en-US" sz="1800" b="1" dirty="0">
              <a:solidFill>
                <a:srgbClr val="4597A0"/>
              </a:solidFill>
            </a:endParaRPr>
          </a:p>
          <a:p>
            <a:pPr marL="0" lvl="1" indent="0">
              <a:lnSpc>
                <a:spcPts val="2000"/>
              </a:lnSpc>
              <a:buNone/>
              <a:defRPr/>
            </a:pPr>
            <a:r>
              <a:rPr lang="en-US" sz="1800" b="1" dirty="0">
                <a:solidFill>
                  <a:srgbClr val="4597A0"/>
                </a:solidFill>
              </a:rPr>
              <a:t>During CCG meeting on 17/04, market participants expressed their concerns of using 7 reference days to perform the light SPAIC and requested more information. Therefore, CWE TSOs came with objective rules in order to choose the 7 reference days.</a:t>
            </a:r>
            <a:endParaRPr lang="en-GB" sz="1800" b="1" dirty="0">
              <a:solidFill>
                <a:srgbClr val="4597A0"/>
              </a:solidFill>
            </a:endParaRPr>
          </a:p>
          <a:p>
            <a:pPr marL="0" lvl="1" indent="0">
              <a:lnSpc>
                <a:spcPts val="2000"/>
              </a:lnSpc>
              <a:buNone/>
              <a:defRPr/>
            </a:pPr>
            <a:endParaRPr lang="en-US" sz="1800" b="1" dirty="0">
              <a:solidFill>
                <a:srgbClr val="4597A0"/>
              </a:solidFill>
            </a:endParaRPr>
          </a:p>
          <a:p>
            <a:pPr marL="0" lvl="1" indent="0">
              <a:lnSpc>
                <a:spcPts val="2000"/>
              </a:lnSpc>
              <a:buNone/>
              <a:defRPr/>
            </a:pPr>
            <a:r>
              <a:rPr lang="en-US" sz="1800" b="1" dirty="0">
                <a:solidFill>
                  <a:srgbClr val="4597A0"/>
                </a:solidFill>
              </a:rPr>
              <a:t>CWE TSOs propose to calculate 7 days with different grid situations to provide as much information as possible to MPs and NRAs:</a:t>
            </a:r>
            <a:endParaRPr lang="en-US" sz="1400" dirty="0"/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r>
              <a:rPr lang="en-US" sz="1400" dirty="0"/>
              <a:t>Day 1: Sunday in the available period with the lowest wind infeed in CWE (DE to be taken as proxy) </a:t>
            </a:r>
            <a:r>
              <a:rPr lang="en-US" sz="1400" dirty="0">
                <a:sym typeface="Wingdings" panose="05000000000000000000" pitchFamily="2" charset="2"/>
              </a:rPr>
              <a:t> </a:t>
            </a:r>
            <a:r>
              <a:rPr lang="en-US" sz="1400" dirty="0"/>
              <a:t>Low load/</a:t>
            </a:r>
            <a:r>
              <a:rPr lang="en-US" sz="1400" dirty="0" err="1"/>
              <a:t>loadflow</a:t>
            </a:r>
            <a:r>
              <a:rPr lang="en-US" sz="1400" dirty="0"/>
              <a:t> situation.</a:t>
            </a:r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r>
              <a:rPr lang="en-US" sz="1400" dirty="0"/>
              <a:t>Day 2: Workday in the available period with the highest wind infeed in CWE (DE to be taken as proxy) </a:t>
            </a:r>
            <a:r>
              <a:rPr lang="en-US" sz="1400" dirty="0">
                <a:sym typeface="Wingdings" panose="05000000000000000000" pitchFamily="2" charset="2"/>
              </a:rPr>
              <a:t> </a:t>
            </a:r>
            <a:r>
              <a:rPr lang="en-US" sz="1400" dirty="0"/>
              <a:t>High load/</a:t>
            </a:r>
            <a:r>
              <a:rPr lang="en-US" sz="1400" dirty="0" err="1"/>
              <a:t>loadflow</a:t>
            </a:r>
            <a:r>
              <a:rPr lang="en-US" sz="1400" dirty="0"/>
              <a:t> situation.</a:t>
            </a:r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r>
              <a:rPr lang="en-US" sz="1400" dirty="0"/>
              <a:t>Day 3: Any workday or Saturday in the available period with average wind/load. </a:t>
            </a:r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r>
              <a:rPr lang="en-US" sz="1400" dirty="0"/>
              <a:t>Day 4-5: Smallest/largest flow based domain (volume) </a:t>
            </a:r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r>
              <a:rPr lang="en-US" sz="1400" dirty="0"/>
              <a:t>Day 6-7: Lowest/highest exchanges in CWE (sum of positive Net Positions after market coupling).</a:t>
            </a:r>
            <a:endParaRPr lang="en-US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2" indent="-342900">
              <a:lnSpc>
                <a:spcPts val="2000"/>
              </a:lnSpc>
              <a:buBlip>
                <a:blip r:embed="rId2"/>
              </a:buBlip>
              <a:defRPr/>
            </a:pPr>
            <a:endParaRPr lang="de-DE" sz="1400" dirty="0"/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GB" sz="1600" dirty="0"/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en-GB" sz="1600" dirty="0"/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nl-NL" sz="1600" dirty="0"/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nl-NL" sz="1600" dirty="0"/>
          </a:p>
          <a:p>
            <a:pPr marL="342900" lvl="1" indent="-342900">
              <a:lnSpc>
                <a:spcPts val="2000"/>
              </a:lnSpc>
              <a:buBlip>
                <a:blip r:embed="rId2"/>
              </a:buBlip>
              <a:defRPr/>
            </a:pPr>
            <a:endParaRPr lang="nl-NL" sz="1600" dirty="0"/>
          </a:p>
        </p:txBody>
      </p:sp>
      <p:sp>
        <p:nvSpPr>
          <p:cNvPr id="6" name="Espace réservé du numéro de diapositive 1">
            <a:extLst>
              <a:ext uri="{FF2B5EF4-FFF2-40B4-BE49-F238E27FC236}">
                <a16:creationId xmlns:a16="http://schemas.microsoft.com/office/drawing/2014/main" id="{670464A4-55B4-4E0C-B78E-5326DDD98E1C}"/>
              </a:ext>
            </a:extLst>
          </p:cNvPr>
          <p:cNvSpPr txBox="1">
            <a:spLocks/>
          </p:cNvSpPr>
          <p:nvPr/>
        </p:nvSpPr>
        <p:spPr bwMode="auto">
          <a:xfrm>
            <a:off x="9525617" y="6497638"/>
            <a:ext cx="57097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4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D323C93-F24C-4E31-9CA5-3448F11A7132}" type="slidenum">
              <a:rPr lang="de-DE" altLang="fr-FR" sz="1100" smtClean="0">
                <a:solidFill>
                  <a:srgbClr val="000000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de-DE" altLang="fr-FR" sz="1100" dirty="0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BD8C2942-16DF-EB47-9D03-911F2824F546}"/>
              </a:ext>
            </a:extLst>
          </p:cNvPr>
          <p:cNvSpPr/>
          <p:nvPr/>
        </p:nvSpPr>
        <p:spPr bwMode="auto">
          <a:xfrm>
            <a:off x="1111270" y="2257323"/>
            <a:ext cx="7465421" cy="470263"/>
          </a:xfrm>
          <a:prstGeom prst="rightArrow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ACEEAC-E8CE-DF4B-B34F-83829373464F}"/>
              </a:ext>
            </a:extLst>
          </p:cNvPr>
          <p:cNvSpPr txBox="1"/>
          <p:nvPr/>
        </p:nvSpPr>
        <p:spPr>
          <a:xfrm>
            <a:off x="3585361" y="1758895"/>
            <a:ext cx="10101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W-7: End of the </a:t>
            </a:r>
            <a:r>
              <a:rPr lang="fr-BE" sz="1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 </a:t>
            </a:r>
            <a:r>
              <a:rPr lang="fr-BE" sz="1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en-US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D744BE-73F2-7140-A928-39C613D15E68}"/>
              </a:ext>
            </a:extLst>
          </p:cNvPr>
          <p:cNvSpPr txBox="1"/>
          <p:nvPr/>
        </p:nvSpPr>
        <p:spPr>
          <a:xfrm>
            <a:off x="1261087" y="1755886"/>
            <a:ext cx="10101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W-11: Start of the </a:t>
            </a:r>
            <a:r>
              <a:rPr lang="fr-BE" sz="1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 </a:t>
            </a:r>
            <a:r>
              <a:rPr lang="fr-BE" sz="1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en-US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665C5FD-CCD8-8E46-B554-28B4EA514C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087737"/>
              </p:ext>
            </p:extLst>
          </p:nvPr>
        </p:nvGraphicFramePr>
        <p:xfrm>
          <a:off x="1111266" y="2373502"/>
          <a:ext cx="7207068" cy="248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188">
                  <a:extLst>
                    <a:ext uri="{9D8B030D-6E8A-4147-A177-3AD203B41FA5}">
                      <a16:colId xmlns:a16="http://schemas.microsoft.com/office/drawing/2014/main" val="3520638635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val="859529422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val="1002982204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val="1168686283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val="4109218912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val="1081239437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val="1988302417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val="3758975439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val="490008314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val="574847602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val="4164756246"/>
                    </a:ext>
                  </a:extLst>
                </a:gridCol>
              </a:tblGrid>
              <a:tr h="248043"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987085"/>
                  </a:ext>
                </a:extLst>
              </a:tr>
            </a:tbl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C2847A2-3142-D246-8848-DB2EAA8383A7}"/>
              </a:ext>
            </a:extLst>
          </p:cNvPr>
          <p:cNvCxnSpPr/>
          <p:nvPr/>
        </p:nvCxnSpPr>
        <p:spPr bwMode="auto">
          <a:xfrm flipV="1">
            <a:off x="1106908" y="2036913"/>
            <a:ext cx="0" cy="5747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86C5809-820F-684F-AD84-40F953B1A3CA}"/>
              </a:ext>
            </a:extLst>
          </p:cNvPr>
          <p:cNvCxnSpPr/>
          <p:nvPr/>
        </p:nvCxnSpPr>
        <p:spPr bwMode="auto">
          <a:xfrm flipV="1">
            <a:off x="3721661" y="2051788"/>
            <a:ext cx="0" cy="5747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9" name="Left Brace 18">
            <a:extLst>
              <a:ext uri="{FF2B5EF4-FFF2-40B4-BE49-F238E27FC236}">
                <a16:creationId xmlns:a16="http://schemas.microsoft.com/office/drawing/2014/main" id="{4EAA2B52-F6B3-044C-83B7-D826FFCBA2FB}"/>
              </a:ext>
            </a:extLst>
          </p:cNvPr>
          <p:cNvSpPr/>
          <p:nvPr/>
        </p:nvSpPr>
        <p:spPr bwMode="auto">
          <a:xfrm rot="16200000">
            <a:off x="4650733" y="1764493"/>
            <a:ext cx="116526" cy="1974666"/>
          </a:xfrm>
          <a:prstGeom prst="leftBrac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4DA8BA-4A0D-544F-8B86-317DD05CEDEA}"/>
              </a:ext>
            </a:extLst>
          </p:cNvPr>
          <p:cNvSpPr txBox="1"/>
          <p:nvPr/>
        </p:nvSpPr>
        <p:spPr>
          <a:xfrm>
            <a:off x="3404075" y="2810089"/>
            <a:ext cx="28798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0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Pick</a:t>
            </a:r>
            <a:r>
              <a:rPr lang="fr-BE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7 </a:t>
            </a:r>
            <a:r>
              <a:rPr lang="fr-BE" sz="10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BE" sz="10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</a:t>
            </a:r>
            <a:r>
              <a:rPr lang="fr-BE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CC for 7 </a:t>
            </a:r>
            <a:r>
              <a:rPr lang="fr-BE" sz="10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endParaRPr lang="en-US" sz="105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C8B279-BEA0-DC45-90E2-C64B3B6C99A8}"/>
              </a:ext>
            </a:extLst>
          </p:cNvPr>
          <p:cNvSpPr txBox="1"/>
          <p:nvPr/>
        </p:nvSpPr>
        <p:spPr>
          <a:xfrm>
            <a:off x="1173208" y="2577877"/>
            <a:ext cx="255532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fr-BE" sz="10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BE" sz="10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coming</a:t>
            </a:r>
            <a:r>
              <a:rPr lang="fr-BE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0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BE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0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lang="fr-BE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fr-BE" sz="10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weeks</a:t>
            </a:r>
            <a:endParaRPr lang="en-US" sz="105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DEDBD34-2B10-9242-9BC5-E7E6E2EB7AAE}"/>
              </a:ext>
            </a:extLst>
          </p:cNvPr>
          <p:cNvCxnSpPr/>
          <p:nvPr/>
        </p:nvCxnSpPr>
        <p:spPr bwMode="auto">
          <a:xfrm flipV="1">
            <a:off x="5696322" y="2043081"/>
            <a:ext cx="0" cy="5747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8B0A6C0-E46D-0942-A9E0-978BD18F940E}"/>
              </a:ext>
            </a:extLst>
          </p:cNvPr>
          <p:cNvSpPr txBox="1"/>
          <p:nvPr/>
        </p:nvSpPr>
        <p:spPr>
          <a:xfrm>
            <a:off x="5658232" y="1762384"/>
            <a:ext cx="10101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000" dirty="0">
                <a:latin typeface="Arial" panose="020B0604020202020204" pitchFamily="34" charset="0"/>
                <a:cs typeface="Arial" panose="020B0604020202020204" pitchFamily="34" charset="0"/>
              </a:rPr>
              <a:t>W-1-4: 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 of the SPAIC</a:t>
            </a:r>
            <a:endParaRPr lang="en-US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A13A5D1-CC42-1B47-AAB2-ACB07E889163}"/>
              </a:ext>
            </a:extLst>
          </p:cNvPr>
          <p:cNvCxnSpPr/>
          <p:nvPr/>
        </p:nvCxnSpPr>
        <p:spPr bwMode="auto">
          <a:xfrm flipV="1">
            <a:off x="8306269" y="2045257"/>
            <a:ext cx="0" cy="5747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5FCF2FB-81FB-3845-BD1D-0C361E496AC7}"/>
              </a:ext>
            </a:extLst>
          </p:cNvPr>
          <p:cNvSpPr txBox="1"/>
          <p:nvPr/>
        </p:nvSpPr>
        <p:spPr>
          <a:xfrm>
            <a:off x="8200455" y="1755886"/>
            <a:ext cx="1119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W-0: Go-live of the change</a:t>
            </a:r>
            <a:endParaRPr lang="en-US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B62D55-C562-B14F-BD09-5792F0EC9577}"/>
              </a:ext>
            </a:extLst>
          </p:cNvPr>
          <p:cNvSpPr txBox="1"/>
          <p:nvPr/>
        </p:nvSpPr>
        <p:spPr>
          <a:xfrm>
            <a:off x="3306922" y="1340768"/>
            <a:ext cx="307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W-7-4: Publication of a MM </a:t>
            </a:r>
            <a:r>
              <a:rPr lang="fr-BE" sz="9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fr-B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7 </a:t>
            </a:r>
            <a:r>
              <a:rPr lang="fr-BE" sz="9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have been </a:t>
            </a:r>
            <a:r>
              <a:rPr lang="fr-BE" sz="9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picked</a:t>
            </a:r>
            <a:r>
              <a:rPr lang="fr-B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BE" sz="9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</a:t>
            </a:r>
            <a:r>
              <a:rPr lang="fr-B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9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MPs</a:t>
            </a:r>
            <a:r>
              <a:rPr lang="fr-B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about the </a:t>
            </a:r>
            <a:r>
              <a:rPr lang="fr-BE" sz="9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</a:t>
            </a:r>
            <a:r>
              <a:rPr lang="fr-B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light SPAIC</a:t>
            </a:r>
            <a:endParaRPr lang="en-US" sz="9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708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we_PXTSO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we_PXTSO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cwe_PXTSO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732</Words>
  <Application>Microsoft Macintosh PowerPoint</Application>
  <PresentationFormat>35 mm Slides</PresentationFormat>
  <Paragraphs>98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Courier New</vt:lpstr>
      <vt:lpstr>Tahoma</vt:lpstr>
      <vt:lpstr>Wingdings</vt:lpstr>
      <vt:lpstr>Thème Office</vt:lpstr>
      <vt:lpstr>cwe_PXTSO</vt:lpstr>
      <vt:lpstr>1_cwe_PXTSO</vt:lpstr>
      <vt:lpstr>6_cwe_PXTSO</vt:lpstr>
      <vt:lpstr>CWE Consultative  Group meeting conference call  September 3th, 10h00-12h00, 2019</vt:lpstr>
      <vt:lpstr>CWE Consultative Group – September 3th 2019 Meeting agenda</vt:lpstr>
      <vt:lpstr>2. CWE updated SPAIC approach  Types of changes to trigger a light SPAIC</vt:lpstr>
      <vt:lpstr>2. CWE updated SPAIC approach  Approach to choose reference days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CWE Consultative  Group meeting  Brussels, September 27th 2016 Sheraton airport hotel</dc:title>
  <dc:creator>BOYER Karel</dc:creator>
  <cp:lastModifiedBy>Tim Koch</cp:lastModifiedBy>
  <cp:revision>354</cp:revision>
  <cp:lastPrinted>2017-09-27T09:18:19Z</cp:lastPrinted>
  <dcterms:created xsi:type="dcterms:W3CDTF">2016-09-09T16:05:25Z</dcterms:created>
  <dcterms:modified xsi:type="dcterms:W3CDTF">2019-10-16T06:58:56Z</dcterms:modified>
</cp:coreProperties>
</file>