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notesSlides/notesSlide1.xml" ContentType="application/vnd.openxmlformats-officedocument.presentationml.notesSlide+xml"/>
  <Override PartName="/ppt/tags/tag28.xml" ContentType="application/vnd.openxmlformats-officedocument.presentationml.tags+xml"/>
  <Override PartName="/ppt/notesSlides/notesSlide2.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3.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4.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5.xml" ContentType="application/vnd.openxmlformats-officedocument.presentationml.notesSlide+xml"/>
  <Override PartName="/ppt/comments/comment1.xml" ContentType="application/vnd.openxmlformats-officedocument.presentationml.comments+xml"/>
  <Override PartName="/ppt/tags/tag35.xml" ContentType="application/vnd.openxmlformats-officedocument.presentationml.tags+xml"/>
  <Override PartName="/ppt/tags/tag36.xml" ContentType="application/vnd.openxmlformats-officedocument.presentationml.tags+xml"/>
  <Override PartName="/ppt/notesSlides/notesSlide6.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7.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8.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notesSlides/notesSlide9.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10.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11.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3" r:id="rId1"/>
  </p:sldMasterIdLst>
  <p:notesMasterIdLst>
    <p:notesMasterId r:id="rId14"/>
  </p:notesMasterIdLst>
  <p:handoutMasterIdLst>
    <p:handoutMasterId r:id="rId15"/>
  </p:handoutMasterIdLst>
  <p:sldIdLst>
    <p:sldId id="519" r:id="rId2"/>
    <p:sldId id="533" r:id="rId3"/>
    <p:sldId id="599" r:id="rId4"/>
    <p:sldId id="601" r:id="rId5"/>
    <p:sldId id="602" r:id="rId6"/>
    <p:sldId id="603" r:id="rId7"/>
    <p:sldId id="612" r:id="rId8"/>
    <p:sldId id="613" r:id="rId9"/>
    <p:sldId id="605" r:id="rId10"/>
    <p:sldId id="604" r:id="rId11"/>
    <p:sldId id="608" r:id="rId12"/>
    <p:sldId id="611" r:id="rId13"/>
  </p:sldIdLst>
  <p:sldSz cx="9144000" cy="6858000" type="screen4x3"/>
  <p:notesSz cx="6797675" cy="9872663"/>
  <p:custDataLst>
    <p:tags r:id="rId16"/>
  </p:custDataLst>
  <p:defaultTextStyle>
    <a:defPPr>
      <a:defRPr lang="fr-FR"/>
    </a:defPPr>
    <a:lvl1pPr algn="l" rtl="0" fontAlgn="base">
      <a:spcBef>
        <a:spcPct val="0"/>
      </a:spcBef>
      <a:spcAft>
        <a:spcPct val="0"/>
      </a:spcAft>
      <a:defRPr kern="1200">
        <a:solidFill>
          <a:schemeClr val="tx1"/>
        </a:solidFill>
        <a:latin typeface="Arial" charset="0"/>
        <a:ea typeface="MS PGothic" pitchFamily="34" charset="-128"/>
        <a:cs typeface="+mn-cs"/>
      </a:defRPr>
    </a:lvl1pPr>
    <a:lvl2pPr marL="457200" algn="l" rtl="0" fontAlgn="base">
      <a:spcBef>
        <a:spcPct val="0"/>
      </a:spcBef>
      <a:spcAft>
        <a:spcPct val="0"/>
      </a:spcAft>
      <a:defRPr kern="1200">
        <a:solidFill>
          <a:schemeClr val="tx1"/>
        </a:solidFill>
        <a:latin typeface="Arial" charset="0"/>
        <a:ea typeface="MS PGothic" pitchFamily="34" charset="-128"/>
        <a:cs typeface="+mn-cs"/>
      </a:defRPr>
    </a:lvl2pPr>
    <a:lvl3pPr marL="914400" algn="l" rtl="0" fontAlgn="base">
      <a:spcBef>
        <a:spcPct val="0"/>
      </a:spcBef>
      <a:spcAft>
        <a:spcPct val="0"/>
      </a:spcAft>
      <a:defRPr kern="1200">
        <a:solidFill>
          <a:schemeClr val="tx1"/>
        </a:solidFill>
        <a:latin typeface="Arial" charset="0"/>
        <a:ea typeface="MS PGothic" pitchFamily="34" charset="-128"/>
        <a:cs typeface="+mn-cs"/>
      </a:defRPr>
    </a:lvl3pPr>
    <a:lvl4pPr marL="1371600" algn="l" rtl="0" fontAlgn="base">
      <a:spcBef>
        <a:spcPct val="0"/>
      </a:spcBef>
      <a:spcAft>
        <a:spcPct val="0"/>
      </a:spcAft>
      <a:defRPr kern="1200">
        <a:solidFill>
          <a:schemeClr val="tx1"/>
        </a:solidFill>
        <a:latin typeface="Arial" charset="0"/>
        <a:ea typeface="MS PGothic" pitchFamily="34" charset="-128"/>
        <a:cs typeface="+mn-cs"/>
      </a:defRPr>
    </a:lvl4pPr>
    <a:lvl5pPr marL="1828800" algn="l" rtl="0" fontAlgn="base">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INCHAUX Xavier" initials="RTE" lastIdx="8" clrIdx="0"/>
  <p:cmAuthor id="1" name="Tore Granli" initials="TG" lastIdx="4" clrIdx="1"/>
  <p:cmAuthor id="2" name="Dammer, Arne" initials="DA" lastIdx="5" clrIdx="2"/>
  <p:cmAuthor id="3" name="OTE-OM" initials="OTE-OM" lastIdx="3" clrIdx="3"/>
  <p:cmAuthor id="4" name="DUFOURG Marie" initials="RTE" lastIdx="10" clrIdx="4"/>
  <p:cmAuthor id="5" name="ELIA" initials="ELIA" lastIdx="13" clrIdx="5"/>
  <p:cmAuthor id="6" name="EPEXSPOT" initials="EPEX" lastIdx="6" clrIdx="6"/>
  <p:cmAuthor id="7" name="EPEX" initials="EPEX" lastIdx="30" clrIdx="7"/>
  <p:cmAuthor id="8" name="Vladimír Satek" initials="VS" lastIdx="42" clrIdx="8"/>
  <p:cmAuthor id="9" name="ycuellar" initials="YC" lastIdx="11" clrIdx="9"/>
  <p:cmAuthor id="10" name="Lucie Ryšavá" initials="LR" lastIdx="41" clrIdx="10"/>
  <p:cmAuthor id="11" name="Karri Mäkelä" initials="KM" lastIdx="38" clrIdx="11"/>
  <p:cmAuthor id="12" name="Helene" initials="H" lastIdx="10" clrIdx="12"/>
  <p:cmAuthor id="13" name="Nord Pool Spot 1" initials="NPS 1" lastIdx="5" clrIdx="13"/>
  <p:cmAuthor id="14" name="Tjitske Kramer" initials="TK" lastIdx="4" clrIdx="14"/>
  <p:cmAuthor id="15" name="NPS" initials="KM" lastIdx="1" clrIdx="15"/>
  <p:cmAuthor id="16" name="EPEX SPOT" initials="EPEX" lastIdx="7" clrIdx="16"/>
  <p:cmAuthor id="17" name="Jose Javier Gonzalez" initials="JJG" lastIdx="1" clrIdx="17"/>
  <p:cmAuthor id="18" name="Yolanda Cuellar" initials="OMIE" lastIdx="6" clrIdx="18"/>
  <p:cmAuthor id="19" name="Rysava , Lucie" initials="LR" lastIdx="49" clrIdx="19"/>
  <p:cmAuthor id="20" name="Klara Valkova" initials="KV" lastIdx="5" clrIdx="20"/>
  <p:cmAuthor id="21" name="Lucie Rysava (PXs PMO)" initials="LR" lastIdx="5" clrIdx="21"/>
  <p:cmAuthor id="22" name="NPS1" initials="NPS1" lastIdx="3" clrIdx="22"/>
  <p:cmAuthor id="23" name="Lucie Ryšavá (PXs PMO)" initials="LR" lastIdx="7" clrIdx="23"/>
  <p:cmAuthor id="24" name="PXs" initials="PXs" lastIdx="13" clrIdx="24"/>
  <p:cmAuthor id="25" name="Bus, Tjacka" initials="BT" lastIdx="6" clrIdx="25">
    <p:extLst>
      <p:ext uri="{19B8F6BF-5375-455C-9EA6-DF929625EA0E}">
        <p15:presenceInfo xmlns:p15="http://schemas.microsoft.com/office/powerpoint/2012/main" userId="S::tbus@e-bridge.com::d12e6f0c-00eb-4ad4-845c-0e970bfd3846" providerId="AD"/>
      </p:ext>
    </p:extLst>
  </p:cmAuthor>
  <p:cmAuthor id="26" name="Balint Csuri" initials="BC" lastIdx="1" clrIdx="26"/>
  <p:cmAuthor id="27" name="Luiza FEDIUC" initials="LF" lastIdx="11" clrIdx="27">
    <p:extLst>
      <p:ext uri="{19B8F6BF-5375-455C-9EA6-DF929625EA0E}">
        <p15:presenceInfo xmlns:p15="http://schemas.microsoft.com/office/powerpoint/2012/main" userId="S::l.fediuc@epexspot.com::0a4aabb5-14dc-4399-888f-6074ec0698c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3333"/>
    <a:srgbClr val="83A644"/>
    <a:srgbClr val="9B4A07"/>
    <a:srgbClr val="7F7F7F"/>
    <a:srgbClr val="FED900"/>
    <a:srgbClr val="4F81BD"/>
    <a:srgbClr val="C00000"/>
    <a:srgbClr val="FC7B10"/>
    <a:srgbClr val="E9EDF4"/>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6224" autoAdjust="0"/>
  </p:normalViewPr>
  <p:slideViewPr>
    <p:cSldViewPr snapToGrid="0">
      <p:cViewPr varScale="1">
        <p:scale>
          <a:sx n="154" d="100"/>
          <a:sy n="154" d="100"/>
        </p:scale>
        <p:origin x="948"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3" d="100"/>
          <a:sy n="83" d="100"/>
        </p:scale>
        <p:origin x="-3918" y="-78"/>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5" dt="2021-02-04T12:57:27.468" idx="5">
    <p:pos x="4361" y="3835"/>
    <p:text>1) For the Nordics, MPs are not expected to perform nominations towards eSett following the Nordic-Baltic regional coupling.</p:text>
    <p:extLst>
      <p:ext uri="{C676402C-5697-4E1C-873F-D02D1690AC5C}">
        <p15:threadingInfo xmlns:p15="http://schemas.microsoft.com/office/powerpoint/2012/main" timeZoneBias="-60"/>
      </p:ext>
    </p:extLst>
  </p:cm>
  <p:cm authorId="25" dt="2021-02-04T15:51:15.400" idx="6">
    <p:pos x="4361" y="3971"/>
    <p:text>2) For the Tennet NL, MPs are expected to perform nominations, however these can be provided by email.</p:text>
    <p:extLst>
      <p:ext uri="{C676402C-5697-4E1C-873F-D02D1690AC5C}">
        <p15:threadingInfo xmlns:p15="http://schemas.microsoft.com/office/powerpoint/2012/main" timeZoneBias="-60">
          <p15:parentCm authorId="25" idx="5"/>
        </p15:threadingInfo>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813" cy="493713"/>
          </a:xfrm>
          <a:prstGeom prst="rect">
            <a:avLst/>
          </a:prstGeom>
        </p:spPr>
        <p:txBody>
          <a:bodyPr vert="horz" lIns="91440" tIns="45720" rIns="91440" bIns="45720" rtlCol="0"/>
          <a:lstStyle>
            <a:lvl1pPr algn="l">
              <a:defRPr sz="1200">
                <a:latin typeface="Arial" charset="0"/>
                <a:ea typeface="+mn-ea"/>
                <a:cs typeface="+mn-cs"/>
              </a:defRPr>
            </a:lvl1pPr>
          </a:lstStyle>
          <a:p>
            <a:pPr>
              <a:defRPr/>
            </a:pPr>
            <a:endParaRPr lang="en-GB"/>
          </a:p>
        </p:txBody>
      </p:sp>
      <p:sp>
        <p:nvSpPr>
          <p:cNvPr id="3" name="Datumsplatzhalter 2"/>
          <p:cNvSpPr>
            <a:spLocks noGrp="1"/>
          </p:cNvSpPr>
          <p:nvPr>
            <p:ph type="dt" sz="quarter" idx="1"/>
          </p:nvPr>
        </p:nvSpPr>
        <p:spPr>
          <a:xfrm>
            <a:off x="3851275" y="0"/>
            <a:ext cx="2944813" cy="493713"/>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45C611AE-D204-4A87-AAC2-AFEEC8975774}" type="datetimeFigureOut">
              <a:rPr lang="en-GB" altLang="en-US"/>
              <a:pPr>
                <a:defRPr/>
              </a:pPr>
              <a:t>11/02/2021</a:t>
            </a:fld>
            <a:endParaRPr lang="en-GB" altLang="en-US"/>
          </a:p>
        </p:txBody>
      </p:sp>
      <p:sp>
        <p:nvSpPr>
          <p:cNvPr id="4" name="Fußzeilenplatzhalter 3"/>
          <p:cNvSpPr>
            <a:spLocks noGrp="1"/>
          </p:cNvSpPr>
          <p:nvPr>
            <p:ph type="ftr" sz="quarter" idx="2"/>
          </p:nvPr>
        </p:nvSpPr>
        <p:spPr>
          <a:xfrm>
            <a:off x="0" y="9377363"/>
            <a:ext cx="2944813" cy="493712"/>
          </a:xfrm>
          <a:prstGeom prst="rect">
            <a:avLst/>
          </a:prstGeom>
        </p:spPr>
        <p:txBody>
          <a:bodyPr vert="horz" lIns="91440" tIns="45720" rIns="91440" bIns="45720" rtlCol="0" anchor="b"/>
          <a:lstStyle>
            <a:lvl1pPr algn="l">
              <a:defRPr sz="1200">
                <a:latin typeface="Arial" charset="0"/>
                <a:ea typeface="+mn-ea"/>
                <a:cs typeface="+mn-cs"/>
              </a:defRPr>
            </a:lvl1pPr>
          </a:lstStyle>
          <a:p>
            <a:pPr>
              <a:defRPr/>
            </a:pPr>
            <a:endParaRPr lang="en-GB"/>
          </a:p>
        </p:txBody>
      </p:sp>
      <p:sp>
        <p:nvSpPr>
          <p:cNvPr id="5" name="Foliennummernplatzhalter 4"/>
          <p:cNvSpPr>
            <a:spLocks noGrp="1"/>
          </p:cNvSpPr>
          <p:nvPr>
            <p:ph type="sldNum" sz="quarter" idx="3"/>
          </p:nvPr>
        </p:nvSpPr>
        <p:spPr>
          <a:xfrm>
            <a:off x="3851275" y="9377363"/>
            <a:ext cx="2944813" cy="493712"/>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18697528-1335-477D-82AB-8B236B3C975C}" type="slidenum">
              <a:rPr lang="en-GB" altLang="en-US"/>
              <a:pPr>
                <a:defRPr/>
              </a:pPr>
              <a:t>‹nr.›</a:t>
            </a:fld>
            <a:endParaRPr lang="en-GB" altLang="en-US"/>
          </a:p>
        </p:txBody>
      </p:sp>
    </p:spTree>
    <p:extLst>
      <p:ext uri="{BB962C8B-B14F-4D97-AF65-F5344CB8AC3E}">
        <p14:creationId xmlns:p14="http://schemas.microsoft.com/office/powerpoint/2010/main" val="31054281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813" cy="493713"/>
          </a:xfrm>
          <a:prstGeom prst="rect">
            <a:avLst/>
          </a:prstGeom>
        </p:spPr>
        <p:txBody>
          <a:bodyPr vert="horz" lIns="91440" tIns="45720" rIns="91440" bIns="45720" rtlCol="0"/>
          <a:lstStyle>
            <a:lvl1pPr algn="l">
              <a:defRPr sz="1200" dirty="0">
                <a:latin typeface="Arial" charset="0"/>
                <a:ea typeface="+mn-ea"/>
                <a:cs typeface="+mn-cs"/>
              </a:defRPr>
            </a:lvl1pPr>
          </a:lstStyle>
          <a:p>
            <a:pPr>
              <a:defRPr/>
            </a:pPr>
            <a:endParaRPr lang="en-GB" dirty="0"/>
          </a:p>
        </p:txBody>
      </p:sp>
      <p:sp>
        <p:nvSpPr>
          <p:cNvPr id="3" name="Espace réservé de la date 2"/>
          <p:cNvSpPr>
            <a:spLocks noGrp="1"/>
          </p:cNvSpPr>
          <p:nvPr>
            <p:ph type="dt" idx="1"/>
          </p:nvPr>
        </p:nvSpPr>
        <p:spPr>
          <a:xfrm>
            <a:off x="3851275" y="0"/>
            <a:ext cx="2944813" cy="493713"/>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B19206F8-B867-403A-B2E4-817EB2EBA37D}" type="datetimeFigureOut">
              <a:rPr lang="en-GB" altLang="en-US" smtClean="0"/>
              <a:pPr>
                <a:defRPr/>
              </a:pPr>
              <a:t>11/02/2021</a:t>
            </a:fld>
            <a:endParaRPr lang="en-GB" altLang="en-US" dirty="0"/>
          </a:p>
        </p:txBody>
      </p:sp>
      <p:sp>
        <p:nvSpPr>
          <p:cNvPr id="4" name="Espace réservé de l'image des diapositives 3"/>
          <p:cNvSpPr>
            <a:spLocks noGrp="1" noRot="1" noChangeAspect="1"/>
          </p:cNvSpPr>
          <p:nvPr>
            <p:ph type="sldImg" idx="2"/>
          </p:nvPr>
        </p:nvSpPr>
        <p:spPr>
          <a:xfrm>
            <a:off x="895985" y="774065"/>
            <a:ext cx="4937125" cy="37036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Espace réservé des commentaires 4"/>
          <p:cNvSpPr>
            <a:spLocks noGrp="1"/>
          </p:cNvSpPr>
          <p:nvPr>
            <p:ph type="body" sz="quarter" idx="3"/>
          </p:nvPr>
        </p:nvSpPr>
        <p:spPr>
          <a:xfrm>
            <a:off x="679450" y="4689475"/>
            <a:ext cx="5438775" cy="4443413"/>
          </a:xfrm>
          <a:prstGeom prst="rect">
            <a:avLst/>
          </a:prstGeom>
        </p:spPr>
        <p:txBody>
          <a:bodyPr vert="horz" wrap="square" lIns="91440" tIns="45720" rIns="91440" bIns="45720" numCol="1" anchor="t" anchorCtr="0" compatLnSpc="1">
            <a:prstTxWarp prst="textNoShape">
              <a:avLst/>
            </a:prstTxWarp>
            <a:normAutofit/>
          </a:bodyPr>
          <a:lstStyle/>
          <a:p>
            <a:pPr lvl="0"/>
            <a:r>
              <a:rPr lang="en-GB" altLang="en-US" noProof="0"/>
              <a:t>Cliquez pour modifier les styles du texte du masque</a:t>
            </a:r>
          </a:p>
          <a:p>
            <a:pPr lvl="1"/>
            <a:r>
              <a:rPr lang="en-GB" altLang="en-US" noProof="0"/>
              <a:t>Deuxième niveau</a:t>
            </a:r>
          </a:p>
          <a:p>
            <a:pPr lvl="2"/>
            <a:r>
              <a:rPr lang="en-GB" altLang="en-US" noProof="0"/>
              <a:t>Troisième niveau</a:t>
            </a:r>
          </a:p>
          <a:p>
            <a:pPr lvl="3"/>
            <a:r>
              <a:rPr lang="en-GB" altLang="en-US" noProof="0"/>
              <a:t>Quatrième niveau</a:t>
            </a:r>
          </a:p>
          <a:p>
            <a:pPr lvl="4"/>
            <a:r>
              <a:rPr lang="en-GB" altLang="en-US" noProof="0"/>
              <a:t>Cinquième niveau</a:t>
            </a:r>
            <a:endParaRPr lang="en-GB" altLang="en-US" noProof="0" dirty="0"/>
          </a:p>
        </p:txBody>
      </p:sp>
      <p:sp>
        <p:nvSpPr>
          <p:cNvPr id="6" name="Espace réservé du pied de page 5"/>
          <p:cNvSpPr>
            <a:spLocks noGrp="1"/>
          </p:cNvSpPr>
          <p:nvPr>
            <p:ph type="ftr" sz="quarter" idx="4"/>
          </p:nvPr>
        </p:nvSpPr>
        <p:spPr>
          <a:xfrm>
            <a:off x="0" y="9377363"/>
            <a:ext cx="2944813" cy="493712"/>
          </a:xfrm>
          <a:prstGeom prst="rect">
            <a:avLst/>
          </a:prstGeom>
        </p:spPr>
        <p:txBody>
          <a:bodyPr vert="horz" lIns="91440" tIns="45720" rIns="91440" bIns="45720" rtlCol="0" anchor="b"/>
          <a:lstStyle>
            <a:lvl1pPr algn="l">
              <a:defRPr sz="1200" dirty="0">
                <a:latin typeface="Arial" charset="0"/>
                <a:ea typeface="+mn-ea"/>
                <a:cs typeface="+mn-cs"/>
              </a:defRPr>
            </a:lvl1pPr>
          </a:lstStyle>
          <a:p>
            <a:pPr>
              <a:defRPr/>
            </a:pPr>
            <a:endParaRPr lang="en-GB" dirty="0"/>
          </a:p>
        </p:txBody>
      </p:sp>
      <p:sp>
        <p:nvSpPr>
          <p:cNvPr id="7" name="Espace réservé du numéro de diapositive 6"/>
          <p:cNvSpPr>
            <a:spLocks noGrp="1"/>
          </p:cNvSpPr>
          <p:nvPr>
            <p:ph type="sldNum" sz="quarter" idx="5"/>
          </p:nvPr>
        </p:nvSpPr>
        <p:spPr>
          <a:xfrm>
            <a:off x="3851275" y="9377363"/>
            <a:ext cx="2944813" cy="493712"/>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60325E30-007A-4EC7-826C-F28AC8A99589}" type="slidenum">
              <a:rPr lang="en-GB" altLang="en-US" smtClean="0"/>
              <a:pPr>
                <a:defRPr/>
              </a:pPr>
              <a:t>‹nr.›</a:t>
            </a:fld>
            <a:endParaRPr lang="en-GB" altLang="en-US" dirty="0"/>
          </a:p>
        </p:txBody>
      </p:sp>
    </p:spTree>
    <p:extLst>
      <p:ext uri="{BB962C8B-B14F-4D97-AF65-F5344CB8AC3E}">
        <p14:creationId xmlns:p14="http://schemas.microsoft.com/office/powerpoint/2010/main" val="32862125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1</a:t>
            </a:fld>
            <a:endParaRPr lang="en-GB" altLang="en-US" dirty="0"/>
          </a:p>
        </p:txBody>
      </p:sp>
    </p:spTree>
    <p:extLst>
      <p:ext uri="{BB962C8B-B14F-4D97-AF65-F5344CB8AC3E}">
        <p14:creationId xmlns:p14="http://schemas.microsoft.com/office/powerpoint/2010/main" val="15334264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10</a:t>
            </a:fld>
            <a:endParaRPr lang="en-GB" altLang="en-US" dirty="0"/>
          </a:p>
        </p:txBody>
      </p:sp>
    </p:spTree>
    <p:extLst>
      <p:ext uri="{BB962C8B-B14F-4D97-AF65-F5344CB8AC3E}">
        <p14:creationId xmlns:p14="http://schemas.microsoft.com/office/powerpoint/2010/main" val="15047924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11</a:t>
            </a:fld>
            <a:endParaRPr lang="en-GB" altLang="en-US" dirty="0"/>
          </a:p>
        </p:txBody>
      </p:sp>
    </p:spTree>
    <p:extLst>
      <p:ext uri="{BB962C8B-B14F-4D97-AF65-F5344CB8AC3E}">
        <p14:creationId xmlns:p14="http://schemas.microsoft.com/office/powerpoint/2010/main" val="1206913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12</a:t>
            </a:fld>
            <a:endParaRPr lang="en-GB" altLang="en-US" dirty="0"/>
          </a:p>
        </p:txBody>
      </p:sp>
    </p:spTree>
    <p:extLst>
      <p:ext uri="{BB962C8B-B14F-4D97-AF65-F5344CB8AC3E}">
        <p14:creationId xmlns:p14="http://schemas.microsoft.com/office/powerpoint/2010/main" val="3820414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2</a:t>
            </a:fld>
            <a:endParaRPr lang="en-GB" altLang="en-US" dirty="0"/>
          </a:p>
        </p:txBody>
      </p:sp>
    </p:spTree>
    <p:extLst>
      <p:ext uri="{BB962C8B-B14F-4D97-AF65-F5344CB8AC3E}">
        <p14:creationId xmlns:p14="http://schemas.microsoft.com/office/powerpoint/2010/main" val="544760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3</a:t>
            </a:fld>
            <a:endParaRPr lang="en-GB" altLang="en-US" dirty="0"/>
          </a:p>
        </p:txBody>
      </p:sp>
    </p:spTree>
    <p:extLst>
      <p:ext uri="{BB962C8B-B14F-4D97-AF65-F5344CB8AC3E}">
        <p14:creationId xmlns:p14="http://schemas.microsoft.com/office/powerpoint/2010/main" val="1395756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4</a:t>
            </a:fld>
            <a:endParaRPr lang="en-GB" altLang="en-US" dirty="0"/>
          </a:p>
        </p:txBody>
      </p:sp>
    </p:spTree>
    <p:extLst>
      <p:ext uri="{BB962C8B-B14F-4D97-AF65-F5344CB8AC3E}">
        <p14:creationId xmlns:p14="http://schemas.microsoft.com/office/powerpoint/2010/main" val="1488351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5</a:t>
            </a:fld>
            <a:endParaRPr lang="en-GB" altLang="en-US" dirty="0"/>
          </a:p>
        </p:txBody>
      </p:sp>
    </p:spTree>
    <p:extLst>
      <p:ext uri="{BB962C8B-B14F-4D97-AF65-F5344CB8AC3E}">
        <p14:creationId xmlns:p14="http://schemas.microsoft.com/office/powerpoint/2010/main" val="1193971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6</a:t>
            </a:fld>
            <a:endParaRPr lang="en-GB" altLang="en-US" dirty="0"/>
          </a:p>
        </p:txBody>
      </p:sp>
    </p:spTree>
    <p:extLst>
      <p:ext uri="{BB962C8B-B14F-4D97-AF65-F5344CB8AC3E}">
        <p14:creationId xmlns:p14="http://schemas.microsoft.com/office/powerpoint/2010/main" val="1585943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7</a:t>
            </a:fld>
            <a:endParaRPr lang="en-GB" altLang="en-US" dirty="0"/>
          </a:p>
        </p:txBody>
      </p:sp>
    </p:spTree>
    <p:extLst>
      <p:ext uri="{BB962C8B-B14F-4D97-AF65-F5344CB8AC3E}">
        <p14:creationId xmlns:p14="http://schemas.microsoft.com/office/powerpoint/2010/main" val="926305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8</a:t>
            </a:fld>
            <a:endParaRPr lang="en-GB" altLang="en-US" dirty="0"/>
          </a:p>
        </p:txBody>
      </p:sp>
    </p:spTree>
    <p:extLst>
      <p:ext uri="{BB962C8B-B14F-4D97-AF65-F5344CB8AC3E}">
        <p14:creationId xmlns:p14="http://schemas.microsoft.com/office/powerpoint/2010/main" val="2134653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74700"/>
            <a:ext cx="4937125" cy="37036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0325E30-007A-4EC7-826C-F28AC8A99589}" type="slidenum">
              <a:rPr lang="en-GB" altLang="en-US" smtClean="0"/>
              <a:pPr>
                <a:defRPr/>
              </a:pPr>
              <a:t>9</a:t>
            </a:fld>
            <a:endParaRPr lang="en-GB" altLang="en-US" dirty="0"/>
          </a:p>
        </p:txBody>
      </p:sp>
    </p:spTree>
    <p:extLst>
      <p:ext uri="{BB962C8B-B14F-4D97-AF65-F5344CB8AC3E}">
        <p14:creationId xmlns:p14="http://schemas.microsoft.com/office/powerpoint/2010/main" val="3516789259"/>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slideMaster" Target="../slideMasters/slideMaster1.xml"/><Relationship Id="rId7" Type="http://schemas.openxmlformats.org/officeDocument/2006/relationships/image" Target="../media/image4.jp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3.jp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image" Target="../media/image7.jpg"/><Relationship Id="rId5" Type="http://schemas.openxmlformats.org/officeDocument/2006/relationships/image" Target="../media/image1.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23.xml"/><Relationship Id="rId5" Type="http://schemas.openxmlformats.org/officeDocument/2006/relationships/image" Target="../media/image7.jpg"/><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7.jpg"/><Relationship Id="rId5" Type="http://schemas.openxmlformats.org/officeDocument/2006/relationships/image" Target="../media/image1.emf"/><Relationship Id="rId4" Type="http://schemas.openxmlformats.org/officeDocument/2006/relationships/oleObject" Target="../embeddings/oleObject13.bin"/></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slideMaster" Target="../slideMasters/slideMaster1.xml"/><Relationship Id="rId7" Type="http://schemas.openxmlformats.org/officeDocument/2006/relationships/image" Target="../media/image3.jp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6.jpeg"/><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8.xml"/><Relationship Id="rId5" Type="http://schemas.openxmlformats.org/officeDocument/2006/relationships/image" Target="../media/image7.jpg"/><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7.jpg"/><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7.jpg"/><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7.jpg"/><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image" Target="../media/image7.jpg"/><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7.jpg"/><Relationship Id="rId5" Type="http://schemas.openxmlformats.org/officeDocument/2006/relationships/image" Target="../media/image1.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7.jpg"/><Relationship Id="rId5" Type="http://schemas.openxmlformats.org/officeDocument/2006/relationships/image" Target="../media/image1.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99305A5D-8F03-4704-B4D3-31C7313D81BD}"/>
              </a:ext>
            </a:extLst>
          </p:cNvPr>
          <p:cNvGraphicFramePr>
            <a:graphicFrameLocks noChangeAspect="1"/>
          </p:cNvGraphicFramePr>
          <p:nvPr userDrawn="1">
            <p:custDataLst>
              <p:tags r:id="rId1"/>
            </p:custDataLst>
            <p:extLst>
              <p:ext uri="{D42A27DB-BD31-4B8C-83A1-F6EECF244321}">
                <p14:modId xmlns:p14="http://schemas.microsoft.com/office/powerpoint/2010/main" val="5047642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DCFCB4A4-7861-4D47-B65B-E178A0AE8F24}"/>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2400" b="1" i="0" baseline="0" dirty="0">
              <a:latin typeface="Arial" panose="020B0604020202020204" pitchFamily="34" charset="0"/>
              <a:ea typeface="+mj-ea"/>
              <a:cs typeface="+mj-cs"/>
              <a:sym typeface="Arial" panose="020B0604020202020204" pitchFamily="34" charset="0"/>
            </a:endParaRPr>
          </a:p>
        </p:txBody>
      </p:sp>
      <p:pic>
        <p:nvPicPr>
          <p:cNvPr id="3" name="Grafik 2">
            <a:extLst>
              <a:ext uri="{FF2B5EF4-FFF2-40B4-BE49-F238E27FC236}">
                <a16:creationId xmlns:a16="http://schemas.microsoft.com/office/drawing/2014/main" id="{CB85FEE8-053C-4930-8E39-BB0AD2EF258B}"/>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81584" y="6721635"/>
            <a:ext cx="8662416" cy="146304"/>
          </a:xfrm>
          <a:prstGeom prst="rect">
            <a:avLst/>
          </a:prstGeom>
        </p:spPr>
      </p:pic>
      <p:pic>
        <p:nvPicPr>
          <p:cNvPr id="12" name="Grafik 11">
            <a:extLst>
              <a:ext uri="{FF2B5EF4-FFF2-40B4-BE49-F238E27FC236}">
                <a16:creationId xmlns:a16="http://schemas.microsoft.com/office/drawing/2014/main" id="{F11551A1-3F12-4063-BBC1-901806908FB7}"/>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243328" y="0"/>
            <a:ext cx="1840992" cy="579120"/>
          </a:xfrm>
          <a:prstGeom prst="rect">
            <a:avLst/>
          </a:prstGeom>
        </p:spPr>
      </p:pic>
      <p:pic>
        <p:nvPicPr>
          <p:cNvPr id="11" name="Grafik 10" descr="Ein Bild, das Regenbogen enthält.&#10;&#10;Automatisch generierte Beschreibung">
            <a:extLst>
              <a:ext uri="{FF2B5EF4-FFF2-40B4-BE49-F238E27FC236}">
                <a16:creationId xmlns:a16="http://schemas.microsoft.com/office/drawing/2014/main" id="{F1CB4C2B-327E-403E-9C7C-4242197CE2D2}"/>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0" y="900000"/>
            <a:ext cx="9144000" cy="5431536"/>
          </a:xfrm>
          <a:prstGeom prst="rect">
            <a:avLst/>
          </a:prstGeom>
        </p:spPr>
      </p:pic>
      <p:sp>
        <p:nvSpPr>
          <p:cNvPr id="13" name="Titelplatzhalter 1">
            <a:extLst>
              <a:ext uri="{FF2B5EF4-FFF2-40B4-BE49-F238E27FC236}">
                <a16:creationId xmlns:a16="http://schemas.microsoft.com/office/drawing/2014/main" id="{750B73F9-B038-4BC2-AA37-216C9858164D}"/>
              </a:ext>
            </a:extLst>
          </p:cNvPr>
          <p:cNvSpPr>
            <a:spLocks noGrp="1"/>
          </p:cNvSpPr>
          <p:nvPr>
            <p:ph type="title" hasCustomPrompt="1"/>
          </p:nvPr>
        </p:nvSpPr>
        <p:spPr>
          <a:xfrm>
            <a:off x="2255839" y="1485900"/>
            <a:ext cx="6329361" cy="809625"/>
          </a:xfrm>
          <a:prstGeom prst="rect">
            <a:avLst/>
          </a:prstGeom>
          <a:noFill/>
        </p:spPr>
        <p:txBody>
          <a:bodyPr vert="horz" lIns="0" tIns="0" rIns="0" bIns="0" rtlCol="0" anchor="b" anchorCtr="0">
            <a:noAutofit/>
          </a:bodyPr>
          <a:lstStyle>
            <a:lvl1pPr>
              <a:defRPr sz="2400">
                <a:solidFill>
                  <a:schemeClr val="bg1"/>
                </a:solidFill>
              </a:defRPr>
            </a:lvl1pPr>
          </a:lstStyle>
          <a:p>
            <a:r>
              <a:rPr lang="en-GB"/>
              <a:t>Click to enter title</a:t>
            </a:r>
            <a:endParaRPr lang="en-GB" dirty="0"/>
          </a:p>
        </p:txBody>
      </p:sp>
      <p:sp>
        <p:nvSpPr>
          <p:cNvPr id="14" name="Textplatzhalter 17">
            <a:extLst>
              <a:ext uri="{FF2B5EF4-FFF2-40B4-BE49-F238E27FC236}">
                <a16:creationId xmlns:a16="http://schemas.microsoft.com/office/drawing/2014/main" id="{4DC2AF72-8CBD-4D99-B761-0AFEF5680726}"/>
              </a:ext>
            </a:extLst>
          </p:cNvPr>
          <p:cNvSpPr>
            <a:spLocks noGrp="1"/>
          </p:cNvSpPr>
          <p:nvPr>
            <p:ph type="body" sz="quarter" idx="13" hasCustomPrompt="1"/>
          </p:nvPr>
        </p:nvSpPr>
        <p:spPr>
          <a:xfrm>
            <a:off x="2255839" y="2706523"/>
            <a:ext cx="6329361" cy="831555"/>
          </a:xfrm>
          <a:prstGeom prst="rect">
            <a:avLst/>
          </a:prstGeom>
          <a:noFill/>
        </p:spPr>
        <p:txBody>
          <a:bodyPr lIns="0" tIns="0" rIns="0" bIns="0">
            <a:noAutofit/>
          </a:bodyPr>
          <a:lstStyle>
            <a:lvl1pPr marL="0" indent="0">
              <a:buNone/>
              <a:defRPr sz="2400" b="1">
                <a:solidFill>
                  <a:schemeClr val="bg1"/>
                </a:solidFill>
              </a:defRPr>
            </a:lvl1pPr>
          </a:lstStyle>
          <a:p>
            <a:pPr lvl="0"/>
            <a:r>
              <a:rPr lang="en-GB"/>
              <a:t>Click to enter text</a:t>
            </a:r>
            <a:endParaRPr lang="en-GB" dirty="0"/>
          </a:p>
        </p:txBody>
      </p:sp>
      <p:sp>
        <p:nvSpPr>
          <p:cNvPr id="16" name="Textplatzhalter 19">
            <a:extLst>
              <a:ext uri="{FF2B5EF4-FFF2-40B4-BE49-F238E27FC236}">
                <a16:creationId xmlns:a16="http://schemas.microsoft.com/office/drawing/2014/main" id="{5AFD54B3-798C-4F26-A9CF-9392B7A45C92}"/>
              </a:ext>
            </a:extLst>
          </p:cNvPr>
          <p:cNvSpPr>
            <a:spLocks noGrp="1"/>
          </p:cNvSpPr>
          <p:nvPr>
            <p:ph type="body" sz="quarter" idx="14" hasCustomPrompt="1"/>
          </p:nvPr>
        </p:nvSpPr>
        <p:spPr>
          <a:xfrm>
            <a:off x="2255839" y="3538078"/>
            <a:ext cx="6329361"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en-GB"/>
              <a:t>Place, Date  </a:t>
            </a:r>
            <a:endParaRPr lang="en-GB" dirty="0"/>
          </a:p>
        </p:txBody>
      </p:sp>
      <p:sp>
        <p:nvSpPr>
          <p:cNvPr id="17" name="Textplatzhalter 19">
            <a:extLst>
              <a:ext uri="{FF2B5EF4-FFF2-40B4-BE49-F238E27FC236}">
                <a16:creationId xmlns:a16="http://schemas.microsoft.com/office/drawing/2014/main" id="{E7BC7442-FDD6-4B9B-B708-F70C113DB2AD}"/>
              </a:ext>
            </a:extLst>
          </p:cNvPr>
          <p:cNvSpPr>
            <a:spLocks noGrp="1"/>
          </p:cNvSpPr>
          <p:nvPr>
            <p:ph type="body" sz="quarter" idx="15" hasCustomPrompt="1"/>
          </p:nvPr>
        </p:nvSpPr>
        <p:spPr>
          <a:xfrm>
            <a:off x="2255839" y="3924915"/>
            <a:ext cx="6329361"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en-GB"/>
              <a:t>Name, Surname </a:t>
            </a:r>
            <a:endParaRPr lang="en-GB" dirty="0"/>
          </a:p>
        </p:txBody>
      </p:sp>
      <p:sp>
        <p:nvSpPr>
          <p:cNvPr id="19" name="Textplatzhalter 19">
            <a:extLst>
              <a:ext uri="{FF2B5EF4-FFF2-40B4-BE49-F238E27FC236}">
                <a16:creationId xmlns:a16="http://schemas.microsoft.com/office/drawing/2014/main" id="{6C5AE75F-EB3F-4F11-86BD-E9F8DA55BD92}"/>
              </a:ext>
            </a:extLst>
          </p:cNvPr>
          <p:cNvSpPr>
            <a:spLocks noGrp="1"/>
          </p:cNvSpPr>
          <p:nvPr>
            <p:ph type="body" sz="quarter" idx="16" hasCustomPrompt="1"/>
          </p:nvPr>
        </p:nvSpPr>
        <p:spPr>
          <a:xfrm>
            <a:off x="2255839" y="4311751"/>
            <a:ext cx="6329361"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en-GB"/>
              <a:t>Position </a:t>
            </a:r>
            <a:endParaRPr lang="en-GB" dirty="0"/>
          </a:p>
        </p:txBody>
      </p:sp>
    </p:spTree>
    <p:extLst>
      <p:ext uri="{BB962C8B-B14F-4D97-AF65-F5344CB8AC3E}">
        <p14:creationId xmlns:p14="http://schemas.microsoft.com/office/powerpoint/2010/main" val="33194680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and content">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803AA18A-6303-4478-904A-DE141772EF55}"/>
              </a:ext>
            </a:extLst>
          </p:cNvPr>
          <p:cNvGraphicFramePr>
            <a:graphicFrameLocks noChangeAspect="1"/>
          </p:cNvGraphicFramePr>
          <p:nvPr userDrawn="1">
            <p:custDataLst>
              <p:tags r:id="rId1"/>
            </p:custDataLst>
            <p:extLst>
              <p:ext uri="{D42A27DB-BD31-4B8C-83A1-F6EECF244321}">
                <p14:modId xmlns:p14="http://schemas.microsoft.com/office/powerpoint/2010/main" val="36280960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809A3526-92A7-4712-B449-CBB0529A5003}"/>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en-GB"/>
              <a:t>Click to enter title</a:t>
            </a:r>
            <a:endParaRPr lang="en-GB" dirty="0"/>
          </a:p>
        </p:txBody>
      </p:sp>
      <p:sp>
        <p:nvSpPr>
          <p:cNvPr id="4" name="Foliennummernplatzhalter 3"/>
          <p:cNvSpPr>
            <a:spLocks noGrp="1"/>
          </p:cNvSpPr>
          <p:nvPr>
            <p:ph type="sldNum" sz="quarter" idx="11"/>
          </p:nvPr>
        </p:nvSpPr>
        <p:spPr/>
        <p:txBody>
          <a:bodyPr/>
          <a:lstStyle/>
          <a:p>
            <a:pPr>
              <a:defRPr/>
            </a:pPr>
            <a:fld id="{D383EB99-40B2-4176-B4FA-CDBAA950DF99}" type="slidenum">
              <a:rPr lang="en-GB" altLang="en-US" smtClean="0"/>
              <a:pPr>
                <a:defRPr/>
              </a:pPr>
              <a:t>‹nr.›</a:t>
            </a:fld>
            <a:endParaRPr lang="en-GB" altLang="en-US" dirty="0"/>
          </a:p>
        </p:txBody>
      </p:sp>
      <p:sp>
        <p:nvSpPr>
          <p:cNvPr id="13" name="Bildplatzhalter 12"/>
          <p:cNvSpPr>
            <a:spLocks noGrp="1"/>
          </p:cNvSpPr>
          <p:nvPr>
            <p:ph type="pic" sz="quarter" idx="16" hasCustomPrompt="1"/>
          </p:nvPr>
        </p:nvSpPr>
        <p:spPr>
          <a:xfrm>
            <a:off x="558800" y="1495425"/>
            <a:ext cx="3897312" cy="478155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baseline="0"/>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GB" sz="1800" b="0" i="0" u="none" strike="noStrike" kern="1200" cap="none" spc="0" normalizeH="0" baseline="0" noProof="0">
                <a:ln>
                  <a:noFill/>
                </a:ln>
                <a:solidFill>
                  <a:prstClr val="black"/>
                </a:solidFill>
                <a:effectLst/>
                <a:uLnTx/>
                <a:uFillTx/>
                <a:latin typeface="+mj-lt"/>
                <a:ea typeface="+mn-ea"/>
                <a:cs typeface="+mn-cs"/>
              </a:rPr>
              <a:t>Picture</a:t>
            </a:r>
            <a:endParaRPr kumimoji="0" lang="en-GB" sz="1800" b="0" i="0" u="none" strike="noStrike" kern="1200" cap="none" spc="0" normalizeH="0" baseline="0" noProof="0" dirty="0">
              <a:ln>
                <a:noFill/>
              </a:ln>
              <a:solidFill>
                <a:prstClr val="black"/>
              </a:solidFill>
              <a:effectLst/>
              <a:uLnTx/>
              <a:uFillTx/>
              <a:latin typeface="+mj-lt"/>
              <a:ea typeface="+mn-ea"/>
              <a:cs typeface="+mn-cs"/>
            </a:endParaRPr>
          </a:p>
        </p:txBody>
      </p:sp>
      <p:sp>
        <p:nvSpPr>
          <p:cNvPr id="7" name="Textplatzhalter 6"/>
          <p:cNvSpPr>
            <a:spLocks noGrp="1"/>
          </p:cNvSpPr>
          <p:nvPr>
            <p:ph type="body" sz="quarter" idx="17" hasCustomPrompt="1"/>
          </p:nvPr>
        </p:nvSpPr>
        <p:spPr>
          <a:xfrm>
            <a:off x="4676400" y="1440000"/>
            <a:ext cx="3909600" cy="4896000"/>
          </a:xfrm>
        </p:spPr>
        <p:txBody>
          <a:bodyPr/>
          <a:lstStyle>
            <a:lvl1pPr>
              <a:defRPr/>
            </a:lvl1pPr>
            <a:lvl2pPr>
              <a:defRPr/>
            </a:lvl2pPr>
            <a:lvl3pPr>
              <a:defRPr/>
            </a:lvl3pPr>
            <a:lvl4pPr>
              <a:defRPr/>
            </a:lvl4pPr>
            <a:lvl5pPr>
              <a:defRPr/>
            </a:lvl5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pic>
        <p:nvPicPr>
          <p:cNvPr id="8" name="Grafik 7" descr="Ein Bild, das Zeichnung enthält.&#10;&#10;Automatisch generierte Beschreibung">
            <a:extLst>
              <a:ext uri="{FF2B5EF4-FFF2-40B4-BE49-F238E27FC236}">
                <a16:creationId xmlns:a16="http://schemas.microsoft.com/office/drawing/2014/main" id="{861FCE42-7A3C-40D9-A032-4A5476184790}"/>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27290405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lank with textbox">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2AEB0502-F46D-4CC6-B89E-4919A73524C2}"/>
              </a:ext>
            </a:extLst>
          </p:cNvPr>
          <p:cNvGraphicFramePr>
            <a:graphicFrameLocks noChangeAspect="1"/>
          </p:cNvGraphicFramePr>
          <p:nvPr userDrawn="1">
            <p:custDataLst>
              <p:tags r:id="rId1"/>
            </p:custDataLst>
            <p:extLst>
              <p:ext uri="{D42A27DB-BD31-4B8C-83A1-F6EECF244321}">
                <p14:modId xmlns:p14="http://schemas.microsoft.com/office/powerpoint/2010/main" val="25498129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622" imgH="623" progId="TCLayout.ActiveDocument.1">
                  <p:embed/>
                </p:oleObj>
              </mc:Choice>
              <mc:Fallback>
                <p:oleObj name="think-cell Slide" r:id="rId3" imgW="622" imgH="623"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Foliennummernplatzhalter 3"/>
          <p:cNvSpPr>
            <a:spLocks noGrp="1"/>
          </p:cNvSpPr>
          <p:nvPr>
            <p:ph type="sldNum" sz="quarter" idx="11"/>
          </p:nvPr>
        </p:nvSpPr>
        <p:spPr/>
        <p:txBody>
          <a:bodyPr/>
          <a:lstStyle/>
          <a:p>
            <a:pPr>
              <a:defRPr/>
            </a:pPr>
            <a:fld id="{D383EB99-40B2-4176-B4FA-CDBAA950DF99}" type="slidenum">
              <a:rPr lang="en-GB" altLang="en-US" smtClean="0"/>
              <a:pPr>
                <a:defRPr/>
              </a:pPr>
              <a:t>‹nr.›</a:t>
            </a:fld>
            <a:endParaRPr lang="en-GB" altLang="en-US" dirty="0"/>
          </a:p>
        </p:txBody>
      </p:sp>
      <p:sp>
        <p:nvSpPr>
          <p:cNvPr id="8" name="Textplatzhalter 6"/>
          <p:cNvSpPr>
            <a:spLocks noGrp="1"/>
          </p:cNvSpPr>
          <p:nvPr>
            <p:ph type="body" sz="quarter" idx="17" hasCustomPrompt="1"/>
          </p:nvPr>
        </p:nvSpPr>
        <p:spPr>
          <a:xfrm>
            <a:off x="2257200" y="2705100"/>
            <a:ext cx="6328800" cy="3530600"/>
          </a:xfrm>
        </p:spPr>
        <p:txBody>
          <a:bodyPr>
            <a:noAutofit/>
          </a:bodyPr>
          <a:lstStyle>
            <a:lvl1pPr marL="0" indent="0">
              <a:buFont typeface="Arial" panose="020B0604020202020204" pitchFamily="34" charset="0"/>
              <a:buNone/>
              <a:defRPr sz="2400" b="1"/>
            </a:lvl1pPr>
            <a:lvl2pPr marL="542925" indent="-276225">
              <a:defRPr sz="2400" b="1"/>
            </a:lvl2pPr>
            <a:lvl3pPr marL="809625" indent="-266700">
              <a:defRPr sz="2400" b="1"/>
            </a:lvl3pPr>
            <a:lvl4pPr marL="1076325" indent="-266700">
              <a:defRPr sz="2400" b="1"/>
            </a:lvl4pPr>
            <a:lvl5pPr marL="1343025" indent="-266700">
              <a:defRPr sz="2400" b="1"/>
            </a:lvl5pPr>
            <a:lvl6pPr marL="1619250" indent="-276225">
              <a:defRPr sz="2400" b="1"/>
            </a:lvl6pPr>
            <a:lvl7pPr marL="1885950" indent="-266700">
              <a:defRPr sz="2400" b="1"/>
            </a:lvl7pPr>
            <a:lvl8pPr marL="2152650" indent="-266700">
              <a:defRPr sz="2400" b="1"/>
            </a:lvl8pPr>
            <a:lvl9pPr marL="2419350" indent="-266700">
              <a:defRPr sz="2400" b="1"/>
            </a:lvl9pPr>
          </a:lstStyle>
          <a:p>
            <a:pPr lvl="0"/>
            <a:r>
              <a:rPr lang="en-GB"/>
              <a:t>Click to enter text</a:t>
            </a:r>
            <a:endParaRPr lang="en-GB" dirty="0"/>
          </a:p>
        </p:txBody>
      </p:sp>
      <p:pic>
        <p:nvPicPr>
          <p:cNvPr id="6" name="Grafik 5" descr="Ein Bild, das Zeichnung enthält.&#10;&#10;Automatisch generierte Beschreibung">
            <a:extLst>
              <a:ext uri="{FF2B5EF4-FFF2-40B4-BE49-F238E27FC236}">
                <a16:creationId xmlns:a16="http://schemas.microsoft.com/office/drawing/2014/main" id="{47974C9E-918D-4F18-985A-A30635A355B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9951853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ntent area and Guides">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1A52B1D-5A6B-4493-A6D7-A39C3EA518AA}"/>
              </a:ext>
            </a:extLst>
          </p:cNvPr>
          <p:cNvGraphicFramePr>
            <a:graphicFrameLocks noChangeAspect="1"/>
          </p:cNvGraphicFramePr>
          <p:nvPr userDrawn="1">
            <p:custDataLst>
              <p:tags r:id="rId1"/>
            </p:custDataLst>
            <p:extLst>
              <p:ext uri="{D42A27DB-BD31-4B8C-83A1-F6EECF244321}">
                <p14:modId xmlns:p14="http://schemas.microsoft.com/office/powerpoint/2010/main" val="30597355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BF5CFD02-8133-4168-90D4-23AB60C72628}"/>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1800" b="1" i="0" baseline="0" dirty="0">
              <a:latin typeface="Arial" panose="020B0604020202020204" pitchFamily="34" charset="0"/>
              <a:ea typeface="+mj-ea"/>
              <a:cs typeface="+mj-cs"/>
              <a:sym typeface="Arial" panose="020B0604020202020204" pitchFamily="34" charset="0"/>
            </a:endParaRPr>
          </a:p>
        </p:txBody>
      </p:sp>
      <p:cxnSp>
        <p:nvCxnSpPr>
          <p:cNvPr id="85" name="Gerade Verbindung 84"/>
          <p:cNvCxnSpPr/>
          <p:nvPr/>
        </p:nvCxnSpPr>
        <p:spPr bwMode="gray">
          <a:xfrm flipH="1">
            <a:off x="-42312" y="1485900"/>
            <a:ext cx="9186312"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8" name="Gerade Verbindung 87"/>
          <p:cNvCxnSpPr/>
          <p:nvPr/>
        </p:nvCxnSpPr>
        <p:spPr bwMode="gray">
          <a:xfrm flipH="1" flipV="1">
            <a:off x="34" y="6268349"/>
            <a:ext cx="9143966" cy="8626"/>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9" name="Textfeld 88"/>
          <p:cNvSpPr txBox="1"/>
          <p:nvPr/>
        </p:nvSpPr>
        <p:spPr bwMode="gray">
          <a:xfrm>
            <a:off x="8751842" y="6206793"/>
            <a:ext cx="352425" cy="123111"/>
          </a:xfrm>
          <a:prstGeom prst="rect">
            <a:avLst/>
          </a:prstGeom>
          <a:solidFill>
            <a:schemeClr val="bg1">
              <a:lumMod val="50000"/>
            </a:schemeClr>
          </a:solidFill>
        </p:spPr>
        <p:txBody>
          <a:bodyPr wrap="square" lIns="0" tIns="0" rIns="0" bIns="0" rtlCol="0">
            <a:noAutofit/>
          </a:bodyPr>
          <a:lstStyle/>
          <a:p>
            <a:pPr algn="ctr"/>
            <a:r>
              <a:rPr lang="en-GB" sz="800" noProof="0">
                <a:solidFill>
                  <a:schemeClr val="bg1"/>
                </a:solidFill>
              </a:rPr>
              <a:t>7,90</a:t>
            </a:r>
            <a:endParaRPr lang="en-GB" sz="800" noProof="0" dirty="0">
              <a:solidFill>
                <a:schemeClr val="bg1"/>
              </a:solidFill>
            </a:endParaRPr>
          </a:p>
        </p:txBody>
      </p:sp>
      <p:cxnSp>
        <p:nvCxnSpPr>
          <p:cNvPr id="91" name="Gerade Verbindung 90"/>
          <p:cNvCxnSpPr/>
          <p:nvPr/>
        </p:nvCxnSpPr>
        <p:spPr bwMode="gray">
          <a:xfrm>
            <a:off x="552450"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3" name="Gerade Verbindung 92"/>
          <p:cNvCxnSpPr/>
          <p:nvPr/>
        </p:nvCxnSpPr>
        <p:spPr bwMode="gray">
          <a:xfrm>
            <a:off x="4460365"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Gerade Verbindung 93"/>
          <p:cNvCxnSpPr/>
          <p:nvPr/>
        </p:nvCxnSpPr>
        <p:spPr bwMode="gray">
          <a:xfrm>
            <a:off x="4664754"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8" name="Gerade Verbindung 97"/>
          <p:cNvCxnSpPr/>
          <p:nvPr/>
        </p:nvCxnSpPr>
        <p:spPr bwMode="gray">
          <a:xfrm>
            <a:off x="8585199" y="0"/>
            <a:ext cx="0" cy="6858000"/>
          </a:xfrm>
          <a:prstGeom prst="line">
            <a:avLst/>
          </a:prstGeom>
          <a:ln>
            <a:solidFill>
              <a:srgbClr val="FE8000"/>
            </a:solidFill>
          </a:ln>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p:nvCxnSpPr>
        <p:spPr bwMode="gray">
          <a:xfrm flipH="1" flipV="1">
            <a:off x="-16141" y="893577"/>
            <a:ext cx="9160141" cy="56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bwMode="gray">
          <a:xfrm>
            <a:off x="8733090" y="821531"/>
            <a:ext cx="352425" cy="123111"/>
          </a:xfrm>
          <a:prstGeom prst="rect">
            <a:avLst/>
          </a:prstGeom>
          <a:solidFill>
            <a:schemeClr val="bg1">
              <a:lumMod val="50000"/>
            </a:schemeClr>
          </a:solidFill>
        </p:spPr>
        <p:txBody>
          <a:bodyPr wrap="square" lIns="0" tIns="0" rIns="0" bIns="0" rtlCol="0">
            <a:noAutofit/>
          </a:bodyPr>
          <a:lstStyle>
            <a:defPPr>
              <a:defRPr lang="de-DE"/>
            </a:defPPr>
            <a:lvl1pPr algn="ctr">
              <a:defRPr sz="800">
                <a:solidFill>
                  <a:schemeClr val="bg1"/>
                </a:solidFill>
              </a:defRPr>
            </a:lvl1pPr>
          </a:lstStyle>
          <a:p>
            <a:pPr lvl="0"/>
            <a:r>
              <a:rPr lang="en-GB" noProof="0"/>
              <a:t>7,00</a:t>
            </a:r>
            <a:endParaRPr lang="en-GB" noProof="0" dirty="0"/>
          </a:p>
        </p:txBody>
      </p:sp>
      <p:sp>
        <p:nvSpPr>
          <p:cNvPr id="81" name="Textfeld 80"/>
          <p:cNvSpPr txBox="1"/>
          <p:nvPr/>
        </p:nvSpPr>
        <p:spPr bwMode="gray">
          <a:xfrm>
            <a:off x="8408987" y="84061"/>
            <a:ext cx="352425"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GB" noProof="0"/>
              <a:t>11.15</a:t>
            </a:r>
            <a:endParaRPr lang="en-GB" noProof="0" dirty="0"/>
          </a:p>
        </p:txBody>
      </p:sp>
      <p:sp>
        <p:nvSpPr>
          <p:cNvPr id="34" name="Textfeld 33"/>
          <p:cNvSpPr txBox="1"/>
          <p:nvPr/>
        </p:nvSpPr>
        <p:spPr bwMode="gray">
          <a:xfrm>
            <a:off x="4622127" y="84061"/>
            <a:ext cx="352425"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GB" noProof="0"/>
              <a:t>0,30</a:t>
            </a:r>
            <a:endParaRPr lang="en-GB" noProof="0" dirty="0"/>
          </a:p>
        </p:txBody>
      </p:sp>
      <p:sp>
        <p:nvSpPr>
          <p:cNvPr id="38" name="Textfeld 37"/>
          <p:cNvSpPr txBox="1"/>
          <p:nvPr/>
        </p:nvSpPr>
        <p:spPr bwMode="gray">
          <a:xfrm>
            <a:off x="4151313" y="84061"/>
            <a:ext cx="352425"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GB" noProof="0"/>
              <a:t>0,30</a:t>
            </a:r>
            <a:endParaRPr lang="en-GB" noProof="0" dirty="0"/>
          </a:p>
        </p:txBody>
      </p:sp>
      <p:sp>
        <p:nvSpPr>
          <p:cNvPr id="40" name="Textfeld 39"/>
          <p:cNvSpPr txBox="1"/>
          <p:nvPr/>
        </p:nvSpPr>
        <p:spPr bwMode="gray">
          <a:xfrm>
            <a:off x="376237" y="84061"/>
            <a:ext cx="352425"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GB" noProof="0"/>
              <a:t>11,15</a:t>
            </a:r>
            <a:endParaRPr lang="en-GB" noProof="0" dirty="0"/>
          </a:p>
        </p:txBody>
      </p:sp>
      <p:sp>
        <p:nvSpPr>
          <p:cNvPr id="42" name="Titel 1"/>
          <p:cNvSpPr>
            <a:spLocks noGrp="1"/>
          </p:cNvSpPr>
          <p:nvPr>
            <p:ph type="title" hasCustomPrompt="1"/>
          </p:nvPr>
        </p:nvSpPr>
        <p:spPr>
          <a:xfrm>
            <a:off x="540386" y="843850"/>
            <a:ext cx="8051164" cy="583015"/>
          </a:xfrm>
          <a:noFill/>
        </p:spPr>
        <p:txBody>
          <a:bodyPr/>
          <a:lstStyle>
            <a:lvl1pPr>
              <a:defRPr/>
            </a:lvl1pPr>
          </a:lstStyle>
          <a:p>
            <a:r>
              <a:rPr lang="en-GB"/>
              <a:t>Content area and guides</a:t>
            </a:r>
            <a:endParaRPr lang="en-GB" dirty="0"/>
          </a:p>
        </p:txBody>
      </p:sp>
      <p:sp>
        <p:nvSpPr>
          <p:cNvPr id="41" name="Textfeld 40"/>
          <p:cNvSpPr txBox="1"/>
          <p:nvPr/>
        </p:nvSpPr>
        <p:spPr bwMode="gray">
          <a:xfrm>
            <a:off x="8751842" y="1433868"/>
            <a:ext cx="352425" cy="123111"/>
          </a:xfrm>
          <a:prstGeom prst="rect">
            <a:avLst/>
          </a:prstGeom>
          <a:solidFill>
            <a:schemeClr val="bg1">
              <a:lumMod val="50000"/>
            </a:schemeClr>
          </a:solidFill>
        </p:spPr>
        <p:txBody>
          <a:bodyPr wrap="square" lIns="0" tIns="0" rIns="0" bIns="0" rtlCol="0">
            <a:noAutofit/>
          </a:bodyPr>
          <a:lstStyle/>
          <a:p>
            <a:pPr algn="ctr"/>
            <a:r>
              <a:rPr lang="en-GB" sz="800" noProof="0">
                <a:solidFill>
                  <a:schemeClr val="bg1"/>
                </a:solidFill>
              </a:rPr>
              <a:t>5,37</a:t>
            </a:r>
            <a:endParaRPr lang="en-GB" sz="800" noProof="0" dirty="0">
              <a:solidFill>
                <a:schemeClr val="bg1"/>
              </a:solidFill>
            </a:endParaRPr>
          </a:p>
        </p:txBody>
      </p:sp>
      <p:sp>
        <p:nvSpPr>
          <p:cNvPr id="12" name="Foliennummernplatzhalter 11"/>
          <p:cNvSpPr>
            <a:spLocks noGrp="1"/>
          </p:cNvSpPr>
          <p:nvPr>
            <p:ph type="sldNum" sz="quarter" idx="12"/>
          </p:nvPr>
        </p:nvSpPr>
        <p:spPr/>
        <p:txBody>
          <a:bodyPr/>
          <a:lstStyle/>
          <a:p>
            <a:pPr>
              <a:defRPr/>
            </a:pPr>
            <a:fld id="{D383EB99-40B2-4176-B4FA-CDBAA950DF99}" type="slidenum">
              <a:rPr lang="en-GB" altLang="en-US" smtClean="0"/>
              <a:pPr>
                <a:defRPr/>
              </a:pPr>
              <a:t>‹nr.›</a:t>
            </a:fld>
            <a:endParaRPr lang="en-GB" altLang="en-US" dirty="0"/>
          </a:p>
        </p:txBody>
      </p:sp>
      <p:sp>
        <p:nvSpPr>
          <p:cNvPr id="73" name="Rechteck 72"/>
          <p:cNvSpPr/>
          <p:nvPr/>
        </p:nvSpPr>
        <p:spPr bwMode="gray">
          <a:xfrm>
            <a:off x="552450" y="1495425"/>
            <a:ext cx="8039100" cy="4781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br>
              <a:rPr lang="en-GB" noProof="0">
                <a:solidFill>
                  <a:schemeClr val="tx1"/>
                </a:solidFill>
              </a:rPr>
            </a:br>
            <a:r>
              <a:rPr lang="en-GB" noProof="0">
                <a:solidFill>
                  <a:schemeClr val="tx1"/>
                </a:solidFill>
              </a:rPr>
              <a:t>Please restrict your content to this area</a:t>
            </a:r>
            <a:endParaRPr lang="en-GB" noProof="0" dirty="0">
              <a:solidFill>
                <a:schemeClr val="tx1"/>
              </a:solidFill>
            </a:endParaRPr>
          </a:p>
        </p:txBody>
      </p:sp>
      <p:pic>
        <p:nvPicPr>
          <p:cNvPr id="21" name="Grafik 20" descr="Ein Bild, das Zeichnung enthält.&#10;&#10;Automatisch generierte Beschreibung">
            <a:extLst>
              <a:ext uri="{FF2B5EF4-FFF2-40B4-BE49-F238E27FC236}">
                <a16:creationId xmlns:a16="http://schemas.microsoft.com/office/drawing/2014/main" id="{A458BB0D-A6E3-48A0-A5E3-FFE4BB61CA30}"/>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23523707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3_title">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E51AA26F-8E76-40AD-A69B-656EF8C6D5FC}"/>
              </a:ext>
            </a:extLst>
          </p:cNvPr>
          <p:cNvGraphicFramePr>
            <a:graphicFrameLocks noChangeAspect="1"/>
          </p:cNvGraphicFramePr>
          <p:nvPr userDrawn="1">
            <p:custDataLst>
              <p:tags r:id="rId1"/>
            </p:custDataLst>
            <p:extLst>
              <p:ext uri="{D42A27DB-BD31-4B8C-83A1-F6EECF244321}">
                <p14:modId xmlns:p14="http://schemas.microsoft.com/office/powerpoint/2010/main" val="12296057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A61FED6E-1865-430A-862A-696212566070}"/>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2400" b="1" i="0" baseline="0" dirty="0">
              <a:latin typeface="Arial" panose="020B0604020202020204" pitchFamily="34" charset="0"/>
              <a:ea typeface="+mj-ea"/>
              <a:cs typeface="+mj-cs"/>
              <a:sym typeface="Arial" panose="020B0604020202020204" pitchFamily="34" charset="0"/>
            </a:endParaRPr>
          </a:p>
        </p:txBody>
      </p:sp>
      <p:pic>
        <p:nvPicPr>
          <p:cNvPr id="4" name="Grafik 3" descr="Ein Bild, das draußen enthält.&#10;&#10;Automatisch generierte Beschreibung">
            <a:extLst>
              <a:ext uri="{FF2B5EF4-FFF2-40B4-BE49-F238E27FC236}">
                <a16:creationId xmlns:a16="http://schemas.microsoft.com/office/drawing/2014/main" id="{4A7F6990-4AE3-4A1D-9847-A29187FC6403}"/>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4370832" y="900000"/>
            <a:ext cx="4773168" cy="5681472"/>
          </a:xfrm>
          <a:prstGeom prst="rect">
            <a:avLst/>
          </a:prstGeom>
        </p:spPr>
      </p:pic>
      <p:sp>
        <p:nvSpPr>
          <p:cNvPr id="15" name="Titelplatzhalter 1"/>
          <p:cNvSpPr>
            <a:spLocks noGrp="1"/>
          </p:cNvSpPr>
          <p:nvPr>
            <p:ph type="title" hasCustomPrompt="1"/>
          </p:nvPr>
        </p:nvSpPr>
        <p:spPr>
          <a:xfrm>
            <a:off x="2255839" y="1485900"/>
            <a:ext cx="6329361" cy="809625"/>
          </a:xfrm>
          <a:prstGeom prst="rect">
            <a:avLst/>
          </a:prstGeom>
          <a:noFill/>
        </p:spPr>
        <p:txBody>
          <a:bodyPr vert="horz" lIns="0" tIns="0" rIns="0" bIns="0" rtlCol="0" anchor="b" anchorCtr="0">
            <a:noAutofit/>
          </a:bodyPr>
          <a:lstStyle>
            <a:lvl1pPr>
              <a:defRPr sz="2400">
                <a:solidFill>
                  <a:schemeClr val="tx1"/>
                </a:solidFill>
              </a:defRPr>
            </a:lvl1pPr>
          </a:lstStyle>
          <a:p>
            <a:r>
              <a:rPr lang="en-GB"/>
              <a:t>Click to enter title</a:t>
            </a:r>
            <a:endParaRPr lang="en-GB" dirty="0"/>
          </a:p>
        </p:txBody>
      </p:sp>
      <p:sp>
        <p:nvSpPr>
          <p:cNvPr id="18" name="Textplatzhalter 17"/>
          <p:cNvSpPr>
            <a:spLocks noGrp="1"/>
          </p:cNvSpPr>
          <p:nvPr>
            <p:ph type="body" sz="quarter" idx="13" hasCustomPrompt="1"/>
          </p:nvPr>
        </p:nvSpPr>
        <p:spPr>
          <a:xfrm>
            <a:off x="2255839" y="2706523"/>
            <a:ext cx="6329361" cy="831555"/>
          </a:xfrm>
          <a:prstGeom prst="rect">
            <a:avLst/>
          </a:prstGeom>
          <a:noFill/>
        </p:spPr>
        <p:txBody>
          <a:bodyPr lIns="0" tIns="0" rIns="0" bIns="0">
            <a:noAutofit/>
          </a:bodyPr>
          <a:lstStyle>
            <a:lvl1pPr marL="0" indent="0">
              <a:buNone/>
              <a:defRPr sz="2400" b="1">
                <a:solidFill>
                  <a:schemeClr val="tx1"/>
                </a:solidFill>
              </a:defRPr>
            </a:lvl1pPr>
          </a:lstStyle>
          <a:p>
            <a:pPr lvl="0"/>
            <a:r>
              <a:rPr lang="en-GB"/>
              <a:t>Click to enter text</a:t>
            </a:r>
            <a:endParaRPr lang="en-GB" dirty="0"/>
          </a:p>
        </p:txBody>
      </p:sp>
      <p:sp>
        <p:nvSpPr>
          <p:cNvPr id="20" name="Textplatzhalter 19"/>
          <p:cNvSpPr>
            <a:spLocks noGrp="1"/>
          </p:cNvSpPr>
          <p:nvPr>
            <p:ph type="body" sz="quarter" idx="14" hasCustomPrompt="1"/>
          </p:nvPr>
        </p:nvSpPr>
        <p:spPr>
          <a:xfrm>
            <a:off x="2255839" y="3538078"/>
            <a:ext cx="6329361"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en-GB"/>
              <a:t>Place, Date  </a:t>
            </a:r>
            <a:endParaRPr lang="en-GB" dirty="0"/>
          </a:p>
        </p:txBody>
      </p:sp>
      <p:sp>
        <p:nvSpPr>
          <p:cNvPr id="21" name="Textplatzhalter 19"/>
          <p:cNvSpPr>
            <a:spLocks noGrp="1"/>
          </p:cNvSpPr>
          <p:nvPr>
            <p:ph type="body" sz="quarter" idx="15" hasCustomPrompt="1"/>
          </p:nvPr>
        </p:nvSpPr>
        <p:spPr>
          <a:xfrm>
            <a:off x="2255839" y="3924915"/>
            <a:ext cx="6329361"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en-GB"/>
              <a:t>Name, Surname </a:t>
            </a:r>
            <a:endParaRPr lang="en-GB" dirty="0"/>
          </a:p>
        </p:txBody>
      </p:sp>
      <p:sp>
        <p:nvSpPr>
          <p:cNvPr id="22" name="Textplatzhalter 19"/>
          <p:cNvSpPr>
            <a:spLocks noGrp="1"/>
          </p:cNvSpPr>
          <p:nvPr>
            <p:ph type="body" sz="quarter" idx="16" hasCustomPrompt="1"/>
          </p:nvPr>
        </p:nvSpPr>
        <p:spPr>
          <a:xfrm>
            <a:off x="2255839" y="4311751"/>
            <a:ext cx="6329361"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en-GB"/>
              <a:t>Position </a:t>
            </a:r>
            <a:endParaRPr lang="en-GB" dirty="0"/>
          </a:p>
        </p:txBody>
      </p:sp>
      <p:pic>
        <p:nvPicPr>
          <p:cNvPr id="3" name="Grafik 2">
            <a:extLst>
              <a:ext uri="{FF2B5EF4-FFF2-40B4-BE49-F238E27FC236}">
                <a16:creationId xmlns:a16="http://schemas.microsoft.com/office/drawing/2014/main" id="{CB85FEE8-053C-4930-8E39-BB0AD2EF258B}"/>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81584" y="6721635"/>
            <a:ext cx="8662416" cy="146304"/>
          </a:xfrm>
          <a:prstGeom prst="rect">
            <a:avLst/>
          </a:prstGeom>
        </p:spPr>
      </p:pic>
      <p:pic>
        <p:nvPicPr>
          <p:cNvPr id="12" name="Grafik 11">
            <a:extLst>
              <a:ext uri="{FF2B5EF4-FFF2-40B4-BE49-F238E27FC236}">
                <a16:creationId xmlns:a16="http://schemas.microsoft.com/office/drawing/2014/main" id="{F11551A1-3F12-4063-BBC1-901806908FB7}"/>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2243328" y="0"/>
            <a:ext cx="1840992" cy="579120"/>
          </a:xfrm>
          <a:prstGeom prst="rect">
            <a:avLst/>
          </a:prstGeom>
        </p:spPr>
      </p:pic>
    </p:spTree>
    <p:extLst>
      <p:ext uri="{BB962C8B-B14F-4D97-AF65-F5344CB8AC3E}">
        <p14:creationId xmlns:p14="http://schemas.microsoft.com/office/powerpoint/2010/main" val="20057300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F8A7E45-77AF-4D0D-B0FD-72960D1448BA}"/>
              </a:ext>
            </a:extLst>
          </p:cNvPr>
          <p:cNvGraphicFramePr>
            <a:graphicFrameLocks noChangeAspect="1"/>
          </p:cNvGraphicFramePr>
          <p:nvPr userDrawn="1">
            <p:custDataLst>
              <p:tags r:id="rId1"/>
            </p:custDataLst>
            <p:extLst>
              <p:ext uri="{D42A27DB-BD31-4B8C-83A1-F6EECF244321}">
                <p14:modId xmlns:p14="http://schemas.microsoft.com/office/powerpoint/2010/main" val="17844282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622" imgH="623" progId="TCLayout.ActiveDocument.1">
                  <p:embed/>
                </p:oleObj>
              </mc:Choice>
              <mc:Fallback>
                <p:oleObj name="think-cell Slide" r:id="rId3" imgW="622" imgH="623"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9" name="Titel 18"/>
          <p:cNvSpPr>
            <a:spLocks noGrp="1"/>
          </p:cNvSpPr>
          <p:nvPr>
            <p:ph type="title" hasCustomPrompt="1"/>
          </p:nvPr>
        </p:nvSpPr>
        <p:spPr>
          <a:xfrm>
            <a:off x="2255838" y="1235820"/>
            <a:ext cx="6329362" cy="710605"/>
          </a:xfrm>
          <a:noFill/>
        </p:spPr>
        <p:txBody>
          <a:bodyPr vert="horz" lIns="0" tIns="0" rIns="0" bIns="0" rtlCol="0" anchor="b" anchorCtr="0">
            <a:normAutofit/>
          </a:bodyPr>
          <a:lstStyle>
            <a:lvl1pPr>
              <a:defRPr lang="de-DE" sz="2400" baseline="0"/>
            </a:lvl1pPr>
          </a:lstStyle>
          <a:p>
            <a:pPr marL="0" lvl="0"/>
            <a:r>
              <a:rPr lang="en-GB"/>
              <a:t>Agenda</a:t>
            </a:r>
            <a:endParaRPr lang="en-GB" dirty="0"/>
          </a:p>
        </p:txBody>
      </p:sp>
      <p:sp>
        <p:nvSpPr>
          <p:cNvPr id="10" name="Textplatzhalter 9"/>
          <p:cNvSpPr>
            <a:spLocks noGrp="1"/>
          </p:cNvSpPr>
          <p:nvPr>
            <p:ph type="body" sz="quarter" idx="13" hasCustomPrompt="1"/>
          </p:nvPr>
        </p:nvSpPr>
        <p:spPr>
          <a:xfrm>
            <a:off x="2255838" y="1981199"/>
            <a:ext cx="6329362" cy="4320000"/>
          </a:xfrm>
          <a:prstGeom prst="rect">
            <a:avLst/>
          </a:prstGeom>
          <a:noFill/>
        </p:spPr>
        <p:txBody>
          <a:bodyPr>
            <a:noAutofit/>
          </a:bodyPr>
          <a:lstStyle>
            <a:lvl1pPr marL="361950" indent="-361950">
              <a:buFont typeface="+mj-lt"/>
              <a:buAutoNum type="arabicPeriod"/>
              <a:defRPr sz="2400" b="1">
                <a:solidFill>
                  <a:schemeClr val="tx1"/>
                </a:solidFill>
              </a:defRPr>
            </a:lvl1pPr>
            <a:lvl2pPr marL="628650" indent="-266700">
              <a:buFont typeface="Arial" panose="020B0604020202020204" pitchFamily="34" charset="0"/>
              <a:buChar char="•"/>
              <a:defRPr sz="2400" b="1">
                <a:solidFill>
                  <a:schemeClr val="tx1"/>
                </a:solidFill>
              </a:defRPr>
            </a:lvl2pPr>
            <a:lvl3pPr marL="895350" indent="-266700">
              <a:buFont typeface="Symbol" panose="05050102010706020507" pitchFamily="18" charset="2"/>
              <a:buChar char="-"/>
              <a:defRPr sz="2400" b="1">
                <a:solidFill>
                  <a:schemeClr val="tx1"/>
                </a:solidFill>
              </a:defRPr>
            </a:lvl3pPr>
            <a:lvl4pPr marL="1162050" indent="-266700">
              <a:buFont typeface="Arial" panose="020B0604020202020204" pitchFamily="34" charset="0"/>
              <a:buChar char="•"/>
              <a:defRPr sz="2400" b="1">
                <a:solidFill>
                  <a:schemeClr val="tx1"/>
                </a:solidFill>
              </a:defRPr>
            </a:lvl4pPr>
            <a:lvl5pPr marL="1438275" indent="-276225">
              <a:buFont typeface="Symbol" panose="05050102010706020507" pitchFamily="18" charset="2"/>
              <a:buChar char="-"/>
              <a:defRPr sz="2400" b="1">
                <a:solidFill>
                  <a:schemeClr val="tx1"/>
                </a:solidFill>
              </a:defRPr>
            </a:lvl5pPr>
            <a:lvl6pPr marL="1704975" indent="-266700">
              <a:buFont typeface="Arial" panose="020B0604020202020204" pitchFamily="34" charset="0"/>
              <a:buChar char="•"/>
              <a:defRPr sz="2400" b="1">
                <a:solidFill>
                  <a:schemeClr val="tx1"/>
                </a:solidFill>
              </a:defRPr>
            </a:lvl6pPr>
            <a:lvl7pPr marL="1971675" indent="-266700">
              <a:buFont typeface="Symbol" panose="05050102010706020507" pitchFamily="18" charset="2"/>
              <a:buChar char="-"/>
              <a:defRPr sz="2400" b="1">
                <a:solidFill>
                  <a:schemeClr val="tx1"/>
                </a:solidFill>
              </a:defRPr>
            </a:lvl7pPr>
            <a:lvl8pPr marL="2238375" indent="-266700">
              <a:buFont typeface="Arial" panose="020B0604020202020204" pitchFamily="34" charset="0"/>
              <a:buChar char="•"/>
              <a:defRPr sz="2400" b="1">
                <a:solidFill>
                  <a:schemeClr val="tx1"/>
                </a:solidFill>
              </a:defRPr>
            </a:lvl8pPr>
            <a:lvl9pPr marL="2514600" indent="-276225">
              <a:buFont typeface="Symbol" panose="05050102010706020507" pitchFamily="18" charset="2"/>
              <a:buChar char="-"/>
              <a:defRPr sz="2400" b="1">
                <a:solidFill>
                  <a:schemeClr val="tx1"/>
                </a:solidFill>
              </a:defRPr>
            </a:lvl9pPr>
          </a:lstStyle>
          <a:p>
            <a:pPr lvl="0"/>
            <a:r>
              <a:rPr lang="en-GB"/>
              <a:t>Click to enter text</a:t>
            </a:r>
            <a:endParaRPr lang="en-GB" dirty="0"/>
          </a:p>
        </p:txBody>
      </p:sp>
      <p:sp>
        <p:nvSpPr>
          <p:cNvPr id="17" name="Foliennummernplatzhalter 16"/>
          <p:cNvSpPr>
            <a:spLocks noGrp="1"/>
          </p:cNvSpPr>
          <p:nvPr>
            <p:ph type="sldNum" sz="quarter" idx="16"/>
          </p:nvPr>
        </p:nvSpPr>
        <p:spPr/>
        <p:txBody>
          <a:bodyPr/>
          <a:lstStyle/>
          <a:p>
            <a:pPr>
              <a:defRPr/>
            </a:pPr>
            <a:fld id="{D383EB99-40B2-4176-B4FA-CDBAA950DF99}" type="slidenum">
              <a:rPr lang="en-GB" altLang="en-US" smtClean="0"/>
              <a:pPr>
                <a:defRPr/>
              </a:pPr>
              <a:t>‹nr.›</a:t>
            </a:fld>
            <a:endParaRPr lang="en-GB" altLang="en-US" dirty="0"/>
          </a:p>
        </p:txBody>
      </p:sp>
      <p:pic>
        <p:nvPicPr>
          <p:cNvPr id="7" name="Grafik 6" descr="Ein Bild, das Zeichnung enthält.&#10;&#10;Automatisch generierte Beschreibung">
            <a:extLst>
              <a:ext uri="{FF2B5EF4-FFF2-40B4-BE49-F238E27FC236}">
                <a16:creationId xmlns:a16="http://schemas.microsoft.com/office/drawing/2014/main" id="{99D611CF-9FF9-4E42-93FC-D00E7C71BFC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470063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795C0E61-BA2E-4968-8329-F61A6D0ABE96}"/>
              </a:ext>
            </a:extLst>
          </p:cNvPr>
          <p:cNvGraphicFramePr>
            <a:graphicFrameLocks noChangeAspect="1"/>
          </p:cNvGraphicFramePr>
          <p:nvPr userDrawn="1">
            <p:custDataLst>
              <p:tags r:id="rId1"/>
            </p:custDataLst>
            <p:extLst>
              <p:ext uri="{D42A27DB-BD31-4B8C-83A1-F6EECF244321}">
                <p14:modId xmlns:p14="http://schemas.microsoft.com/office/powerpoint/2010/main" val="31521172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50A5B781-7C7D-423D-905B-606C8AE66177}"/>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xfrm>
            <a:off x="540386" y="843850"/>
            <a:ext cx="8046000" cy="583015"/>
          </a:xfrm>
          <a:noFill/>
        </p:spPr>
        <p:txBody>
          <a:bodyPr/>
          <a:lstStyle>
            <a:lvl1pPr>
              <a:defRPr/>
            </a:lvl1pPr>
          </a:lstStyle>
          <a:p>
            <a:r>
              <a:rPr lang="en-GB"/>
              <a:t>Click to enter title</a:t>
            </a:r>
            <a:endParaRPr lang="en-GB" dirty="0"/>
          </a:p>
        </p:txBody>
      </p:sp>
      <p:sp>
        <p:nvSpPr>
          <p:cNvPr id="4" name="Foliennummernplatzhalter 3"/>
          <p:cNvSpPr>
            <a:spLocks noGrp="1"/>
          </p:cNvSpPr>
          <p:nvPr>
            <p:ph type="sldNum" sz="quarter" idx="11"/>
          </p:nvPr>
        </p:nvSpPr>
        <p:spPr/>
        <p:txBody>
          <a:bodyPr/>
          <a:lstStyle/>
          <a:p>
            <a:pPr>
              <a:defRPr/>
            </a:pPr>
            <a:fld id="{D383EB99-40B2-4176-B4FA-CDBAA950DF99}" type="slidenum">
              <a:rPr lang="en-GB" altLang="en-US" smtClean="0"/>
              <a:pPr>
                <a:defRPr/>
              </a:pPr>
              <a:t>‹nr.›</a:t>
            </a:fld>
            <a:endParaRPr lang="en-GB" altLang="en-US" dirty="0"/>
          </a:p>
        </p:txBody>
      </p:sp>
      <p:sp>
        <p:nvSpPr>
          <p:cNvPr id="8" name="Textplatzhalter 7"/>
          <p:cNvSpPr>
            <a:spLocks noGrp="1"/>
          </p:cNvSpPr>
          <p:nvPr>
            <p:ph type="body" sz="quarter" idx="13" hasCustomPrompt="1"/>
          </p:nvPr>
        </p:nvSpPr>
        <p:spPr>
          <a:xfrm>
            <a:off x="539999" y="1439999"/>
            <a:ext cx="8046000" cy="4896000"/>
          </a:xfrm>
        </p:spPr>
        <p:txBody>
          <a:bodyPr/>
          <a:lstStyle/>
          <a:p>
            <a:pPr lvl="0"/>
            <a:r>
              <a:rPr lang="en-GB"/>
              <a:t>Click to enter text</a:t>
            </a:r>
            <a:endParaRPr lang="en-GB" dirty="0"/>
          </a:p>
        </p:txBody>
      </p:sp>
      <p:pic>
        <p:nvPicPr>
          <p:cNvPr id="9" name="Grafik 8" descr="Ein Bild, das Zeichnung enthält.&#10;&#10;Automatisch generierte Beschreibung">
            <a:extLst>
              <a:ext uri="{FF2B5EF4-FFF2-40B4-BE49-F238E27FC236}">
                <a16:creationId xmlns:a16="http://schemas.microsoft.com/office/drawing/2014/main" id="{32982CE7-61A8-4AB8-A60D-FFE9B50D7997}"/>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32669411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2 contents">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DDABCA06-DC96-41A5-B196-BEF670045415}"/>
              </a:ext>
            </a:extLst>
          </p:cNvPr>
          <p:cNvGraphicFramePr>
            <a:graphicFrameLocks noChangeAspect="1"/>
          </p:cNvGraphicFramePr>
          <p:nvPr userDrawn="1">
            <p:custDataLst>
              <p:tags r:id="rId1"/>
            </p:custDataLst>
            <p:extLst>
              <p:ext uri="{D42A27DB-BD31-4B8C-83A1-F6EECF244321}">
                <p14:modId xmlns:p14="http://schemas.microsoft.com/office/powerpoint/2010/main" val="40641661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D6EABBEF-75D1-48FE-92BD-32475633B375}"/>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en-GB"/>
              <a:t>Click to enter title</a:t>
            </a:r>
            <a:endParaRPr lang="en-GB" dirty="0"/>
          </a:p>
        </p:txBody>
      </p:sp>
      <p:sp>
        <p:nvSpPr>
          <p:cNvPr id="4" name="Foliennummernplatzhalter 3"/>
          <p:cNvSpPr>
            <a:spLocks noGrp="1"/>
          </p:cNvSpPr>
          <p:nvPr>
            <p:ph type="sldNum" sz="quarter" idx="11"/>
          </p:nvPr>
        </p:nvSpPr>
        <p:spPr/>
        <p:txBody>
          <a:bodyPr/>
          <a:lstStyle/>
          <a:p>
            <a:pPr>
              <a:defRPr/>
            </a:pPr>
            <a:fld id="{D383EB99-40B2-4176-B4FA-CDBAA950DF99}" type="slidenum">
              <a:rPr lang="en-GB" altLang="en-US" smtClean="0"/>
              <a:pPr>
                <a:defRPr/>
              </a:pPr>
              <a:t>‹nr.›</a:t>
            </a:fld>
            <a:endParaRPr lang="en-GB" altLang="en-US" dirty="0"/>
          </a:p>
        </p:txBody>
      </p:sp>
      <p:sp>
        <p:nvSpPr>
          <p:cNvPr id="8" name="Textplatzhalter 7"/>
          <p:cNvSpPr>
            <a:spLocks noGrp="1"/>
          </p:cNvSpPr>
          <p:nvPr>
            <p:ph type="body" sz="quarter" idx="13" hasCustomPrompt="1"/>
          </p:nvPr>
        </p:nvSpPr>
        <p:spPr>
          <a:xfrm>
            <a:off x="539750" y="1440000"/>
            <a:ext cx="3909600" cy="4896000"/>
          </a:xfrm>
        </p:spPr>
        <p:txBody>
          <a:bodyPr/>
          <a:lstStyle>
            <a:lvl1pPr>
              <a:defRPr/>
            </a:lvl1pPr>
            <a:lvl2pPr>
              <a:defRPr/>
            </a:lvl2pPr>
            <a:lvl3pPr>
              <a:defRPr/>
            </a:lvl3pPr>
            <a:lvl4pPr>
              <a:defRPr baseline="0"/>
            </a:lvl4pPr>
            <a:lvl5pPr>
              <a:defRPr/>
            </a:lvl5pPr>
            <a:lvl6pPr>
              <a:defRPr/>
            </a:lvl6pPr>
            <a:lvl8pPr>
              <a:defRPr/>
            </a:lvl8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sp>
        <p:nvSpPr>
          <p:cNvPr id="13" name="Textplatzhalter 7"/>
          <p:cNvSpPr>
            <a:spLocks noGrp="1"/>
          </p:cNvSpPr>
          <p:nvPr>
            <p:ph type="body" sz="quarter" idx="14" hasCustomPrompt="1"/>
          </p:nvPr>
        </p:nvSpPr>
        <p:spPr>
          <a:xfrm>
            <a:off x="4675600" y="1440000"/>
            <a:ext cx="3909600" cy="4896000"/>
          </a:xfrm>
        </p:spPr>
        <p:txBody>
          <a:bodyPr/>
          <a:lstStyle>
            <a:lvl1pPr>
              <a:defRPr/>
            </a:lvl1pPr>
            <a:lvl2pPr>
              <a:defRPr/>
            </a:lvl2pPr>
            <a:lvl3pPr>
              <a:defRPr/>
            </a:lvl3pPr>
            <a:lvl4pPr>
              <a:defRPr baseline="0"/>
            </a:lvl4pPr>
            <a:lvl5pPr>
              <a:defRPr/>
            </a:lvl5pPr>
            <a:lvl6pPr>
              <a:defRPr/>
            </a:lvl6pPr>
            <a:lvl8pPr>
              <a:defRPr/>
            </a:lvl8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pic>
        <p:nvPicPr>
          <p:cNvPr id="7" name="Grafik 6" descr="Ein Bild, das Zeichnung enthält.&#10;&#10;Automatisch generierte Beschreibung">
            <a:extLst>
              <a:ext uri="{FF2B5EF4-FFF2-40B4-BE49-F238E27FC236}">
                <a16:creationId xmlns:a16="http://schemas.microsoft.com/office/drawing/2014/main" id="{1E25D0E0-BD52-4C94-A6D4-0E488C705E2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1783454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 textboxes">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CBDD98D7-FB9D-45ED-B4CE-2A2A41E70BBC}"/>
              </a:ext>
            </a:extLst>
          </p:cNvPr>
          <p:cNvGraphicFramePr>
            <a:graphicFrameLocks noChangeAspect="1"/>
          </p:cNvGraphicFramePr>
          <p:nvPr userDrawn="1">
            <p:custDataLst>
              <p:tags r:id="rId1"/>
            </p:custDataLst>
            <p:extLst>
              <p:ext uri="{D42A27DB-BD31-4B8C-83A1-F6EECF244321}">
                <p14:modId xmlns:p14="http://schemas.microsoft.com/office/powerpoint/2010/main" val="35629682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153AD75-E10B-46BB-BD3D-A2C3DF47CF5E}"/>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en-GB"/>
              <a:t>Click to enter title</a:t>
            </a:r>
            <a:endParaRPr lang="en-GB" dirty="0"/>
          </a:p>
        </p:txBody>
      </p:sp>
      <p:sp>
        <p:nvSpPr>
          <p:cNvPr id="4" name="Foliennummernplatzhalter 3"/>
          <p:cNvSpPr>
            <a:spLocks noGrp="1"/>
          </p:cNvSpPr>
          <p:nvPr>
            <p:ph type="sldNum" sz="quarter" idx="11"/>
          </p:nvPr>
        </p:nvSpPr>
        <p:spPr/>
        <p:txBody>
          <a:bodyPr/>
          <a:lstStyle/>
          <a:p>
            <a:pPr>
              <a:defRPr/>
            </a:pPr>
            <a:fld id="{D383EB99-40B2-4176-B4FA-CDBAA950DF99}" type="slidenum">
              <a:rPr lang="en-GB" altLang="en-US" smtClean="0"/>
              <a:pPr>
                <a:defRPr/>
              </a:pPr>
              <a:t>‹nr.›</a:t>
            </a:fld>
            <a:endParaRPr lang="en-GB" altLang="en-US" dirty="0"/>
          </a:p>
        </p:txBody>
      </p:sp>
      <p:sp>
        <p:nvSpPr>
          <p:cNvPr id="15" name="Textfeld 14"/>
          <p:cNvSpPr txBox="1"/>
          <p:nvPr/>
        </p:nvSpPr>
        <p:spPr>
          <a:xfrm>
            <a:off x="2971799" y="1696350"/>
            <a:ext cx="324000" cy="769441"/>
          </a:xfrm>
          <a:prstGeom prst="rect">
            <a:avLst/>
          </a:prstGeom>
          <a:noFill/>
        </p:spPr>
        <p:txBody>
          <a:bodyPr wrap="square" lIns="0" tIns="0" rIns="0" bIns="0" rtlCol="0" anchor="t" anchorCtr="0">
            <a:spAutoFit/>
          </a:bodyPr>
          <a:lstStyle/>
          <a:p>
            <a:r>
              <a:rPr lang="en-GB" sz="5000" b="1">
                <a:solidFill>
                  <a:schemeClr val="tx1"/>
                </a:solidFill>
              </a:rPr>
              <a:t>»</a:t>
            </a:r>
            <a:endParaRPr lang="en-GB" sz="5000" b="1" dirty="0">
              <a:solidFill>
                <a:schemeClr val="tx1"/>
              </a:solidFill>
            </a:endParaRPr>
          </a:p>
        </p:txBody>
      </p:sp>
      <p:sp>
        <p:nvSpPr>
          <p:cNvPr id="16" name="Textfeld 15"/>
          <p:cNvSpPr txBox="1"/>
          <p:nvPr/>
        </p:nvSpPr>
        <p:spPr>
          <a:xfrm>
            <a:off x="5801088" y="1696350"/>
            <a:ext cx="324000" cy="769441"/>
          </a:xfrm>
          <a:prstGeom prst="rect">
            <a:avLst/>
          </a:prstGeom>
          <a:noFill/>
        </p:spPr>
        <p:txBody>
          <a:bodyPr wrap="square" lIns="0" tIns="0" rIns="0" bIns="0" rtlCol="0" anchor="t" anchorCtr="0">
            <a:spAutoFit/>
          </a:bodyPr>
          <a:lstStyle/>
          <a:p>
            <a:r>
              <a:rPr lang="en-GB" sz="5000" b="1">
                <a:solidFill>
                  <a:schemeClr val="tx1"/>
                </a:solidFill>
              </a:rPr>
              <a:t>»</a:t>
            </a:r>
            <a:endParaRPr lang="en-GB" sz="5000" b="1" dirty="0">
              <a:solidFill>
                <a:schemeClr val="tx1"/>
              </a:solidFill>
            </a:endParaRPr>
          </a:p>
        </p:txBody>
      </p:sp>
      <p:sp>
        <p:nvSpPr>
          <p:cNvPr id="7" name="Textplatzhalter 6"/>
          <p:cNvSpPr>
            <a:spLocks noGrp="1"/>
          </p:cNvSpPr>
          <p:nvPr>
            <p:ph type="body" sz="quarter" idx="21" hasCustomPrompt="1"/>
          </p:nvPr>
        </p:nvSpPr>
        <p:spPr>
          <a:xfrm>
            <a:off x="551962" y="1495425"/>
            <a:ext cx="2376488" cy="496800"/>
          </a:xfrm>
          <a:prstGeom prst="rect">
            <a:avLst/>
          </a:prstGeom>
          <a:solidFill>
            <a:schemeClr val="tx2"/>
          </a:solidFill>
          <a:ln w="19050">
            <a:solidFill>
              <a:schemeClr val="tx2"/>
            </a:solidFill>
          </a:ln>
        </p:spPr>
        <p:txBody>
          <a:bodyPr lIns="72000" tIns="36000" rIns="36000" bIns="36000"/>
          <a:lstStyle>
            <a:lvl1pPr marL="0" indent="0">
              <a:buFontTx/>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21" name="Textplatzhalter 6"/>
          <p:cNvSpPr>
            <a:spLocks noGrp="1"/>
          </p:cNvSpPr>
          <p:nvPr>
            <p:ph type="body" sz="quarter" idx="22" hasCustomPrompt="1"/>
          </p:nvPr>
        </p:nvSpPr>
        <p:spPr>
          <a:xfrm>
            <a:off x="3377968" y="1495425"/>
            <a:ext cx="2376488"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22" name="Textplatzhalter 6"/>
          <p:cNvSpPr>
            <a:spLocks noGrp="1"/>
          </p:cNvSpPr>
          <p:nvPr>
            <p:ph type="body" sz="quarter" idx="23" hasCustomPrompt="1"/>
          </p:nvPr>
        </p:nvSpPr>
        <p:spPr>
          <a:xfrm>
            <a:off x="6203974" y="1495425"/>
            <a:ext cx="2376488"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8" name="Textplatzhalter 7"/>
          <p:cNvSpPr>
            <a:spLocks noGrp="1"/>
          </p:cNvSpPr>
          <p:nvPr>
            <p:ph type="body" sz="quarter" idx="24" hasCustomPrompt="1"/>
          </p:nvPr>
        </p:nvSpPr>
        <p:spPr>
          <a:xfrm>
            <a:off x="552450" y="1990800"/>
            <a:ext cx="2376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sp>
        <p:nvSpPr>
          <p:cNvPr id="23" name="Textplatzhalter 7"/>
          <p:cNvSpPr>
            <a:spLocks noGrp="1"/>
          </p:cNvSpPr>
          <p:nvPr>
            <p:ph type="body" sz="quarter" idx="25" hasCustomPrompt="1"/>
          </p:nvPr>
        </p:nvSpPr>
        <p:spPr>
          <a:xfrm>
            <a:off x="3377968" y="1990800"/>
            <a:ext cx="2376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sp>
        <p:nvSpPr>
          <p:cNvPr id="24" name="Textplatzhalter 7"/>
          <p:cNvSpPr>
            <a:spLocks noGrp="1"/>
          </p:cNvSpPr>
          <p:nvPr>
            <p:ph type="body" sz="quarter" idx="26" hasCustomPrompt="1"/>
          </p:nvPr>
        </p:nvSpPr>
        <p:spPr>
          <a:xfrm>
            <a:off x="6203974" y="1990800"/>
            <a:ext cx="2376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pic>
        <p:nvPicPr>
          <p:cNvPr id="14" name="Grafik 13" descr="Ein Bild, das Zeichnung enthält.&#10;&#10;Automatisch generierte Beschreibung">
            <a:extLst>
              <a:ext uri="{FF2B5EF4-FFF2-40B4-BE49-F238E27FC236}">
                <a16:creationId xmlns:a16="http://schemas.microsoft.com/office/drawing/2014/main" id="{1A4089B5-B74C-453B-A765-4F1B99FA0ED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22377046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textboxes and summary">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64D912BF-8A4F-4278-90A8-E2343CB8075D}"/>
              </a:ext>
            </a:extLst>
          </p:cNvPr>
          <p:cNvGraphicFramePr>
            <a:graphicFrameLocks noChangeAspect="1"/>
          </p:cNvGraphicFramePr>
          <p:nvPr userDrawn="1">
            <p:custDataLst>
              <p:tags r:id="rId1"/>
            </p:custDataLst>
            <p:extLst>
              <p:ext uri="{D42A27DB-BD31-4B8C-83A1-F6EECF244321}">
                <p14:modId xmlns:p14="http://schemas.microsoft.com/office/powerpoint/2010/main" val="3544362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4F0CE4D4-B20D-4B9C-896E-281CBAAD46E2}"/>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en-GB"/>
              <a:t>Click to enter title</a:t>
            </a:r>
            <a:endParaRPr lang="en-GB" dirty="0"/>
          </a:p>
        </p:txBody>
      </p:sp>
      <p:sp>
        <p:nvSpPr>
          <p:cNvPr id="4" name="Foliennummernplatzhalter 3"/>
          <p:cNvSpPr>
            <a:spLocks noGrp="1"/>
          </p:cNvSpPr>
          <p:nvPr>
            <p:ph type="sldNum" sz="quarter" idx="11"/>
          </p:nvPr>
        </p:nvSpPr>
        <p:spPr/>
        <p:txBody>
          <a:bodyPr/>
          <a:lstStyle/>
          <a:p>
            <a:pPr>
              <a:defRPr/>
            </a:pPr>
            <a:fld id="{D383EB99-40B2-4176-B4FA-CDBAA950DF99}" type="slidenum">
              <a:rPr lang="en-GB" altLang="en-US" smtClean="0"/>
              <a:pPr>
                <a:defRPr/>
              </a:pPr>
              <a:t>‹nr.›</a:t>
            </a:fld>
            <a:endParaRPr lang="en-GB" altLang="en-US" dirty="0"/>
          </a:p>
        </p:txBody>
      </p:sp>
      <p:sp>
        <p:nvSpPr>
          <p:cNvPr id="25" name="Textfeld 24"/>
          <p:cNvSpPr txBox="1"/>
          <p:nvPr/>
        </p:nvSpPr>
        <p:spPr>
          <a:xfrm rot="5400000">
            <a:off x="1733549" y="3658501"/>
            <a:ext cx="324000" cy="769441"/>
          </a:xfrm>
          <a:prstGeom prst="rect">
            <a:avLst/>
          </a:prstGeom>
          <a:noFill/>
        </p:spPr>
        <p:txBody>
          <a:bodyPr wrap="square" lIns="0" tIns="0" rIns="0" bIns="0" rtlCol="0" anchor="t" anchorCtr="0">
            <a:spAutoFit/>
          </a:bodyPr>
          <a:lstStyle/>
          <a:p>
            <a:pPr algn="l"/>
            <a:r>
              <a:rPr lang="en-GB" sz="5000" b="1">
                <a:solidFill>
                  <a:schemeClr val="tx1"/>
                </a:solidFill>
              </a:rPr>
              <a:t>»</a:t>
            </a:r>
            <a:endParaRPr lang="en-GB" sz="5000" b="1" dirty="0">
              <a:solidFill>
                <a:schemeClr val="tx1"/>
              </a:solidFill>
            </a:endParaRPr>
          </a:p>
        </p:txBody>
      </p:sp>
      <p:sp>
        <p:nvSpPr>
          <p:cNvPr id="26" name="Textfeld 25"/>
          <p:cNvSpPr txBox="1"/>
          <p:nvPr/>
        </p:nvSpPr>
        <p:spPr>
          <a:xfrm rot="5400000">
            <a:off x="4471988" y="3658501"/>
            <a:ext cx="324000" cy="769441"/>
          </a:xfrm>
          <a:prstGeom prst="rect">
            <a:avLst/>
          </a:prstGeom>
          <a:noFill/>
        </p:spPr>
        <p:txBody>
          <a:bodyPr wrap="square" lIns="0" tIns="0" rIns="0" bIns="0" rtlCol="0" anchor="t" anchorCtr="0">
            <a:spAutoFit/>
          </a:bodyPr>
          <a:lstStyle/>
          <a:p>
            <a:pPr algn="l"/>
            <a:r>
              <a:rPr lang="en-GB" sz="5000" b="1">
                <a:solidFill>
                  <a:schemeClr val="tx1"/>
                </a:solidFill>
              </a:rPr>
              <a:t>»</a:t>
            </a:r>
            <a:endParaRPr lang="en-GB" sz="5000" b="1" dirty="0">
              <a:solidFill>
                <a:schemeClr val="tx1"/>
              </a:solidFill>
            </a:endParaRPr>
          </a:p>
        </p:txBody>
      </p:sp>
      <p:sp>
        <p:nvSpPr>
          <p:cNvPr id="28" name="Textfeld 27"/>
          <p:cNvSpPr txBox="1"/>
          <p:nvPr/>
        </p:nvSpPr>
        <p:spPr>
          <a:xfrm rot="5400000">
            <a:off x="7234238" y="3658501"/>
            <a:ext cx="324000" cy="769441"/>
          </a:xfrm>
          <a:prstGeom prst="rect">
            <a:avLst/>
          </a:prstGeom>
          <a:noFill/>
        </p:spPr>
        <p:txBody>
          <a:bodyPr wrap="square" lIns="0" tIns="0" rIns="0" bIns="0" rtlCol="0" anchor="t" anchorCtr="0">
            <a:spAutoFit/>
          </a:bodyPr>
          <a:lstStyle/>
          <a:p>
            <a:pPr algn="l"/>
            <a:r>
              <a:rPr lang="en-GB" sz="5000" b="1">
                <a:solidFill>
                  <a:schemeClr val="tx1"/>
                </a:solidFill>
              </a:rPr>
              <a:t>»</a:t>
            </a:r>
            <a:endParaRPr lang="en-GB" sz="5000" b="1" dirty="0">
              <a:solidFill>
                <a:schemeClr val="tx1"/>
              </a:solidFill>
            </a:endParaRPr>
          </a:p>
        </p:txBody>
      </p:sp>
      <p:sp>
        <p:nvSpPr>
          <p:cNvPr id="17" name="Textplatzhalter 6"/>
          <p:cNvSpPr>
            <a:spLocks noGrp="1"/>
          </p:cNvSpPr>
          <p:nvPr>
            <p:ph type="body" sz="quarter" idx="27" hasCustomPrompt="1"/>
          </p:nvPr>
        </p:nvSpPr>
        <p:spPr>
          <a:xfrm>
            <a:off x="551962" y="1495425"/>
            <a:ext cx="25236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18" name="Textplatzhalter 6"/>
          <p:cNvSpPr>
            <a:spLocks noGrp="1"/>
          </p:cNvSpPr>
          <p:nvPr>
            <p:ph type="body" sz="quarter" idx="28" hasCustomPrompt="1"/>
          </p:nvPr>
        </p:nvSpPr>
        <p:spPr>
          <a:xfrm>
            <a:off x="3304918" y="1495425"/>
            <a:ext cx="25236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19" name="Textplatzhalter 6"/>
          <p:cNvSpPr>
            <a:spLocks noGrp="1"/>
          </p:cNvSpPr>
          <p:nvPr>
            <p:ph type="body" sz="quarter" idx="29" hasCustomPrompt="1"/>
          </p:nvPr>
        </p:nvSpPr>
        <p:spPr>
          <a:xfrm>
            <a:off x="6056862" y="1495425"/>
            <a:ext cx="25236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20" name="Textplatzhalter 6"/>
          <p:cNvSpPr>
            <a:spLocks noGrp="1"/>
          </p:cNvSpPr>
          <p:nvPr>
            <p:ph type="body" sz="quarter" idx="30" hasCustomPrompt="1"/>
          </p:nvPr>
        </p:nvSpPr>
        <p:spPr>
          <a:xfrm>
            <a:off x="551962" y="4360950"/>
            <a:ext cx="80285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21" name="Textplatzhalter 7"/>
          <p:cNvSpPr>
            <a:spLocks noGrp="1"/>
          </p:cNvSpPr>
          <p:nvPr>
            <p:ph type="body" sz="quarter" idx="31" hasCustomPrompt="1"/>
          </p:nvPr>
        </p:nvSpPr>
        <p:spPr>
          <a:xfrm>
            <a:off x="552450" y="1990800"/>
            <a:ext cx="2523112"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sp>
        <p:nvSpPr>
          <p:cNvPr id="23" name="Textplatzhalter 7"/>
          <p:cNvSpPr>
            <a:spLocks noGrp="1"/>
          </p:cNvSpPr>
          <p:nvPr>
            <p:ph type="body" sz="quarter" idx="32" hasCustomPrompt="1"/>
          </p:nvPr>
        </p:nvSpPr>
        <p:spPr>
          <a:xfrm>
            <a:off x="3304918" y="1990800"/>
            <a:ext cx="2523112"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sp>
        <p:nvSpPr>
          <p:cNvPr id="27" name="Textplatzhalter 7"/>
          <p:cNvSpPr>
            <a:spLocks noGrp="1"/>
          </p:cNvSpPr>
          <p:nvPr>
            <p:ph type="body" sz="quarter" idx="33" hasCustomPrompt="1"/>
          </p:nvPr>
        </p:nvSpPr>
        <p:spPr>
          <a:xfrm>
            <a:off x="6056862" y="1990800"/>
            <a:ext cx="2523112"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sp>
        <p:nvSpPr>
          <p:cNvPr id="29" name="Textplatzhalter 7"/>
          <p:cNvSpPr>
            <a:spLocks noGrp="1"/>
          </p:cNvSpPr>
          <p:nvPr>
            <p:ph type="body" sz="quarter" idx="34" hasCustomPrompt="1"/>
          </p:nvPr>
        </p:nvSpPr>
        <p:spPr>
          <a:xfrm>
            <a:off x="552450" y="4857750"/>
            <a:ext cx="8027524" cy="141922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endParaRPr lang="en-GB" dirty="0"/>
          </a:p>
        </p:txBody>
      </p:sp>
      <p:pic>
        <p:nvPicPr>
          <p:cNvPr id="22" name="Grafik 21" descr="Ein Bild, das Zeichnung enthält.&#10;&#10;Automatisch generierte Beschreibung">
            <a:extLst>
              <a:ext uri="{FF2B5EF4-FFF2-40B4-BE49-F238E27FC236}">
                <a16:creationId xmlns:a16="http://schemas.microsoft.com/office/drawing/2014/main" id="{5FE7274A-152A-482E-B0BB-9E6F010FF03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24304293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arrows and textboxes">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AC14C290-8925-488B-92D3-B654480D28C3}"/>
              </a:ext>
            </a:extLst>
          </p:cNvPr>
          <p:cNvGraphicFramePr>
            <a:graphicFrameLocks noChangeAspect="1"/>
          </p:cNvGraphicFramePr>
          <p:nvPr userDrawn="1">
            <p:custDataLst>
              <p:tags r:id="rId1"/>
            </p:custDataLst>
            <p:extLst>
              <p:ext uri="{D42A27DB-BD31-4B8C-83A1-F6EECF244321}">
                <p14:modId xmlns:p14="http://schemas.microsoft.com/office/powerpoint/2010/main" val="3819074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9D230E05-B1D3-48DA-91D0-4496B352A8CF}"/>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en-GB"/>
              <a:t>Click to enter title</a:t>
            </a:r>
            <a:endParaRPr lang="en-GB" dirty="0"/>
          </a:p>
        </p:txBody>
      </p:sp>
      <p:sp>
        <p:nvSpPr>
          <p:cNvPr id="4" name="Foliennummernplatzhalter 3"/>
          <p:cNvSpPr>
            <a:spLocks noGrp="1"/>
          </p:cNvSpPr>
          <p:nvPr>
            <p:ph type="sldNum" sz="quarter" idx="11"/>
          </p:nvPr>
        </p:nvSpPr>
        <p:spPr/>
        <p:txBody>
          <a:bodyPr/>
          <a:lstStyle/>
          <a:p>
            <a:pPr>
              <a:defRPr/>
            </a:pPr>
            <a:fld id="{D383EB99-40B2-4176-B4FA-CDBAA950DF99}" type="slidenum">
              <a:rPr lang="en-GB" altLang="en-US" smtClean="0"/>
              <a:pPr>
                <a:defRPr/>
              </a:pPr>
              <a:t>‹nr.›</a:t>
            </a:fld>
            <a:endParaRPr lang="en-GB" altLang="en-US" dirty="0"/>
          </a:p>
        </p:txBody>
      </p:sp>
      <p:sp>
        <p:nvSpPr>
          <p:cNvPr id="12" name="Textplatzhalter 6"/>
          <p:cNvSpPr>
            <a:spLocks noGrp="1"/>
          </p:cNvSpPr>
          <p:nvPr>
            <p:ph type="body" sz="quarter" idx="31" hasCustomPrompt="1"/>
          </p:nvPr>
        </p:nvSpPr>
        <p:spPr>
          <a:xfrm>
            <a:off x="551962" y="1495425"/>
            <a:ext cx="25236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Font typeface="Arial" panose="020B0604020202020204" pitchFamily="34" charse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14" name="Textplatzhalter 6"/>
          <p:cNvSpPr>
            <a:spLocks noGrp="1"/>
          </p:cNvSpPr>
          <p:nvPr>
            <p:ph type="body" sz="quarter" idx="32" hasCustomPrompt="1"/>
          </p:nvPr>
        </p:nvSpPr>
        <p:spPr>
          <a:xfrm>
            <a:off x="551962" y="3199650"/>
            <a:ext cx="25236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15" name="Textplatzhalter 6"/>
          <p:cNvSpPr>
            <a:spLocks noGrp="1"/>
          </p:cNvSpPr>
          <p:nvPr>
            <p:ph type="body" sz="quarter" idx="33" hasCustomPrompt="1"/>
          </p:nvPr>
        </p:nvSpPr>
        <p:spPr>
          <a:xfrm>
            <a:off x="551962" y="4885576"/>
            <a:ext cx="25236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13" name="Textplatzhalter 7"/>
          <p:cNvSpPr>
            <a:spLocks noGrp="1"/>
          </p:cNvSpPr>
          <p:nvPr>
            <p:ph type="body" sz="quarter" idx="34" hasCustomPrompt="1"/>
          </p:nvPr>
        </p:nvSpPr>
        <p:spPr>
          <a:xfrm>
            <a:off x="3304917" y="1495425"/>
            <a:ext cx="52848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endParaRPr lang="en-GB" dirty="0"/>
          </a:p>
        </p:txBody>
      </p:sp>
      <p:sp>
        <p:nvSpPr>
          <p:cNvPr id="16" name="Textplatzhalter 7"/>
          <p:cNvSpPr>
            <a:spLocks noGrp="1"/>
          </p:cNvSpPr>
          <p:nvPr>
            <p:ph type="body" sz="quarter" idx="35" hasCustomPrompt="1"/>
          </p:nvPr>
        </p:nvSpPr>
        <p:spPr>
          <a:xfrm>
            <a:off x="3304917" y="3201449"/>
            <a:ext cx="52848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endParaRPr lang="en-GB" dirty="0"/>
          </a:p>
        </p:txBody>
      </p:sp>
      <p:sp>
        <p:nvSpPr>
          <p:cNvPr id="17" name="Textplatzhalter 7"/>
          <p:cNvSpPr>
            <a:spLocks noGrp="1"/>
          </p:cNvSpPr>
          <p:nvPr>
            <p:ph type="body" sz="quarter" idx="36" hasCustomPrompt="1"/>
          </p:nvPr>
        </p:nvSpPr>
        <p:spPr>
          <a:xfrm>
            <a:off x="3304917" y="4887375"/>
            <a:ext cx="52848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endParaRPr lang="en-GB" dirty="0"/>
          </a:p>
        </p:txBody>
      </p:sp>
      <p:pic>
        <p:nvPicPr>
          <p:cNvPr id="18" name="Grafik 17" descr="Ein Bild, das Zeichnung enthält.&#10;&#10;Automatisch generierte Beschreibung">
            <a:extLst>
              <a:ext uri="{FF2B5EF4-FFF2-40B4-BE49-F238E27FC236}">
                <a16:creationId xmlns:a16="http://schemas.microsoft.com/office/drawing/2014/main" id="{A80509D7-D4DF-4292-A585-6DC74C45B109}"/>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15993540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 contents">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5EC450A8-A172-483C-8FBC-10DE95AE640A}"/>
              </a:ext>
            </a:extLst>
          </p:cNvPr>
          <p:cNvGraphicFramePr>
            <a:graphicFrameLocks noChangeAspect="1"/>
          </p:cNvGraphicFramePr>
          <p:nvPr userDrawn="1">
            <p:custDataLst>
              <p:tags r:id="rId1"/>
            </p:custDataLst>
            <p:extLst>
              <p:ext uri="{D42A27DB-BD31-4B8C-83A1-F6EECF244321}">
                <p14:modId xmlns:p14="http://schemas.microsoft.com/office/powerpoint/2010/main" val="37810224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CA08CA26-5E35-415D-B333-2637DABA2FF4}"/>
              </a:ext>
            </a:extLst>
          </p:cNvPr>
          <p:cNvSpPr/>
          <p:nvPr userDrawn="1">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1800" b="1" i="0" baseline="0" dirty="0">
              <a:latin typeface="Arial" panose="020B0604020202020204" pitchFamily="34" charset="0"/>
              <a:ea typeface="+mj-ea"/>
              <a:cs typeface="+mj-cs"/>
              <a:sym typeface="Arial" panose="020B0604020202020204" pitchFamily="34" charset="0"/>
            </a:endParaRPr>
          </a:p>
        </p:txBody>
      </p:sp>
      <p:sp>
        <p:nvSpPr>
          <p:cNvPr id="18" name="Textplatzhalter 6"/>
          <p:cNvSpPr>
            <a:spLocks noGrp="1"/>
          </p:cNvSpPr>
          <p:nvPr>
            <p:ph type="body" sz="quarter" idx="28" hasCustomPrompt="1"/>
          </p:nvPr>
        </p:nvSpPr>
        <p:spPr>
          <a:xfrm>
            <a:off x="4778862" y="1495425"/>
            <a:ext cx="38016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21" name="Rechteck 20"/>
          <p:cNvSpPr/>
          <p:nvPr/>
        </p:nvSpPr>
        <p:spPr>
          <a:xfrm>
            <a:off x="4778862" y="4589850"/>
            <a:ext cx="38016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en-GB" sz="1000" dirty="0">
              <a:solidFill>
                <a:schemeClr val="tx1"/>
              </a:solidFill>
            </a:endParaRPr>
          </a:p>
        </p:txBody>
      </p:sp>
      <p:sp>
        <p:nvSpPr>
          <p:cNvPr id="27" name="Rechteck 26"/>
          <p:cNvSpPr/>
          <p:nvPr/>
        </p:nvSpPr>
        <p:spPr>
          <a:xfrm>
            <a:off x="4778862" y="1989525"/>
            <a:ext cx="38016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en-GB" sz="1000" dirty="0">
              <a:solidFill>
                <a:schemeClr val="tx1"/>
              </a:solidFill>
            </a:endParaRPr>
          </a:p>
        </p:txBody>
      </p:sp>
      <p:sp>
        <p:nvSpPr>
          <p:cNvPr id="24" name="Textplatzhalter 6"/>
          <p:cNvSpPr>
            <a:spLocks noGrp="1"/>
          </p:cNvSpPr>
          <p:nvPr>
            <p:ph type="body" sz="quarter" idx="30" hasCustomPrompt="1"/>
          </p:nvPr>
        </p:nvSpPr>
        <p:spPr>
          <a:xfrm>
            <a:off x="551962" y="4094250"/>
            <a:ext cx="3801600" cy="496800"/>
          </a:xfrm>
          <a:prstGeom prst="rect">
            <a:avLst/>
          </a:prstGeom>
          <a:solidFill>
            <a:schemeClr val="tx2"/>
          </a:solidFill>
          <a:ln w="19050">
            <a:solidFill>
              <a:schemeClr val="tx2"/>
            </a:solidFill>
          </a:ln>
        </p:spPr>
        <p:txBody>
          <a:bodyPr lIns="72000" tIns="36000" rIns="1080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35" name="Rechteck 34"/>
          <p:cNvSpPr/>
          <p:nvPr/>
        </p:nvSpPr>
        <p:spPr>
          <a:xfrm>
            <a:off x="552449" y="4589850"/>
            <a:ext cx="38016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en-GB" sz="1000" dirty="0">
              <a:solidFill>
                <a:schemeClr val="tx1"/>
              </a:solidFill>
            </a:endParaRPr>
          </a:p>
        </p:txBody>
      </p:sp>
      <p:sp>
        <p:nvSpPr>
          <p:cNvPr id="2" name="Titel 1"/>
          <p:cNvSpPr>
            <a:spLocks noGrp="1"/>
          </p:cNvSpPr>
          <p:nvPr>
            <p:ph type="title" hasCustomPrompt="1"/>
          </p:nvPr>
        </p:nvSpPr>
        <p:spPr/>
        <p:txBody>
          <a:bodyPr/>
          <a:lstStyle>
            <a:lvl1pPr>
              <a:defRPr/>
            </a:lvl1pPr>
          </a:lstStyle>
          <a:p>
            <a:r>
              <a:rPr lang="en-GB"/>
              <a:t>Click to enter title</a:t>
            </a:r>
            <a:endParaRPr lang="en-GB" dirty="0"/>
          </a:p>
        </p:txBody>
      </p:sp>
      <p:sp>
        <p:nvSpPr>
          <p:cNvPr id="4" name="Foliennummernplatzhalter 3"/>
          <p:cNvSpPr>
            <a:spLocks noGrp="1"/>
          </p:cNvSpPr>
          <p:nvPr>
            <p:ph type="sldNum" sz="quarter" idx="11"/>
          </p:nvPr>
        </p:nvSpPr>
        <p:spPr/>
        <p:txBody>
          <a:bodyPr/>
          <a:lstStyle/>
          <a:p>
            <a:pPr>
              <a:defRPr/>
            </a:pPr>
            <a:fld id="{D383EB99-40B2-4176-B4FA-CDBAA950DF99}" type="slidenum">
              <a:rPr lang="en-GB" altLang="en-US" smtClean="0"/>
              <a:pPr>
                <a:defRPr/>
              </a:pPr>
              <a:t>‹nr.›</a:t>
            </a:fld>
            <a:endParaRPr lang="en-GB" altLang="en-US" dirty="0"/>
          </a:p>
        </p:txBody>
      </p:sp>
      <p:sp>
        <p:nvSpPr>
          <p:cNvPr id="32" name="Rechteck 31"/>
          <p:cNvSpPr/>
          <p:nvPr/>
        </p:nvSpPr>
        <p:spPr>
          <a:xfrm>
            <a:off x="552449" y="1989525"/>
            <a:ext cx="38016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en-GB" sz="1000" dirty="0">
              <a:solidFill>
                <a:schemeClr val="tx1"/>
              </a:solidFill>
            </a:endParaRPr>
          </a:p>
        </p:txBody>
      </p:sp>
      <p:sp>
        <p:nvSpPr>
          <p:cNvPr id="17" name="Textplatzhalter 6"/>
          <p:cNvSpPr>
            <a:spLocks noGrp="1"/>
          </p:cNvSpPr>
          <p:nvPr>
            <p:ph type="body" sz="quarter" idx="27" hasCustomPrompt="1"/>
          </p:nvPr>
        </p:nvSpPr>
        <p:spPr>
          <a:xfrm>
            <a:off x="551962" y="1495425"/>
            <a:ext cx="38016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30" name="Textplatzhalter 6"/>
          <p:cNvSpPr>
            <a:spLocks noGrp="1"/>
          </p:cNvSpPr>
          <p:nvPr>
            <p:ph type="body" sz="quarter" idx="31" hasCustomPrompt="1"/>
          </p:nvPr>
        </p:nvSpPr>
        <p:spPr>
          <a:xfrm>
            <a:off x="4778862" y="4094250"/>
            <a:ext cx="3801600" cy="496800"/>
          </a:xfrm>
          <a:prstGeom prst="rect">
            <a:avLst/>
          </a:prstGeom>
          <a:solidFill>
            <a:schemeClr val="tx2"/>
          </a:solidFill>
          <a:ln w="19050">
            <a:solidFill>
              <a:schemeClr val="tx2"/>
            </a:solidFill>
          </a:ln>
        </p:spPr>
        <p:txBody>
          <a:bodyPr lIns="1134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31" name="Textplatzhalter 6"/>
          <p:cNvSpPr>
            <a:spLocks noGrp="1"/>
          </p:cNvSpPr>
          <p:nvPr>
            <p:ph type="body" sz="quarter" idx="35" hasCustomPrompt="1"/>
          </p:nvPr>
        </p:nvSpPr>
        <p:spPr>
          <a:xfrm>
            <a:off x="3436632" y="2746069"/>
            <a:ext cx="2271600" cy="2271600"/>
          </a:xfrm>
          <a:prstGeom prst="ellipse">
            <a:avLst/>
          </a:prstGeom>
          <a:solidFill>
            <a:schemeClr val="bg1"/>
          </a:solidFill>
          <a:ln w="19050">
            <a:solidFill>
              <a:schemeClr val="tx2"/>
            </a:solidFill>
          </a:ln>
        </p:spPr>
        <p:txBody>
          <a:bodyPr lIns="0" tIns="0" rIns="0" bIns="0" anchor="ctr" anchorCtr="0"/>
          <a:lstStyle>
            <a:lvl1pPr marL="0" indent="0" algn="ctr">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en-GB"/>
              <a:t>Click to enter text</a:t>
            </a:r>
            <a:endParaRPr lang="en-GB" dirty="0"/>
          </a:p>
        </p:txBody>
      </p:sp>
      <p:sp>
        <p:nvSpPr>
          <p:cNvPr id="19" name="Textplatzhalter 7"/>
          <p:cNvSpPr>
            <a:spLocks noGrp="1"/>
          </p:cNvSpPr>
          <p:nvPr>
            <p:ph type="body" sz="quarter" idx="37" hasCustomPrompt="1"/>
          </p:nvPr>
        </p:nvSpPr>
        <p:spPr>
          <a:xfrm>
            <a:off x="552448" y="1992225"/>
            <a:ext cx="27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endParaRPr lang="en-GB" dirty="0"/>
          </a:p>
        </p:txBody>
      </p:sp>
      <p:sp>
        <p:nvSpPr>
          <p:cNvPr id="20" name="Textplatzhalter 7"/>
          <p:cNvSpPr>
            <a:spLocks noGrp="1"/>
          </p:cNvSpPr>
          <p:nvPr>
            <p:ph type="body" sz="quarter" idx="38" hasCustomPrompt="1"/>
          </p:nvPr>
        </p:nvSpPr>
        <p:spPr>
          <a:xfrm>
            <a:off x="552448" y="4591050"/>
            <a:ext cx="27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endParaRPr lang="en-GB" dirty="0"/>
          </a:p>
        </p:txBody>
      </p:sp>
      <p:sp>
        <p:nvSpPr>
          <p:cNvPr id="22" name="Textplatzhalter 7"/>
          <p:cNvSpPr>
            <a:spLocks noGrp="1"/>
          </p:cNvSpPr>
          <p:nvPr>
            <p:ph type="body" sz="quarter" idx="39" hasCustomPrompt="1"/>
          </p:nvPr>
        </p:nvSpPr>
        <p:spPr>
          <a:xfrm>
            <a:off x="5912862" y="1992225"/>
            <a:ext cx="26676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endParaRPr lang="en-GB" dirty="0"/>
          </a:p>
        </p:txBody>
      </p:sp>
      <p:sp>
        <p:nvSpPr>
          <p:cNvPr id="23" name="Textplatzhalter 7"/>
          <p:cNvSpPr>
            <a:spLocks noGrp="1"/>
          </p:cNvSpPr>
          <p:nvPr>
            <p:ph type="body" sz="quarter" idx="40" hasCustomPrompt="1"/>
          </p:nvPr>
        </p:nvSpPr>
        <p:spPr>
          <a:xfrm>
            <a:off x="5912862" y="4591050"/>
            <a:ext cx="26676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endParaRPr lang="en-GB" dirty="0"/>
          </a:p>
        </p:txBody>
      </p:sp>
      <p:pic>
        <p:nvPicPr>
          <p:cNvPr id="25" name="Grafik 24" descr="Ein Bild, das Zeichnung enthält.&#10;&#10;Automatisch generierte Beschreibung">
            <a:extLst>
              <a:ext uri="{FF2B5EF4-FFF2-40B4-BE49-F238E27FC236}">
                <a16:creationId xmlns:a16="http://schemas.microsoft.com/office/drawing/2014/main" id="{64AA5AB6-5013-4F53-9AF3-04716F668C3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72" y="6721635"/>
            <a:ext cx="542544" cy="146304"/>
          </a:xfrm>
          <a:prstGeom prst="rect">
            <a:avLst/>
          </a:prstGeom>
        </p:spPr>
      </p:pic>
    </p:spTree>
    <p:extLst>
      <p:ext uri="{BB962C8B-B14F-4D97-AF65-F5344CB8AC3E}">
        <p14:creationId xmlns:p14="http://schemas.microsoft.com/office/powerpoint/2010/main" val="26808281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624C0BE-F3ED-44E6-BEC5-1313073356FD}"/>
              </a:ext>
            </a:extLst>
          </p:cNvPr>
          <p:cNvGraphicFramePr>
            <a:graphicFrameLocks noChangeAspect="1"/>
          </p:cNvGraphicFramePr>
          <p:nvPr userDrawn="1">
            <p:custDataLst>
              <p:tags r:id="rId14"/>
            </p:custDataLst>
            <p:extLst>
              <p:ext uri="{D42A27DB-BD31-4B8C-83A1-F6EECF244321}">
                <p14:modId xmlns:p14="http://schemas.microsoft.com/office/powerpoint/2010/main" val="6765257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6" imgW="622" imgH="623" progId="TCLayout.ActiveDocument.1">
                  <p:embed/>
                </p:oleObj>
              </mc:Choice>
              <mc:Fallback>
                <p:oleObj name="think-cell Slide" r:id="rId16" imgW="622" imgH="623" progId="TCLayout.ActiveDocument.1">
                  <p:embed/>
                  <p:pic>
                    <p:nvPicPr>
                      <p:cNvPr id="0" name=""/>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F49AAB69-7CB7-4D83-9590-546B300383D6}"/>
              </a:ext>
            </a:extLst>
          </p:cNvPr>
          <p:cNvSpPr/>
          <p:nvPr userDrawn="1">
            <p:custDataLst>
              <p:tags r:id="rId15"/>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1800" b="1" i="0" baseline="0" dirty="0">
              <a:latin typeface="Arial" panose="020B0604020202020204" pitchFamily="34" charset="0"/>
              <a:ea typeface="+mj-ea"/>
              <a:cs typeface="+mj-cs"/>
              <a:sym typeface="Arial" panose="020B0604020202020204" pitchFamily="34" charset="0"/>
            </a:endParaRPr>
          </a:p>
        </p:txBody>
      </p:sp>
      <p:sp>
        <p:nvSpPr>
          <p:cNvPr id="17" name="Foliennummernplatzhalter 5"/>
          <p:cNvSpPr>
            <a:spLocks noGrp="1"/>
          </p:cNvSpPr>
          <p:nvPr>
            <p:ph type="sldNum" sz="quarter" idx="4"/>
          </p:nvPr>
        </p:nvSpPr>
        <p:spPr>
          <a:xfrm>
            <a:off x="0" y="6421258"/>
            <a:ext cx="540000" cy="215444"/>
          </a:xfrm>
          <a:prstGeom prst="rect">
            <a:avLst/>
          </a:prstGeom>
          <a:noFill/>
        </p:spPr>
        <p:txBody>
          <a:bodyPr wrap="square" lIns="0" tIns="0" rIns="0" bIns="0">
            <a:spAutoFit/>
          </a:bodyPr>
          <a:lstStyle>
            <a:lvl1pPr algn="ctr">
              <a:defRPr sz="1400" b="1"/>
            </a:lvl1pPr>
          </a:lstStyle>
          <a:p>
            <a:pPr>
              <a:defRPr/>
            </a:pPr>
            <a:fld id="{D383EB99-40B2-4176-B4FA-CDBAA950DF99}" type="slidenum">
              <a:rPr lang="en-GB" altLang="en-US" smtClean="0"/>
              <a:pPr>
                <a:defRPr/>
              </a:pPr>
              <a:t>‹nr.›</a:t>
            </a:fld>
            <a:endParaRPr lang="en-GB" altLang="en-US" dirty="0"/>
          </a:p>
        </p:txBody>
      </p:sp>
      <p:sp>
        <p:nvSpPr>
          <p:cNvPr id="28" name="Titelplatzhalter 27"/>
          <p:cNvSpPr>
            <a:spLocks noGrp="1"/>
          </p:cNvSpPr>
          <p:nvPr>
            <p:ph type="title"/>
          </p:nvPr>
        </p:nvSpPr>
        <p:spPr>
          <a:xfrm>
            <a:off x="540386" y="843850"/>
            <a:ext cx="8044814" cy="583015"/>
          </a:xfrm>
          <a:prstGeom prst="rect">
            <a:avLst/>
          </a:prstGeom>
          <a:noFill/>
        </p:spPr>
        <p:txBody>
          <a:bodyPr vert="horz" lIns="0" tIns="0" rIns="0" bIns="0" rtlCol="0" anchor="t" anchorCtr="0">
            <a:noAutofit/>
          </a:bodyPr>
          <a:lstStyle/>
          <a:p>
            <a:r>
              <a:rPr lang="en-GB"/>
              <a:t>Click to enter title</a:t>
            </a:r>
            <a:endParaRPr lang="en-GB" noProof="0" dirty="0"/>
          </a:p>
        </p:txBody>
      </p:sp>
      <p:sp>
        <p:nvSpPr>
          <p:cNvPr id="2" name="Textplatzhalter 1"/>
          <p:cNvSpPr>
            <a:spLocks noGrp="1"/>
          </p:cNvSpPr>
          <p:nvPr>
            <p:ph type="body" idx="1"/>
          </p:nvPr>
        </p:nvSpPr>
        <p:spPr>
          <a:xfrm>
            <a:off x="540000" y="1440000"/>
            <a:ext cx="8046000" cy="4896000"/>
          </a:xfrm>
          <a:prstGeom prst="rect">
            <a:avLst/>
          </a:prstGeom>
        </p:spPr>
        <p:txBody>
          <a:bodyPr vert="horz" lIns="0" tIns="0" rIns="0" bIns="0" rtlCol="0">
            <a:normAutofit/>
          </a:bodyPr>
          <a:lstStyle/>
          <a:p>
            <a:pPr lvl="0"/>
            <a:r>
              <a:rPr lang="en-GB"/>
              <a:t>Click to enter text</a:t>
            </a:r>
          </a:p>
          <a:p>
            <a:pPr lvl="1"/>
            <a:r>
              <a:rPr lang="en-GB"/>
              <a:t>Second level</a:t>
            </a:r>
          </a:p>
          <a:p>
            <a:pPr lvl="2"/>
            <a:r>
              <a:rPr lang="en-GB"/>
              <a:t>Third level</a:t>
            </a:r>
          </a:p>
          <a:p>
            <a:pPr lvl="3"/>
            <a:r>
              <a:rPr lang="en-GB"/>
              <a:t>Forth level</a:t>
            </a:r>
          </a:p>
          <a:p>
            <a:pPr lvl="4"/>
            <a:r>
              <a:rPr lang="en-GB"/>
              <a:t>Fifth level</a:t>
            </a:r>
          </a:p>
          <a:p>
            <a:pPr lvl="5"/>
            <a:r>
              <a:rPr lang="en-GB"/>
              <a:t>Sixth level</a:t>
            </a:r>
          </a:p>
          <a:p>
            <a:pPr lvl="6"/>
            <a:r>
              <a:rPr lang="en-GB"/>
              <a:t>Seventh level</a:t>
            </a:r>
          </a:p>
          <a:p>
            <a:pPr lvl="7"/>
            <a:r>
              <a:rPr lang="en-GB"/>
              <a:t>Eighth level</a:t>
            </a:r>
          </a:p>
          <a:p>
            <a:pPr lvl="8"/>
            <a:r>
              <a:rPr lang="en-GB"/>
              <a:t>Ninth level</a:t>
            </a:r>
            <a:endParaRPr lang="en-GB" dirty="0"/>
          </a:p>
        </p:txBody>
      </p:sp>
      <p:pic>
        <p:nvPicPr>
          <p:cNvPr id="6" name="Grafik 5" descr="Ein Bild, das Zeichnung enthält.&#10;&#10;Automatisch generierte Beschreibung">
            <a:extLst>
              <a:ext uri="{FF2B5EF4-FFF2-40B4-BE49-F238E27FC236}">
                <a16:creationId xmlns:a16="http://schemas.microsoft.com/office/drawing/2014/main" id="{75DDC9C1-EB40-490C-8CE0-62435FED907E}"/>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5604064" y="1098"/>
            <a:ext cx="3535680" cy="646176"/>
          </a:xfrm>
          <a:prstGeom prst="rect">
            <a:avLst/>
          </a:prstGeom>
        </p:spPr>
      </p:pic>
    </p:spTree>
    <p:extLst>
      <p:ext uri="{BB962C8B-B14F-4D97-AF65-F5344CB8AC3E}">
        <p14:creationId xmlns:p14="http://schemas.microsoft.com/office/powerpoint/2010/main" val="894363658"/>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4" r:id="rId11"/>
    <p:sldLayoutId id="2147483845" r:id="rId12"/>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914400" rtl="0" eaLnBrk="1" latinLnBrk="0" hangingPunct="1">
        <a:spcBef>
          <a:spcPct val="0"/>
        </a:spcBef>
        <a:buNone/>
        <a:defRPr sz="1800" b="1" kern="1200">
          <a:solidFill>
            <a:schemeClr val="tx1"/>
          </a:solidFill>
          <a:latin typeface="+mj-lt"/>
          <a:ea typeface="+mj-ea"/>
          <a:cs typeface="+mj-cs"/>
        </a:defRPr>
      </a:lvl1pPr>
    </p:titleStyle>
    <p:bodyStyle>
      <a:lvl1pPr marL="18097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1pPr>
      <a:lvl2pPr marL="361950" indent="-180975" algn="l" defTabSz="914400" rtl="0" eaLnBrk="1" latinLnBrk="0" hangingPunct="1">
        <a:spcBef>
          <a:spcPct val="20000"/>
        </a:spcBef>
        <a:buClr>
          <a:schemeClr val="tx1"/>
        </a:buClr>
        <a:buFont typeface="Symbol" panose="05050102010706020507" pitchFamily="18" charset="2"/>
        <a:buChar char="-"/>
        <a:defRPr sz="1800" kern="1200">
          <a:solidFill>
            <a:schemeClr val="tx1"/>
          </a:solidFill>
          <a:latin typeface="+mj-lt"/>
          <a:ea typeface="+mn-ea"/>
          <a:cs typeface="+mn-cs"/>
        </a:defRPr>
      </a:lvl2pPr>
      <a:lvl3pPr marL="54292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3pPr>
      <a:lvl4pPr marL="712788" indent="-169863" algn="l" defTabSz="914400" rtl="0" eaLnBrk="1" latinLnBrk="0" hangingPunct="1">
        <a:spcBef>
          <a:spcPct val="20000"/>
        </a:spcBef>
        <a:buFont typeface="Symbol" panose="05050102010706020507" pitchFamily="18" charset="2"/>
        <a:buChar char="-"/>
        <a:defRPr sz="1800" kern="1200">
          <a:solidFill>
            <a:schemeClr val="tx1"/>
          </a:solidFill>
          <a:latin typeface="+mj-lt"/>
          <a:ea typeface="+mn-ea"/>
          <a:cs typeface="+mn-cs"/>
        </a:defRPr>
      </a:lvl4pPr>
      <a:lvl5pPr marL="893763"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5pPr>
      <a:lvl6pPr marL="1073150" indent="-179388" algn="l" defTabSz="914400" rtl="0" eaLnBrk="1" latinLnBrk="0" hangingPunct="1">
        <a:spcBef>
          <a:spcPct val="20000"/>
        </a:spcBef>
        <a:buFont typeface="Symbol" panose="05050102010706020507" pitchFamily="18" charset="2"/>
        <a:buChar char="-"/>
        <a:tabLst/>
        <a:defRPr sz="1800" kern="1200">
          <a:solidFill>
            <a:schemeClr val="tx1"/>
          </a:solidFill>
          <a:latin typeface="+mn-lt"/>
          <a:ea typeface="+mn-ea"/>
          <a:cs typeface="+mn-cs"/>
        </a:defRPr>
      </a:lvl6pPr>
      <a:lvl7pPr marL="125412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1435100" indent="-180975" algn="l" defTabSz="914400" rtl="0" eaLnBrk="1" latinLnBrk="0" hangingPunct="1">
        <a:spcBef>
          <a:spcPct val="20000"/>
        </a:spcBef>
        <a:buFont typeface="Symbol" panose="05050102010706020507" pitchFamily="18" charset="2"/>
        <a:buChar char="-"/>
        <a:defRPr sz="1800" kern="1200">
          <a:solidFill>
            <a:schemeClr val="tx1"/>
          </a:solidFill>
          <a:latin typeface="+mn-lt"/>
          <a:ea typeface="+mn-ea"/>
          <a:cs typeface="+mn-cs"/>
        </a:defRPr>
      </a:lvl8pPr>
      <a:lvl9pPr marL="161607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image" Target="../media/image1.emf"/><Relationship Id="rId5" Type="http://schemas.openxmlformats.org/officeDocument/2006/relationships/oleObject" Target="../embeddings/oleObject14.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image" Target="../media/image1.emf"/><Relationship Id="rId5" Type="http://schemas.openxmlformats.org/officeDocument/2006/relationships/oleObject" Target="../embeddings/oleObject23.bin"/><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image" Target="../media/image1.emf"/><Relationship Id="rId5" Type="http://schemas.openxmlformats.org/officeDocument/2006/relationships/oleObject" Target="../embeddings/oleObject24.bin"/><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1.emf"/><Relationship Id="rId5" Type="http://schemas.openxmlformats.org/officeDocument/2006/relationships/oleObject" Target="../embeddings/oleObject25.bin"/><Relationship Id="rId4"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28.xml"/><Relationship Id="rId6" Type="http://schemas.openxmlformats.org/officeDocument/2006/relationships/hyperlink" Target="https://service.projectplace.com/pp/pp.cgi/r1007014297" TargetMode="External"/><Relationship Id="rId5" Type="http://schemas.openxmlformats.org/officeDocument/2006/relationships/image" Target="../media/image1.emf"/><Relationship Id="rId4" Type="http://schemas.openxmlformats.org/officeDocument/2006/relationships/oleObject" Target="../embeddings/oleObject15.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1.emf"/><Relationship Id="rId5" Type="http://schemas.openxmlformats.org/officeDocument/2006/relationships/oleObject" Target="../embeddings/oleObject16.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1.emf"/><Relationship Id="rId5" Type="http://schemas.openxmlformats.org/officeDocument/2006/relationships/oleObject" Target="../embeddings/oleObject17.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comments" Target="../comments/comment1.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1.emf"/><Relationship Id="rId5" Type="http://schemas.openxmlformats.org/officeDocument/2006/relationships/oleObject" Target="../embeddings/oleObject18.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8.png"/><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image" Target="../media/image1.emf"/><Relationship Id="rId5" Type="http://schemas.openxmlformats.org/officeDocument/2006/relationships/oleObject" Target="../embeddings/oleObject19.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image" Target="../media/image1.emf"/><Relationship Id="rId5" Type="http://schemas.openxmlformats.org/officeDocument/2006/relationships/oleObject" Target="../embeddings/oleObject20.bin"/><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1.emf"/><Relationship Id="rId5" Type="http://schemas.openxmlformats.org/officeDocument/2006/relationships/oleObject" Target="../embeddings/oleObject21.bin"/><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hyperlink" Target="mailto:helpdesk@jao.eu" TargetMode="Externa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image" Target="../media/image1.emf"/><Relationship Id="rId5" Type="http://schemas.openxmlformats.org/officeDocument/2006/relationships/oleObject" Target="../embeddings/oleObject22.bin"/><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9" hidden="1">
            <a:extLst>
              <a:ext uri="{FF2B5EF4-FFF2-40B4-BE49-F238E27FC236}">
                <a16:creationId xmlns:a16="http://schemas.microsoft.com/office/drawing/2014/main" id="{F52ADC10-658A-4035-9EBC-2D5176F34DD9}"/>
              </a:ext>
            </a:extLst>
          </p:cNvPr>
          <p:cNvGraphicFramePr>
            <a:graphicFrameLocks noChangeAspect="1"/>
          </p:cNvGraphicFramePr>
          <p:nvPr>
            <p:custDataLst>
              <p:tags r:id="rId1"/>
            </p:custDataLst>
            <p:extLst>
              <p:ext uri="{D42A27DB-BD31-4B8C-83A1-F6EECF244321}">
                <p14:modId xmlns:p14="http://schemas.microsoft.com/office/powerpoint/2010/main" val="16774906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9" name="Rectangle 8" hidden="1">
            <a:extLst>
              <a:ext uri="{FF2B5EF4-FFF2-40B4-BE49-F238E27FC236}">
                <a16:creationId xmlns:a16="http://schemas.microsoft.com/office/drawing/2014/main" id="{F907406D-60C1-457F-946D-5E7AF81A3DBC}"/>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sz="2400" b="1" dirty="0">
              <a:latin typeface="Arial" panose="020B0604020202020204" pitchFamily="34" charset="0"/>
              <a:ea typeface="+mj-ea"/>
              <a:cs typeface="+mj-cs"/>
              <a:sym typeface="Arial" panose="020B0604020202020204" pitchFamily="34" charset="0"/>
            </a:endParaRPr>
          </a:p>
        </p:txBody>
      </p:sp>
      <p:sp>
        <p:nvSpPr>
          <p:cNvPr id="2" name="Titel 1">
            <a:extLst>
              <a:ext uri="{FF2B5EF4-FFF2-40B4-BE49-F238E27FC236}">
                <a16:creationId xmlns:a16="http://schemas.microsoft.com/office/drawing/2014/main" id="{E8E75E2A-8C14-40DE-9625-41935897BF74}"/>
              </a:ext>
            </a:extLst>
          </p:cNvPr>
          <p:cNvSpPr>
            <a:spLocks noGrp="1"/>
          </p:cNvSpPr>
          <p:nvPr>
            <p:ph type="title"/>
          </p:nvPr>
        </p:nvSpPr>
        <p:spPr/>
        <p:txBody>
          <a:bodyPr/>
          <a:lstStyle/>
          <a:p>
            <a:r>
              <a:rPr lang="en-GB"/>
              <a:t>Decoupling training session </a:t>
            </a:r>
            <a:br>
              <a:rPr lang="en-GB"/>
            </a:br>
            <a:r>
              <a:rPr lang="en-GB"/>
              <a:t>with Market Participants</a:t>
            </a:r>
            <a:endParaRPr lang="en-GB" dirty="0"/>
          </a:p>
        </p:txBody>
      </p:sp>
      <p:sp>
        <p:nvSpPr>
          <p:cNvPr id="3" name="Textplatzhalter 2">
            <a:extLst>
              <a:ext uri="{FF2B5EF4-FFF2-40B4-BE49-F238E27FC236}">
                <a16:creationId xmlns:a16="http://schemas.microsoft.com/office/drawing/2014/main" id="{F62D06CB-C834-463D-B50D-C6AF85EF370B}"/>
              </a:ext>
            </a:extLst>
          </p:cNvPr>
          <p:cNvSpPr>
            <a:spLocks noGrp="1"/>
          </p:cNvSpPr>
          <p:nvPr>
            <p:ph type="body" sz="quarter" idx="13"/>
          </p:nvPr>
        </p:nvSpPr>
        <p:spPr/>
        <p:txBody>
          <a:bodyPr/>
          <a:lstStyle/>
          <a:p>
            <a:r>
              <a:rPr lang="en-GB"/>
              <a:t>SDAC Information package</a:t>
            </a:r>
            <a:endParaRPr lang="en-GB" dirty="0"/>
          </a:p>
        </p:txBody>
      </p:sp>
      <p:sp>
        <p:nvSpPr>
          <p:cNvPr id="4" name="Textplatzhalter 3">
            <a:extLst>
              <a:ext uri="{FF2B5EF4-FFF2-40B4-BE49-F238E27FC236}">
                <a16:creationId xmlns:a16="http://schemas.microsoft.com/office/drawing/2014/main" id="{72DDF796-9207-4AF0-B974-5EDCDC2062A9}"/>
              </a:ext>
            </a:extLst>
          </p:cNvPr>
          <p:cNvSpPr>
            <a:spLocks noGrp="1"/>
          </p:cNvSpPr>
          <p:nvPr>
            <p:ph type="body" sz="quarter" idx="14"/>
          </p:nvPr>
        </p:nvSpPr>
        <p:spPr/>
        <p:txBody>
          <a:bodyPr/>
          <a:lstStyle/>
          <a:p>
            <a:r>
              <a:rPr lang="en-GB" dirty="0"/>
              <a:t>03/03/2021</a:t>
            </a:r>
          </a:p>
        </p:txBody>
      </p:sp>
      <p:sp>
        <p:nvSpPr>
          <p:cNvPr id="5" name="Textplatzhalter 4">
            <a:extLst>
              <a:ext uri="{FF2B5EF4-FFF2-40B4-BE49-F238E27FC236}">
                <a16:creationId xmlns:a16="http://schemas.microsoft.com/office/drawing/2014/main" id="{1D7442BD-4246-498F-8CB3-7BED5BE1A02C}"/>
              </a:ext>
            </a:extLst>
          </p:cNvPr>
          <p:cNvSpPr>
            <a:spLocks noGrp="1"/>
          </p:cNvSpPr>
          <p:nvPr>
            <p:ph type="body" sz="quarter" idx="15"/>
          </p:nvPr>
        </p:nvSpPr>
        <p:spPr/>
        <p:txBody>
          <a:bodyPr/>
          <a:lstStyle/>
          <a:p>
            <a:r>
              <a:rPr lang="en-GB" dirty="0"/>
              <a:t>Operations Committee (OPSCOM)</a:t>
            </a:r>
          </a:p>
        </p:txBody>
      </p:sp>
    </p:spTree>
    <p:extLst>
      <p:ext uri="{BB962C8B-B14F-4D97-AF65-F5344CB8AC3E}">
        <p14:creationId xmlns:p14="http://schemas.microsoft.com/office/powerpoint/2010/main" val="1610405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41146990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6) </a:t>
            </a:r>
            <a:r>
              <a:rPr lang="en-GB" altLang="en-US" sz="1800">
                <a:latin typeface="Arial" charset="0"/>
                <a:cs typeface="Arial" charset="0"/>
              </a:rPr>
              <a:t>Evaluation and reporting</a:t>
            </a:r>
            <a:endParaRPr lang="en-GB" dirty="0"/>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10</a:t>
            </a:fld>
            <a:endParaRPr lang="en-GB" altLang="en-US" dirty="0"/>
          </a:p>
        </p:txBody>
      </p:sp>
      <p:sp>
        <p:nvSpPr>
          <p:cNvPr id="4" name="Text Placeholder 3">
            <a:extLst>
              <a:ext uri="{FF2B5EF4-FFF2-40B4-BE49-F238E27FC236}">
                <a16:creationId xmlns:a16="http://schemas.microsoft.com/office/drawing/2014/main" id="{8B3D73F8-8C9A-47F2-9723-5D38B2AC2085}"/>
              </a:ext>
            </a:extLst>
          </p:cNvPr>
          <p:cNvSpPr>
            <a:spLocks noGrp="1"/>
          </p:cNvSpPr>
          <p:nvPr>
            <p:ph type="body" sz="quarter" idx="13"/>
          </p:nvPr>
        </p:nvSpPr>
        <p:spPr>
          <a:xfrm>
            <a:off x="557613" y="1426865"/>
            <a:ext cx="8028385" cy="4909134"/>
          </a:xfrm>
        </p:spPr>
        <p:txBody>
          <a:bodyPr>
            <a:noAutofit/>
          </a:bodyPr>
          <a:lstStyle/>
          <a:p>
            <a:pPr marL="0" indent="0">
              <a:buNone/>
            </a:pPr>
            <a:r>
              <a:rPr lang="en-GB" sz="1400" b="1" dirty="0"/>
              <a:t>Evaluation</a:t>
            </a:r>
          </a:p>
          <a:p>
            <a:pPr marL="0" indent="0">
              <a:buNone/>
            </a:pPr>
            <a:r>
              <a:rPr lang="en-GB" sz="1400" dirty="0"/>
              <a:t>In order to jointly learn and profit as much as possible from this joint training session, it is foreseen to evaluate the session and to address the following questions</a:t>
            </a:r>
          </a:p>
          <a:p>
            <a:r>
              <a:rPr lang="en-GB" sz="1400" dirty="0"/>
              <a:t>What went well?</a:t>
            </a:r>
          </a:p>
          <a:p>
            <a:r>
              <a:rPr lang="en-GB" sz="1400" dirty="0"/>
              <a:t>What needs more attention?</a:t>
            </a:r>
          </a:p>
          <a:p>
            <a:r>
              <a:rPr lang="en-GB" sz="1400" dirty="0"/>
              <a:t>Need for more training sessions?</a:t>
            </a:r>
          </a:p>
          <a:p>
            <a:r>
              <a:rPr lang="en-GB" sz="1400" dirty="0"/>
              <a:t>Ideas for the future? </a:t>
            </a:r>
          </a:p>
          <a:p>
            <a:pPr marL="0" indent="0">
              <a:buNone/>
            </a:pPr>
            <a:endParaRPr lang="en-GB" sz="1400" dirty="0"/>
          </a:p>
          <a:p>
            <a:pPr marL="0" indent="0">
              <a:buNone/>
            </a:pPr>
            <a:r>
              <a:rPr lang="en-GB" sz="1400" b="1" dirty="0"/>
              <a:t>Reporting</a:t>
            </a:r>
          </a:p>
          <a:p>
            <a:pPr marL="0" indent="0">
              <a:buNone/>
            </a:pPr>
            <a:r>
              <a:rPr lang="en-GB" sz="1400" dirty="0"/>
              <a:t>The findings will be captured in a report that will be shared in due time.</a:t>
            </a:r>
          </a:p>
          <a:p>
            <a:pPr marL="0" indent="0">
              <a:buNone/>
            </a:pPr>
            <a:endParaRPr lang="en-GB" sz="1400" dirty="0"/>
          </a:p>
          <a:p>
            <a:pPr marL="0" indent="0">
              <a:buNone/>
            </a:pPr>
            <a:endParaRPr lang="en-GB" sz="1400" b="1" dirty="0"/>
          </a:p>
        </p:txBody>
      </p:sp>
    </p:spTree>
    <p:extLst>
      <p:ext uri="{BB962C8B-B14F-4D97-AF65-F5344CB8AC3E}">
        <p14:creationId xmlns:p14="http://schemas.microsoft.com/office/powerpoint/2010/main" val="7329830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21068228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b="1" dirty="0">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Backup slide 1: Fallback solution per Interconnector</a:t>
            </a:r>
            <a:endParaRPr lang="en-GB" dirty="0"/>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11</a:t>
            </a:fld>
            <a:endParaRPr lang="en-GB" altLang="en-US" dirty="0"/>
          </a:p>
        </p:txBody>
      </p:sp>
      <p:sp>
        <p:nvSpPr>
          <p:cNvPr id="11" name="Text Placeholder 3">
            <a:extLst>
              <a:ext uri="{FF2B5EF4-FFF2-40B4-BE49-F238E27FC236}">
                <a16:creationId xmlns:a16="http://schemas.microsoft.com/office/drawing/2014/main" id="{1DCAF957-084E-437B-8EF9-60386F2D65A5}"/>
              </a:ext>
            </a:extLst>
          </p:cNvPr>
          <p:cNvSpPr>
            <a:spLocks noGrp="1"/>
          </p:cNvSpPr>
          <p:nvPr>
            <p:ph type="body" sz="quarter" idx="13"/>
          </p:nvPr>
        </p:nvSpPr>
        <p:spPr>
          <a:xfrm>
            <a:off x="557614" y="1426865"/>
            <a:ext cx="4893952" cy="4909134"/>
          </a:xfrm>
        </p:spPr>
        <p:txBody>
          <a:bodyPr>
            <a:noAutofit/>
          </a:bodyPr>
          <a:lstStyle/>
          <a:p>
            <a:pPr marL="0" indent="0">
              <a:buNone/>
            </a:pPr>
            <a:r>
              <a:rPr lang="en-GB" sz="1400" b="1" dirty="0"/>
              <a:t>Options</a:t>
            </a:r>
          </a:p>
          <a:p>
            <a:pPr marL="0" indent="0">
              <a:buNone/>
            </a:pPr>
            <a:r>
              <a:rPr lang="en-GB" sz="1400" dirty="0"/>
              <a:t>Depending on the Interconnector/border, the following Fallback solutions may be used: </a:t>
            </a:r>
          </a:p>
          <a:p>
            <a:r>
              <a:rPr lang="en-GB" sz="1400" dirty="0"/>
              <a:t>Capacity goes to Intraday;</a:t>
            </a:r>
          </a:p>
          <a:p>
            <a:r>
              <a:rPr lang="en-GB" sz="1400" dirty="0"/>
              <a:t>Day Ahead Explicit auction;</a:t>
            </a:r>
          </a:p>
          <a:p>
            <a:r>
              <a:rPr lang="en-GB" sz="1400" dirty="0"/>
              <a:t>Shadow auction via JAO;</a:t>
            </a:r>
          </a:p>
          <a:p>
            <a:r>
              <a:rPr lang="en-GB" sz="1400" dirty="0"/>
              <a:t>Capacity goes back to the interconnector owner.</a:t>
            </a:r>
          </a:p>
          <a:p>
            <a:r>
              <a:rPr lang="en-GB" sz="1400" dirty="0"/>
              <a:t>Regional Coupling (implicit allocation)</a:t>
            </a:r>
          </a:p>
        </p:txBody>
      </p:sp>
      <p:graphicFrame>
        <p:nvGraphicFramePr>
          <p:cNvPr id="9" name="Table 8">
            <a:extLst>
              <a:ext uri="{FF2B5EF4-FFF2-40B4-BE49-F238E27FC236}">
                <a16:creationId xmlns:a16="http://schemas.microsoft.com/office/drawing/2014/main" id="{59F3B9C0-4BC7-4094-8EA2-458A593C33ED}"/>
              </a:ext>
            </a:extLst>
          </p:cNvPr>
          <p:cNvGraphicFramePr>
            <a:graphicFrameLocks noGrp="1"/>
          </p:cNvGraphicFramePr>
          <p:nvPr>
            <p:extLst>
              <p:ext uri="{D42A27DB-BD31-4B8C-83A1-F6EECF244321}">
                <p14:modId xmlns:p14="http://schemas.microsoft.com/office/powerpoint/2010/main" val="3058914254"/>
              </p:ext>
            </p:extLst>
          </p:nvPr>
        </p:nvGraphicFramePr>
        <p:xfrm>
          <a:off x="5443244" y="1295080"/>
          <a:ext cx="3143142" cy="5088948"/>
        </p:xfrm>
        <a:graphic>
          <a:graphicData uri="http://schemas.openxmlformats.org/drawingml/2006/table">
            <a:tbl>
              <a:tblPr firstRow="1" firstCol="1" bandRow="1"/>
              <a:tblGrid>
                <a:gridCol w="1231802">
                  <a:extLst>
                    <a:ext uri="{9D8B030D-6E8A-4147-A177-3AD203B41FA5}">
                      <a16:colId xmlns:a16="http://schemas.microsoft.com/office/drawing/2014/main" val="2939142444"/>
                    </a:ext>
                  </a:extLst>
                </a:gridCol>
                <a:gridCol w="1911340">
                  <a:extLst>
                    <a:ext uri="{9D8B030D-6E8A-4147-A177-3AD203B41FA5}">
                      <a16:colId xmlns:a16="http://schemas.microsoft.com/office/drawing/2014/main" val="637287075"/>
                    </a:ext>
                  </a:extLst>
                </a:gridCol>
              </a:tblGrid>
              <a:tr h="171176">
                <a:tc>
                  <a:txBody>
                    <a:bodyPr/>
                    <a:lstStyle/>
                    <a:p>
                      <a:pPr algn="ctr">
                        <a:spcBef>
                          <a:spcPts val="600"/>
                        </a:spcBef>
                        <a:spcAft>
                          <a:spcPts val="600"/>
                        </a:spcAft>
                      </a:pPr>
                      <a:r>
                        <a:rPr lang="en-US" sz="800" b="1" dirty="0">
                          <a:effectLst/>
                          <a:latin typeface="Calibri" panose="020F0502020204030204" pitchFamily="34" charset="0"/>
                          <a:ea typeface="Times New Roman" panose="02020603050405020304" pitchFamily="18" charset="0"/>
                          <a:cs typeface="Arial" panose="020B0604020202020204" pitchFamily="34" charset="0"/>
                        </a:rPr>
                        <a:t>Interconnector</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Bef>
                          <a:spcPts val="600"/>
                        </a:spcBef>
                        <a:spcAft>
                          <a:spcPts val="600"/>
                        </a:spcAft>
                      </a:pPr>
                      <a:r>
                        <a:rPr lang="en-US" sz="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Fallback solution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864517801"/>
                  </a:ext>
                </a:extLst>
              </a:tr>
              <a:tr h="131702">
                <a:tc gridSpan="2">
                  <a:txBody>
                    <a:bodyPr/>
                    <a:lstStyle/>
                    <a:p>
                      <a:pPr algn="l">
                        <a:spcBef>
                          <a:spcPts val="600"/>
                        </a:spcBef>
                        <a:spcAft>
                          <a:spcPts val="600"/>
                        </a:spcAft>
                      </a:pPr>
                      <a:r>
                        <a:rPr lang="en-US" sz="700" b="1" dirty="0">
                          <a:effectLst/>
                          <a:latin typeface="Calibri" panose="020F0502020204030204" pitchFamily="34" charset="0"/>
                          <a:ea typeface="Times New Roman" panose="02020603050405020304" pitchFamily="18" charset="0"/>
                          <a:cs typeface="Calibri" panose="020F0502020204030204" pitchFamily="34" charset="0"/>
                        </a:rPr>
                        <a:t>SEM interconnectors: </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73793909"/>
                  </a:ext>
                </a:extLst>
              </a:tr>
              <a:tr h="131702">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NI – ROI</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NI-ROI always remains coupled</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2360332"/>
                  </a:ext>
                </a:extLst>
              </a:tr>
              <a:tr h="131702">
                <a:tc gridSpan="2">
                  <a:txBody>
                    <a:bodyPr/>
                    <a:lstStyle/>
                    <a:p>
                      <a:pPr algn="l">
                        <a:spcBef>
                          <a:spcPts val="600"/>
                        </a:spcBef>
                        <a:spcAft>
                          <a:spcPts val="600"/>
                        </a:spcAft>
                      </a:pPr>
                      <a:r>
                        <a:rPr lang="en-US" sz="700" b="1" dirty="0">
                          <a:effectLst/>
                          <a:latin typeface="Calibri" panose="020F0502020204030204" pitchFamily="34" charset="0"/>
                          <a:ea typeface="Times New Roman" panose="02020603050405020304" pitchFamily="18" charset="0"/>
                          <a:cs typeface="Calibri" panose="020F0502020204030204" pitchFamily="34" charset="0"/>
                        </a:rPr>
                        <a:t>Nordic-Baltic interconnectors:</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209258903"/>
                  </a:ext>
                </a:extLst>
              </a:tr>
              <a:tr h="194786">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Nordic internal borders</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Always remain coupled through Nordic internal coupling</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8568547"/>
                  </a:ext>
                </a:extLst>
              </a:tr>
              <a:tr h="194786">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Baltic internal borders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Always remain coupled through Nordic internal coupling</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5213062"/>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NO2-NL (NorNed)</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9876182"/>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NO2-DE (NordLink)</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2750274"/>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DK1-DE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768215"/>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DK1-NL (COBRA cable)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4107227"/>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DK2-DE (Kontek cable)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2699812"/>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SE4-DE (Baltic Cable)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Capacity goes back to the interconnector owner</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9813041"/>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PLA-PL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Capacity goes back to the interconnector owner</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3746534"/>
                  </a:ext>
                </a:extLst>
              </a:tr>
              <a:tr h="292179">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PLA-SE4 </a:t>
                      </a:r>
                      <a:r>
                        <a:rPr lang="es-ES" sz="7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(SwePol Link)</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In case of decoupling of TGE, the capacity remains available until 13:50. In other cases, the capacity goes back to the interconnector owner.</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0002432"/>
                  </a:ext>
                </a:extLst>
              </a:tr>
              <a:tr h="292179">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PLA-LT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In case of decoupling of TGE, the capacity remains available until 13:50. In other cases, the capacity goes back to the interconnector owner.</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0688596"/>
                  </a:ext>
                </a:extLst>
              </a:tr>
              <a:tr h="131702">
                <a:tc>
                  <a:txBody>
                    <a:bodyPr/>
                    <a:lstStyle/>
                    <a:p>
                      <a:pPr algn="l">
                        <a:spcBef>
                          <a:spcPts val="600"/>
                        </a:spcBef>
                        <a:spcAft>
                          <a:spcPts val="600"/>
                        </a:spcAft>
                      </a:pPr>
                      <a:r>
                        <a:rPr lang="es-ES" sz="7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SE4-LT (NordBalt)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Capacity goes to Intraday auctions</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7686452"/>
                  </a:ext>
                </a:extLst>
              </a:tr>
              <a:tr h="131702">
                <a:tc>
                  <a:txBody>
                    <a:bodyPr/>
                    <a:lstStyle/>
                    <a:p>
                      <a:pPr algn="l">
                        <a:spcBef>
                          <a:spcPts val="600"/>
                        </a:spcBef>
                        <a:spcAft>
                          <a:spcPts val="600"/>
                        </a:spcAft>
                      </a:pPr>
                      <a:r>
                        <a:rPr lang="es-ES" sz="7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EE-FI (EstLink)</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Capacity goes to Intraday auctions</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064086"/>
                  </a:ext>
                </a:extLst>
              </a:tr>
              <a:tr h="131702">
                <a:tc gridSpan="2">
                  <a:txBody>
                    <a:bodyPr/>
                    <a:lstStyle/>
                    <a:p>
                      <a:pPr algn="l">
                        <a:spcBef>
                          <a:spcPts val="600"/>
                        </a:spcBef>
                        <a:spcAft>
                          <a:spcPts val="600"/>
                        </a:spcAft>
                      </a:pPr>
                      <a:r>
                        <a:rPr lang="en-US" sz="700" b="1" dirty="0">
                          <a:effectLst/>
                          <a:latin typeface="Calibri" panose="020F0502020204030204" pitchFamily="34" charset="0"/>
                          <a:ea typeface="Times New Roman" panose="02020603050405020304" pitchFamily="18" charset="0"/>
                          <a:cs typeface="Calibri" panose="020F0502020204030204" pitchFamily="34" charset="0"/>
                        </a:rPr>
                        <a:t>CWE internal borders:  </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124259304"/>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AT – DE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4240491"/>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NL – BE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3936509"/>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BE – FR</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1005532"/>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FR – DE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0809545"/>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NL – DE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7453391"/>
                  </a:ext>
                </a:extLst>
              </a:tr>
              <a:tr h="194786">
                <a:tc>
                  <a:txBody>
                    <a:bodyPr/>
                    <a:lstStyle/>
                    <a:p>
                      <a:pPr algn="l">
                        <a:spcBef>
                          <a:spcPts val="600"/>
                        </a:spcBef>
                        <a:spcAft>
                          <a:spcPts val="600"/>
                        </a:spcAft>
                      </a:pPr>
                      <a:r>
                        <a:rPr lang="es-ES" sz="700">
                          <a:effectLst/>
                          <a:latin typeface="Calibri" panose="020F0502020204030204" pitchFamily="34" charset="0"/>
                          <a:ea typeface="Times New Roman" panose="02020603050405020304" pitchFamily="18" charset="0"/>
                          <a:cs typeface="Calibri" panose="020F0502020204030204" pitchFamily="34" charset="0"/>
                        </a:rPr>
                        <a:t>BE – DE (ALEGrO) (BE-ALBE, DE-ALDE)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1565678"/>
                  </a:ext>
                </a:extLst>
              </a:tr>
              <a:tr h="131702">
                <a:tc gridSpan="2">
                  <a:txBody>
                    <a:bodyPr/>
                    <a:lstStyle/>
                    <a:p>
                      <a:pPr algn="l">
                        <a:spcBef>
                          <a:spcPts val="600"/>
                        </a:spcBef>
                        <a:spcAft>
                          <a:spcPts val="600"/>
                        </a:spcAft>
                      </a:pPr>
                      <a:r>
                        <a:rPr lang="en-US" sz="7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SWE interconnectors:</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57793984"/>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FR-ES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4128788"/>
                  </a:ext>
                </a:extLst>
              </a:tr>
              <a:tr h="131702">
                <a:tc gridSpan="2">
                  <a:txBody>
                    <a:bodyPr/>
                    <a:lstStyle/>
                    <a:p>
                      <a:pPr algn="l">
                        <a:spcBef>
                          <a:spcPts val="600"/>
                        </a:spcBef>
                        <a:spcAft>
                          <a:spcPts val="600"/>
                        </a:spcAft>
                      </a:pPr>
                      <a:r>
                        <a:rPr lang="en-US" sz="700" b="1" dirty="0">
                          <a:effectLst/>
                          <a:latin typeface="Calibri" panose="020F0502020204030204" pitchFamily="34" charset="0"/>
                          <a:ea typeface="Times New Roman" panose="02020603050405020304" pitchFamily="18" charset="0"/>
                          <a:cs typeface="Calibri" panose="020F0502020204030204" pitchFamily="34" charset="0"/>
                        </a:rPr>
                        <a:t>IBWT internal borders:  </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601153241"/>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IT – FR</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0774543"/>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IT – SI</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 or capacity goes to Intraday</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984752"/>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IT – AT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2461208"/>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IT – GR</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8314971"/>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AT – SI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076690"/>
                  </a:ext>
                </a:extLst>
              </a:tr>
              <a:tr h="131702">
                <a:tc>
                  <a:txBody>
                    <a:bodyPr/>
                    <a:lstStyle/>
                    <a:p>
                      <a:pPr algn="l">
                        <a:spcBef>
                          <a:spcPts val="600"/>
                        </a:spcBef>
                        <a:spcAft>
                          <a:spcPts val="600"/>
                        </a:spcAft>
                      </a:pPr>
                      <a:r>
                        <a:rPr lang="en-US" sz="700">
                          <a:effectLst/>
                          <a:latin typeface="Calibri" panose="020F0502020204030204" pitchFamily="34" charset="0"/>
                          <a:ea typeface="Times New Roman" panose="02020603050405020304" pitchFamily="18" charset="0"/>
                          <a:cs typeface="Calibri" panose="020F0502020204030204" pitchFamily="34" charset="0"/>
                        </a:rPr>
                        <a:t>SI – HR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panose="020F0502020204030204" pitchFamily="34" charset="0"/>
                          <a:ea typeface="Times New Roman" panose="02020603050405020304" pitchFamily="18" charset="0"/>
                          <a:cs typeface="Calibri" panose="020F0502020204030204" pitchFamily="34" charset="0"/>
                        </a:rPr>
                        <a:t>Shadow Auctions via JAO</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39843" marR="398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7052106"/>
                  </a:ext>
                </a:extLst>
              </a:tr>
            </a:tbl>
          </a:graphicData>
        </a:graphic>
      </p:graphicFrame>
    </p:spTree>
    <p:extLst>
      <p:ext uri="{BB962C8B-B14F-4D97-AF65-F5344CB8AC3E}">
        <p14:creationId xmlns:p14="http://schemas.microsoft.com/office/powerpoint/2010/main" val="9322632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7282332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b="1" dirty="0">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Backup slide 2: Fallback solution per Bidding Zone</a:t>
            </a:r>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12</a:t>
            </a:fld>
            <a:endParaRPr lang="en-GB" altLang="en-US"/>
          </a:p>
        </p:txBody>
      </p:sp>
      <p:graphicFrame>
        <p:nvGraphicFramePr>
          <p:cNvPr id="10" name="Table 9">
            <a:extLst>
              <a:ext uri="{FF2B5EF4-FFF2-40B4-BE49-F238E27FC236}">
                <a16:creationId xmlns:a16="http://schemas.microsoft.com/office/drawing/2014/main" id="{E9127876-C9EA-48BB-9480-D427CC9F3144}"/>
              </a:ext>
            </a:extLst>
          </p:cNvPr>
          <p:cNvGraphicFramePr>
            <a:graphicFrameLocks noGrp="1"/>
          </p:cNvGraphicFramePr>
          <p:nvPr>
            <p:extLst>
              <p:ext uri="{D42A27DB-BD31-4B8C-83A1-F6EECF244321}">
                <p14:modId xmlns:p14="http://schemas.microsoft.com/office/powerpoint/2010/main" val="902195997"/>
              </p:ext>
            </p:extLst>
          </p:nvPr>
        </p:nvGraphicFramePr>
        <p:xfrm>
          <a:off x="598502" y="3012131"/>
          <a:ext cx="4812176" cy="1219200"/>
        </p:xfrm>
        <a:graphic>
          <a:graphicData uri="http://schemas.openxmlformats.org/drawingml/2006/table">
            <a:tbl>
              <a:tblPr firstRow="1" firstCol="1" bandRow="1"/>
              <a:tblGrid>
                <a:gridCol w="2446702">
                  <a:extLst>
                    <a:ext uri="{9D8B030D-6E8A-4147-A177-3AD203B41FA5}">
                      <a16:colId xmlns:a16="http://schemas.microsoft.com/office/drawing/2014/main" val="433839341"/>
                    </a:ext>
                  </a:extLst>
                </a:gridCol>
                <a:gridCol w="2365474">
                  <a:extLst>
                    <a:ext uri="{9D8B030D-6E8A-4147-A177-3AD203B41FA5}">
                      <a16:colId xmlns:a16="http://schemas.microsoft.com/office/drawing/2014/main" val="3060274584"/>
                    </a:ext>
                  </a:extLst>
                </a:gridCol>
              </a:tblGrid>
              <a:tr h="136817">
                <a:tc>
                  <a:txBody>
                    <a:bodyPr/>
                    <a:lstStyle/>
                    <a:p>
                      <a:pPr algn="ctr">
                        <a:spcBef>
                          <a:spcPts val="600"/>
                        </a:spcBef>
                        <a:spcAft>
                          <a:spcPts val="600"/>
                        </a:spcAft>
                      </a:pPr>
                      <a:r>
                        <a:rPr lang="en-GB" sz="1000" b="1" dirty="0">
                          <a:effectLst/>
                          <a:latin typeface="Calibri" panose="020F0502020204030204" pitchFamily="34" charset="0"/>
                          <a:ea typeface="Times New Roman" panose="02020603050405020304" pitchFamily="18" charset="0"/>
                          <a:cs typeface="Arial" panose="020B0604020202020204" pitchFamily="34" charset="0"/>
                        </a:rPr>
                        <a:t>Bidding Zone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Bef>
                          <a:spcPts val="600"/>
                        </a:spcBef>
                        <a:spcAft>
                          <a:spcPts val="600"/>
                        </a:spcAft>
                      </a:pPr>
                      <a:r>
                        <a:rPr lang="en-GB" sz="10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Fallback solution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2698375061"/>
                  </a:ext>
                </a:extLst>
              </a:tr>
              <a:tr h="105267">
                <a:tc>
                  <a:txBody>
                    <a:bodyPr/>
                    <a:lstStyle/>
                    <a:p>
                      <a:pPr algn="l">
                        <a:spcBef>
                          <a:spcPts val="600"/>
                        </a:spcBef>
                        <a:spcAft>
                          <a:spcPts val="60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CWE Bidding Zones (FR, DE/LU, NL, BE,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GB" sz="1000" dirty="0">
                          <a:effectLst/>
                          <a:latin typeface="Calibri" panose="020F0502020204030204" pitchFamily="34" charset="0"/>
                          <a:ea typeface="Times New Roman" panose="02020603050405020304" pitchFamily="18" charset="0"/>
                          <a:cs typeface="Calibri" panose="020F0502020204030204" pitchFamily="34" charset="0"/>
                        </a:rPr>
                        <a:t>Local auction run by the relevant NEMOs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5386344"/>
                  </a:ext>
                </a:extLst>
              </a:tr>
              <a:tr h="105267">
                <a:tc>
                  <a:txBody>
                    <a:bodyPr/>
                    <a:lstStyle/>
                    <a:p>
                      <a:pPr algn="l">
                        <a:spcBef>
                          <a:spcPts val="600"/>
                        </a:spcBef>
                        <a:spcAft>
                          <a:spcPts val="60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SEM (ROI and NI)</a:t>
                      </a: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000" dirty="0">
                          <a:effectLst/>
                          <a:latin typeface="Calibri" panose="020F0502020204030204" pitchFamily="34" charset="0"/>
                          <a:ea typeface="Times New Roman" panose="02020603050405020304" pitchFamily="18" charset="0"/>
                          <a:cs typeface="Calibri" panose="020F0502020204030204" pitchFamily="34" charset="0"/>
                        </a:rPr>
                        <a:t>Local auction run by the relevant NEMO</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1957345"/>
                  </a:ext>
                </a:extLst>
              </a:tr>
              <a:tr h="276445">
                <a:tc>
                  <a:txBody>
                    <a:bodyPr/>
                    <a:lstStyle/>
                    <a:p>
                      <a:pPr algn="l">
                        <a:spcBef>
                          <a:spcPts val="600"/>
                        </a:spcBef>
                        <a:spcAft>
                          <a:spcPts val="60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Nordic Bidding Zones (DK, NO, SE and FI)</a:t>
                      </a: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Nordic-Baltic regional coupling between the relevant NEMOs</a:t>
                      </a: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7678665"/>
                  </a:ext>
                </a:extLst>
              </a:tr>
              <a:tr h="105267">
                <a:tc>
                  <a:txBody>
                    <a:bodyPr/>
                    <a:lstStyle/>
                    <a:p>
                      <a:pPr algn="l">
                        <a:spcBef>
                          <a:spcPts val="600"/>
                        </a:spcBef>
                        <a:spcAft>
                          <a:spcPts val="600"/>
                        </a:spcAft>
                      </a:pPr>
                      <a:endParaRPr lang="en-GB"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3961442"/>
                  </a:ext>
                </a:extLst>
              </a:tr>
              <a:tr h="105267">
                <a:tc>
                  <a:txBody>
                    <a:bodyPr/>
                    <a:lstStyle/>
                    <a:p>
                      <a:pPr algn="l">
                        <a:spcBef>
                          <a:spcPts val="600"/>
                        </a:spcBef>
                        <a:spcAft>
                          <a:spcPts val="6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4259016"/>
                  </a:ext>
                </a:extLst>
              </a:tr>
              <a:tr h="105267">
                <a:tc>
                  <a:txBody>
                    <a:bodyPr/>
                    <a:lstStyle/>
                    <a:p>
                      <a:pPr algn="l">
                        <a:spcBef>
                          <a:spcPts val="600"/>
                        </a:spcBef>
                        <a:spcAft>
                          <a:spcPts val="6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4916870"/>
                  </a:ext>
                </a:extLst>
              </a:tr>
            </a:tbl>
          </a:graphicData>
        </a:graphic>
      </p:graphicFrame>
      <p:sp>
        <p:nvSpPr>
          <p:cNvPr id="11" name="Text Placeholder 3">
            <a:extLst>
              <a:ext uri="{FF2B5EF4-FFF2-40B4-BE49-F238E27FC236}">
                <a16:creationId xmlns:a16="http://schemas.microsoft.com/office/drawing/2014/main" id="{1DCAF957-084E-437B-8EF9-60386F2D65A5}"/>
              </a:ext>
            </a:extLst>
          </p:cNvPr>
          <p:cNvSpPr>
            <a:spLocks noGrp="1"/>
          </p:cNvSpPr>
          <p:nvPr>
            <p:ph type="body" sz="quarter" idx="13"/>
          </p:nvPr>
        </p:nvSpPr>
        <p:spPr>
          <a:xfrm>
            <a:off x="557614" y="1426865"/>
            <a:ext cx="4893952" cy="4909134"/>
          </a:xfrm>
        </p:spPr>
        <p:txBody>
          <a:bodyPr>
            <a:noAutofit/>
          </a:bodyPr>
          <a:lstStyle/>
          <a:p>
            <a:pPr marL="0" indent="0">
              <a:buNone/>
            </a:pPr>
            <a:r>
              <a:rPr lang="en-GB" sz="1400" b="1" dirty="0"/>
              <a:t>Options</a:t>
            </a:r>
          </a:p>
          <a:p>
            <a:pPr marL="0" indent="0">
              <a:buNone/>
            </a:pPr>
            <a:r>
              <a:rPr lang="en-GB" sz="1400" dirty="0"/>
              <a:t>Depending on the local/regional procedures, the following Fallback solutions may be used: </a:t>
            </a:r>
          </a:p>
          <a:p>
            <a:r>
              <a:rPr lang="en-GB" sz="1400" dirty="0"/>
              <a:t>Local auctions run by the relevant NEMOs</a:t>
            </a:r>
          </a:p>
          <a:p>
            <a:r>
              <a:rPr lang="en-GB" sz="1400" dirty="0"/>
              <a:t>Regional Coupling (implicit allocation)</a:t>
            </a:r>
          </a:p>
        </p:txBody>
      </p:sp>
      <p:sp>
        <p:nvSpPr>
          <p:cNvPr id="8" name="TextBox 7">
            <a:extLst>
              <a:ext uri="{FF2B5EF4-FFF2-40B4-BE49-F238E27FC236}">
                <a16:creationId xmlns:a16="http://schemas.microsoft.com/office/drawing/2014/main" id="{93AF72AC-F076-4FB6-A8A6-4C8E2A7C3804}"/>
              </a:ext>
            </a:extLst>
          </p:cNvPr>
          <p:cNvSpPr txBox="1"/>
          <p:nvPr/>
        </p:nvSpPr>
        <p:spPr>
          <a:xfrm rot="20672865">
            <a:off x="-30778" y="952546"/>
            <a:ext cx="5786310" cy="276999"/>
          </a:xfrm>
          <a:prstGeom prst="rect">
            <a:avLst/>
          </a:prstGeom>
          <a:solidFill>
            <a:schemeClr val="accent2"/>
          </a:solidFill>
        </p:spPr>
        <p:txBody>
          <a:bodyPr wrap="square" lIns="0" tIns="0" rIns="0" bIns="0" rtlCol="0">
            <a:spAutoFit/>
          </a:bodyPr>
          <a:lstStyle/>
          <a:p>
            <a:r>
              <a:rPr lang="en-US" dirty="0"/>
              <a:t>To be updated by each individual NEMO as needed</a:t>
            </a:r>
          </a:p>
        </p:txBody>
      </p:sp>
    </p:spTree>
    <p:extLst>
      <p:ext uri="{BB962C8B-B14F-4D97-AF65-F5344CB8AC3E}">
        <p14:creationId xmlns:p14="http://schemas.microsoft.com/office/powerpoint/2010/main" val="29389561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986DF96C-2ABB-4439-96BE-7AF55EC32ADA}"/>
              </a:ext>
            </a:extLst>
          </p:cNvPr>
          <p:cNvGraphicFramePr>
            <a:graphicFrameLocks noChangeAspect="1"/>
          </p:cNvGraphicFramePr>
          <p:nvPr>
            <p:custDataLst>
              <p:tags r:id="rId1"/>
            </p:custDataLst>
            <p:extLst>
              <p:ext uri="{D42A27DB-BD31-4B8C-83A1-F6EECF244321}">
                <p14:modId xmlns:p14="http://schemas.microsoft.com/office/powerpoint/2010/main" val="31398440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22" imgH="623" progId="TCLayout.ActiveDocument.1">
                  <p:embed/>
                </p:oleObj>
              </mc:Choice>
              <mc:Fallback>
                <p:oleObj name="think-cell Slide" r:id="rId4" imgW="622"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EB13639B-BC2A-42E1-8EFC-F1CB1A1E67D0}"/>
              </a:ext>
            </a:extLst>
          </p:cNvPr>
          <p:cNvSpPr>
            <a:spLocks noGrp="1"/>
          </p:cNvSpPr>
          <p:nvPr>
            <p:ph type="title"/>
          </p:nvPr>
        </p:nvSpPr>
        <p:spPr/>
        <p:txBody>
          <a:bodyPr/>
          <a:lstStyle/>
          <a:p>
            <a:endParaRPr lang="en-GB" dirty="0"/>
          </a:p>
        </p:txBody>
      </p:sp>
      <p:sp>
        <p:nvSpPr>
          <p:cNvPr id="3" name="Textplatzhalter 2">
            <a:extLst>
              <a:ext uri="{FF2B5EF4-FFF2-40B4-BE49-F238E27FC236}">
                <a16:creationId xmlns:a16="http://schemas.microsoft.com/office/drawing/2014/main" id="{5A6903CF-806C-4D43-B630-32F53677A143}"/>
              </a:ext>
            </a:extLst>
          </p:cNvPr>
          <p:cNvSpPr>
            <a:spLocks noGrp="1"/>
          </p:cNvSpPr>
          <p:nvPr>
            <p:ph type="body" sz="quarter" idx="13"/>
          </p:nvPr>
        </p:nvSpPr>
        <p:spPr/>
        <p:txBody>
          <a:bodyPr/>
          <a:lstStyle/>
          <a:p>
            <a:pPr>
              <a:buFont typeface="Calibri" pitchFamily="34" charset="0"/>
              <a:buAutoNum type="arabicParenR"/>
              <a:defRPr/>
            </a:pPr>
            <a:r>
              <a:rPr lang="en-GB" altLang="en-US" sz="1800" dirty="0">
                <a:latin typeface="Arial" charset="0"/>
                <a:cs typeface="Arial" charset="0"/>
              </a:rPr>
              <a:t>Background &amp; Goal</a:t>
            </a:r>
          </a:p>
          <a:p>
            <a:pPr>
              <a:buFont typeface="Calibri" pitchFamily="34" charset="0"/>
              <a:buAutoNum type="arabicParenR"/>
              <a:defRPr/>
            </a:pPr>
            <a:r>
              <a:rPr lang="en-GB" altLang="en-US" sz="1800" dirty="0">
                <a:latin typeface="Arial" charset="0"/>
                <a:cs typeface="Arial" charset="0"/>
              </a:rPr>
              <a:t>Date and timeslot</a:t>
            </a:r>
          </a:p>
          <a:p>
            <a:pPr>
              <a:buFont typeface="Calibri" pitchFamily="34" charset="0"/>
              <a:buAutoNum type="arabicParenR"/>
              <a:defRPr/>
            </a:pPr>
            <a:r>
              <a:rPr lang="en-GB" altLang="en-US" sz="1800" dirty="0">
                <a:latin typeface="Arial" charset="0"/>
                <a:cs typeface="Arial" charset="0"/>
              </a:rPr>
              <a:t>Scenario: Full decoupling of MRC</a:t>
            </a:r>
          </a:p>
          <a:p>
            <a:pPr>
              <a:buFont typeface="Calibri" pitchFamily="34" charset="0"/>
              <a:buAutoNum type="arabicParenR"/>
              <a:defRPr/>
            </a:pPr>
            <a:r>
              <a:rPr lang="en-GB" altLang="en-US" sz="1800" dirty="0">
                <a:latin typeface="Arial" charset="0"/>
                <a:cs typeface="Arial" charset="0"/>
              </a:rPr>
              <a:t>Operational process and timings</a:t>
            </a:r>
          </a:p>
          <a:p>
            <a:pPr>
              <a:buFont typeface="Calibri" pitchFamily="34" charset="0"/>
              <a:buAutoNum type="arabicParenR"/>
              <a:defRPr/>
            </a:pPr>
            <a:r>
              <a:rPr lang="en-GB" altLang="en-US" sz="1800" dirty="0">
                <a:latin typeface="Arial" charset="0"/>
                <a:cs typeface="Arial" charset="0"/>
              </a:rPr>
              <a:t>Coordination </a:t>
            </a:r>
          </a:p>
          <a:p>
            <a:pPr>
              <a:buFont typeface="Calibri" pitchFamily="34" charset="0"/>
              <a:buAutoNum type="arabicParenR"/>
              <a:defRPr/>
            </a:pPr>
            <a:r>
              <a:rPr lang="en-GB" altLang="en-US" sz="1800" dirty="0">
                <a:latin typeface="Arial" charset="0"/>
                <a:cs typeface="Arial" charset="0"/>
              </a:rPr>
              <a:t>Evaluation and reporting</a:t>
            </a:r>
          </a:p>
          <a:p>
            <a:pPr marL="0" indent="0">
              <a:buNone/>
              <a:defRPr/>
            </a:pPr>
            <a:endParaRPr lang="en-GB" altLang="en-US" sz="1800" dirty="0">
              <a:solidFill>
                <a:srgbClr val="00B050"/>
              </a:solidFill>
              <a:latin typeface="Arial" charset="0"/>
              <a:cs typeface="Arial" charset="0"/>
            </a:endParaRPr>
          </a:p>
          <a:p>
            <a:pPr marL="0" indent="0">
              <a:buNone/>
              <a:defRPr/>
            </a:pPr>
            <a:r>
              <a:rPr lang="en-GB" altLang="en-US" sz="1800" dirty="0">
                <a:latin typeface="Arial" charset="0"/>
                <a:cs typeface="Arial" charset="0"/>
              </a:rPr>
              <a:t>Backup: Fallback Solutions per Interconnector and Bidding Zone</a:t>
            </a:r>
            <a:endParaRPr lang="en-GB" altLang="en-US" sz="1800" dirty="0">
              <a:latin typeface="Arial" charset="0"/>
              <a:cs typeface="Arial" charset="0"/>
              <a:hlinkClick r:id="rId6">
                <a:extLst>
                  <a:ext uri="{A12FA001-AC4F-418D-AE19-62706E023703}">
                    <ahyp:hlinkClr xmlns:ahyp="http://schemas.microsoft.com/office/drawing/2018/hyperlinkcolor" val="tx"/>
                  </a:ext>
                </a:extLst>
              </a:hlinkClick>
            </a:endParaRPr>
          </a:p>
        </p:txBody>
      </p:sp>
      <p:sp>
        <p:nvSpPr>
          <p:cNvPr id="4" name="Foliennummernplatzhalter 3">
            <a:extLst>
              <a:ext uri="{FF2B5EF4-FFF2-40B4-BE49-F238E27FC236}">
                <a16:creationId xmlns:a16="http://schemas.microsoft.com/office/drawing/2014/main" id="{C7AD1DF6-203F-4258-974F-A5AD79C4B613}"/>
              </a:ext>
            </a:extLst>
          </p:cNvPr>
          <p:cNvSpPr>
            <a:spLocks noGrp="1"/>
          </p:cNvSpPr>
          <p:nvPr>
            <p:ph type="sldNum" sz="quarter" idx="16"/>
          </p:nvPr>
        </p:nvSpPr>
        <p:spPr/>
        <p:txBody>
          <a:bodyPr/>
          <a:lstStyle/>
          <a:p>
            <a:pPr>
              <a:defRPr/>
            </a:pPr>
            <a:fld id="{D383EB99-40B2-4176-B4FA-CDBAA950DF99}" type="slidenum">
              <a:rPr lang="en-GB" altLang="en-US" smtClean="0"/>
              <a:pPr>
                <a:defRPr/>
              </a:pPr>
              <a:t>2</a:t>
            </a:fld>
            <a:endParaRPr lang="en-GB" altLang="en-US" dirty="0"/>
          </a:p>
        </p:txBody>
      </p:sp>
    </p:spTree>
    <p:extLst>
      <p:ext uri="{BB962C8B-B14F-4D97-AF65-F5344CB8AC3E}">
        <p14:creationId xmlns:p14="http://schemas.microsoft.com/office/powerpoint/2010/main" val="1007919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29852144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1) </a:t>
            </a:r>
            <a:r>
              <a:rPr lang="en-GB" altLang="en-US" sz="1800">
                <a:latin typeface="Arial" charset="0"/>
                <a:cs typeface="Arial" charset="0"/>
              </a:rPr>
              <a:t>Background &amp; Goal</a:t>
            </a:r>
            <a:endParaRPr lang="en-GB" dirty="0"/>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3</a:t>
            </a:fld>
            <a:endParaRPr lang="en-GB" altLang="en-US" dirty="0"/>
          </a:p>
        </p:txBody>
      </p:sp>
      <p:sp>
        <p:nvSpPr>
          <p:cNvPr id="4" name="Text Placeholder 3">
            <a:extLst>
              <a:ext uri="{FF2B5EF4-FFF2-40B4-BE49-F238E27FC236}">
                <a16:creationId xmlns:a16="http://schemas.microsoft.com/office/drawing/2014/main" id="{8B3D73F8-8C9A-47F2-9723-5D38B2AC2085}"/>
              </a:ext>
            </a:extLst>
          </p:cNvPr>
          <p:cNvSpPr>
            <a:spLocks noGrp="1"/>
          </p:cNvSpPr>
          <p:nvPr>
            <p:ph type="body" sz="quarter" idx="13"/>
          </p:nvPr>
        </p:nvSpPr>
        <p:spPr>
          <a:xfrm>
            <a:off x="557613" y="1426865"/>
            <a:ext cx="8028385" cy="4909134"/>
          </a:xfrm>
        </p:spPr>
        <p:txBody>
          <a:bodyPr>
            <a:noAutofit/>
          </a:bodyPr>
          <a:lstStyle/>
          <a:p>
            <a:pPr marL="0" indent="0">
              <a:buNone/>
            </a:pPr>
            <a:r>
              <a:rPr lang="en-GB" sz="1400" b="1" dirty="0"/>
              <a:t>SDAC Operations</a:t>
            </a:r>
          </a:p>
          <a:p>
            <a:r>
              <a:rPr lang="en-GB" sz="1400" dirty="0"/>
              <a:t>Since the Go-Live of Multi Regional Coupling (MRC, i.e. the predecessor of SDAC) in 2014, more than 2500 successful market coupling session have been realized.</a:t>
            </a:r>
          </a:p>
          <a:p>
            <a:r>
              <a:rPr lang="en-GB" sz="1400" dirty="0"/>
              <a:t>Due to more and more countries and borders becoming part of SDAC, the complexity of operations is increasing. This is reflected in the increasing number of parties, systems and regional sets of procedures involved.</a:t>
            </a:r>
          </a:p>
          <a:p>
            <a:r>
              <a:rPr lang="en-GB" sz="1400" dirty="0"/>
              <a:t>In the last 20 months, 3 major incidents have happened that led to a partial decoupling of the SDAC Market. More specifically, the incident of 07/06/2019 led to a decoupling of CWE, the incident of 04/02/2020 led to a decoupling of one of the NEMOs in CWE, and the incident of 13/01/2021 led to a decoupling of 5 NEMOs.</a:t>
            </a:r>
          </a:p>
          <a:p>
            <a:r>
              <a:rPr lang="en-GB" sz="1400" dirty="0"/>
              <a:t>As part of the evaluation of these 3 incidents, a recommendation was made to perform training sessions involving all operational parties (TSOs, NEMOs, CCPs, Shadow Auction entities, etc.) including Market participants.</a:t>
            </a:r>
          </a:p>
          <a:p>
            <a:r>
              <a:rPr lang="en-GB" sz="1400" dirty="0"/>
              <a:t>In addition, EFET &amp; EURELECTRIC on behalf of the Market Participants have requested for realistic decoupling training sessions.</a:t>
            </a:r>
          </a:p>
          <a:p>
            <a:pPr marL="0" indent="0">
              <a:buNone/>
            </a:pPr>
            <a:endParaRPr lang="en-GB" sz="1400" dirty="0"/>
          </a:p>
          <a:p>
            <a:pPr marL="0" indent="0">
              <a:buNone/>
            </a:pPr>
            <a:r>
              <a:rPr lang="en-GB" sz="1400" b="1" dirty="0"/>
              <a:t>Goal</a:t>
            </a:r>
          </a:p>
          <a:p>
            <a:pPr marL="0" indent="0">
              <a:buNone/>
            </a:pPr>
            <a:r>
              <a:rPr lang="en-GB" sz="1400" dirty="0"/>
              <a:t>This training session is organized to give all parties involved in a possible Day Ahead market decoupling the opportunity to validate that they are properly prepared to handle such an incident in real operations and real-life conditions.</a:t>
            </a:r>
          </a:p>
          <a:p>
            <a:pPr marL="0" indent="0">
              <a:buNone/>
            </a:pPr>
            <a:endParaRPr lang="en-GB" sz="1400" dirty="0"/>
          </a:p>
          <a:p>
            <a:pPr marL="0" indent="0">
              <a:buNone/>
            </a:pPr>
            <a:endParaRPr lang="en-GB" sz="1400" dirty="0"/>
          </a:p>
          <a:p>
            <a:endParaRPr lang="en-GB" sz="1400" dirty="0"/>
          </a:p>
          <a:p>
            <a:pPr marL="0" indent="0">
              <a:buNone/>
            </a:pPr>
            <a:endParaRPr lang="en-GB" sz="1400" dirty="0"/>
          </a:p>
          <a:p>
            <a:endParaRPr lang="en-GB" sz="1400" dirty="0"/>
          </a:p>
        </p:txBody>
      </p:sp>
    </p:spTree>
    <p:extLst>
      <p:ext uri="{BB962C8B-B14F-4D97-AF65-F5344CB8AC3E}">
        <p14:creationId xmlns:p14="http://schemas.microsoft.com/office/powerpoint/2010/main" val="316944162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34420778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2) </a:t>
            </a:r>
            <a:r>
              <a:rPr lang="en-GB" altLang="en-US" sz="1800">
                <a:latin typeface="Arial" charset="0"/>
                <a:cs typeface="Arial" charset="0"/>
              </a:rPr>
              <a:t>Date and timeslot</a:t>
            </a:r>
            <a:endParaRPr lang="en-GB" dirty="0"/>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4</a:t>
            </a:fld>
            <a:endParaRPr lang="en-GB" altLang="en-US" dirty="0"/>
          </a:p>
        </p:txBody>
      </p:sp>
      <p:sp>
        <p:nvSpPr>
          <p:cNvPr id="4" name="Text Placeholder 3">
            <a:extLst>
              <a:ext uri="{FF2B5EF4-FFF2-40B4-BE49-F238E27FC236}">
                <a16:creationId xmlns:a16="http://schemas.microsoft.com/office/drawing/2014/main" id="{8B3D73F8-8C9A-47F2-9723-5D38B2AC2085}"/>
              </a:ext>
            </a:extLst>
          </p:cNvPr>
          <p:cNvSpPr>
            <a:spLocks noGrp="1"/>
          </p:cNvSpPr>
          <p:nvPr>
            <p:ph type="body" sz="quarter" idx="13"/>
          </p:nvPr>
        </p:nvSpPr>
        <p:spPr>
          <a:xfrm>
            <a:off x="557613" y="1426865"/>
            <a:ext cx="8028385" cy="4909134"/>
          </a:xfrm>
        </p:spPr>
        <p:txBody>
          <a:bodyPr>
            <a:noAutofit/>
          </a:bodyPr>
          <a:lstStyle/>
          <a:p>
            <a:pPr marL="0" indent="0">
              <a:buNone/>
            </a:pPr>
            <a:r>
              <a:rPr lang="en-GB" sz="1400" b="1" dirty="0"/>
              <a:t>Date</a:t>
            </a:r>
          </a:p>
          <a:p>
            <a:r>
              <a:rPr lang="en-GB" sz="1400" dirty="0"/>
              <a:t>03/03/2021</a:t>
            </a:r>
          </a:p>
          <a:p>
            <a:pPr marL="0" indent="0">
              <a:buNone/>
            </a:pPr>
            <a:endParaRPr lang="en-GB" sz="1400" dirty="0"/>
          </a:p>
          <a:p>
            <a:pPr marL="0" indent="0">
              <a:buNone/>
            </a:pPr>
            <a:r>
              <a:rPr lang="en-GB" sz="1400" b="1" dirty="0"/>
              <a:t>Timeslot</a:t>
            </a:r>
          </a:p>
          <a:p>
            <a:r>
              <a:rPr lang="en-GB" sz="1400" dirty="0"/>
              <a:t>13:00-18:00 CET (to have results available from the Fallback auctions)</a:t>
            </a:r>
          </a:p>
          <a:p>
            <a:pPr marL="0" indent="0">
              <a:buNone/>
            </a:pPr>
            <a:endParaRPr lang="en-GB" sz="1400" dirty="0"/>
          </a:p>
        </p:txBody>
      </p:sp>
    </p:spTree>
    <p:extLst>
      <p:ext uri="{BB962C8B-B14F-4D97-AF65-F5344CB8AC3E}">
        <p14:creationId xmlns:p14="http://schemas.microsoft.com/office/powerpoint/2010/main" val="38099975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17389404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3) </a:t>
            </a:r>
            <a:r>
              <a:rPr lang="en-GB" altLang="en-US" sz="1800">
                <a:latin typeface="Arial" charset="0"/>
                <a:cs typeface="Arial" charset="0"/>
              </a:rPr>
              <a:t>Scenario: Full decoupling of MRC</a:t>
            </a:r>
            <a:endParaRPr lang="en-GB" dirty="0"/>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5</a:t>
            </a:fld>
            <a:endParaRPr lang="en-GB" altLang="en-US" dirty="0"/>
          </a:p>
        </p:txBody>
      </p:sp>
      <p:sp>
        <p:nvSpPr>
          <p:cNvPr id="4" name="Text Placeholder 3">
            <a:extLst>
              <a:ext uri="{FF2B5EF4-FFF2-40B4-BE49-F238E27FC236}">
                <a16:creationId xmlns:a16="http://schemas.microsoft.com/office/drawing/2014/main" id="{8B3D73F8-8C9A-47F2-9723-5D38B2AC2085}"/>
              </a:ext>
            </a:extLst>
          </p:cNvPr>
          <p:cNvSpPr>
            <a:spLocks noGrp="1"/>
          </p:cNvSpPr>
          <p:nvPr>
            <p:ph type="body" sz="quarter" idx="13"/>
          </p:nvPr>
        </p:nvSpPr>
        <p:spPr>
          <a:xfrm>
            <a:off x="557613" y="1267474"/>
            <a:ext cx="8301161" cy="5369228"/>
          </a:xfrm>
        </p:spPr>
        <p:txBody>
          <a:bodyPr>
            <a:noAutofit/>
          </a:bodyPr>
          <a:lstStyle/>
          <a:p>
            <a:pPr marL="0" indent="0">
              <a:buNone/>
            </a:pPr>
            <a:r>
              <a:rPr lang="en-GB" sz="1400" b="1" dirty="0"/>
              <a:t>Full vs partial decoupling</a:t>
            </a:r>
          </a:p>
          <a:p>
            <a:r>
              <a:rPr lang="en-GB" sz="1400" dirty="0"/>
              <a:t>Because of all the operational mitigating measures in place, a </a:t>
            </a:r>
            <a:r>
              <a:rPr lang="en-GB" sz="1400" u="sng" dirty="0"/>
              <a:t>partial decoupling is more likely to occur than a full decoupling</a:t>
            </a:r>
            <a:r>
              <a:rPr lang="en-GB" sz="1400" dirty="0"/>
              <a:t>.</a:t>
            </a:r>
          </a:p>
          <a:p>
            <a:r>
              <a:rPr lang="en-GB" sz="1400" dirty="0"/>
              <a:t>However, in order to make the training session </a:t>
            </a:r>
            <a:r>
              <a:rPr lang="en-GB" sz="1400" u="sng" dirty="0"/>
              <a:t>interesting for all participating parties</a:t>
            </a:r>
            <a:r>
              <a:rPr lang="en-GB" sz="1400" dirty="0"/>
              <a:t>, it has been decided to train for a full decoupling scenario.</a:t>
            </a:r>
          </a:p>
          <a:p>
            <a:r>
              <a:rPr lang="en-GB" sz="1400" dirty="0"/>
              <a:t>After the MRC full decoupling is declared, </a:t>
            </a:r>
            <a:r>
              <a:rPr lang="en-GB" sz="1400" u="sng" dirty="0"/>
              <a:t>fallback mechanisms will be activated</a:t>
            </a:r>
            <a:r>
              <a:rPr lang="en-GB" sz="1400" dirty="0"/>
              <a:t>, where applicable, such as: Shadow/Explicit Auctions, local auctions or regional coupled auctions run by NEMOs. </a:t>
            </a:r>
          </a:p>
          <a:p>
            <a:pPr marL="0" indent="0">
              <a:buNone/>
            </a:pPr>
            <a:endParaRPr lang="en-GB" sz="1400" dirty="0"/>
          </a:p>
          <a:p>
            <a:pPr marL="0" indent="0">
              <a:buNone/>
            </a:pPr>
            <a:r>
              <a:rPr lang="en-GB" sz="1400" b="1" dirty="0"/>
              <a:t>How it will be simulated </a:t>
            </a:r>
          </a:p>
          <a:p>
            <a:r>
              <a:rPr lang="en-GB" sz="1400" dirty="0"/>
              <a:t>There are various issues that can lead to a full decoupling of MRC.</a:t>
            </a:r>
          </a:p>
          <a:p>
            <a:r>
              <a:rPr lang="en-GB" sz="1400" dirty="0"/>
              <a:t>Based on 7 years of DA Market Coupling operations, starting with NWE, now MRC, and soon SDAC, we have decided to simulate:</a:t>
            </a:r>
          </a:p>
          <a:p>
            <a:pPr lvl="1"/>
            <a:r>
              <a:rPr lang="en-GB" sz="1400" dirty="0"/>
              <a:t>A trigger that is in line with the facts likely to lead to a full decoupling.</a:t>
            </a:r>
          </a:p>
          <a:p>
            <a:pPr lvl="1"/>
            <a:r>
              <a:rPr lang="en-GB" sz="1400" dirty="0"/>
              <a:t>A scenario that is besides representative, also possible to “simulate in a controlled manner” so that there are no distracting complications.</a:t>
            </a:r>
          </a:p>
          <a:p>
            <a:r>
              <a:rPr lang="en-GB" sz="1400" dirty="0"/>
              <a:t>It will be simulated that there are technical issues with the central calculation process, meaning that no market coupling results will be available at MRC level.</a:t>
            </a:r>
          </a:p>
          <a:p>
            <a:r>
              <a:rPr lang="en-GB" sz="1400" dirty="0"/>
              <a:t>The TSOs, NEMOs and JAO will </a:t>
            </a:r>
            <a:r>
              <a:rPr lang="en-GB" sz="1400" u="sng" dirty="0"/>
              <a:t>handle everything in line with the procedures</a:t>
            </a:r>
            <a:r>
              <a:rPr lang="en-GB" sz="1400" dirty="0"/>
              <a:t>.</a:t>
            </a:r>
          </a:p>
          <a:p>
            <a:r>
              <a:rPr lang="en-GB" sz="1400" dirty="0"/>
              <a:t>The </a:t>
            </a:r>
            <a:r>
              <a:rPr lang="en-GB" sz="1400" u="sng" dirty="0"/>
              <a:t>market participants are expected to respond/act</a:t>
            </a:r>
            <a:r>
              <a:rPr lang="en-GB" sz="1400" dirty="0"/>
              <a:t>, based on the operational messages from their respective NEMOs and JAO, </a:t>
            </a:r>
            <a:r>
              <a:rPr lang="en-GB" sz="1400" u="sng" dirty="0"/>
              <a:t>exactly like in real operations</a:t>
            </a:r>
            <a:r>
              <a:rPr lang="en-GB" sz="1400" dirty="0"/>
              <a:t>.</a:t>
            </a:r>
          </a:p>
          <a:p>
            <a:r>
              <a:rPr lang="en-GB" sz="1400" dirty="0"/>
              <a:t>The </a:t>
            </a:r>
            <a:r>
              <a:rPr lang="en-GB" sz="1400" u="sng" dirty="0"/>
              <a:t>complete process chain</a:t>
            </a:r>
            <a:r>
              <a:rPr lang="en-GB" sz="1400" dirty="0"/>
              <a:t> will be addressed (incl. nomination and matching1). </a:t>
            </a:r>
          </a:p>
          <a:p>
            <a:pPr lvl="1"/>
            <a:r>
              <a:rPr lang="en-GB" sz="1100" dirty="0">
                <a:solidFill>
                  <a:srgbClr val="FF0000"/>
                </a:solidFill>
              </a:rPr>
              <a:t>Except for Nordic market participants, which are not required to nominate towards </a:t>
            </a:r>
            <a:r>
              <a:rPr lang="en-GB" sz="1100" dirty="0" err="1">
                <a:solidFill>
                  <a:srgbClr val="FF0000"/>
                </a:solidFill>
              </a:rPr>
              <a:t>eSett</a:t>
            </a:r>
            <a:r>
              <a:rPr lang="en-GB" sz="1100" dirty="0">
                <a:solidFill>
                  <a:srgbClr val="FF0000"/>
                </a:solidFill>
              </a:rPr>
              <a:t> following the Nordic-Baltic regional coupling</a:t>
            </a:r>
            <a:endParaRPr lang="en-GB" sz="1400" dirty="0"/>
          </a:p>
        </p:txBody>
      </p:sp>
    </p:spTree>
    <p:extLst>
      <p:ext uri="{BB962C8B-B14F-4D97-AF65-F5344CB8AC3E}">
        <p14:creationId xmlns:p14="http://schemas.microsoft.com/office/powerpoint/2010/main" val="39593503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167740031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i="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4) </a:t>
            </a:r>
            <a:r>
              <a:rPr lang="en-GB" altLang="en-US" sz="1800">
                <a:latin typeface="Arial" charset="0"/>
                <a:cs typeface="Arial" charset="0"/>
              </a:rPr>
              <a:t>Operational process and timings 1/3</a:t>
            </a:r>
            <a:br>
              <a:rPr lang="en-GB" altLang="en-US" sz="1800">
                <a:latin typeface="Arial" charset="0"/>
                <a:cs typeface="Arial" charset="0"/>
              </a:rPr>
            </a:br>
            <a:r>
              <a:rPr lang="en-GB" altLang="en-US" sz="1800" b="0" i="1">
                <a:latin typeface="Arial" charset="0"/>
                <a:cs typeface="Arial" charset="0"/>
              </a:rPr>
              <a:t>as described in the operational procedures</a:t>
            </a:r>
            <a:endParaRPr lang="en-GB" b="0" i="1" dirty="0"/>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6</a:t>
            </a:fld>
            <a:endParaRPr lang="en-GB" altLang="en-US" dirty="0"/>
          </a:p>
        </p:txBody>
      </p:sp>
      <p:sp>
        <p:nvSpPr>
          <p:cNvPr id="4" name="Text Placeholder 3">
            <a:extLst>
              <a:ext uri="{FF2B5EF4-FFF2-40B4-BE49-F238E27FC236}">
                <a16:creationId xmlns:a16="http://schemas.microsoft.com/office/drawing/2014/main" id="{8B3D73F8-8C9A-47F2-9723-5D38B2AC2085}"/>
              </a:ext>
            </a:extLst>
          </p:cNvPr>
          <p:cNvSpPr>
            <a:spLocks noGrp="1"/>
          </p:cNvSpPr>
          <p:nvPr>
            <p:ph type="body" sz="quarter" idx="13"/>
          </p:nvPr>
        </p:nvSpPr>
        <p:spPr>
          <a:xfrm>
            <a:off x="557613" y="1426865"/>
            <a:ext cx="8175326" cy="5116548"/>
          </a:xfrm>
        </p:spPr>
        <p:txBody>
          <a:bodyPr>
            <a:noAutofit/>
          </a:bodyPr>
          <a:lstStyle/>
          <a:p>
            <a:pPr marL="0" indent="0">
              <a:buNone/>
            </a:pPr>
            <a:r>
              <a:rPr lang="en-GB" sz="1400" b="1" dirty="0"/>
              <a:t>Normal process and timings</a:t>
            </a:r>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r>
              <a:rPr lang="en-GB" sz="1400" dirty="0"/>
              <a:t>To start with, the TSOs provide cross border interconnector capacities to the coupling system (PMB, meaning PCR Matcher Broker) via NEMOs systems and Market Participants send orders for buying and/or selling through the Local Trading System of their NEMO. </a:t>
            </a:r>
          </a:p>
          <a:p>
            <a:r>
              <a:rPr lang="en-GB" sz="1400" dirty="0"/>
              <a:t>At 12:00 (production time), the local order books of each NEMO are closed and submitted to the PMB, which subsequently starts the calculation with the EUPHEMIA algorithm. The results of this calculation are subsequently shared and validated by each NEMO before the results can be published towards Market Participants with a preliminary status. After a last round of validations (mainly performed by the TSOs) the results are confirmed as firm and final.</a:t>
            </a:r>
          </a:p>
          <a:p>
            <a:r>
              <a:rPr lang="en-GB" sz="1400" dirty="0"/>
              <a:t>Once the results are firm, they are sent to the Shipping Agents who will nominate towards the TSOs. </a:t>
            </a:r>
          </a:p>
        </p:txBody>
      </p:sp>
      <p:pic>
        <p:nvPicPr>
          <p:cNvPr id="7" name="Picture 6">
            <a:extLst>
              <a:ext uri="{FF2B5EF4-FFF2-40B4-BE49-F238E27FC236}">
                <a16:creationId xmlns:a16="http://schemas.microsoft.com/office/drawing/2014/main" id="{EAAE209A-B676-453E-B40B-FFD79A082D1C}"/>
              </a:ext>
            </a:extLst>
          </p:cNvPr>
          <p:cNvPicPr>
            <a:picLocks noChangeAspect="1"/>
          </p:cNvPicPr>
          <p:nvPr/>
        </p:nvPicPr>
        <p:blipFill>
          <a:blip r:embed="rId7"/>
          <a:stretch>
            <a:fillRect/>
          </a:stretch>
        </p:blipFill>
        <p:spPr>
          <a:xfrm>
            <a:off x="557613" y="1813729"/>
            <a:ext cx="4777785" cy="1977015"/>
          </a:xfrm>
          <a:prstGeom prst="rect">
            <a:avLst/>
          </a:prstGeom>
        </p:spPr>
      </p:pic>
    </p:spTree>
    <p:extLst>
      <p:ext uri="{BB962C8B-B14F-4D97-AF65-F5344CB8AC3E}">
        <p14:creationId xmlns:p14="http://schemas.microsoft.com/office/powerpoint/2010/main" val="26159146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12147389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i="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4) </a:t>
            </a:r>
            <a:r>
              <a:rPr lang="en-GB" altLang="en-US" sz="1800">
                <a:latin typeface="Arial" charset="0"/>
                <a:cs typeface="Arial" charset="0"/>
              </a:rPr>
              <a:t>Operational process and timings 2/3</a:t>
            </a:r>
            <a:br>
              <a:rPr lang="en-GB" altLang="en-US" sz="1800">
                <a:latin typeface="Arial" charset="0"/>
                <a:cs typeface="Arial" charset="0"/>
              </a:rPr>
            </a:br>
            <a:r>
              <a:rPr lang="en-GB" altLang="en-US" sz="1800" b="0" i="1">
                <a:latin typeface="Arial" charset="0"/>
                <a:cs typeface="Arial" charset="0"/>
              </a:rPr>
              <a:t>as described in the operational procedures</a:t>
            </a:r>
            <a:endParaRPr lang="en-GB" b="0" i="1" dirty="0"/>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7</a:t>
            </a:fld>
            <a:endParaRPr lang="en-GB" altLang="en-US" dirty="0"/>
          </a:p>
        </p:txBody>
      </p:sp>
      <p:sp>
        <p:nvSpPr>
          <p:cNvPr id="18" name="Espace réservé du contenu 2">
            <a:extLst>
              <a:ext uri="{FF2B5EF4-FFF2-40B4-BE49-F238E27FC236}">
                <a16:creationId xmlns:a16="http://schemas.microsoft.com/office/drawing/2014/main" id="{54636F1E-3ABA-4B04-BC43-10614EEA8D23}"/>
              </a:ext>
            </a:extLst>
          </p:cNvPr>
          <p:cNvSpPr txBox="1">
            <a:spLocks/>
          </p:cNvSpPr>
          <p:nvPr/>
        </p:nvSpPr>
        <p:spPr>
          <a:xfrm>
            <a:off x="1583201" y="878686"/>
            <a:ext cx="7482422" cy="6005321"/>
          </a:xfrm>
          <a:prstGeom prst="rect">
            <a:avLst/>
          </a:prstGeom>
        </p:spPr>
        <p:txBody>
          <a:bodyPr vert="horz" lIns="91440" tIns="45720" rIns="91440" bIns="45720" rtlCol="0" anchor="ctr"/>
          <a:lstStyle>
            <a:defPPr>
              <a:defRPr lang="nl-NL"/>
            </a:defPPr>
            <a:lvl1pPr algn="l" defTabSz="457200" rtl="0" fontAlgn="base">
              <a:spcBef>
                <a:spcPct val="0"/>
              </a:spcBef>
              <a:spcAft>
                <a:spcPct val="0"/>
              </a:spcAft>
              <a:defRPr sz="1400" kern="1200">
                <a:solidFill>
                  <a:schemeClr val="tx1"/>
                </a:solidFill>
                <a:latin typeface="Arial" charset="0"/>
                <a:ea typeface="+mn-ea"/>
                <a:cs typeface="+mn-cs"/>
              </a:defRPr>
            </a:lvl1pPr>
            <a:lvl2pPr marL="457200" algn="l" defTabSz="457200" rtl="0" fontAlgn="base">
              <a:spcBef>
                <a:spcPct val="0"/>
              </a:spcBef>
              <a:spcAft>
                <a:spcPct val="0"/>
              </a:spcAft>
              <a:defRPr sz="1400" kern="1200">
                <a:solidFill>
                  <a:schemeClr val="tx1"/>
                </a:solidFill>
                <a:latin typeface="Arial" charset="0"/>
                <a:ea typeface="+mn-ea"/>
                <a:cs typeface="+mn-cs"/>
              </a:defRPr>
            </a:lvl2pPr>
            <a:lvl3pPr marL="914400" algn="l" defTabSz="457200" rtl="0" fontAlgn="base">
              <a:spcBef>
                <a:spcPct val="0"/>
              </a:spcBef>
              <a:spcAft>
                <a:spcPct val="0"/>
              </a:spcAft>
              <a:defRPr sz="1400" kern="1200">
                <a:solidFill>
                  <a:schemeClr val="tx1"/>
                </a:solidFill>
                <a:latin typeface="Arial" charset="0"/>
                <a:ea typeface="+mn-ea"/>
                <a:cs typeface="+mn-cs"/>
              </a:defRPr>
            </a:lvl3pPr>
            <a:lvl4pPr marL="1371600" algn="l" defTabSz="457200" rtl="0" fontAlgn="base">
              <a:spcBef>
                <a:spcPct val="0"/>
              </a:spcBef>
              <a:spcAft>
                <a:spcPct val="0"/>
              </a:spcAft>
              <a:defRPr sz="1400" kern="1200">
                <a:solidFill>
                  <a:schemeClr val="tx1"/>
                </a:solidFill>
                <a:latin typeface="Arial" charset="0"/>
                <a:ea typeface="+mn-ea"/>
                <a:cs typeface="+mn-cs"/>
              </a:defRPr>
            </a:lvl4pPr>
            <a:lvl5pPr marL="1828800" algn="l" defTabSz="457200"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chemeClr val="bg1">
                    <a:lumMod val="65000"/>
                  </a:schemeClr>
                </a:solidFill>
                <a:effectLst/>
                <a:uLnTx/>
                <a:uFillTx/>
                <a:latin typeface="Calibri"/>
                <a:ea typeface="+mn-ea"/>
                <a:cs typeface="Arial" pitchFamily="34" charset="0"/>
              </a:rPr>
              <a:t>09:00</a:t>
            </a:r>
            <a:r>
              <a:rPr kumimoji="0" lang="en-GB" sz="900" b="1" i="0" u="none" strike="noStrike" kern="1200" cap="none" spc="0" normalizeH="0" baseline="0" noProof="0" dirty="0">
                <a:ln>
                  <a:noFill/>
                </a:ln>
                <a:solidFill>
                  <a:schemeClr val="bg1">
                    <a:lumMod val="65000"/>
                  </a:schemeClr>
                </a:solidFill>
                <a:effectLst/>
                <a:uLnTx/>
                <a:uFillTx/>
                <a:latin typeface="Calibri"/>
                <a:ea typeface="+mn-ea"/>
                <a:cs typeface="Arial" pitchFamily="34" charset="0"/>
              </a:rPr>
              <a:t>		</a:t>
            </a:r>
            <a:r>
              <a:rPr kumimoji="0" lang="en-GB" sz="900" b="0" i="0" u="none" strike="noStrike" kern="1200" cap="none" spc="0" normalizeH="0" baseline="0" noProof="0" dirty="0">
                <a:ln>
                  <a:noFill/>
                </a:ln>
                <a:solidFill>
                  <a:schemeClr val="bg1">
                    <a:lumMod val="65000"/>
                  </a:schemeClr>
                </a:solidFill>
                <a:effectLst/>
                <a:uLnTx/>
                <a:uFillTx/>
                <a:latin typeface="Calibri"/>
                <a:ea typeface="+mn-ea"/>
                <a:cs typeface="Arial" pitchFamily="34" charset="0"/>
              </a:rPr>
              <a:t>13:00		Start of the Market Coupling Session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dirty="0">
                <a:ln>
                  <a:noFill/>
                </a:ln>
                <a:solidFill>
                  <a:schemeClr val="bg1">
                    <a:lumMod val="65000"/>
                  </a:schemeClr>
                </a:solidFill>
                <a:effectLst/>
                <a:uLnTx/>
                <a:uFillTx/>
                <a:latin typeface="Calibri"/>
                <a:ea typeface="+mn-ea"/>
                <a:cs typeface="+mn-cs"/>
              </a:rPr>
              <a:t>09:15		13:10		Latest Time to start an IC for issues in the Configuration Synchronization step</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chemeClr val="bg1">
                    <a:lumMod val="65000"/>
                  </a:schemeClr>
                </a:solidFill>
                <a:effectLst/>
                <a:uLnTx/>
                <a:uFillTx/>
                <a:latin typeface="Calibri"/>
                <a:ea typeface="+mn-ea"/>
                <a:cs typeface="+mn-cs"/>
              </a:rPr>
              <a:t>09:45		13:20		Deadline to skip the Configuration Synchronization step</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chemeClr val="bg1">
                    <a:lumMod val="65000"/>
                  </a:schemeClr>
                </a:solidFill>
                <a:effectLst/>
                <a:uLnTx/>
                <a:uFillTx/>
                <a:latin typeface="Calibri"/>
                <a:ea typeface="+mn-ea"/>
                <a:cs typeface="Arial" pitchFamily="34" charset="0"/>
              </a:rPr>
              <a:t>10:30		13:30		Target Time for s</a:t>
            </a:r>
            <a:r>
              <a:rPr kumimoji="0" lang="en-GB" sz="900" b="0" i="0" u="none" strike="noStrike" kern="1200" cap="none" spc="0" normalizeH="0" baseline="0" noProof="0" dirty="0">
                <a:ln>
                  <a:noFill/>
                </a:ln>
                <a:solidFill>
                  <a:schemeClr val="bg1">
                    <a:lumMod val="65000"/>
                  </a:schemeClr>
                </a:solidFill>
                <a:effectLst/>
                <a:uLnTx/>
                <a:uFillTx/>
                <a:latin typeface="Calibri"/>
                <a:ea typeface="+mn-ea"/>
                <a:cs typeface="+mn-cs"/>
              </a:rPr>
              <a:t>ubmission of the Network Data in the PMB</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dirty="0">
                <a:ln>
                  <a:noFill/>
                </a:ln>
                <a:solidFill>
                  <a:schemeClr val="bg1">
                    <a:lumMod val="65000"/>
                  </a:schemeClr>
                </a:solidFill>
                <a:effectLst/>
                <a:uLnTx/>
                <a:uFillTx/>
                <a:latin typeface="Calibri"/>
                <a:ea typeface="+mn-ea"/>
                <a:cs typeface="+mn-cs"/>
              </a:rPr>
              <a:t>11:00		13:35		Latest time to start an IC for Network Data missing in PMB (TSOs can join the call)</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chemeClr val="bg1">
                    <a:lumMod val="65000"/>
                  </a:schemeClr>
                </a:solidFill>
                <a:effectLst/>
                <a:uLnTx/>
                <a:uFillTx/>
                <a:latin typeface="Calibri"/>
                <a:ea typeface="+mn-ea"/>
                <a:cs typeface="+mn-cs"/>
              </a:rPr>
              <a:t>11:15		13:40		Risk of Partial Decoupling for one or more interconnectors (at regional level)</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chemeClr val="bg1">
                    <a:lumMod val="65000"/>
                  </a:schemeClr>
                </a:solidFill>
                <a:effectLst/>
                <a:uLnTx/>
                <a:uFillTx/>
                <a:latin typeface="Calibri"/>
                <a:ea typeface="+mn-ea"/>
                <a:cs typeface="+mn-cs"/>
              </a:rPr>
              <a:t>11:45		13:45		</a:t>
            </a:r>
            <a:r>
              <a:rPr kumimoji="0" lang="en-GB" sz="900" b="1" i="0" u="none" strike="noStrike" kern="1200" cap="none" spc="0" normalizeH="0" baseline="0" noProof="0" dirty="0">
                <a:ln>
                  <a:noFill/>
                </a:ln>
                <a:solidFill>
                  <a:schemeClr val="bg1">
                    <a:lumMod val="65000"/>
                  </a:schemeClr>
                </a:solidFill>
                <a:effectLst/>
                <a:uLnTx/>
                <a:uFillTx/>
                <a:latin typeface="Calibri"/>
                <a:ea typeface="+mn-ea"/>
                <a:cs typeface="Arial" pitchFamily="34" charset="0"/>
              </a:rPr>
              <a:t>Deadline to declare Partial Decoupling </a:t>
            </a:r>
            <a:r>
              <a:rPr kumimoji="0" lang="en-GB" sz="900" b="1" i="0" u="none" strike="noStrike" kern="1200" cap="none" spc="0" normalizeH="0" baseline="0" noProof="0" dirty="0">
                <a:ln>
                  <a:noFill/>
                </a:ln>
                <a:solidFill>
                  <a:schemeClr val="bg1">
                    <a:lumMod val="65000"/>
                  </a:schemeClr>
                </a:solidFill>
                <a:effectLst/>
                <a:uLnTx/>
                <a:uFillTx/>
                <a:latin typeface="Calibri"/>
                <a:ea typeface="+mn-ea"/>
                <a:cs typeface="+mn-cs"/>
              </a:rPr>
              <a:t>for an interconnector </a:t>
            </a:r>
            <a:r>
              <a:rPr kumimoji="0" lang="en-GB" sz="900" b="0" i="0" u="none" strike="noStrike" kern="1200" cap="none" spc="0" normalizeH="0" baseline="0" noProof="0" dirty="0">
                <a:ln>
                  <a:noFill/>
                </a:ln>
                <a:solidFill>
                  <a:schemeClr val="bg1">
                    <a:lumMod val="65000"/>
                  </a:schemeClr>
                </a:solidFill>
                <a:effectLst/>
                <a:uLnTx/>
                <a:uFillTx/>
                <a:latin typeface="Calibri"/>
                <a:ea typeface="+mn-ea"/>
                <a:cs typeface="+mn-cs"/>
              </a:rPr>
              <a:t>(at regional level)</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effectLst/>
                <a:uLnTx/>
                <a:uFillTx/>
                <a:latin typeface="Calibri"/>
                <a:ea typeface="+mn-ea"/>
                <a:cs typeface="Arial" pitchFamily="34" charset="0"/>
              </a:rPr>
              <a:t>12:00		14:00		PX OBK Gate Closure Time</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rPr>
              <a:t>12:10		14:10		PMB GCT // Reception of all OBK in PMBs </a:t>
            </a:r>
            <a:r>
              <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sym typeface="Wingdings" pitchFamily="2" charset="2"/>
              </a:rPr>
              <a:t></a:t>
            </a:r>
            <a:r>
              <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rPr>
              <a:t> Start of Calculation</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1" i="0" u="none" strike="noStrike" kern="1200" cap="none" spc="0" normalizeH="0" baseline="0" noProof="0" dirty="0">
                <a:ln>
                  <a:noFill/>
                </a:ln>
                <a:solidFill>
                  <a:srgbClr val="F79646">
                    <a:lumMod val="75000"/>
                  </a:srgbClr>
                </a:solidFill>
                <a:effectLst/>
                <a:uLnTx/>
                <a:uFillTx/>
                <a:latin typeface="Calibri"/>
                <a:ea typeface="+mn-ea"/>
                <a:cs typeface="Arial" pitchFamily="34" charset="0"/>
              </a:rPr>
              <a:t>12:10		14:10		Latest Time to start an IC for OBK related reasons </a:t>
            </a:r>
            <a:r>
              <a:rPr kumimoji="0" lang="en-GB" sz="900" b="1" i="0" u="none" strike="noStrike" kern="1200" cap="none" spc="0" normalizeH="0" baseline="0" noProof="0" dirty="0">
                <a:ln>
                  <a:noFill/>
                </a:ln>
                <a:solidFill>
                  <a:srgbClr val="F79646">
                    <a:lumMod val="75000"/>
                  </a:srgbClr>
                </a:solidFill>
                <a:effectLst/>
                <a:uLnTx/>
                <a:uFillTx/>
                <a:latin typeface="Calibri"/>
                <a:ea typeface="+mn-ea"/>
                <a:cs typeface="+mn-cs"/>
              </a:rPr>
              <a:t>(TSOs can join the call)</a:t>
            </a:r>
            <a:endParaRPr kumimoji="0" lang="en-GB" sz="900" b="1" i="0" u="none" strike="noStrike" kern="1200" cap="none" spc="0" normalizeH="0" baseline="0" noProof="0" dirty="0">
              <a:ln>
                <a:noFill/>
              </a:ln>
              <a:solidFill>
                <a:srgbClr val="F79646">
                  <a:lumMod val="75000"/>
                </a:srgbClr>
              </a:solidFill>
              <a:effectLst/>
              <a:uLnTx/>
              <a:uFillTx/>
              <a:latin typeface="Calibri"/>
              <a:ea typeface="+mn-ea"/>
              <a:cs typeface="Arial"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rPr>
              <a:t>12:20		14:20		End of Calculation</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rPr>
              <a:t>12:22		14:22		Reception of Results in all PX Systems + Start of 12 min Confirmation process</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rPr>
              <a:t>12:34		14:34		Deadline to send the Preliminary Confirmations </a:t>
            </a:r>
            <a:r>
              <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sym typeface="Wingdings" pitchFamily="2" charset="2"/>
              </a:rPr>
              <a:t> Generation of GPC</a:t>
            </a:r>
            <a:endParaRPr kumimoji="0" lang="en-GB" sz="900" b="0" i="0" u="none" strike="noStrike" kern="1200" cap="none" spc="0" normalizeH="0" baseline="0" noProof="0" dirty="0">
              <a:ln>
                <a:noFill/>
              </a:ln>
              <a:solidFill>
                <a:sysClr val="windowText" lastClr="000000"/>
              </a:solidFill>
              <a:effectLst/>
              <a:uLnTx/>
              <a:uFillTx/>
              <a:latin typeface="Calibri"/>
              <a:ea typeface="+mn-ea"/>
              <a:cs typeface="Arial" pitchFamily="34" charset="0"/>
            </a:endParaRPr>
          </a:p>
          <a:p>
            <a:pPr marL="0" marR="0" lvl="0" indent="0" algn="just" defTabSz="457200" rtl="0" eaLnBrk="1" fontAlgn="base" latinLnBrk="0" hangingPunct="1">
              <a:lnSpc>
                <a:spcPct val="100000"/>
              </a:lnSpc>
              <a:spcBef>
                <a:spcPct val="0"/>
              </a:spcBef>
              <a:spcAft>
                <a:spcPct val="0"/>
              </a:spcAft>
              <a:buClrTx/>
              <a:buSzTx/>
              <a:buFontTx/>
              <a:buNone/>
              <a:tabLst>
                <a:tab pos="896938" algn="l"/>
              </a:tabLst>
              <a:defRPr/>
            </a:pPr>
            <a:r>
              <a:rPr kumimoji="0" lang="en-GB" sz="900" b="1" i="0" u="none" strike="noStrike" kern="1200" cap="none" spc="0" normalizeH="0" baseline="0" noProof="0" dirty="0">
                <a:ln>
                  <a:noFill/>
                </a:ln>
                <a:solidFill>
                  <a:prstClr val="black"/>
                </a:solidFill>
                <a:effectLst/>
                <a:uLnTx/>
                <a:uFillTx/>
                <a:latin typeface="Calibri"/>
                <a:ea typeface="+mn-ea"/>
                <a:cs typeface="Arial" pitchFamily="34" charset="0"/>
              </a:rPr>
              <a:t>12:42		14:42		Publication of Preliminary Results and sending to the TSOs </a:t>
            </a:r>
            <a:r>
              <a:rPr kumimoji="0" lang="en-GB" sz="900" b="0" i="0" u="none" strike="noStrike" kern="1200" cap="none" spc="0" normalizeH="0" baseline="0" noProof="0" dirty="0">
                <a:ln>
                  <a:noFill/>
                </a:ln>
                <a:solidFill>
                  <a:prstClr val="black"/>
                </a:solidFill>
                <a:effectLst/>
                <a:uLnTx/>
                <a:uFillTx/>
                <a:latin typeface="Calibri"/>
                <a:ea typeface="+mn-ea"/>
                <a:cs typeface="Arial" pitchFamily="34" charset="0"/>
                <a:sym typeface="Wingdings" pitchFamily="2" charset="2"/>
              </a:rPr>
              <a:t> </a:t>
            </a:r>
          </a:p>
          <a:p>
            <a:pPr marL="0" marR="0" lvl="0" indent="0" algn="just" defTabSz="457200" rtl="0" eaLnBrk="1" fontAlgn="base" latinLnBrk="0" hangingPunct="1">
              <a:lnSpc>
                <a:spcPct val="100000"/>
              </a:lnSpc>
              <a:spcBef>
                <a:spcPct val="0"/>
              </a:spcBef>
              <a:spcAft>
                <a:spcPct val="0"/>
              </a:spcAft>
              <a:buClrTx/>
              <a:buSzTx/>
              <a:buFontTx/>
              <a:buNone/>
              <a:tabLst>
                <a:tab pos="896938" algn="l"/>
              </a:tabLst>
              <a:defRPr/>
            </a:pPr>
            <a:r>
              <a:rPr kumimoji="0" lang="en-GB" sz="900" b="0" i="0" u="none" strike="noStrike" kern="1200" cap="none" spc="0" normalizeH="0" baseline="0" noProof="0" dirty="0">
                <a:ln>
                  <a:noFill/>
                </a:ln>
                <a:solidFill>
                  <a:prstClr val="black"/>
                </a:solidFill>
                <a:effectLst/>
                <a:uLnTx/>
                <a:uFillTx/>
                <a:latin typeface="Calibri"/>
                <a:ea typeface="+mn-ea"/>
                <a:cs typeface="Arial" pitchFamily="34" charset="0"/>
                <a:sym typeface="Wingdings" pitchFamily="2" charset="2"/>
              </a:rPr>
              <a:t>				</a:t>
            </a:r>
            <a:r>
              <a:rPr kumimoji="0" lang="en-GB" sz="900" b="0" i="0" u="none" strike="noStrike" kern="1200" cap="none" spc="0" normalizeH="0" baseline="0" noProof="0" dirty="0">
                <a:ln>
                  <a:noFill/>
                </a:ln>
                <a:solidFill>
                  <a:prstClr val="black"/>
                </a:solidFill>
                <a:effectLst/>
                <a:uLnTx/>
                <a:uFillTx/>
                <a:latin typeface="Calibri"/>
                <a:ea typeface="+mn-ea"/>
                <a:cs typeface="+mn-cs"/>
              </a:rPr>
              <a:t>Start of 10 min Final Confirmation process</a:t>
            </a:r>
          </a:p>
          <a:p>
            <a:pPr algn="just">
              <a:tabLst>
                <a:tab pos="896938" algn="l"/>
              </a:tabLst>
              <a:defRPr/>
            </a:pPr>
            <a:r>
              <a:rPr lang="en-GB" sz="900" dirty="0">
                <a:solidFill>
                  <a:prstClr val="black"/>
                </a:solidFill>
                <a:latin typeface="Calibri"/>
              </a:rPr>
              <a:t>				</a:t>
            </a:r>
            <a:r>
              <a:rPr lang="en-GB" sz="900" dirty="0">
                <a:highlight>
                  <a:srgbClr val="FFFF00"/>
                </a:highlight>
                <a:latin typeface="Calibri"/>
              </a:rPr>
              <a:t>Message ExC_02: Delay in Market Coupling Results publication</a:t>
            </a:r>
            <a:r>
              <a:rPr lang="en-GB" sz="900" dirty="0">
                <a:highlight>
                  <a:srgbClr val="FFFF00"/>
                </a:highlight>
                <a:latin typeface="Calibri"/>
                <a:cs typeface="Arial" pitchFamily="34" charset="0"/>
              </a:rPr>
              <a:t>=&gt;MPs invited to update Shadow Auction bids*</a:t>
            </a:r>
            <a:endParaRPr kumimoji="0" lang="en-GB" sz="900" b="0" i="0" u="none" strike="noStrike" kern="1200" cap="none" spc="0" normalizeH="0" baseline="0" noProof="0" dirty="0">
              <a:ln>
                <a:noFill/>
              </a:ln>
              <a:effectLst/>
              <a:highlight>
                <a:srgbClr val="FFFF00"/>
              </a:highlight>
              <a:uLnTx/>
              <a:uFillTx/>
              <a:latin typeface="Calibri"/>
              <a:ea typeface="+mn-ea"/>
              <a:cs typeface="Arial" pitchFamily="34" charset="0"/>
            </a:endParaRP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effectLst/>
                <a:uLnTx/>
                <a:uFillTx/>
                <a:latin typeface="Calibri"/>
                <a:ea typeface="+mn-ea"/>
                <a:cs typeface="Arial" pitchFamily="34" charset="0"/>
              </a:rPr>
              <a:t>12:52		14:52		Deadline to send the </a:t>
            </a:r>
            <a:r>
              <a:rPr kumimoji="0" lang="en-GB" sz="900" b="0" i="0" u="none" strike="noStrike" kern="1200" cap="none" spc="0" normalizeH="0" baseline="0" noProof="0" dirty="0">
                <a:ln>
                  <a:noFill/>
                </a:ln>
                <a:effectLst/>
                <a:uLnTx/>
                <a:uFillTx/>
                <a:latin typeface="Calibri"/>
                <a:ea typeface="+mn-ea"/>
                <a:cs typeface="+mn-cs"/>
              </a:rPr>
              <a:t>Final Confirmations</a:t>
            </a:r>
            <a:endParaRPr kumimoji="0" lang="en-GB" sz="900" b="0" i="0" u="none" strike="noStrike" kern="1200" cap="none" spc="0" normalizeH="0" baseline="0" noProof="0" dirty="0">
              <a:ln>
                <a:noFill/>
              </a:ln>
              <a:effectLst/>
              <a:uLnTx/>
              <a:uFillTx/>
              <a:latin typeface="Calibri"/>
              <a:ea typeface="+mn-ea"/>
              <a:cs typeface="Arial" pitchFamily="34" charset="0"/>
            </a:endParaRP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effectLst/>
                <a:uLnTx/>
                <a:uFillTx/>
                <a:latin typeface="Calibri"/>
                <a:ea typeface="+mn-ea"/>
                <a:cs typeface="Arial" pitchFamily="34" charset="0"/>
              </a:rPr>
              <a:t>12:53		14:53		Reception of all Final Confirmations in the PMB </a:t>
            </a:r>
            <a:r>
              <a:rPr kumimoji="0" lang="en-GB" sz="900" b="0" i="0" u="none" strike="noStrike" kern="1200" cap="none" spc="0" normalizeH="0" baseline="0" noProof="0" dirty="0">
                <a:ln>
                  <a:noFill/>
                </a:ln>
                <a:effectLst/>
                <a:uLnTx/>
                <a:uFillTx/>
                <a:latin typeface="Calibri"/>
                <a:ea typeface="+mn-ea"/>
                <a:cs typeface="Arial" pitchFamily="34" charset="0"/>
                <a:sym typeface="Wingdings" pitchFamily="2" charset="2"/>
              </a:rPr>
              <a:t></a:t>
            </a:r>
            <a:r>
              <a:rPr kumimoji="0" lang="en-GB" sz="900" b="0" i="0" u="none" strike="noStrike" kern="1200" cap="none" spc="0" normalizeH="0" baseline="0" noProof="0" dirty="0">
                <a:ln>
                  <a:noFill/>
                </a:ln>
                <a:effectLst/>
                <a:uLnTx/>
                <a:uFillTx/>
                <a:latin typeface="Calibri"/>
                <a:ea typeface="+mn-ea"/>
                <a:cs typeface="Arial" pitchFamily="34" charset="0"/>
              </a:rPr>
              <a:t> Sending of GFC</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effectLst/>
                <a:uLnTx/>
                <a:uFillTx/>
                <a:latin typeface="Calibri"/>
                <a:ea typeface="+mn-ea"/>
                <a:cs typeface="Arial" pitchFamily="34" charset="0"/>
              </a:rPr>
              <a:t>12:54		14:54		Reception of Global Final Confirmation in the Local PMBs</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1" i="0" u="none" strike="noStrike" kern="1200" cap="none" spc="0" normalizeH="0" baseline="0" noProof="0" dirty="0">
                <a:ln>
                  <a:noFill/>
                </a:ln>
                <a:solidFill>
                  <a:prstClr val="black"/>
                </a:solidFill>
                <a:effectLst/>
                <a:uLnTx/>
                <a:uFillTx/>
                <a:latin typeface="Calibri"/>
                <a:ea typeface="+mn-ea"/>
                <a:cs typeface="Arial" pitchFamily="34" charset="0"/>
              </a:rPr>
              <a:t>12:55		14:55		Publication of Final Results </a:t>
            </a:r>
            <a:r>
              <a:rPr kumimoji="0" lang="en-GB" sz="900" b="0" i="0" u="none" strike="noStrike" kern="1200" cap="none" spc="0" normalizeH="0" baseline="0" noProof="0" dirty="0">
                <a:ln>
                  <a:noFill/>
                </a:ln>
                <a:solidFill>
                  <a:prstClr val="black"/>
                </a:solidFill>
                <a:effectLst/>
                <a:uLnTx/>
                <a:uFillTx/>
                <a:latin typeface="Calibri"/>
                <a:ea typeface="+mn-ea"/>
                <a:cs typeface="Arial" pitchFamily="34" charset="0"/>
                <a:sym typeface="Wingdings" pitchFamily="2" charset="2"/>
              </a:rPr>
              <a:t></a:t>
            </a:r>
            <a:r>
              <a:rPr kumimoji="0" lang="en-GB" sz="900" b="0" i="0" u="none" strike="noStrike" kern="1200" cap="none" spc="0" normalizeH="0" baseline="0" noProof="0" dirty="0">
                <a:ln>
                  <a:noFill/>
                </a:ln>
                <a:solidFill>
                  <a:prstClr val="black"/>
                </a:solidFill>
                <a:effectLst/>
                <a:uLnTx/>
                <a:uFillTx/>
                <a:latin typeface="Calibri"/>
                <a:ea typeface="+mn-ea"/>
                <a:cs typeface="Arial" pitchFamily="34" charset="0"/>
              </a:rPr>
              <a:t> Start of Notification Process</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1" i="0" u="none" strike="noStrike" kern="1200" cap="none" spc="0" normalizeH="0" baseline="0" noProof="0" dirty="0">
                <a:ln>
                  <a:noFill/>
                </a:ln>
                <a:solidFill>
                  <a:srgbClr val="F79646">
                    <a:lumMod val="75000"/>
                  </a:srgbClr>
                </a:solidFill>
                <a:effectLst/>
                <a:uLnTx/>
                <a:uFillTx/>
                <a:latin typeface="Calibri"/>
                <a:ea typeface="+mn-ea"/>
                <a:cs typeface="Arial" pitchFamily="34" charset="0"/>
              </a:rPr>
              <a:t>13:05		15:05		Latest time to Start an IC and invite TSOs</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Arial" pitchFamily="34" charset="0"/>
              </a:rPr>
              <a:t>13:20		15:20		</a:t>
            </a:r>
            <a:r>
              <a:rPr kumimoji="0" lang="en-GB" sz="900" b="0" i="0" u="none" strike="noStrike" kern="1200" cap="none" spc="0" normalizeH="0" baseline="0" noProof="0" dirty="0">
                <a:ln>
                  <a:noFill/>
                </a:ln>
                <a:effectLst/>
                <a:uLnTx/>
                <a:uFillTx/>
                <a:latin typeface="Calibri"/>
                <a:ea typeface="+mn-ea"/>
                <a:cs typeface="Arial" pitchFamily="34" charset="0"/>
              </a:rPr>
              <a:t>Deadline to send the message for Risk of Full Decoupling to the TSOs/market</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effectLst/>
                <a:uLnTx/>
                <a:uFillTx/>
                <a:latin typeface="Calibri"/>
                <a:ea typeface="+mn-ea"/>
                <a:cs typeface="Arial" pitchFamily="34" charset="0"/>
              </a:rPr>
              <a:t>				</a:t>
            </a:r>
            <a:r>
              <a:rPr lang="en-GB" sz="900" dirty="0">
                <a:highlight>
                  <a:srgbClr val="FFFF00"/>
                </a:highlight>
                <a:latin typeface="Calibri"/>
                <a:cs typeface="Arial" pitchFamily="34" charset="0"/>
              </a:rPr>
              <a:t>Message ExC_03b: Further delay Market Coupling session and risk of Full decoupling</a:t>
            </a:r>
          </a:p>
          <a:p>
            <a:pPr marL="0" marR="0" lvl="0" indent="0" algn="just" defTabSz="457200" rtl="0" eaLnBrk="1" fontAlgn="base" latinLnBrk="0" hangingPunct="1">
              <a:lnSpc>
                <a:spcPct val="100000"/>
              </a:lnSpc>
              <a:spcBef>
                <a:spcPct val="0"/>
              </a:spcBef>
              <a:spcAft>
                <a:spcPct val="0"/>
              </a:spcAft>
              <a:buClrTx/>
              <a:buSzTx/>
              <a:buFontTx/>
              <a:buNone/>
              <a:tabLst/>
              <a:defRPr/>
            </a:pPr>
            <a:r>
              <a:rPr lang="en-GB" sz="900" dirty="0">
                <a:latin typeface="Calibri"/>
                <a:cs typeface="Arial" pitchFamily="34" charset="0"/>
              </a:rPr>
              <a:t>				</a:t>
            </a:r>
            <a:r>
              <a:rPr lang="en-GB" sz="900" dirty="0">
                <a:highlight>
                  <a:srgbClr val="FFFF00"/>
                </a:highlight>
                <a:latin typeface="Calibri"/>
                <a:cs typeface="Arial" pitchFamily="34" charset="0"/>
              </a:rPr>
              <a:t>=</a:t>
            </a:r>
            <a:r>
              <a:rPr lang="en-GB" sz="800" dirty="0">
                <a:highlight>
                  <a:srgbClr val="FFFF00"/>
                </a:highlight>
                <a:latin typeface="Calibri"/>
                <a:cs typeface="Arial" pitchFamily="34" charset="0"/>
              </a:rPr>
              <a:t>&gt;MPs invited to update Shadow Auction bids*</a:t>
            </a:r>
            <a:endParaRPr kumimoji="0" lang="en-GB" sz="900" b="0" i="0" u="none" strike="noStrike" kern="1200" cap="none" spc="0" normalizeH="0" baseline="0" noProof="0" dirty="0">
              <a:ln>
                <a:noFill/>
              </a:ln>
              <a:effectLst/>
              <a:highlight>
                <a:srgbClr val="FFFF00"/>
              </a:highlight>
              <a:uLnTx/>
              <a:uFillTx/>
              <a:latin typeface="Calibri"/>
              <a:ea typeface="+mn-ea"/>
              <a:cs typeface="Arial" pitchFamily="34" charset="0"/>
            </a:endParaRP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1" i="0" u="none" strike="noStrike" kern="1200" cap="none" spc="0" normalizeH="0" baseline="0" noProof="0" dirty="0">
                <a:ln>
                  <a:noFill/>
                </a:ln>
                <a:effectLst/>
                <a:uLnTx/>
                <a:uFillTx/>
                <a:latin typeface="Calibri"/>
                <a:ea typeface="+mn-ea"/>
                <a:cs typeface="Arial" pitchFamily="34" charset="0"/>
              </a:rPr>
              <a:t>13:40		15:40		</a:t>
            </a:r>
            <a:r>
              <a:rPr kumimoji="0" lang="en-GB" sz="900" b="1" i="0" u="none" strike="noStrike" kern="1200" cap="none" spc="0" normalizeH="0" baseline="0" noProof="0" dirty="0">
                <a:ln>
                  <a:noFill/>
                </a:ln>
                <a:effectLst/>
                <a:highlight>
                  <a:srgbClr val="FFFF00"/>
                </a:highlight>
                <a:uLnTx/>
                <a:uFillTx/>
                <a:latin typeface="Calibri"/>
                <a:ea typeface="+mn-ea"/>
                <a:cs typeface="Arial" pitchFamily="34" charset="0"/>
              </a:rPr>
              <a:t>Closure of shadow auction bidding process by JAO</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1" i="0" u="none" strike="noStrike" kern="1200" cap="none" spc="0" normalizeH="0" baseline="0" noProof="0" dirty="0">
                <a:ln>
                  <a:noFill/>
                </a:ln>
                <a:solidFill>
                  <a:srgbClr val="FF0000"/>
                </a:solidFill>
                <a:effectLst/>
                <a:uLnTx/>
                <a:uFillTx/>
                <a:latin typeface="Calibri"/>
                <a:ea typeface="+mn-ea"/>
                <a:cs typeface="Arial" pitchFamily="34" charset="0"/>
              </a:rPr>
              <a:t>13:50		15:50		Deadline to declare Full Decoupling</a:t>
            </a:r>
          </a:p>
          <a:p>
            <a:pPr marL="0" marR="0" lvl="0" indent="0" algn="just" defTabSz="457200" rtl="0" eaLnBrk="1" fontAlgn="base" latinLnBrk="0" hangingPunct="1">
              <a:lnSpc>
                <a:spcPct val="100000"/>
              </a:lnSpc>
              <a:spcBef>
                <a:spcPct val="0"/>
              </a:spcBef>
              <a:spcAft>
                <a:spcPct val="0"/>
              </a:spcAft>
              <a:buClrTx/>
              <a:buSzTx/>
              <a:buFontTx/>
              <a:buNone/>
              <a:tabLst/>
              <a:defRPr/>
            </a:pPr>
            <a:r>
              <a:rPr lang="en-GB" sz="900" dirty="0">
                <a:latin typeface="Calibri"/>
                <a:cs typeface="Arial" pitchFamily="34" charset="0"/>
              </a:rPr>
              <a:t>				</a:t>
            </a:r>
            <a:r>
              <a:rPr lang="en-GB" sz="900" dirty="0">
                <a:highlight>
                  <a:srgbClr val="FFFF00"/>
                </a:highlight>
                <a:latin typeface="Calibri"/>
                <a:cs typeface="Arial" pitchFamily="34" charset="0"/>
              </a:rPr>
              <a:t>Message ExC_04b: Declaration of Full decoupling</a:t>
            </a:r>
          </a:p>
          <a:p>
            <a:pPr algn="just">
              <a:defRPr/>
            </a:pPr>
            <a:r>
              <a:rPr lang="en-GB" sz="900" b="1" dirty="0">
                <a:latin typeface="Calibri"/>
                <a:cs typeface="Arial" pitchFamily="34" charset="0"/>
              </a:rPr>
              <a:t>14:00		16:00		</a:t>
            </a:r>
            <a:r>
              <a:rPr lang="en-GB" sz="900" b="1" dirty="0">
                <a:highlight>
                  <a:srgbClr val="FFFF00"/>
                </a:highlight>
                <a:latin typeface="Calibri"/>
                <a:cs typeface="Arial" pitchFamily="34" charset="0"/>
              </a:rPr>
              <a:t>Publication of shadow auction process results to relevant parties</a:t>
            </a:r>
            <a:r>
              <a:rPr kumimoji="0" lang="en-GB" sz="800" b="0" i="0" u="none" strike="noStrike" kern="1200" cap="none" spc="0" normalizeH="0" baseline="0" noProof="0" dirty="0">
                <a:ln>
                  <a:noFill/>
                </a:ln>
                <a:effectLst/>
                <a:uLnTx/>
                <a:uFillTx/>
                <a:latin typeface="Arial" pitchFamily="34" charset="0"/>
                <a:ea typeface="+mn-ea"/>
                <a:cs typeface="Arial" pitchFamily="34" charset="0"/>
              </a:rPr>
              <a:t>		</a:t>
            </a:r>
          </a:p>
          <a:p>
            <a:pPr marL="0" marR="0" lvl="0" indent="0" algn="just" defTabSz="457200" rtl="0" eaLnBrk="1" fontAlgn="base" latinLnBrk="0" hangingPunct="1">
              <a:lnSpc>
                <a:spcPct val="100000"/>
              </a:lnSpc>
              <a:spcBef>
                <a:spcPct val="0"/>
              </a:spcBef>
              <a:spcAft>
                <a:spcPct val="0"/>
              </a:spcAft>
              <a:buClrTx/>
              <a:buSzTx/>
              <a:buFontTx/>
              <a:buNone/>
              <a:tabLst/>
              <a:defRPr/>
            </a:pPr>
            <a:r>
              <a:rPr lang="en-GB" sz="900" b="1" dirty="0">
                <a:latin typeface="Calibri"/>
                <a:cs typeface="Arial" pitchFamily="34" charset="0"/>
              </a:rPr>
              <a:t>After 14:00	after 16:00 	</a:t>
            </a:r>
            <a:r>
              <a:rPr lang="en-GB" sz="900" b="1" dirty="0">
                <a:highlight>
                  <a:srgbClr val="FFFF00"/>
                </a:highlight>
                <a:latin typeface="Calibri"/>
                <a:cs typeface="Arial" pitchFamily="34" charset="0"/>
              </a:rPr>
              <a:t>Local NEMO process for running local auctions or regional coupled auctions, depending on</a:t>
            </a:r>
            <a:r>
              <a:rPr lang="en-GB" sz="900" b="1" dirty="0">
                <a:latin typeface="Calibri"/>
                <a:cs typeface="Arial" pitchFamily="34" charset="0"/>
              </a:rPr>
              <a:t> 						</a:t>
            </a:r>
            <a:r>
              <a:rPr lang="en-GB" sz="900" b="1" dirty="0">
                <a:highlight>
                  <a:srgbClr val="FFFF00"/>
                </a:highlight>
                <a:latin typeface="Calibri"/>
                <a:cs typeface="Arial" pitchFamily="34" charset="0"/>
              </a:rPr>
              <a:t>local/regional fallback rules. These auctions will be followed by nominations towards the TSOs.</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u="none" strike="noStrike" kern="1200" cap="none" spc="0" normalizeH="0" baseline="0" noProof="0" dirty="0">
                <a:ln>
                  <a:noFill/>
                </a:ln>
                <a:effectLst/>
                <a:uLnTx/>
                <a:uFillTx/>
                <a:latin typeface="Calibri"/>
                <a:ea typeface="+mn-ea"/>
                <a:cs typeface="+mn-cs"/>
              </a:rPr>
              <a:t>16:00		after 17:30	</a:t>
            </a:r>
            <a:r>
              <a:rPr kumimoji="0" lang="en-GB" sz="900" b="0" u="none" strike="noStrike" kern="1200" cap="none" spc="0" normalizeH="0" baseline="0" noProof="0" dirty="0">
                <a:ln>
                  <a:noFill/>
                </a:ln>
                <a:effectLst/>
                <a:highlight>
                  <a:srgbClr val="FFFF00"/>
                </a:highlight>
                <a:uLnTx/>
                <a:uFillTx/>
                <a:latin typeface="Calibri"/>
                <a:ea typeface="+mn-ea"/>
                <a:cs typeface="+mn-cs"/>
              </a:rPr>
              <a:t>Nordic-Baltic regional coupling results publication</a:t>
            </a: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1" u="none" strike="noStrike" kern="1200" cap="none" spc="0" normalizeH="0" baseline="0" noProof="0" dirty="0">
                <a:ln>
                  <a:noFill/>
                </a:ln>
                <a:effectLst/>
                <a:uLnTx/>
                <a:uFillTx/>
                <a:latin typeface="Calibri"/>
                <a:ea typeface="+mn-ea"/>
                <a:cs typeface="+mn-cs"/>
              </a:rPr>
              <a:t>*for borders where Shadow Auctions apply</a:t>
            </a:r>
            <a:endParaRPr kumimoji="0" lang="en-GB" sz="900" b="0" i="0" u="none" strike="noStrike" kern="1200" cap="none" spc="0" normalizeH="0" baseline="0" noProof="0" dirty="0">
              <a:ln>
                <a:noFill/>
              </a:ln>
              <a:solidFill>
                <a:srgbClr val="0070C0"/>
              </a:solidFill>
              <a:effectLst/>
              <a:uLnTx/>
              <a:uFillTx/>
              <a:latin typeface="Calibri"/>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srgbClr val="0070C0"/>
                </a:solidFill>
                <a:effectLst/>
                <a:uLnTx/>
                <a:uFillTx/>
                <a:latin typeface="Calibri"/>
                <a:ea typeface="+mn-ea"/>
                <a:cs typeface="+mn-cs"/>
              </a:rPr>
              <a:t>-- </a:t>
            </a:r>
            <a:r>
              <a:rPr kumimoji="0" lang="en-GB" sz="900" b="1" i="0" u="none" strike="noStrike" kern="1200" cap="none" spc="0" normalizeH="0" baseline="0" noProof="0" dirty="0" err="1">
                <a:ln>
                  <a:noFill/>
                </a:ln>
                <a:solidFill>
                  <a:srgbClr val="0070C0"/>
                </a:solidFill>
                <a:effectLst/>
                <a:uLnTx/>
                <a:uFillTx/>
                <a:latin typeface="Calibri"/>
                <a:ea typeface="+mn-ea"/>
                <a:cs typeface="+mn-cs"/>
              </a:rPr>
              <a:t>NEMOs&amp;TSOs</a:t>
            </a:r>
            <a:r>
              <a:rPr kumimoji="0" lang="en-GB" sz="900" b="1" i="0" u="none" strike="noStrike" kern="1200" cap="none" spc="0" normalizeH="0" baseline="0" noProof="0" dirty="0">
                <a:ln>
                  <a:noFill/>
                </a:ln>
                <a:solidFill>
                  <a:srgbClr val="0070C0"/>
                </a:solidFill>
                <a:effectLst/>
                <a:uLnTx/>
                <a:uFillTx/>
                <a:latin typeface="Calibri"/>
                <a:ea typeface="+mn-ea"/>
                <a:cs typeface="+mn-cs"/>
              </a:rPr>
              <a:t> Debrief call will be next day (09:00 – 10:00)</a:t>
            </a:r>
          </a:p>
        </p:txBody>
      </p:sp>
      <p:sp>
        <p:nvSpPr>
          <p:cNvPr id="19" name="ZoneTexte 12">
            <a:extLst>
              <a:ext uri="{FF2B5EF4-FFF2-40B4-BE49-F238E27FC236}">
                <a16:creationId xmlns:a16="http://schemas.microsoft.com/office/drawing/2014/main" id="{FC98B519-6CBF-48EA-B587-BA98AFCC84FE}"/>
              </a:ext>
            </a:extLst>
          </p:cNvPr>
          <p:cNvSpPr txBox="1"/>
          <p:nvPr/>
        </p:nvSpPr>
        <p:spPr>
          <a:xfrm>
            <a:off x="1444991" y="1422238"/>
            <a:ext cx="959359" cy="253916"/>
          </a:xfrm>
          <a:prstGeom prst="rect">
            <a:avLst/>
          </a:prstGeom>
          <a:noFill/>
        </p:spPr>
        <p:txBody>
          <a:bodyPr wrap="square" rtlCol="0">
            <a:spAutoFit/>
          </a:bodyPr>
          <a:lstStyle>
            <a:defPPr>
              <a:defRPr lang="nl-NL"/>
            </a:defPPr>
            <a:lvl1pPr algn="l" defTabSz="457200" rtl="0" fontAlgn="base">
              <a:spcBef>
                <a:spcPct val="0"/>
              </a:spcBef>
              <a:spcAft>
                <a:spcPct val="0"/>
              </a:spcAft>
              <a:defRPr sz="1400" kern="1200">
                <a:solidFill>
                  <a:schemeClr val="tx1"/>
                </a:solidFill>
                <a:latin typeface="Arial" charset="0"/>
                <a:ea typeface="+mn-ea"/>
                <a:cs typeface="+mn-cs"/>
              </a:defRPr>
            </a:lvl1pPr>
            <a:lvl2pPr marL="457200" algn="l" defTabSz="457200" rtl="0" fontAlgn="base">
              <a:spcBef>
                <a:spcPct val="0"/>
              </a:spcBef>
              <a:spcAft>
                <a:spcPct val="0"/>
              </a:spcAft>
              <a:defRPr sz="1400" kern="1200">
                <a:solidFill>
                  <a:schemeClr val="tx1"/>
                </a:solidFill>
                <a:latin typeface="Arial" charset="0"/>
                <a:ea typeface="+mn-ea"/>
                <a:cs typeface="+mn-cs"/>
              </a:defRPr>
            </a:lvl2pPr>
            <a:lvl3pPr marL="914400" algn="l" defTabSz="457200" rtl="0" fontAlgn="base">
              <a:spcBef>
                <a:spcPct val="0"/>
              </a:spcBef>
              <a:spcAft>
                <a:spcPct val="0"/>
              </a:spcAft>
              <a:defRPr sz="1400" kern="1200">
                <a:solidFill>
                  <a:schemeClr val="tx1"/>
                </a:solidFill>
                <a:latin typeface="Arial" charset="0"/>
                <a:ea typeface="+mn-ea"/>
                <a:cs typeface="+mn-cs"/>
              </a:defRPr>
            </a:lvl3pPr>
            <a:lvl4pPr marL="1371600" algn="l" defTabSz="457200" rtl="0" fontAlgn="base">
              <a:spcBef>
                <a:spcPct val="0"/>
              </a:spcBef>
              <a:spcAft>
                <a:spcPct val="0"/>
              </a:spcAft>
              <a:defRPr sz="1400" kern="1200">
                <a:solidFill>
                  <a:schemeClr val="tx1"/>
                </a:solidFill>
                <a:latin typeface="Arial" charset="0"/>
                <a:ea typeface="+mn-ea"/>
                <a:cs typeface="+mn-cs"/>
              </a:defRPr>
            </a:lvl4pPr>
            <a:lvl5pPr marL="1828800" algn="l" defTabSz="457200"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050" b="1" i="0" u="sng" strike="noStrike" kern="1200" cap="none" spc="0" normalizeH="0" baseline="0" noProof="0">
                <a:ln>
                  <a:noFill/>
                </a:ln>
                <a:solidFill>
                  <a:srgbClr val="FF0000"/>
                </a:solidFill>
                <a:effectLst/>
                <a:uLnTx/>
                <a:uFillTx/>
                <a:latin typeface="Arial" charset="0"/>
                <a:ea typeface="+mn-ea"/>
                <a:cs typeface="+mn-cs"/>
              </a:rPr>
              <a:t>Production</a:t>
            </a:r>
            <a:endParaRPr kumimoji="0" lang="en-GB" sz="1050" b="1" i="0" u="sng" strike="noStrike" kern="1200" cap="none" spc="0" normalizeH="0" baseline="0" noProof="0" dirty="0">
              <a:ln>
                <a:noFill/>
              </a:ln>
              <a:solidFill>
                <a:srgbClr val="FF0000"/>
              </a:solidFill>
              <a:effectLst/>
              <a:uLnTx/>
              <a:uFillTx/>
              <a:latin typeface="Arial" charset="0"/>
              <a:ea typeface="+mn-ea"/>
              <a:cs typeface="+mn-cs"/>
            </a:endParaRPr>
          </a:p>
        </p:txBody>
      </p:sp>
      <p:sp>
        <p:nvSpPr>
          <p:cNvPr id="20" name="ZoneTexte 13">
            <a:extLst>
              <a:ext uri="{FF2B5EF4-FFF2-40B4-BE49-F238E27FC236}">
                <a16:creationId xmlns:a16="http://schemas.microsoft.com/office/drawing/2014/main" id="{F1890C58-A984-45FB-8A4F-6A802EC8254F}"/>
              </a:ext>
            </a:extLst>
          </p:cNvPr>
          <p:cNvSpPr txBox="1"/>
          <p:nvPr/>
        </p:nvSpPr>
        <p:spPr>
          <a:xfrm>
            <a:off x="2399947" y="1422238"/>
            <a:ext cx="739135" cy="253916"/>
          </a:xfrm>
          <a:prstGeom prst="rect">
            <a:avLst/>
          </a:prstGeom>
          <a:noFill/>
        </p:spPr>
        <p:txBody>
          <a:bodyPr wrap="square" rtlCol="0">
            <a:spAutoFit/>
          </a:bodyPr>
          <a:lstStyle>
            <a:defPPr>
              <a:defRPr lang="nl-NL"/>
            </a:defPPr>
            <a:lvl1pPr algn="l" defTabSz="457200" rtl="0" fontAlgn="base">
              <a:spcBef>
                <a:spcPct val="0"/>
              </a:spcBef>
              <a:spcAft>
                <a:spcPct val="0"/>
              </a:spcAft>
              <a:defRPr sz="1400" kern="1200">
                <a:solidFill>
                  <a:schemeClr val="tx1"/>
                </a:solidFill>
                <a:latin typeface="Arial" charset="0"/>
                <a:ea typeface="+mn-ea"/>
                <a:cs typeface="+mn-cs"/>
              </a:defRPr>
            </a:lvl1pPr>
            <a:lvl2pPr marL="457200" algn="l" defTabSz="457200" rtl="0" fontAlgn="base">
              <a:spcBef>
                <a:spcPct val="0"/>
              </a:spcBef>
              <a:spcAft>
                <a:spcPct val="0"/>
              </a:spcAft>
              <a:defRPr sz="1400" kern="1200">
                <a:solidFill>
                  <a:schemeClr val="tx1"/>
                </a:solidFill>
                <a:latin typeface="Arial" charset="0"/>
                <a:ea typeface="+mn-ea"/>
                <a:cs typeface="+mn-cs"/>
              </a:defRPr>
            </a:lvl2pPr>
            <a:lvl3pPr marL="914400" algn="l" defTabSz="457200" rtl="0" fontAlgn="base">
              <a:spcBef>
                <a:spcPct val="0"/>
              </a:spcBef>
              <a:spcAft>
                <a:spcPct val="0"/>
              </a:spcAft>
              <a:defRPr sz="1400" kern="1200">
                <a:solidFill>
                  <a:schemeClr val="tx1"/>
                </a:solidFill>
                <a:latin typeface="Arial" charset="0"/>
                <a:ea typeface="+mn-ea"/>
                <a:cs typeface="+mn-cs"/>
              </a:defRPr>
            </a:lvl3pPr>
            <a:lvl4pPr marL="1371600" algn="l" defTabSz="457200" rtl="0" fontAlgn="base">
              <a:spcBef>
                <a:spcPct val="0"/>
              </a:spcBef>
              <a:spcAft>
                <a:spcPct val="0"/>
              </a:spcAft>
              <a:defRPr sz="1400" kern="1200">
                <a:solidFill>
                  <a:schemeClr val="tx1"/>
                </a:solidFill>
                <a:latin typeface="Arial" charset="0"/>
                <a:ea typeface="+mn-ea"/>
                <a:cs typeface="+mn-cs"/>
              </a:defRPr>
            </a:lvl4pPr>
            <a:lvl5pPr marL="1828800" algn="l" defTabSz="457200"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050" b="1" i="0" u="sng" strike="noStrike" kern="1200" cap="none" spc="0" normalizeH="0" baseline="0" noProof="0" dirty="0">
                <a:ln>
                  <a:noFill/>
                </a:ln>
                <a:solidFill>
                  <a:srgbClr val="00B050"/>
                </a:solidFill>
                <a:effectLst/>
                <a:uLnTx/>
                <a:uFillTx/>
                <a:latin typeface="Arial" charset="0"/>
                <a:ea typeface="+mn-ea"/>
                <a:cs typeface="+mn-cs"/>
              </a:rPr>
              <a:t>Training</a:t>
            </a:r>
          </a:p>
        </p:txBody>
      </p:sp>
      <p:sp>
        <p:nvSpPr>
          <p:cNvPr id="21" name="Rectangle à coins arrondis 9">
            <a:extLst>
              <a:ext uri="{FF2B5EF4-FFF2-40B4-BE49-F238E27FC236}">
                <a16:creationId xmlns:a16="http://schemas.microsoft.com/office/drawing/2014/main" id="{86FB55E9-5017-497A-A29B-838E8A3C40F9}"/>
              </a:ext>
            </a:extLst>
          </p:cNvPr>
          <p:cNvSpPr/>
          <p:nvPr/>
        </p:nvSpPr>
        <p:spPr>
          <a:xfrm>
            <a:off x="301539" y="2899961"/>
            <a:ext cx="1135063" cy="2560313"/>
          </a:xfrm>
          <a:prstGeom prst="roundRect">
            <a:avLst/>
          </a:prstGeom>
          <a:solidFill>
            <a:srgbClr val="4F81BD"/>
          </a:solidFill>
          <a:ln w="25400" cap="flat" cmpd="sng" algn="ctr">
            <a:solidFill>
              <a:srgbClr val="4F81BD">
                <a:shade val="50000"/>
              </a:srgbClr>
            </a:solidFill>
            <a:prstDash val="solid"/>
          </a:ln>
          <a:effectLst/>
        </p:spPr>
        <p:txBody>
          <a:bodyPr anchor="ctr"/>
          <a:lstStyle>
            <a:defPPr>
              <a:defRPr lang="nl-NL"/>
            </a:defPPr>
            <a:lvl1pPr algn="l" defTabSz="457200" rtl="0" fontAlgn="base">
              <a:spcBef>
                <a:spcPct val="0"/>
              </a:spcBef>
              <a:spcAft>
                <a:spcPct val="0"/>
              </a:spcAft>
              <a:defRPr sz="1400" kern="1200">
                <a:solidFill>
                  <a:schemeClr val="lt1"/>
                </a:solidFill>
                <a:latin typeface="+mn-lt"/>
                <a:ea typeface="+mn-ea"/>
                <a:cs typeface="+mn-cs"/>
              </a:defRPr>
            </a:lvl1pPr>
            <a:lvl2pPr marL="457200" algn="l" defTabSz="457200" rtl="0" fontAlgn="base">
              <a:spcBef>
                <a:spcPct val="0"/>
              </a:spcBef>
              <a:spcAft>
                <a:spcPct val="0"/>
              </a:spcAft>
              <a:defRPr sz="1400" kern="1200">
                <a:solidFill>
                  <a:schemeClr val="lt1"/>
                </a:solidFill>
                <a:latin typeface="+mn-lt"/>
                <a:ea typeface="+mn-ea"/>
                <a:cs typeface="+mn-cs"/>
              </a:defRPr>
            </a:lvl2pPr>
            <a:lvl3pPr marL="914400" algn="l" defTabSz="457200" rtl="0" fontAlgn="base">
              <a:spcBef>
                <a:spcPct val="0"/>
              </a:spcBef>
              <a:spcAft>
                <a:spcPct val="0"/>
              </a:spcAft>
              <a:defRPr sz="1400" kern="1200">
                <a:solidFill>
                  <a:schemeClr val="lt1"/>
                </a:solidFill>
                <a:latin typeface="+mn-lt"/>
                <a:ea typeface="+mn-ea"/>
                <a:cs typeface="+mn-cs"/>
              </a:defRPr>
            </a:lvl3pPr>
            <a:lvl4pPr marL="1371600" algn="l" defTabSz="457200" rtl="0" fontAlgn="base">
              <a:spcBef>
                <a:spcPct val="0"/>
              </a:spcBef>
              <a:spcAft>
                <a:spcPct val="0"/>
              </a:spcAft>
              <a:defRPr sz="1400" kern="1200">
                <a:solidFill>
                  <a:schemeClr val="lt1"/>
                </a:solidFill>
                <a:latin typeface="+mn-lt"/>
                <a:ea typeface="+mn-ea"/>
                <a:cs typeface="+mn-cs"/>
              </a:defRPr>
            </a:lvl4pPr>
            <a:lvl5pPr marL="1828800" algn="l" defTabSz="457200"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Calibri"/>
                <a:ea typeface="+mn-ea"/>
                <a:cs typeface="+mn-cs"/>
              </a:rPr>
              <a:t>Coupling</a:t>
            </a:r>
            <a:endParaRPr kumimoji="0" lang="en-GB" sz="1200" b="1" i="0" u="none" strike="noStrike" kern="1200" cap="none" spc="0" normalizeH="0" baseline="0" noProof="0" dirty="0">
              <a:ln>
                <a:noFill/>
              </a:ln>
              <a:solidFill>
                <a:srgbClr val="FFFFFF"/>
              </a:solidFill>
              <a:effectLst/>
              <a:uLnTx/>
              <a:uFillTx/>
              <a:latin typeface="Calibri"/>
              <a:ea typeface="+mn-ea"/>
              <a:cs typeface="+mn-cs"/>
            </a:endParaRPr>
          </a:p>
        </p:txBody>
      </p:sp>
      <p:sp>
        <p:nvSpPr>
          <p:cNvPr id="22" name="Rectangle à coins arrondis 11">
            <a:extLst>
              <a:ext uri="{FF2B5EF4-FFF2-40B4-BE49-F238E27FC236}">
                <a16:creationId xmlns:a16="http://schemas.microsoft.com/office/drawing/2014/main" id="{B9AD2149-D21E-4FFD-B3A3-B6C0BCB74CB9}"/>
              </a:ext>
            </a:extLst>
          </p:cNvPr>
          <p:cNvSpPr/>
          <p:nvPr/>
        </p:nvSpPr>
        <p:spPr>
          <a:xfrm>
            <a:off x="292015" y="1814895"/>
            <a:ext cx="1144587" cy="899141"/>
          </a:xfrm>
          <a:prstGeom prst="roundRect">
            <a:avLst/>
          </a:prstGeom>
          <a:solidFill>
            <a:srgbClr val="7F7F7F"/>
          </a:solidFill>
          <a:ln w="25400" cap="flat" cmpd="sng" algn="ctr">
            <a:solidFill>
              <a:srgbClr val="4F81BD">
                <a:shade val="50000"/>
              </a:srgbClr>
            </a:solidFill>
            <a:prstDash val="solid"/>
          </a:ln>
          <a:effectLst/>
        </p:spPr>
        <p:txBody>
          <a:bodyPr anchor="ctr"/>
          <a:lstStyle>
            <a:defPPr>
              <a:defRPr lang="nl-NL"/>
            </a:defPPr>
            <a:lvl1pPr algn="l" defTabSz="457200" rtl="0" fontAlgn="base">
              <a:spcBef>
                <a:spcPct val="0"/>
              </a:spcBef>
              <a:spcAft>
                <a:spcPct val="0"/>
              </a:spcAft>
              <a:defRPr sz="1400" kern="1200">
                <a:solidFill>
                  <a:schemeClr val="lt1"/>
                </a:solidFill>
                <a:latin typeface="+mn-lt"/>
                <a:ea typeface="+mn-ea"/>
                <a:cs typeface="+mn-cs"/>
              </a:defRPr>
            </a:lvl1pPr>
            <a:lvl2pPr marL="457200" algn="l" defTabSz="457200" rtl="0" fontAlgn="base">
              <a:spcBef>
                <a:spcPct val="0"/>
              </a:spcBef>
              <a:spcAft>
                <a:spcPct val="0"/>
              </a:spcAft>
              <a:defRPr sz="1400" kern="1200">
                <a:solidFill>
                  <a:schemeClr val="lt1"/>
                </a:solidFill>
                <a:latin typeface="+mn-lt"/>
                <a:ea typeface="+mn-ea"/>
                <a:cs typeface="+mn-cs"/>
              </a:defRPr>
            </a:lvl2pPr>
            <a:lvl3pPr marL="914400" algn="l" defTabSz="457200" rtl="0" fontAlgn="base">
              <a:spcBef>
                <a:spcPct val="0"/>
              </a:spcBef>
              <a:spcAft>
                <a:spcPct val="0"/>
              </a:spcAft>
              <a:defRPr sz="1400" kern="1200">
                <a:solidFill>
                  <a:schemeClr val="lt1"/>
                </a:solidFill>
                <a:latin typeface="+mn-lt"/>
                <a:ea typeface="+mn-ea"/>
                <a:cs typeface="+mn-cs"/>
              </a:defRPr>
            </a:lvl3pPr>
            <a:lvl4pPr marL="1371600" algn="l" defTabSz="457200" rtl="0" fontAlgn="base">
              <a:spcBef>
                <a:spcPct val="0"/>
              </a:spcBef>
              <a:spcAft>
                <a:spcPct val="0"/>
              </a:spcAft>
              <a:defRPr sz="1400" kern="1200">
                <a:solidFill>
                  <a:schemeClr val="lt1"/>
                </a:solidFill>
                <a:latin typeface="+mn-lt"/>
                <a:ea typeface="+mn-ea"/>
                <a:cs typeface="+mn-cs"/>
              </a:defRPr>
            </a:lvl4pPr>
            <a:lvl5pPr marL="1828800" algn="l" defTabSz="457200"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Calibri"/>
                <a:ea typeface="+mn-ea"/>
                <a:cs typeface="+mn-cs"/>
              </a:rPr>
              <a:t>Pre-Coupling</a:t>
            </a:r>
            <a:endParaRPr kumimoji="0" lang="en-GB" sz="1200" b="1" i="0" u="none" strike="noStrike" kern="1200" cap="none" spc="0" normalizeH="0" baseline="0" noProof="0" dirty="0">
              <a:ln>
                <a:noFill/>
              </a:ln>
              <a:solidFill>
                <a:srgbClr val="FFFFFF"/>
              </a:solidFill>
              <a:effectLst/>
              <a:uLnTx/>
              <a:uFillTx/>
              <a:latin typeface="Calibri"/>
              <a:ea typeface="+mn-ea"/>
              <a:cs typeface="+mn-cs"/>
            </a:endParaRPr>
          </a:p>
        </p:txBody>
      </p:sp>
      <p:sp>
        <p:nvSpPr>
          <p:cNvPr id="23" name="TextBox 22">
            <a:extLst>
              <a:ext uri="{FF2B5EF4-FFF2-40B4-BE49-F238E27FC236}">
                <a16:creationId xmlns:a16="http://schemas.microsoft.com/office/drawing/2014/main" id="{9E782716-8406-4A80-AB4D-E3459E27418D}"/>
              </a:ext>
            </a:extLst>
          </p:cNvPr>
          <p:cNvSpPr txBox="1"/>
          <p:nvPr/>
        </p:nvSpPr>
        <p:spPr>
          <a:xfrm>
            <a:off x="1436603" y="6480976"/>
            <a:ext cx="7149784" cy="307777"/>
          </a:xfrm>
          <a:prstGeom prst="rect">
            <a:avLst/>
          </a:prstGeom>
          <a:noFill/>
          <a:ln w="19050">
            <a:solidFill>
              <a:schemeClr val="accent1"/>
            </a:solidFill>
          </a:ln>
        </p:spPr>
        <p:txBody>
          <a:bodyPr wrap="square" lIns="0" tIns="0" rIns="0" bIns="0" rtlCol="0">
            <a:spAutoFit/>
          </a:bodyPr>
          <a:lstStyle/>
          <a:p>
            <a:pPr indent="87313"/>
            <a:r>
              <a:rPr lang="en-GB" sz="1000" u="sng" dirty="0"/>
              <a:t>Not</a:t>
            </a:r>
            <a:r>
              <a:rPr lang="en-GB" sz="1000" i="1" u="sng" dirty="0"/>
              <a:t>e:</a:t>
            </a:r>
            <a:r>
              <a:rPr lang="en-GB" sz="1000" i="1" dirty="0"/>
              <a:t> 	Relevant decoupling steps and messages for Market Participants indicated in </a:t>
            </a:r>
            <a:r>
              <a:rPr lang="en-GB" sz="1000" i="1" dirty="0">
                <a:highlight>
                  <a:srgbClr val="FFFF00"/>
                </a:highlight>
              </a:rPr>
              <a:t>yellow</a:t>
            </a:r>
            <a:r>
              <a:rPr lang="en-GB" sz="1000" i="1" dirty="0"/>
              <a:t>. </a:t>
            </a:r>
          </a:p>
          <a:p>
            <a:r>
              <a:rPr lang="en-GB" sz="1000" i="1" dirty="0"/>
              <a:t>	Additional regional messages that might apply are not included, because these depend on the regions.</a:t>
            </a:r>
          </a:p>
        </p:txBody>
      </p:sp>
    </p:spTree>
    <p:extLst>
      <p:ext uri="{BB962C8B-B14F-4D97-AF65-F5344CB8AC3E}">
        <p14:creationId xmlns:p14="http://schemas.microsoft.com/office/powerpoint/2010/main" val="13519115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12645787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i="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4) </a:t>
            </a:r>
            <a:r>
              <a:rPr lang="en-GB" altLang="en-US" sz="1800">
                <a:latin typeface="Arial" charset="0"/>
                <a:cs typeface="Arial" charset="0"/>
              </a:rPr>
              <a:t>Operational process and timings 3/3</a:t>
            </a:r>
            <a:br>
              <a:rPr lang="en-GB" altLang="en-US" sz="1800">
                <a:latin typeface="Arial" charset="0"/>
                <a:cs typeface="Arial" charset="0"/>
              </a:rPr>
            </a:br>
            <a:r>
              <a:rPr lang="en-GB" altLang="en-US" sz="1800" b="0" i="1">
                <a:latin typeface="Arial" charset="0"/>
                <a:cs typeface="Arial" charset="0"/>
              </a:rPr>
              <a:t>Regional specificities</a:t>
            </a:r>
            <a:endParaRPr lang="en-GB" b="0" i="1" dirty="0"/>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8</a:t>
            </a:fld>
            <a:endParaRPr lang="en-GB" altLang="en-US" dirty="0"/>
          </a:p>
        </p:txBody>
      </p:sp>
      <p:sp>
        <p:nvSpPr>
          <p:cNvPr id="4" name="Text Placeholder 3">
            <a:extLst>
              <a:ext uri="{FF2B5EF4-FFF2-40B4-BE49-F238E27FC236}">
                <a16:creationId xmlns:a16="http://schemas.microsoft.com/office/drawing/2014/main" id="{8B3D73F8-8C9A-47F2-9723-5D38B2AC2085}"/>
              </a:ext>
            </a:extLst>
          </p:cNvPr>
          <p:cNvSpPr>
            <a:spLocks noGrp="1"/>
          </p:cNvSpPr>
          <p:nvPr>
            <p:ph type="body" sz="quarter" idx="13"/>
          </p:nvPr>
        </p:nvSpPr>
        <p:spPr>
          <a:xfrm>
            <a:off x="557613" y="1426865"/>
            <a:ext cx="8175326" cy="5116548"/>
          </a:xfrm>
        </p:spPr>
        <p:txBody>
          <a:bodyPr>
            <a:noAutofit/>
          </a:bodyPr>
          <a:lstStyle/>
          <a:p>
            <a:pPr marL="0" indent="0">
              <a:buNone/>
            </a:pPr>
            <a:endParaRPr lang="en-GB" sz="1400"/>
          </a:p>
          <a:p>
            <a:pPr marL="0" indent="0">
              <a:buNone/>
            </a:pPr>
            <a:r>
              <a:rPr lang="en-GB" sz="1400" b="1"/>
              <a:t>Regional timings</a:t>
            </a:r>
          </a:p>
          <a:p>
            <a:r>
              <a:rPr lang="en-GB" sz="1400"/>
              <a:t>…</a:t>
            </a:r>
          </a:p>
          <a:p>
            <a:pPr marL="0" indent="0">
              <a:buNone/>
            </a:pPr>
            <a:endParaRPr lang="en-GB" sz="1400"/>
          </a:p>
          <a:p>
            <a:pPr marL="0" indent="0">
              <a:buNone/>
            </a:pPr>
            <a:r>
              <a:rPr lang="en-GB" sz="1400" b="1"/>
              <a:t>Regional Messages</a:t>
            </a:r>
          </a:p>
          <a:p>
            <a:r>
              <a:rPr lang="en-GB" sz="1400"/>
              <a:t>…</a:t>
            </a:r>
            <a:endParaRPr lang="en-GB" sz="1400" dirty="0"/>
          </a:p>
        </p:txBody>
      </p:sp>
      <p:sp>
        <p:nvSpPr>
          <p:cNvPr id="8" name="TextBox 7">
            <a:extLst>
              <a:ext uri="{FF2B5EF4-FFF2-40B4-BE49-F238E27FC236}">
                <a16:creationId xmlns:a16="http://schemas.microsoft.com/office/drawing/2014/main" id="{860B0F3A-5927-4FA6-A927-67F2ABCE163C}"/>
              </a:ext>
            </a:extLst>
          </p:cNvPr>
          <p:cNvSpPr txBox="1"/>
          <p:nvPr/>
        </p:nvSpPr>
        <p:spPr>
          <a:xfrm rot="20672865">
            <a:off x="-30778" y="952546"/>
            <a:ext cx="5786310" cy="276999"/>
          </a:xfrm>
          <a:prstGeom prst="rect">
            <a:avLst/>
          </a:prstGeom>
          <a:solidFill>
            <a:schemeClr val="accent2"/>
          </a:solidFill>
        </p:spPr>
        <p:txBody>
          <a:bodyPr wrap="square" lIns="0" tIns="0" rIns="0" bIns="0" rtlCol="0">
            <a:spAutoFit/>
          </a:bodyPr>
          <a:lstStyle/>
          <a:p>
            <a:r>
              <a:rPr lang="en-US" dirty="0"/>
              <a:t>To be updated by each individual NEMO as needed</a:t>
            </a:r>
          </a:p>
        </p:txBody>
      </p:sp>
    </p:spTree>
    <p:extLst>
      <p:ext uri="{BB962C8B-B14F-4D97-AF65-F5344CB8AC3E}">
        <p14:creationId xmlns:p14="http://schemas.microsoft.com/office/powerpoint/2010/main" val="41664401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C14EF16-1E80-4D1B-BF42-0E9A1234EA34}"/>
              </a:ext>
            </a:extLst>
          </p:cNvPr>
          <p:cNvGraphicFramePr>
            <a:graphicFrameLocks noChangeAspect="1"/>
          </p:cNvGraphicFramePr>
          <p:nvPr>
            <p:custDataLst>
              <p:tags r:id="rId1"/>
            </p:custDataLst>
            <p:extLst>
              <p:ext uri="{D42A27DB-BD31-4B8C-83A1-F6EECF244321}">
                <p14:modId xmlns:p14="http://schemas.microsoft.com/office/powerpoint/2010/main" val="17996468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22" imgH="623" progId="TCLayout.ActiveDocument.1">
                  <p:embed/>
                </p:oleObj>
              </mc:Choice>
              <mc:Fallback>
                <p:oleObj name="think-cell Slide" r:id="rId5" imgW="622" imgH="623" progId="TCLayout.ActiveDocument.1">
                  <p:embed/>
                  <p:pic>
                    <p:nvPicPr>
                      <p:cNvPr id="6" name="Object 5" hidden="1">
                        <a:extLst>
                          <a:ext uri="{FF2B5EF4-FFF2-40B4-BE49-F238E27FC236}">
                            <a16:creationId xmlns:a16="http://schemas.microsoft.com/office/drawing/2014/main" id="{7C14EF16-1E80-4D1B-BF42-0E9A1234EA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0FBCBC7-8206-4511-8783-4530F6CBC874}"/>
              </a:ext>
            </a:extLst>
          </p:cNvPr>
          <p:cNvSpPr/>
          <p:nvPr>
            <p:custDataLst>
              <p:tags r:id="rId2"/>
            </p:custDataLst>
          </p:nvPr>
        </p:nvSpPr>
        <p:spPr>
          <a:xfrm>
            <a:off x="0" y="0"/>
            <a:ext cx="158750"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GB"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id="{E82AE3BA-0F3E-43DE-85FE-72892DC69AD1}"/>
              </a:ext>
            </a:extLst>
          </p:cNvPr>
          <p:cNvSpPr>
            <a:spLocks noGrp="1"/>
          </p:cNvSpPr>
          <p:nvPr>
            <p:ph type="title"/>
          </p:nvPr>
        </p:nvSpPr>
        <p:spPr/>
        <p:txBody>
          <a:bodyPr/>
          <a:lstStyle/>
          <a:p>
            <a:r>
              <a:rPr lang="en-GB"/>
              <a:t>5) </a:t>
            </a:r>
            <a:r>
              <a:rPr lang="en-GB" altLang="en-US" sz="1800">
                <a:latin typeface="Arial" charset="0"/>
                <a:cs typeface="Arial" charset="0"/>
              </a:rPr>
              <a:t>Coordination </a:t>
            </a:r>
            <a:endParaRPr lang="en-GB" dirty="0"/>
          </a:p>
        </p:txBody>
      </p:sp>
      <p:sp>
        <p:nvSpPr>
          <p:cNvPr id="3" name="Slide Number Placeholder 2">
            <a:extLst>
              <a:ext uri="{FF2B5EF4-FFF2-40B4-BE49-F238E27FC236}">
                <a16:creationId xmlns:a16="http://schemas.microsoft.com/office/drawing/2014/main" id="{860906D0-E04E-4E7B-A677-D6C0E4901499}"/>
              </a:ext>
            </a:extLst>
          </p:cNvPr>
          <p:cNvSpPr>
            <a:spLocks noGrp="1"/>
          </p:cNvSpPr>
          <p:nvPr>
            <p:ph type="sldNum" sz="quarter" idx="11"/>
          </p:nvPr>
        </p:nvSpPr>
        <p:spPr/>
        <p:txBody>
          <a:bodyPr/>
          <a:lstStyle/>
          <a:p>
            <a:pPr>
              <a:defRPr/>
            </a:pPr>
            <a:fld id="{D383EB99-40B2-4176-B4FA-CDBAA950DF99}" type="slidenum">
              <a:rPr lang="en-GB" altLang="en-US" smtClean="0"/>
              <a:pPr>
                <a:defRPr/>
              </a:pPr>
              <a:t>9</a:t>
            </a:fld>
            <a:endParaRPr lang="en-GB" altLang="en-US" dirty="0"/>
          </a:p>
        </p:txBody>
      </p:sp>
      <p:sp>
        <p:nvSpPr>
          <p:cNvPr id="4" name="Text Placeholder 3">
            <a:extLst>
              <a:ext uri="{FF2B5EF4-FFF2-40B4-BE49-F238E27FC236}">
                <a16:creationId xmlns:a16="http://schemas.microsoft.com/office/drawing/2014/main" id="{8B3D73F8-8C9A-47F2-9723-5D38B2AC2085}"/>
              </a:ext>
            </a:extLst>
          </p:cNvPr>
          <p:cNvSpPr>
            <a:spLocks noGrp="1"/>
          </p:cNvSpPr>
          <p:nvPr>
            <p:ph type="body" sz="quarter" idx="13"/>
          </p:nvPr>
        </p:nvSpPr>
        <p:spPr>
          <a:xfrm>
            <a:off x="558001" y="1473076"/>
            <a:ext cx="8028385" cy="4909134"/>
          </a:xfrm>
        </p:spPr>
        <p:txBody>
          <a:bodyPr>
            <a:noAutofit/>
          </a:bodyPr>
          <a:lstStyle/>
          <a:p>
            <a:pPr marL="0" indent="0">
              <a:buNone/>
            </a:pPr>
            <a:r>
              <a:rPr lang="en-GB" sz="1400" b="1" dirty="0"/>
              <a:t>Registration process </a:t>
            </a:r>
          </a:p>
          <a:p>
            <a:r>
              <a:rPr lang="en-GB" sz="1400" dirty="0"/>
              <a:t>In case applicable, the respective NEMO(s) and/or JAO will contact the market participants regarding the process to follow.</a:t>
            </a:r>
          </a:p>
          <a:p>
            <a:r>
              <a:rPr lang="en-GB" sz="1400" dirty="0"/>
              <a:t>JAO: MPs should register for the test with JAO by sending the email to </a:t>
            </a:r>
            <a:r>
              <a:rPr lang="en-GB" sz="1400" u="sng" dirty="0">
                <a:hlinkClick r:id="rId7">
                  <a:extLst>
                    <a:ext uri="{A12FA001-AC4F-418D-AE19-62706E023703}">
                      <ahyp:hlinkClr xmlns:ahyp="http://schemas.microsoft.com/office/drawing/2018/hyperlinkcolor" val="tx"/>
                    </a:ext>
                  </a:extLst>
                </a:hlinkClick>
              </a:rPr>
              <a:t>helpdesk@jao.eu</a:t>
            </a:r>
            <a:r>
              <a:rPr lang="en-GB" sz="1400" dirty="0"/>
              <a:t>. Deadline to register is 19/02.  </a:t>
            </a:r>
          </a:p>
          <a:p>
            <a:endParaRPr lang="en-GB" sz="1400" dirty="0"/>
          </a:p>
          <a:p>
            <a:pPr marL="0" indent="0">
              <a:buNone/>
            </a:pPr>
            <a:r>
              <a:rPr lang="en-GB" sz="1400" b="1" dirty="0"/>
              <a:t>Environments to connect to</a:t>
            </a:r>
          </a:p>
          <a:p>
            <a:r>
              <a:rPr lang="en-GB" sz="1400" dirty="0"/>
              <a:t>JAO: For MPs the JAO test environment will be </a:t>
            </a:r>
            <a:r>
              <a:rPr lang="en-GB" sz="1400" dirty="0" err="1"/>
              <a:t>eCAT</a:t>
            </a:r>
            <a:r>
              <a:rPr lang="en-GB" sz="1400" dirty="0"/>
              <a:t> UAT.</a:t>
            </a:r>
          </a:p>
          <a:p>
            <a:endParaRPr lang="en-GB" sz="1400" dirty="0"/>
          </a:p>
          <a:p>
            <a:pPr marL="0" indent="0">
              <a:buNone/>
            </a:pPr>
            <a:r>
              <a:rPr lang="en-GB" sz="1400" b="1" dirty="0"/>
              <a:t>Connectivity establishment</a:t>
            </a:r>
          </a:p>
          <a:p>
            <a:r>
              <a:rPr lang="en-GB" sz="1400" dirty="0"/>
              <a:t>JAO: Connectivity will be made available for JAO </a:t>
            </a:r>
            <a:r>
              <a:rPr lang="en-GB" sz="1400" dirty="0" err="1"/>
              <a:t>eCAT</a:t>
            </a:r>
            <a:r>
              <a:rPr lang="en-GB" sz="1400" dirty="0"/>
              <a:t> few days before the training.</a:t>
            </a:r>
          </a:p>
        </p:txBody>
      </p:sp>
      <p:sp>
        <p:nvSpPr>
          <p:cNvPr id="11" name="TextBox 10">
            <a:extLst>
              <a:ext uri="{FF2B5EF4-FFF2-40B4-BE49-F238E27FC236}">
                <a16:creationId xmlns:a16="http://schemas.microsoft.com/office/drawing/2014/main" id="{787F1546-59B6-47D7-99AD-6E35B03881C8}"/>
              </a:ext>
            </a:extLst>
          </p:cNvPr>
          <p:cNvSpPr txBox="1"/>
          <p:nvPr/>
        </p:nvSpPr>
        <p:spPr>
          <a:xfrm rot="20672865">
            <a:off x="-30778" y="952546"/>
            <a:ext cx="5786310" cy="276999"/>
          </a:xfrm>
          <a:prstGeom prst="rect">
            <a:avLst/>
          </a:prstGeom>
          <a:solidFill>
            <a:schemeClr val="accent2"/>
          </a:solidFill>
        </p:spPr>
        <p:txBody>
          <a:bodyPr wrap="square" lIns="0" tIns="0" rIns="0" bIns="0" rtlCol="0">
            <a:spAutoFit/>
          </a:bodyPr>
          <a:lstStyle/>
          <a:p>
            <a:r>
              <a:rPr lang="en-US" dirty="0"/>
              <a:t>To be updated by each individual NEMO as needed</a:t>
            </a:r>
          </a:p>
        </p:txBody>
      </p:sp>
    </p:spTree>
    <p:extLst>
      <p:ext uri="{BB962C8B-B14F-4D97-AF65-F5344CB8AC3E}">
        <p14:creationId xmlns:p14="http://schemas.microsoft.com/office/powerpoint/2010/main" val="37966570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javgXm3Ny7ZGYarsSoQm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LjeFXYGyZrXmPm9l9J5cM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GxGM7yUU5V5dQ3hYO80.G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5RKMumEhnKUuqQrKliJNu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aU5yGQOe8dCxrtgxAIjRg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xisT6JindhPvkavxW98yv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s3jObFzvZj7sSEBg4j.fG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MCoH_SMhNXybmLh8RYltLg"/>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1gHcHx5Ytiq3EZZjDGPgX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e9tY1ubhZx2wl6HeffXjRQ"/>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oZuPlfW9pEsZEYww_9mZd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CPH8RFMth1F6AcmIl9IaN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nVNTMxJygm7x8uWNZ6lJ2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XBID Templates">
  <a:themeElements>
    <a:clrScheme name="SDAC_1">
      <a:dk1>
        <a:sysClr val="windowText" lastClr="000000"/>
      </a:dk1>
      <a:lt1>
        <a:sysClr val="window" lastClr="FFFFFF"/>
      </a:lt1>
      <a:dk2>
        <a:srgbClr val="DADADA"/>
      </a:dk2>
      <a:lt2>
        <a:srgbClr val="EDEDED"/>
      </a:lt2>
      <a:accent1>
        <a:srgbClr val="00B1AC"/>
      </a:accent1>
      <a:accent2>
        <a:srgbClr val="FED900"/>
      </a:accent2>
      <a:accent3>
        <a:srgbClr val="BDBDBD"/>
      </a:accent3>
      <a:accent4>
        <a:srgbClr val="9D9D9D"/>
      </a:accent4>
      <a:accent5>
        <a:srgbClr val="646464"/>
      </a:accent5>
      <a:accent6>
        <a:srgbClr val="3C3C3C"/>
      </a:accent6>
      <a:hlink>
        <a:srgbClr val="00B1AC"/>
      </a:hlink>
      <a:folHlink>
        <a:srgbClr val="FED900"/>
      </a:folHlink>
    </a:clrScheme>
    <a:fontScheme name="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dirty="0" err="1" smtClean="0"/>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TotalTime>
  <Words>2014</Words>
  <Application>Microsoft Office PowerPoint</Application>
  <PresentationFormat>Skærmshow (4:3)</PresentationFormat>
  <Paragraphs>239</Paragraphs>
  <Slides>12</Slides>
  <Notes>12</Notes>
  <HiddenSlides>0</HiddenSlides>
  <MMClips>0</MMClips>
  <ScaleCrop>false</ScaleCrop>
  <HeadingPairs>
    <vt:vector size="8" baseType="variant">
      <vt:variant>
        <vt:lpstr>Benyttede skrifttyper</vt:lpstr>
      </vt:variant>
      <vt:variant>
        <vt:i4>3</vt:i4>
      </vt:variant>
      <vt:variant>
        <vt:lpstr>Tema</vt:lpstr>
      </vt:variant>
      <vt:variant>
        <vt:i4>1</vt:i4>
      </vt:variant>
      <vt:variant>
        <vt:lpstr>Integrerede OLE-servere</vt:lpstr>
      </vt:variant>
      <vt:variant>
        <vt:i4>1</vt:i4>
      </vt:variant>
      <vt:variant>
        <vt:lpstr>Slidetitler</vt:lpstr>
      </vt:variant>
      <vt:variant>
        <vt:i4>12</vt:i4>
      </vt:variant>
    </vt:vector>
  </HeadingPairs>
  <TitlesOfParts>
    <vt:vector size="17" baseType="lpstr">
      <vt:lpstr>Arial</vt:lpstr>
      <vt:lpstr>Calibri</vt:lpstr>
      <vt:lpstr>Symbol</vt:lpstr>
      <vt:lpstr>XBID Templates</vt:lpstr>
      <vt:lpstr>think-cell Slide</vt:lpstr>
      <vt:lpstr>Decoupling training session  with Market Participants</vt:lpstr>
      <vt:lpstr>PowerPoint-præsentation</vt:lpstr>
      <vt:lpstr>1) Background &amp; Goal</vt:lpstr>
      <vt:lpstr>2) Date and timeslot</vt:lpstr>
      <vt:lpstr>3) Scenario: Full decoupling of MRC</vt:lpstr>
      <vt:lpstr>4) Operational process and timings 1/3 as described in the operational procedures</vt:lpstr>
      <vt:lpstr>4) Operational process and timings 2/3 as described in the operational procedures</vt:lpstr>
      <vt:lpstr>4) Operational process and timings 3/3 Regional specificities</vt:lpstr>
      <vt:lpstr>5) Coordination </vt:lpstr>
      <vt:lpstr>6) Evaluation and reporting</vt:lpstr>
      <vt:lpstr>Backup slide 1: Fallback solution per Interconnector</vt:lpstr>
      <vt:lpstr>Backup slide 2: Fallback solution per Bidding Zone</vt:lpstr>
    </vt:vector>
  </TitlesOfParts>
  <Company>APX-ENDEX/Belpex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ICG MNAs alignment call between CCRs</dc:title>
  <dc:creator>Tjacka Bus</dc:creator>
  <cp:lastModifiedBy>Lene Egeberg-Gjelstrup</cp:lastModifiedBy>
  <cp:revision>2960</cp:revision>
  <cp:lastPrinted>2012-11-12T07:39:19Z</cp:lastPrinted>
  <dcterms:created xsi:type="dcterms:W3CDTF">2012-03-01T10:29:33Z</dcterms:created>
  <dcterms:modified xsi:type="dcterms:W3CDTF">2021-02-11T14:44:42Z</dcterms:modified>
</cp:coreProperties>
</file>